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1" r:id="rId45"/>
    <p:sldId id="302" r:id="rId46"/>
    <p:sldId id="303"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5" autoAdjust="0"/>
  </p:normalViewPr>
  <p:slideViewPr>
    <p:cSldViewPr snapToGrid="0">
      <p:cViewPr varScale="1">
        <p:scale>
          <a:sx n="97" d="100"/>
          <a:sy n="97" d="100"/>
        </p:scale>
        <p:origin x="29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DAAB3-E380-4BAB-8DEB-1CD66CDA1E87}"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90351-317C-4AD1-B982-CDFA3B49AB28}" type="slidenum">
              <a:rPr lang="en-US" smtClean="0"/>
              <a:t>‹#›</a:t>
            </a:fld>
            <a:endParaRPr lang="en-US"/>
          </a:p>
        </p:txBody>
      </p:sp>
    </p:spTree>
    <p:extLst>
      <p:ext uri="{BB962C8B-B14F-4D97-AF65-F5344CB8AC3E}">
        <p14:creationId xmlns:p14="http://schemas.microsoft.com/office/powerpoint/2010/main" val="1187866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90351-317C-4AD1-B982-CDFA3B49AB28}" type="slidenum">
              <a:rPr lang="en-US" smtClean="0"/>
              <a:t>35</a:t>
            </a:fld>
            <a:endParaRPr lang="en-US"/>
          </a:p>
        </p:txBody>
      </p:sp>
    </p:spTree>
    <p:extLst>
      <p:ext uri="{BB962C8B-B14F-4D97-AF65-F5344CB8AC3E}">
        <p14:creationId xmlns:p14="http://schemas.microsoft.com/office/powerpoint/2010/main" val="382794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E50F0E8-0463-48DE-A5D1-EAA4B0EDFD26}" type="datetime1">
              <a:rPr lang="en-US" smtClean="0"/>
              <a:t>9/23/2021</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a:t>Janpreet Singh , Assistant Prof, SCSE.</a:t>
            </a:r>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E4226994-BB72-416F-A3BA-7A0A684ED56B}"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8669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023DC-CA99-4F18-AECA-F2816DE4982D}" type="datetime1">
              <a:rPr lang="en-US" smtClean="0"/>
              <a:t>9/23/2021</a:t>
            </a:fld>
            <a:endParaRPr lang="en-US" dirty="0"/>
          </a:p>
        </p:txBody>
      </p:sp>
      <p:sp>
        <p:nvSpPr>
          <p:cNvPr id="5" name="Footer Placeholder 4"/>
          <p:cNvSpPr>
            <a:spLocks noGrp="1"/>
          </p:cNvSpPr>
          <p:nvPr>
            <p:ph type="ftr" sz="quarter" idx="11"/>
          </p:nvPr>
        </p:nvSpPr>
        <p:spPr/>
        <p:txBody>
          <a:bodyPr/>
          <a:lstStyle/>
          <a:p>
            <a:r>
              <a:rPr lang="en-US"/>
              <a:t>Janpreet Singh , Assistant Prof, SCSE.</a:t>
            </a:r>
            <a:endParaRPr lang="en-US" dirty="0"/>
          </a:p>
        </p:txBody>
      </p:sp>
      <p:sp>
        <p:nvSpPr>
          <p:cNvPr id="6" name="Slide Number Placeholder 5"/>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142748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93E2FBE1-1AAE-4CB3-B707-522CCD4C0392}" type="datetime1">
              <a:rPr lang="en-US" smtClean="0"/>
              <a:t>9/23/2021</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r>
              <a:rPr lang="en-US"/>
              <a:t>Janpreet Singh , Assistant Prof, SCSE.</a:t>
            </a:r>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E4226994-BB72-416F-A3BA-7A0A684ED56B}"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10177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E499F-0770-40D3-A8D1-79561AF18436}" type="datetime1">
              <a:rPr lang="en-US" smtClean="0"/>
              <a:t>9/23/2021</a:t>
            </a:fld>
            <a:endParaRPr lang="en-US" dirty="0"/>
          </a:p>
        </p:txBody>
      </p:sp>
      <p:sp>
        <p:nvSpPr>
          <p:cNvPr id="5" name="Footer Placeholder 4"/>
          <p:cNvSpPr>
            <a:spLocks noGrp="1"/>
          </p:cNvSpPr>
          <p:nvPr>
            <p:ph type="ftr" sz="quarter" idx="11"/>
          </p:nvPr>
        </p:nvSpPr>
        <p:spPr/>
        <p:txBody>
          <a:bodyPr/>
          <a:lstStyle/>
          <a:p>
            <a:r>
              <a:rPr lang="en-US"/>
              <a:t>Janpreet Singh , Assistant Prof, SCSE.</a:t>
            </a:r>
            <a:endParaRPr lang="en-US" dirty="0"/>
          </a:p>
        </p:txBody>
      </p:sp>
      <p:sp>
        <p:nvSpPr>
          <p:cNvPr id="6" name="Slide Number Placeholder 5"/>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89635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1B7A553-FE37-4762-853B-481D8C5EDB90}" type="datetime1">
              <a:rPr lang="en-US" smtClean="0"/>
              <a:t>9/23/2021</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a:t>Janpreet Singh , Assistant Prof, SCSE.</a:t>
            </a:r>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E4226994-BB72-416F-A3BA-7A0A684ED56B}"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82692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CCF08E-8FAA-4D07-882C-6A93503D6B53}"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Janpreet Singh , Assistant Prof, SCSE.</a:t>
            </a:r>
            <a:endParaRPr lang="en-US" dirty="0"/>
          </a:p>
        </p:txBody>
      </p:sp>
      <p:sp>
        <p:nvSpPr>
          <p:cNvPr id="7" name="Slide Number Placeholder 6"/>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4552761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CA359-4687-4B20-9185-903D1D556123}" type="datetime1">
              <a:rPr lang="en-US" smtClean="0"/>
              <a:t>9/23/2021</a:t>
            </a:fld>
            <a:endParaRPr lang="en-US" dirty="0"/>
          </a:p>
        </p:txBody>
      </p:sp>
      <p:sp>
        <p:nvSpPr>
          <p:cNvPr id="8" name="Footer Placeholder 7"/>
          <p:cNvSpPr>
            <a:spLocks noGrp="1"/>
          </p:cNvSpPr>
          <p:nvPr>
            <p:ph type="ftr" sz="quarter" idx="11"/>
          </p:nvPr>
        </p:nvSpPr>
        <p:spPr/>
        <p:txBody>
          <a:bodyPr/>
          <a:lstStyle/>
          <a:p>
            <a:r>
              <a:rPr lang="en-US"/>
              <a:t>Janpreet Singh , Assistant Prof, SCSE.</a:t>
            </a:r>
            <a:endParaRPr lang="en-US" dirty="0"/>
          </a:p>
        </p:txBody>
      </p:sp>
      <p:sp>
        <p:nvSpPr>
          <p:cNvPr id="9" name="Slide Number Placeholder 8"/>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17054424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EFA237-AD1B-44FA-80E0-94C0CAA4B79A}" type="datetime1">
              <a:rPr lang="en-US" smtClean="0"/>
              <a:t>9/23/2021</a:t>
            </a:fld>
            <a:endParaRPr lang="en-US" dirty="0"/>
          </a:p>
        </p:txBody>
      </p:sp>
      <p:sp>
        <p:nvSpPr>
          <p:cNvPr id="4" name="Footer Placeholder 3"/>
          <p:cNvSpPr>
            <a:spLocks noGrp="1"/>
          </p:cNvSpPr>
          <p:nvPr>
            <p:ph type="ftr" sz="quarter" idx="11"/>
          </p:nvPr>
        </p:nvSpPr>
        <p:spPr/>
        <p:txBody>
          <a:bodyPr/>
          <a:lstStyle/>
          <a:p>
            <a:r>
              <a:rPr lang="en-US"/>
              <a:t>Janpreet Singh , Assistant Prof, SCSE.</a:t>
            </a:r>
            <a:endParaRPr lang="en-US" dirty="0"/>
          </a:p>
        </p:txBody>
      </p:sp>
      <p:sp>
        <p:nvSpPr>
          <p:cNvPr id="5" name="Slide Number Placeholder 4"/>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166729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400D4-BF3A-404C-A1C9-4D62E65CBD43}" type="datetime1">
              <a:rPr lang="en-US" smtClean="0"/>
              <a:t>9/23/2021</a:t>
            </a:fld>
            <a:endParaRPr lang="en-US" dirty="0"/>
          </a:p>
        </p:txBody>
      </p:sp>
      <p:sp>
        <p:nvSpPr>
          <p:cNvPr id="3" name="Footer Placeholder 2"/>
          <p:cNvSpPr>
            <a:spLocks noGrp="1"/>
          </p:cNvSpPr>
          <p:nvPr>
            <p:ph type="ftr" sz="quarter" idx="11"/>
          </p:nvPr>
        </p:nvSpPr>
        <p:spPr/>
        <p:txBody>
          <a:bodyPr/>
          <a:lstStyle/>
          <a:p>
            <a:r>
              <a:rPr lang="en-US"/>
              <a:t>Janpreet Singh , Assistant Prof, SCSE.</a:t>
            </a:r>
            <a:endParaRPr lang="en-US" dirty="0"/>
          </a:p>
        </p:txBody>
      </p:sp>
      <p:sp>
        <p:nvSpPr>
          <p:cNvPr id="4" name="Slide Number Placeholder 3"/>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53723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9240D-3BCA-4AA4-9914-EDD1781C2DAE}"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Janpreet Singh , Assistant Prof, SCSE.</a:t>
            </a:r>
            <a:endParaRPr lang="en-US" dirty="0"/>
          </a:p>
        </p:txBody>
      </p:sp>
      <p:sp>
        <p:nvSpPr>
          <p:cNvPr id="7" name="Slide Number Placeholder 6"/>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29240317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BCCCF-5409-4E93-BAEC-3CFA02BBFFA5}" type="datetime1">
              <a:rPr lang="en-US" smtClean="0"/>
              <a:t>9/23/2021</a:t>
            </a:fld>
            <a:endParaRPr lang="en-US" dirty="0"/>
          </a:p>
        </p:txBody>
      </p:sp>
      <p:sp>
        <p:nvSpPr>
          <p:cNvPr id="6" name="Footer Placeholder 5"/>
          <p:cNvSpPr>
            <a:spLocks noGrp="1"/>
          </p:cNvSpPr>
          <p:nvPr>
            <p:ph type="ftr" sz="quarter" idx="11"/>
          </p:nvPr>
        </p:nvSpPr>
        <p:spPr/>
        <p:txBody>
          <a:bodyPr/>
          <a:lstStyle/>
          <a:p>
            <a:r>
              <a:rPr lang="en-US"/>
              <a:t>Janpreet Singh , Assistant Prof, SCSE.</a:t>
            </a:r>
            <a:endParaRPr lang="en-US" dirty="0"/>
          </a:p>
        </p:txBody>
      </p:sp>
      <p:sp>
        <p:nvSpPr>
          <p:cNvPr id="7" name="Slide Number Placeholder 6"/>
          <p:cNvSpPr>
            <a:spLocks noGrp="1"/>
          </p:cNvSpPr>
          <p:nvPr>
            <p:ph type="sldNum" sz="quarter" idx="12"/>
          </p:nvPr>
        </p:nvSpPr>
        <p:spPr/>
        <p:txBody>
          <a:bodyPr/>
          <a:lstStyle/>
          <a:p>
            <a:fld id="{E4226994-BB72-416F-A3BA-7A0A684ED56B}" type="slidenum">
              <a:rPr lang="en-US" smtClean="0"/>
              <a:t>‹#›</a:t>
            </a:fld>
            <a:endParaRPr lang="en-US" dirty="0"/>
          </a:p>
        </p:txBody>
      </p:sp>
    </p:spTree>
    <p:extLst>
      <p:ext uri="{BB962C8B-B14F-4D97-AF65-F5344CB8AC3E}">
        <p14:creationId xmlns:p14="http://schemas.microsoft.com/office/powerpoint/2010/main" val="196049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B0ED501-E21B-4BA5-B69B-B916A4A0873E}" type="datetime1">
              <a:rPr lang="en-US" smtClean="0"/>
              <a:t>9/23/2021</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a:t>Janpreet Singh , Assistant Prof, SCSE.</a:t>
            </a:r>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E4226994-BB72-416F-A3BA-7A0A684ED56B}"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25029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299E-B1D1-4E70-8B5F-D130F227BBB7}"/>
              </a:ext>
            </a:extLst>
          </p:cNvPr>
          <p:cNvSpPr>
            <a:spLocks noGrp="1"/>
          </p:cNvSpPr>
          <p:nvPr>
            <p:ph type="ctrTitle"/>
          </p:nvPr>
        </p:nvSpPr>
        <p:spPr>
          <a:xfrm>
            <a:off x="1088912" y="1143293"/>
            <a:ext cx="7948555" cy="4268965"/>
          </a:xfrm>
        </p:spPr>
        <p:txBody>
          <a:bodyPr/>
          <a:lstStyle/>
          <a:p>
            <a:r>
              <a:rPr lang="en-US" dirty="0"/>
              <a:t>SQL constraints</a:t>
            </a:r>
          </a:p>
        </p:txBody>
      </p:sp>
      <p:sp>
        <p:nvSpPr>
          <p:cNvPr id="3" name="Subtitle 2">
            <a:extLst>
              <a:ext uri="{FF2B5EF4-FFF2-40B4-BE49-F238E27FC236}">
                <a16:creationId xmlns:a16="http://schemas.microsoft.com/office/drawing/2014/main" id="{6615DB0F-6D75-4D76-906E-8B48898E2E9F}"/>
              </a:ext>
            </a:extLst>
          </p:cNvPr>
          <p:cNvSpPr>
            <a:spLocks noGrp="1"/>
          </p:cNvSpPr>
          <p:nvPr>
            <p:ph type="subTitle" idx="1"/>
          </p:nvPr>
        </p:nvSpPr>
        <p:spPr/>
        <p:txBody>
          <a:bodyPr/>
          <a:lstStyle/>
          <a:p>
            <a:r>
              <a:rPr lang="en-US" dirty="0"/>
              <a:t>With Alter table and Update commands…..</a:t>
            </a:r>
          </a:p>
        </p:txBody>
      </p:sp>
    </p:spTree>
    <p:extLst>
      <p:ext uri="{BB962C8B-B14F-4D97-AF65-F5344CB8AC3E}">
        <p14:creationId xmlns:p14="http://schemas.microsoft.com/office/powerpoint/2010/main" val="158229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C14B-C994-4CEB-872F-C4F56581E4A7}"/>
              </a:ext>
            </a:extLst>
          </p:cNvPr>
          <p:cNvSpPr>
            <a:spLocks noGrp="1"/>
          </p:cNvSpPr>
          <p:nvPr>
            <p:ph type="title"/>
          </p:nvPr>
        </p:nvSpPr>
        <p:spPr/>
        <p:txBody>
          <a:bodyPr/>
          <a:lstStyle/>
          <a:p>
            <a:r>
              <a:rPr lang="fr-FR" dirty="0"/>
              <a:t>UNIQUE </a:t>
            </a:r>
            <a:r>
              <a:rPr lang="fr-FR" dirty="0" err="1"/>
              <a:t>constraint</a:t>
            </a:r>
            <a:r>
              <a:rPr lang="fr-FR" dirty="0"/>
              <a:t> on multiple </a:t>
            </a:r>
            <a:r>
              <a:rPr lang="fr-FR" dirty="0" err="1"/>
              <a:t>columns</a:t>
            </a:r>
            <a:endParaRPr lang="en-US" dirty="0"/>
          </a:p>
        </p:txBody>
      </p:sp>
      <p:sp>
        <p:nvSpPr>
          <p:cNvPr id="3" name="Content Placeholder 2">
            <a:extLst>
              <a:ext uri="{FF2B5EF4-FFF2-40B4-BE49-F238E27FC236}">
                <a16:creationId xmlns:a16="http://schemas.microsoft.com/office/drawing/2014/main" id="{3F0E81B0-344B-4519-B77C-4C93BD1F380E}"/>
              </a:ext>
            </a:extLst>
          </p:cNvPr>
          <p:cNvSpPr>
            <a:spLocks noGrp="1"/>
          </p:cNvSpPr>
          <p:nvPr>
            <p:ph idx="1"/>
          </p:nvPr>
        </p:nvSpPr>
        <p:spPr/>
        <p:txBody>
          <a:bodyPr/>
          <a:lstStyle/>
          <a:p>
            <a:r>
              <a:rPr lang="en-US" dirty="0"/>
              <a:t>To name a UNIQUE constraint, and to define a UNIQUE constraint on multiple columns, use the following SQL syntax:</a:t>
            </a:r>
          </a:p>
          <a:p>
            <a:pPr marL="0" indent="0">
              <a:buNone/>
            </a:pPr>
            <a:r>
              <a:rPr lang="en-US" dirty="0">
                <a:solidFill>
                  <a:srgbClr val="FF0000"/>
                </a:solidFill>
              </a:rPr>
              <a:t>CREATE TABLE Persons (</a:t>
            </a:r>
          </a:p>
          <a:p>
            <a:pPr marL="0" indent="0">
              <a:buNone/>
            </a:pPr>
            <a:r>
              <a:rPr lang="en-US" dirty="0">
                <a:solidFill>
                  <a:srgbClr val="FF0000"/>
                </a:solidFill>
              </a:rPr>
              <a:t>    ID int NOT NULL,</a:t>
            </a:r>
          </a:p>
          <a:p>
            <a:pPr marL="0" indent="0">
              <a:buNone/>
            </a:pPr>
            <a:r>
              <a:rPr lang="en-US" dirty="0">
                <a:solidFill>
                  <a:srgbClr val="FF0000"/>
                </a:solidFill>
              </a:rPr>
              <a:t>    </a:t>
            </a:r>
            <a:r>
              <a:rPr lang="en-US" dirty="0" err="1">
                <a:solidFill>
                  <a:srgbClr val="FF0000"/>
                </a:solidFill>
              </a:rPr>
              <a:t>LastName</a:t>
            </a:r>
            <a:r>
              <a:rPr lang="en-US" dirty="0">
                <a:solidFill>
                  <a:srgbClr val="FF0000"/>
                </a:solidFill>
              </a:rPr>
              <a:t> varchar(255) NOT NULL,</a:t>
            </a:r>
          </a:p>
          <a:p>
            <a:pPr marL="0" indent="0">
              <a:buNone/>
            </a:pPr>
            <a:r>
              <a:rPr lang="en-US" dirty="0">
                <a:solidFill>
                  <a:srgbClr val="FF0000"/>
                </a:solidFill>
              </a:rPr>
              <a:t>    FirstName varchar(255),</a:t>
            </a:r>
          </a:p>
          <a:p>
            <a:pPr marL="0" indent="0">
              <a:buNone/>
            </a:pPr>
            <a:r>
              <a:rPr lang="en-US" dirty="0">
                <a:solidFill>
                  <a:srgbClr val="FF0000"/>
                </a:solidFill>
              </a:rPr>
              <a:t>    Age int,</a:t>
            </a:r>
          </a:p>
          <a:p>
            <a:pPr marL="0" indent="0">
              <a:buNone/>
            </a:pPr>
            <a:r>
              <a:rPr lang="en-US" dirty="0">
                <a:solidFill>
                  <a:srgbClr val="FF0000"/>
                </a:solidFill>
              </a:rPr>
              <a:t>    CONSTRAINT </a:t>
            </a:r>
            <a:r>
              <a:rPr lang="en-US" dirty="0" err="1">
                <a:solidFill>
                  <a:srgbClr val="FF0000"/>
                </a:solidFill>
              </a:rPr>
              <a:t>UC_Person</a:t>
            </a:r>
            <a:r>
              <a:rPr lang="en-US" dirty="0">
                <a:solidFill>
                  <a:srgbClr val="FF0000"/>
                </a:solidFill>
              </a:rPr>
              <a:t> UNIQUE (</a:t>
            </a:r>
            <a:r>
              <a:rPr lang="en-US" dirty="0" err="1">
                <a:solidFill>
                  <a:srgbClr val="FF0000"/>
                </a:solidFill>
              </a:rPr>
              <a:t>ID,LastName</a:t>
            </a:r>
            <a:r>
              <a:rPr lang="en-US" dirty="0">
                <a:solidFill>
                  <a:srgbClr val="FF0000"/>
                </a:solidFill>
              </a:rPr>
              <a:t>)</a:t>
            </a:r>
          </a:p>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69919CF3-0B24-410D-896A-6926DD57669A}"/>
              </a:ext>
            </a:extLst>
          </p:cNvPr>
          <p:cNvSpPr>
            <a:spLocks noGrp="1"/>
          </p:cNvSpPr>
          <p:nvPr>
            <p:ph type="dt" sz="half" idx="10"/>
          </p:nvPr>
        </p:nvSpPr>
        <p:spPr/>
        <p:txBody>
          <a:bodyPr/>
          <a:lstStyle/>
          <a:p>
            <a:fld id="{E4DC0861-3141-4067-86D0-7F3A70942810}" type="datetime1">
              <a:rPr lang="en-US" smtClean="0"/>
              <a:t>9/23/2021</a:t>
            </a:fld>
            <a:endParaRPr lang="en-US" dirty="0"/>
          </a:p>
        </p:txBody>
      </p:sp>
      <p:sp>
        <p:nvSpPr>
          <p:cNvPr id="5" name="Footer Placeholder 4">
            <a:extLst>
              <a:ext uri="{FF2B5EF4-FFF2-40B4-BE49-F238E27FC236}">
                <a16:creationId xmlns:a16="http://schemas.microsoft.com/office/drawing/2014/main" id="{C41B7889-B98A-4135-B3A0-408D342418F2}"/>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93EA4C49-E309-411B-A307-44F397D15F37}"/>
              </a:ext>
            </a:extLst>
          </p:cNvPr>
          <p:cNvSpPr>
            <a:spLocks noGrp="1"/>
          </p:cNvSpPr>
          <p:nvPr>
            <p:ph type="sldNum" sz="quarter" idx="12"/>
          </p:nvPr>
        </p:nvSpPr>
        <p:spPr/>
        <p:txBody>
          <a:bodyPr/>
          <a:lstStyle/>
          <a:p>
            <a:fld id="{E4226994-BB72-416F-A3BA-7A0A684ED56B}" type="slidenum">
              <a:rPr lang="en-US" smtClean="0"/>
              <a:t>10</a:t>
            </a:fld>
            <a:endParaRPr lang="en-US" dirty="0"/>
          </a:p>
        </p:txBody>
      </p:sp>
    </p:spTree>
    <p:extLst>
      <p:ext uri="{BB962C8B-B14F-4D97-AF65-F5344CB8AC3E}">
        <p14:creationId xmlns:p14="http://schemas.microsoft.com/office/powerpoint/2010/main" val="2319727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C684-8BF0-48F9-A4BE-B42C3B6C7845}"/>
              </a:ext>
            </a:extLst>
          </p:cNvPr>
          <p:cNvSpPr>
            <a:spLocks noGrp="1"/>
          </p:cNvSpPr>
          <p:nvPr>
            <p:ph type="title"/>
          </p:nvPr>
        </p:nvSpPr>
        <p:spPr/>
        <p:txBody>
          <a:bodyPr/>
          <a:lstStyle/>
          <a:p>
            <a:r>
              <a:rPr lang="fr-FR" dirty="0"/>
              <a:t>SQL UNIQUE </a:t>
            </a:r>
            <a:r>
              <a:rPr lang="fr-FR" dirty="0" err="1"/>
              <a:t>Constraint</a:t>
            </a:r>
            <a:r>
              <a:rPr lang="fr-FR" dirty="0"/>
              <a:t> on ALTER TABLE</a:t>
            </a:r>
            <a:endParaRPr lang="en-US" dirty="0"/>
          </a:p>
        </p:txBody>
      </p:sp>
      <p:sp>
        <p:nvSpPr>
          <p:cNvPr id="3" name="Content Placeholder 2">
            <a:extLst>
              <a:ext uri="{FF2B5EF4-FFF2-40B4-BE49-F238E27FC236}">
                <a16:creationId xmlns:a16="http://schemas.microsoft.com/office/drawing/2014/main" id="{02ABC977-638E-4BF0-96B7-CE29518F0246}"/>
              </a:ext>
            </a:extLst>
          </p:cNvPr>
          <p:cNvSpPr>
            <a:spLocks noGrp="1"/>
          </p:cNvSpPr>
          <p:nvPr>
            <p:ph idx="1"/>
          </p:nvPr>
        </p:nvSpPr>
        <p:spPr/>
        <p:txBody>
          <a:bodyPr>
            <a:normAutofit/>
          </a:bodyPr>
          <a:lstStyle/>
          <a:p>
            <a:r>
              <a:rPr lang="en-US" dirty="0"/>
              <a:t>To create a UNIQUE constraint on the "ID" column when the table is already created, use the following SQL:</a:t>
            </a:r>
          </a:p>
          <a:p>
            <a:pPr marL="0" indent="0">
              <a:buNone/>
            </a:pPr>
            <a:r>
              <a:rPr lang="en-US" dirty="0">
                <a:solidFill>
                  <a:srgbClr val="FF0000"/>
                </a:solidFill>
              </a:rPr>
              <a:t>ALTER TABLE Persons</a:t>
            </a:r>
          </a:p>
          <a:p>
            <a:pPr marL="0" indent="0">
              <a:buNone/>
            </a:pPr>
            <a:r>
              <a:rPr lang="en-US" dirty="0">
                <a:solidFill>
                  <a:srgbClr val="FF0000"/>
                </a:solidFill>
              </a:rPr>
              <a:t>ADD UNIQUE (ID);</a:t>
            </a:r>
          </a:p>
          <a:p>
            <a:r>
              <a:rPr lang="en-US" dirty="0"/>
              <a:t>To name a UNIQUE constraint, and to define a UNIQUE constraint on multiple columns, use the following SQL syntax:</a:t>
            </a:r>
          </a:p>
          <a:p>
            <a:pPr marL="0" indent="0">
              <a:buNone/>
            </a:pPr>
            <a:r>
              <a:rPr lang="en-US" dirty="0">
                <a:solidFill>
                  <a:srgbClr val="FF0000"/>
                </a:solidFill>
              </a:rPr>
              <a:t>ALTER TABLE Persons</a:t>
            </a:r>
          </a:p>
          <a:p>
            <a:pPr marL="0" indent="0">
              <a:buNone/>
            </a:pPr>
            <a:r>
              <a:rPr lang="en-US" dirty="0">
                <a:solidFill>
                  <a:srgbClr val="FF0000"/>
                </a:solidFill>
              </a:rPr>
              <a:t>ADD CONSTRAINT </a:t>
            </a:r>
            <a:r>
              <a:rPr lang="en-US" dirty="0" err="1">
                <a:solidFill>
                  <a:srgbClr val="FF0000"/>
                </a:solidFill>
              </a:rPr>
              <a:t>UC_Person</a:t>
            </a:r>
            <a:r>
              <a:rPr lang="en-US" dirty="0">
                <a:solidFill>
                  <a:srgbClr val="FF0000"/>
                </a:solidFill>
              </a:rPr>
              <a:t> UNIQUE (</a:t>
            </a:r>
            <a:r>
              <a:rPr lang="en-US" dirty="0" err="1">
                <a:solidFill>
                  <a:srgbClr val="FF0000"/>
                </a:solidFill>
              </a:rPr>
              <a:t>ID,LastName</a:t>
            </a:r>
            <a:r>
              <a:rPr lang="en-US" dirty="0">
                <a:solidFill>
                  <a:srgbClr val="FF0000"/>
                </a:solidFill>
              </a:rPr>
              <a:t>);</a:t>
            </a:r>
          </a:p>
        </p:txBody>
      </p:sp>
      <p:sp>
        <p:nvSpPr>
          <p:cNvPr id="4" name="Date Placeholder 3">
            <a:extLst>
              <a:ext uri="{FF2B5EF4-FFF2-40B4-BE49-F238E27FC236}">
                <a16:creationId xmlns:a16="http://schemas.microsoft.com/office/drawing/2014/main" id="{22C452AA-87ED-465E-B624-13F7C740D9C6}"/>
              </a:ext>
            </a:extLst>
          </p:cNvPr>
          <p:cNvSpPr>
            <a:spLocks noGrp="1"/>
          </p:cNvSpPr>
          <p:nvPr>
            <p:ph type="dt" sz="half" idx="10"/>
          </p:nvPr>
        </p:nvSpPr>
        <p:spPr/>
        <p:txBody>
          <a:bodyPr/>
          <a:lstStyle/>
          <a:p>
            <a:fld id="{54AB4D26-FFC6-43A1-AAF7-03CC73473742}" type="datetime1">
              <a:rPr lang="en-US" smtClean="0"/>
              <a:t>9/23/2021</a:t>
            </a:fld>
            <a:endParaRPr lang="en-US" dirty="0"/>
          </a:p>
        </p:txBody>
      </p:sp>
      <p:sp>
        <p:nvSpPr>
          <p:cNvPr id="5" name="Footer Placeholder 4">
            <a:extLst>
              <a:ext uri="{FF2B5EF4-FFF2-40B4-BE49-F238E27FC236}">
                <a16:creationId xmlns:a16="http://schemas.microsoft.com/office/drawing/2014/main" id="{A9EA4A01-78CD-423C-A66C-2502400D8739}"/>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3502FC3C-B055-412A-ACE9-83A8F670EDCC}"/>
              </a:ext>
            </a:extLst>
          </p:cNvPr>
          <p:cNvSpPr>
            <a:spLocks noGrp="1"/>
          </p:cNvSpPr>
          <p:nvPr>
            <p:ph type="sldNum" sz="quarter" idx="12"/>
          </p:nvPr>
        </p:nvSpPr>
        <p:spPr/>
        <p:txBody>
          <a:bodyPr/>
          <a:lstStyle/>
          <a:p>
            <a:fld id="{E4226994-BB72-416F-A3BA-7A0A684ED56B}" type="slidenum">
              <a:rPr lang="en-US" smtClean="0"/>
              <a:t>11</a:t>
            </a:fld>
            <a:endParaRPr lang="en-US" dirty="0"/>
          </a:p>
        </p:txBody>
      </p:sp>
    </p:spTree>
    <p:extLst>
      <p:ext uri="{BB962C8B-B14F-4D97-AF65-F5344CB8AC3E}">
        <p14:creationId xmlns:p14="http://schemas.microsoft.com/office/powerpoint/2010/main" val="4086884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581C-6F31-4475-AC6F-5C38D88EDF40}"/>
              </a:ext>
            </a:extLst>
          </p:cNvPr>
          <p:cNvSpPr>
            <a:spLocks noGrp="1"/>
          </p:cNvSpPr>
          <p:nvPr>
            <p:ph type="title"/>
          </p:nvPr>
        </p:nvSpPr>
        <p:spPr/>
        <p:txBody>
          <a:bodyPr/>
          <a:lstStyle/>
          <a:p>
            <a:r>
              <a:rPr lang="en-US" dirty="0"/>
              <a:t>DROP a UNIQUE Constraint</a:t>
            </a:r>
          </a:p>
        </p:txBody>
      </p:sp>
      <p:sp>
        <p:nvSpPr>
          <p:cNvPr id="3" name="Content Placeholder 2">
            <a:extLst>
              <a:ext uri="{FF2B5EF4-FFF2-40B4-BE49-F238E27FC236}">
                <a16:creationId xmlns:a16="http://schemas.microsoft.com/office/drawing/2014/main" id="{7A207A37-21C4-4B2C-BA45-B985C66CC20B}"/>
              </a:ext>
            </a:extLst>
          </p:cNvPr>
          <p:cNvSpPr>
            <a:spLocks noGrp="1"/>
          </p:cNvSpPr>
          <p:nvPr>
            <p:ph idx="1"/>
          </p:nvPr>
        </p:nvSpPr>
        <p:spPr/>
        <p:txBody>
          <a:bodyPr/>
          <a:lstStyle/>
          <a:p>
            <a:r>
              <a:rPr lang="en-US" dirty="0"/>
              <a:t>To drop a UNIQUE constraint, use the following SQL:</a:t>
            </a:r>
          </a:p>
          <a:p>
            <a:endParaRPr lang="en-US" dirty="0"/>
          </a:p>
          <a:p>
            <a:endParaRPr lang="en-US" dirty="0"/>
          </a:p>
          <a:p>
            <a:pPr marL="0" indent="0">
              <a:buNone/>
            </a:pPr>
            <a:r>
              <a:rPr lang="fr-FR" dirty="0">
                <a:solidFill>
                  <a:srgbClr val="FF0000"/>
                </a:solidFill>
              </a:rPr>
              <a:t>ALTER TABLE </a:t>
            </a:r>
            <a:r>
              <a:rPr lang="fr-FR" dirty="0" err="1">
                <a:solidFill>
                  <a:srgbClr val="FF0000"/>
                </a:solidFill>
              </a:rPr>
              <a:t>Persons</a:t>
            </a:r>
            <a:endParaRPr lang="fr-FR" dirty="0">
              <a:solidFill>
                <a:srgbClr val="FF0000"/>
              </a:solidFill>
            </a:endParaRPr>
          </a:p>
          <a:p>
            <a:pPr marL="0" indent="0">
              <a:buNone/>
            </a:pPr>
            <a:r>
              <a:rPr lang="fr-FR" dirty="0">
                <a:solidFill>
                  <a:srgbClr val="FF0000"/>
                </a:solidFill>
              </a:rPr>
              <a:t>DROP CONSTRAINT </a:t>
            </a:r>
            <a:r>
              <a:rPr lang="fr-FR" dirty="0" err="1">
                <a:solidFill>
                  <a:srgbClr val="FF0000"/>
                </a:solidFill>
              </a:rPr>
              <a:t>UC_Person</a:t>
            </a:r>
            <a:r>
              <a:rPr lang="fr-FR" dirty="0">
                <a:solidFill>
                  <a:srgbClr val="FF0000"/>
                </a:solidFill>
              </a:rPr>
              <a:t>;</a:t>
            </a:r>
            <a:endParaRPr lang="en-US" dirty="0">
              <a:solidFill>
                <a:srgbClr val="FF0000"/>
              </a:solidFill>
            </a:endParaRPr>
          </a:p>
        </p:txBody>
      </p:sp>
      <p:sp>
        <p:nvSpPr>
          <p:cNvPr id="4" name="Date Placeholder 3">
            <a:extLst>
              <a:ext uri="{FF2B5EF4-FFF2-40B4-BE49-F238E27FC236}">
                <a16:creationId xmlns:a16="http://schemas.microsoft.com/office/drawing/2014/main" id="{3B53A361-B3DB-426A-9185-CF18F552CA81}"/>
              </a:ext>
            </a:extLst>
          </p:cNvPr>
          <p:cNvSpPr>
            <a:spLocks noGrp="1"/>
          </p:cNvSpPr>
          <p:nvPr>
            <p:ph type="dt" sz="half" idx="10"/>
          </p:nvPr>
        </p:nvSpPr>
        <p:spPr/>
        <p:txBody>
          <a:bodyPr/>
          <a:lstStyle/>
          <a:p>
            <a:fld id="{5E08210D-26D4-4E39-AEB7-FBE91EC91696}" type="datetime1">
              <a:rPr lang="en-US" smtClean="0"/>
              <a:t>9/23/2021</a:t>
            </a:fld>
            <a:endParaRPr lang="en-US" dirty="0"/>
          </a:p>
        </p:txBody>
      </p:sp>
      <p:sp>
        <p:nvSpPr>
          <p:cNvPr id="5" name="Footer Placeholder 4">
            <a:extLst>
              <a:ext uri="{FF2B5EF4-FFF2-40B4-BE49-F238E27FC236}">
                <a16:creationId xmlns:a16="http://schemas.microsoft.com/office/drawing/2014/main" id="{B60CD357-E6AC-4AEA-B205-1952C6E42302}"/>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291B410B-6A53-4268-AC59-6BA931A7D9CC}"/>
              </a:ext>
            </a:extLst>
          </p:cNvPr>
          <p:cNvSpPr>
            <a:spLocks noGrp="1"/>
          </p:cNvSpPr>
          <p:nvPr>
            <p:ph type="sldNum" sz="quarter" idx="12"/>
          </p:nvPr>
        </p:nvSpPr>
        <p:spPr/>
        <p:txBody>
          <a:bodyPr/>
          <a:lstStyle/>
          <a:p>
            <a:fld id="{E4226994-BB72-416F-A3BA-7A0A684ED56B}" type="slidenum">
              <a:rPr lang="en-US" smtClean="0"/>
              <a:t>12</a:t>
            </a:fld>
            <a:endParaRPr lang="en-US" dirty="0"/>
          </a:p>
        </p:txBody>
      </p:sp>
    </p:spTree>
    <p:extLst>
      <p:ext uri="{BB962C8B-B14F-4D97-AF65-F5344CB8AC3E}">
        <p14:creationId xmlns:p14="http://schemas.microsoft.com/office/powerpoint/2010/main" val="3750545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6597-ED43-4613-AB9A-8D560350CB9A}"/>
              </a:ext>
            </a:extLst>
          </p:cNvPr>
          <p:cNvSpPr>
            <a:spLocks noGrp="1"/>
          </p:cNvSpPr>
          <p:nvPr>
            <p:ph type="title"/>
          </p:nvPr>
        </p:nvSpPr>
        <p:spPr/>
        <p:txBody>
          <a:bodyPr/>
          <a:lstStyle/>
          <a:p>
            <a:r>
              <a:rPr lang="en-US" dirty="0"/>
              <a:t>SQL CHECK Constraint</a:t>
            </a:r>
          </a:p>
        </p:txBody>
      </p:sp>
      <p:sp>
        <p:nvSpPr>
          <p:cNvPr id="3" name="Content Placeholder 2">
            <a:extLst>
              <a:ext uri="{FF2B5EF4-FFF2-40B4-BE49-F238E27FC236}">
                <a16:creationId xmlns:a16="http://schemas.microsoft.com/office/drawing/2014/main" id="{C6F0399C-3AC3-49D0-89A7-8EFF8B337160}"/>
              </a:ext>
            </a:extLst>
          </p:cNvPr>
          <p:cNvSpPr>
            <a:spLocks noGrp="1"/>
          </p:cNvSpPr>
          <p:nvPr>
            <p:ph idx="1"/>
          </p:nvPr>
        </p:nvSpPr>
        <p:spPr/>
        <p:txBody>
          <a:bodyPr/>
          <a:lstStyle/>
          <a:p>
            <a:r>
              <a:rPr lang="en-US" dirty="0"/>
              <a:t>The CHECK constraint is used to limit the value range that can be placed in a column.</a:t>
            </a:r>
          </a:p>
          <a:p>
            <a:endParaRPr lang="en-US" dirty="0"/>
          </a:p>
          <a:p>
            <a:r>
              <a:rPr lang="en-US" dirty="0"/>
              <a:t>If you define a CHECK constraint on a single column it allows only certain values for this column.</a:t>
            </a:r>
          </a:p>
          <a:p>
            <a:endParaRPr lang="en-US" dirty="0"/>
          </a:p>
          <a:p>
            <a:r>
              <a:rPr lang="en-US" dirty="0"/>
              <a:t>If you define a CHECK constraint on a table it can limit the values in certain columns based on values in other columns in the row.</a:t>
            </a:r>
          </a:p>
        </p:txBody>
      </p:sp>
      <p:sp>
        <p:nvSpPr>
          <p:cNvPr id="4" name="Date Placeholder 3">
            <a:extLst>
              <a:ext uri="{FF2B5EF4-FFF2-40B4-BE49-F238E27FC236}">
                <a16:creationId xmlns:a16="http://schemas.microsoft.com/office/drawing/2014/main" id="{21C7CED5-E9E0-4991-97FA-F2D403AB956E}"/>
              </a:ext>
            </a:extLst>
          </p:cNvPr>
          <p:cNvSpPr>
            <a:spLocks noGrp="1"/>
          </p:cNvSpPr>
          <p:nvPr>
            <p:ph type="dt" sz="half" idx="10"/>
          </p:nvPr>
        </p:nvSpPr>
        <p:spPr/>
        <p:txBody>
          <a:bodyPr/>
          <a:lstStyle/>
          <a:p>
            <a:fld id="{8010ABF2-C6C2-427E-93E2-B09CCCC5D412}" type="datetime1">
              <a:rPr lang="en-US" smtClean="0"/>
              <a:t>9/23/2021</a:t>
            </a:fld>
            <a:endParaRPr lang="en-US" dirty="0"/>
          </a:p>
        </p:txBody>
      </p:sp>
      <p:sp>
        <p:nvSpPr>
          <p:cNvPr id="5" name="Footer Placeholder 4">
            <a:extLst>
              <a:ext uri="{FF2B5EF4-FFF2-40B4-BE49-F238E27FC236}">
                <a16:creationId xmlns:a16="http://schemas.microsoft.com/office/drawing/2014/main" id="{B06030BB-BE3B-4E87-9010-C3DE2A98CAC2}"/>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1FCFD959-9077-4157-9D26-1869ECD3CB2B}"/>
              </a:ext>
            </a:extLst>
          </p:cNvPr>
          <p:cNvSpPr>
            <a:spLocks noGrp="1"/>
          </p:cNvSpPr>
          <p:nvPr>
            <p:ph type="sldNum" sz="quarter" idx="12"/>
          </p:nvPr>
        </p:nvSpPr>
        <p:spPr/>
        <p:txBody>
          <a:bodyPr/>
          <a:lstStyle/>
          <a:p>
            <a:fld id="{E4226994-BB72-416F-A3BA-7A0A684ED56B}" type="slidenum">
              <a:rPr lang="en-US" smtClean="0"/>
              <a:t>13</a:t>
            </a:fld>
            <a:endParaRPr lang="en-US" dirty="0"/>
          </a:p>
        </p:txBody>
      </p:sp>
    </p:spTree>
    <p:extLst>
      <p:ext uri="{BB962C8B-B14F-4D97-AF65-F5344CB8AC3E}">
        <p14:creationId xmlns:p14="http://schemas.microsoft.com/office/powerpoint/2010/main" val="3652167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9F49-FA3E-403D-B3A8-E6B8D0690100}"/>
              </a:ext>
            </a:extLst>
          </p:cNvPr>
          <p:cNvSpPr>
            <a:spLocks noGrp="1"/>
          </p:cNvSpPr>
          <p:nvPr>
            <p:ph type="title"/>
          </p:nvPr>
        </p:nvSpPr>
        <p:spPr/>
        <p:txBody>
          <a:bodyPr/>
          <a:lstStyle/>
          <a:p>
            <a:r>
              <a:rPr lang="en-US" dirty="0"/>
              <a:t>SQL CHECK on CREATE TABLE</a:t>
            </a:r>
          </a:p>
        </p:txBody>
      </p:sp>
      <p:sp>
        <p:nvSpPr>
          <p:cNvPr id="3" name="Content Placeholder 2">
            <a:extLst>
              <a:ext uri="{FF2B5EF4-FFF2-40B4-BE49-F238E27FC236}">
                <a16:creationId xmlns:a16="http://schemas.microsoft.com/office/drawing/2014/main" id="{E66AD223-9D94-42C2-8379-3FFF5D30FA88}"/>
              </a:ext>
            </a:extLst>
          </p:cNvPr>
          <p:cNvSpPr>
            <a:spLocks noGrp="1"/>
          </p:cNvSpPr>
          <p:nvPr>
            <p:ph idx="1"/>
          </p:nvPr>
        </p:nvSpPr>
        <p:spPr/>
        <p:txBody>
          <a:bodyPr/>
          <a:lstStyle/>
          <a:p>
            <a:r>
              <a:rPr lang="en-US" dirty="0"/>
              <a:t>The following SQL creates a CHECK constraint on the "Age" column when the "Persons" table is created. The CHECK constraint ensures that the age of a person must be 18, or older:</a:t>
            </a:r>
          </a:p>
          <a:p>
            <a:endParaRPr lang="en-US" dirty="0"/>
          </a:p>
          <a:p>
            <a:pPr marL="0" indent="0">
              <a:buNone/>
            </a:pPr>
            <a:r>
              <a:rPr lang="en-US" dirty="0">
                <a:solidFill>
                  <a:srgbClr val="FF0000"/>
                </a:solidFill>
              </a:rPr>
              <a:t>CREATE TABLE Persons (</a:t>
            </a:r>
          </a:p>
          <a:p>
            <a:pPr marL="0" indent="0">
              <a:buNone/>
            </a:pPr>
            <a:r>
              <a:rPr lang="en-US" dirty="0">
                <a:solidFill>
                  <a:srgbClr val="FF0000"/>
                </a:solidFill>
              </a:rPr>
              <a:t>    ID int NOT NULL,</a:t>
            </a:r>
          </a:p>
          <a:p>
            <a:pPr marL="0" indent="0">
              <a:buNone/>
            </a:pPr>
            <a:r>
              <a:rPr lang="en-US" dirty="0">
                <a:solidFill>
                  <a:srgbClr val="FF0000"/>
                </a:solidFill>
              </a:rPr>
              <a:t>    </a:t>
            </a:r>
            <a:r>
              <a:rPr lang="en-US" dirty="0" err="1">
                <a:solidFill>
                  <a:srgbClr val="FF0000"/>
                </a:solidFill>
              </a:rPr>
              <a:t>LastName</a:t>
            </a:r>
            <a:r>
              <a:rPr lang="en-US" dirty="0">
                <a:solidFill>
                  <a:srgbClr val="FF0000"/>
                </a:solidFill>
              </a:rPr>
              <a:t> varchar(255) NOT NULL,</a:t>
            </a:r>
          </a:p>
          <a:p>
            <a:pPr marL="0" indent="0">
              <a:buNone/>
            </a:pPr>
            <a:r>
              <a:rPr lang="en-US" dirty="0">
                <a:solidFill>
                  <a:srgbClr val="FF0000"/>
                </a:solidFill>
              </a:rPr>
              <a:t>    FirstName varchar(255),</a:t>
            </a:r>
          </a:p>
          <a:p>
            <a:pPr marL="0" indent="0">
              <a:buNone/>
            </a:pPr>
            <a:r>
              <a:rPr lang="en-US" dirty="0">
                <a:solidFill>
                  <a:srgbClr val="FF0000"/>
                </a:solidFill>
              </a:rPr>
              <a:t>    Age int CHECK (Age&gt;=18)</a:t>
            </a:r>
          </a:p>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BE2E27D7-1C5A-4280-8C11-D1750026383F}"/>
              </a:ext>
            </a:extLst>
          </p:cNvPr>
          <p:cNvSpPr>
            <a:spLocks noGrp="1"/>
          </p:cNvSpPr>
          <p:nvPr>
            <p:ph type="dt" sz="half" idx="10"/>
          </p:nvPr>
        </p:nvSpPr>
        <p:spPr/>
        <p:txBody>
          <a:bodyPr/>
          <a:lstStyle/>
          <a:p>
            <a:fld id="{10B405FD-2E8F-4B6E-819F-6565B1B8EF25}" type="datetime1">
              <a:rPr lang="en-US" smtClean="0"/>
              <a:t>9/23/2021</a:t>
            </a:fld>
            <a:endParaRPr lang="en-US" dirty="0"/>
          </a:p>
        </p:txBody>
      </p:sp>
      <p:sp>
        <p:nvSpPr>
          <p:cNvPr id="5" name="Footer Placeholder 4">
            <a:extLst>
              <a:ext uri="{FF2B5EF4-FFF2-40B4-BE49-F238E27FC236}">
                <a16:creationId xmlns:a16="http://schemas.microsoft.com/office/drawing/2014/main" id="{A0CEBEDD-C52B-4574-BE90-3C817113B2BF}"/>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75788204-D972-490F-9860-795FFBCDAE46}"/>
              </a:ext>
            </a:extLst>
          </p:cNvPr>
          <p:cNvSpPr>
            <a:spLocks noGrp="1"/>
          </p:cNvSpPr>
          <p:nvPr>
            <p:ph type="sldNum" sz="quarter" idx="12"/>
          </p:nvPr>
        </p:nvSpPr>
        <p:spPr/>
        <p:txBody>
          <a:bodyPr/>
          <a:lstStyle/>
          <a:p>
            <a:fld id="{E4226994-BB72-416F-A3BA-7A0A684ED56B}" type="slidenum">
              <a:rPr lang="en-US" smtClean="0"/>
              <a:t>14</a:t>
            </a:fld>
            <a:endParaRPr lang="en-US" dirty="0"/>
          </a:p>
        </p:txBody>
      </p:sp>
    </p:spTree>
    <p:extLst>
      <p:ext uri="{BB962C8B-B14F-4D97-AF65-F5344CB8AC3E}">
        <p14:creationId xmlns:p14="http://schemas.microsoft.com/office/powerpoint/2010/main" val="1799428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BC63-9880-4CD4-B4D2-7556572777D3}"/>
              </a:ext>
            </a:extLst>
          </p:cNvPr>
          <p:cNvSpPr>
            <a:spLocks noGrp="1"/>
          </p:cNvSpPr>
          <p:nvPr>
            <p:ph type="title"/>
          </p:nvPr>
        </p:nvSpPr>
        <p:spPr/>
        <p:txBody>
          <a:bodyPr/>
          <a:lstStyle/>
          <a:p>
            <a:r>
              <a:rPr lang="en-US" dirty="0"/>
              <a:t>CHECK constraint on multiple columns</a:t>
            </a:r>
          </a:p>
        </p:txBody>
      </p:sp>
      <p:sp>
        <p:nvSpPr>
          <p:cNvPr id="3" name="Content Placeholder 2">
            <a:extLst>
              <a:ext uri="{FF2B5EF4-FFF2-40B4-BE49-F238E27FC236}">
                <a16:creationId xmlns:a16="http://schemas.microsoft.com/office/drawing/2014/main" id="{BBAD4043-B3A9-4358-838D-EF371AD15D56}"/>
              </a:ext>
            </a:extLst>
          </p:cNvPr>
          <p:cNvSpPr>
            <a:spLocks noGrp="1"/>
          </p:cNvSpPr>
          <p:nvPr>
            <p:ph idx="1"/>
          </p:nvPr>
        </p:nvSpPr>
        <p:spPr/>
        <p:txBody>
          <a:bodyPr/>
          <a:lstStyle/>
          <a:p>
            <a:r>
              <a:rPr lang="en-US" dirty="0"/>
              <a:t>To allow naming of a CHECK constraint, and for defining a CHECK constraint on multiple columns, use the following SQL syntax:</a:t>
            </a:r>
          </a:p>
          <a:p>
            <a:endParaRPr lang="en-US" dirty="0"/>
          </a:p>
          <a:p>
            <a:pPr marL="0" indent="0">
              <a:buNone/>
            </a:pPr>
            <a:r>
              <a:rPr lang="en-US" dirty="0">
                <a:solidFill>
                  <a:srgbClr val="FF0000"/>
                </a:solidFill>
              </a:rPr>
              <a:t>CREATE TABLE Persons (</a:t>
            </a:r>
          </a:p>
          <a:p>
            <a:pPr marL="0" indent="0">
              <a:buNone/>
            </a:pPr>
            <a:r>
              <a:rPr lang="en-US" dirty="0">
                <a:solidFill>
                  <a:srgbClr val="FF0000"/>
                </a:solidFill>
              </a:rPr>
              <a:t>    ID int NOT NULL,</a:t>
            </a:r>
          </a:p>
          <a:p>
            <a:pPr marL="0" indent="0">
              <a:buNone/>
            </a:pPr>
            <a:r>
              <a:rPr lang="en-US" dirty="0">
                <a:solidFill>
                  <a:srgbClr val="FF0000"/>
                </a:solidFill>
              </a:rPr>
              <a:t>    </a:t>
            </a:r>
            <a:r>
              <a:rPr lang="en-US" dirty="0" err="1">
                <a:solidFill>
                  <a:srgbClr val="FF0000"/>
                </a:solidFill>
              </a:rPr>
              <a:t>LastName</a:t>
            </a:r>
            <a:r>
              <a:rPr lang="en-US" dirty="0">
                <a:solidFill>
                  <a:srgbClr val="FF0000"/>
                </a:solidFill>
              </a:rPr>
              <a:t> varchar(255) NOT NULL,</a:t>
            </a:r>
          </a:p>
          <a:p>
            <a:pPr marL="0" indent="0">
              <a:buNone/>
            </a:pPr>
            <a:r>
              <a:rPr lang="en-US" dirty="0">
                <a:solidFill>
                  <a:srgbClr val="FF0000"/>
                </a:solidFill>
              </a:rPr>
              <a:t>    FirstName varchar(255),</a:t>
            </a:r>
          </a:p>
          <a:p>
            <a:pPr marL="0" indent="0">
              <a:buNone/>
            </a:pPr>
            <a:r>
              <a:rPr lang="en-US" dirty="0">
                <a:solidFill>
                  <a:srgbClr val="FF0000"/>
                </a:solidFill>
              </a:rPr>
              <a:t>    Age int,</a:t>
            </a:r>
          </a:p>
          <a:p>
            <a:pPr marL="0" indent="0">
              <a:buNone/>
            </a:pPr>
            <a:r>
              <a:rPr lang="en-US" dirty="0">
                <a:solidFill>
                  <a:srgbClr val="FF0000"/>
                </a:solidFill>
              </a:rPr>
              <a:t>    City varchar(255),</a:t>
            </a:r>
          </a:p>
          <a:p>
            <a:pPr marL="0" indent="0">
              <a:buNone/>
            </a:pPr>
            <a:r>
              <a:rPr lang="en-US" dirty="0">
                <a:solidFill>
                  <a:srgbClr val="FF0000"/>
                </a:solidFill>
              </a:rPr>
              <a:t>    CONSTRAINT </a:t>
            </a:r>
            <a:r>
              <a:rPr lang="en-US" dirty="0" err="1">
                <a:solidFill>
                  <a:srgbClr val="FF0000"/>
                </a:solidFill>
              </a:rPr>
              <a:t>CHK_Person</a:t>
            </a:r>
            <a:r>
              <a:rPr lang="en-US" dirty="0">
                <a:solidFill>
                  <a:srgbClr val="FF0000"/>
                </a:solidFill>
              </a:rPr>
              <a:t> CHECK (Age&gt;=18 AND City='</a:t>
            </a:r>
            <a:r>
              <a:rPr lang="en-US" dirty="0" err="1">
                <a:solidFill>
                  <a:srgbClr val="FF0000"/>
                </a:solidFill>
              </a:rPr>
              <a:t>Sandnes</a:t>
            </a:r>
            <a:r>
              <a:rPr lang="en-US" dirty="0">
                <a:solidFill>
                  <a:srgbClr val="FF0000"/>
                </a:solidFill>
              </a:rPr>
              <a:t>')</a:t>
            </a:r>
          </a:p>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31FF7067-7FB3-43D4-9969-8B364A228A45}"/>
              </a:ext>
            </a:extLst>
          </p:cNvPr>
          <p:cNvSpPr>
            <a:spLocks noGrp="1"/>
          </p:cNvSpPr>
          <p:nvPr>
            <p:ph type="dt" sz="half" idx="10"/>
          </p:nvPr>
        </p:nvSpPr>
        <p:spPr/>
        <p:txBody>
          <a:bodyPr/>
          <a:lstStyle/>
          <a:p>
            <a:fld id="{5224B1BC-633A-4785-9816-7E7394DDA4CD}" type="datetime1">
              <a:rPr lang="en-US" smtClean="0"/>
              <a:t>9/23/2021</a:t>
            </a:fld>
            <a:endParaRPr lang="en-US" dirty="0"/>
          </a:p>
        </p:txBody>
      </p:sp>
      <p:sp>
        <p:nvSpPr>
          <p:cNvPr id="5" name="Footer Placeholder 4">
            <a:extLst>
              <a:ext uri="{FF2B5EF4-FFF2-40B4-BE49-F238E27FC236}">
                <a16:creationId xmlns:a16="http://schemas.microsoft.com/office/drawing/2014/main" id="{F6716C5F-DD60-4E62-A103-D1AAE4138915}"/>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67E0E6FC-04E3-4C65-B734-80617115D1B9}"/>
              </a:ext>
            </a:extLst>
          </p:cNvPr>
          <p:cNvSpPr>
            <a:spLocks noGrp="1"/>
          </p:cNvSpPr>
          <p:nvPr>
            <p:ph type="sldNum" sz="quarter" idx="12"/>
          </p:nvPr>
        </p:nvSpPr>
        <p:spPr/>
        <p:txBody>
          <a:bodyPr/>
          <a:lstStyle/>
          <a:p>
            <a:fld id="{E4226994-BB72-416F-A3BA-7A0A684ED56B}" type="slidenum">
              <a:rPr lang="en-US" smtClean="0"/>
              <a:t>15</a:t>
            </a:fld>
            <a:endParaRPr lang="en-US" dirty="0"/>
          </a:p>
        </p:txBody>
      </p:sp>
    </p:spTree>
    <p:extLst>
      <p:ext uri="{BB962C8B-B14F-4D97-AF65-F5344CB8AC3E}">
        <p14:creationId xmlns:p14="http://schemas.microsoft.com/office/powerpoint/2010/main" val="1285573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E7DD-9158-4CA3-94C1-A6ECE1BA162F}"/>
              </a:ext>
            </a:extLst>
          </p:cNvPr>
          <p:cNvSpPr>
            <a:spLocks noGrp="1"/>
          </p:cNvSpPr>
          <p:nvPr>
            <p:ph type="title"/>
          </p:nvPr>
        </p:nvSpPr>
        <p:spPr/>
        <p:txBody>
          <a:bodyPr/>
          <a:lstStyle/>
          <a:p>
            <a:r>
              <a:rPr lang="en-US" dirty="0"/>
              <a:t>SQL CHECK on ALTER TABLE</a:t>
            </a:r>
          </a:p>
        </p:txBody>
      </p:sp>
      <p:sp>
        <p:nvSpPr>
          <p:cNvPr id="3" name="Content Placeholder 2">
            <a:extLst>
              <a:ext uri="{FF2B5EF4-FFF2-40B4-BE49-F238E27FC236}">
                <a16:creationId xmlns:a16="http://schemas.microsoft.com/office/drawing/2014/main" id="{37F78F51-56F3-4B3D-B098-23AE861221DD}"/>
              </a:ext>
            </a:extLst>
          </p:cNvPr>
          <p:cNvSpPr>
            <a:spLocks noGrp="1"/>
          </p:cNvSpPr>
          <p:nvPr>
            <p:ph idx="1"/>
          </p:nvPr>
        </p:nvSpPr>
        <p:spPr/>
        <p:txBody>
          <a:bodyPr>
            <a:normAutofit/>
          </a:bodyPr>
          <a:lstStyle/>
          <a:p>
            <a:r>
              <a:rPr lang="en-US" dirty="0"/>
              <a:t>To create a CHECK constraint on the "Age" column when the table is already created, use the following SQL:</a:t>
            </a:r>
          </a:p>
          <a:p>
            <a:pPr marL="0" indent="0">
              <a:buNone/>
            </a:pPr>
            <a:r>
              <a:rPr lang="en-US" dirty="0">
                <a:solidFill>
                  <a:srgbClr val="FF0000"/>
                </a:solidFill>
              </a:rPr>
              <a:t>ALTER TABLE Persons</a:t>
            </a:r>
          </a:p>
          <a:p>
            <a:pPr marL="0" indent="0">
              <a:buNone/>
            </a:pPr>
            <a:r>
              <a:rPr lang="en-US" dirty="0">
                <a:solidFill>
                  <a:srgbClr val="FF0000"/>
                </a:solidFill>
              </a:rPr>
              <a:t>ADD CHECK (Age&gt;=18);</a:t>
            </a:r>
          </a:p>
          <a:p>
            <a:pPr marL="0" indent="0">
              <a:buNone/>
            </a:pPr>
            <a:endParaRPr lang="en-US" dirty="0">
              <a:solidFill>
                <a:srgbClr val="FF0000"/>
              </a:solidFill>
            </a:endParaRPr>
          </a:p>
          <a:p>
            <a:pPr marL="0" indent="0">
              <a:buNone/>
            </a:pPr>
            <a:r>
              <a:rPr lang="en-US" dirty="0">
                <a:solidFill>
                  <a:schemeClr val="tx1"/>
                </a:solidFill>
              </a:rPr>
              <a:t>To allow naming of a CHECK constraint, and for defining a CHECK constraint on multiple columns, use the following SQL syntax:</a:t>
            </a:r>
          </a:p>
          <a:p>
            <a:pPr marL="0" indent="0">
              <a:buNone/>
            </a:pPr>
            <a:endParaRPr lang="en-US" dirty="0">
              <a:solidFill>
                <a:srgbClr val="FF0000"/>
              </a:solidFill>
            </a:endParaRPr>
          </a:p>
          <a:p>
            <a:pPr marL="0" indent="0">
              <a:buNone/>
            </a:pPr>
            <a:r>
              <a:rPr lang="en-US" dirty="0">
                <a:solidFill>
                  <a:srgbClr val="FF0000"/>
                </a:solidFill>
              </a:rPr>
              <a:t>ALTER TABLE Persons</a:t>
            </a:r>
          </a:p>
          <a:p>
            <a:pPr marL="0" indent="0">
              <a:buNone/>
            </a:pPr>
            <a:r>
              <a:rPr lang="en-US" dirty="0">
                <a:solidFill>
                  <a:srgbClr val="FF0000"/>
                </a:solidFill>
              </a:rPr>
              <a:t>ADD CONSTRAINT </a:t>
            </a:r>
            <a:r>
              <a:rPr lang="en-US" dirty="0" err="1">
                <a:solidFill>
                  <a:srgbClr val="FF0000"/>
                </a:solidFill>
              </a:rPr>
              <a:t>CHK_PersonAge</a:t>
            </a:r>
            <a:r>
              <a:rPr lang="en-US" dirty="0">
                <a:solidFill>
                  <a:srgbClr val="FF0000"/>
                </a:solidFill>
              </a:rPr>
              <a:t> CHECK (Age&gt;=18 AND City='</a:t>
            </a:r>
            <a:r>
              <a:rPr lang="en-US" dirty="0" err="1">
                <a:solidFill>
                  <a:srgbClr val="FF0000"/>
                </a:solidFill>
              </a:rPr>
              <a:t>Sandnes</a:t>
            </a:r>
            <a:r>
              <a:rPr lang="en-US" dirty="0">
                <a:solidFill>
                  <a:srgbClr val="FF0000"/>
                </a:solidFill>
              </a:rPr>
              <a:t>');</a:t>
            </a:r>
          </a:p>
        </p:txBody>
      </p:sp>
      <p:sp>
        <p:nvSpPr>
          <p:cNvPr id="4" name="Date Placeholder 3">
            <a:extLst>
              <a:ext uri="{FF2B5EF4-FFF2-40B4-BE49-F238E27FC236}">
                <a16:creationId xmlns:a16="http://schemas.microsoft.com/office/drawing/2014/main" id="{91E20E74-CC3D-41A7-8856-65919A57B569}"/>
              </a:ext>
            </a:extLst>
          </p:cNvPr>
          <p:cNvSpPr>
            <a:spLocks noGrp="1"/>
          </p:cNvSpPr>
          <p:nvPr>
            <p:ph type="dt" sz="half" idx="10"/>
          </p:nvPr>
        </p:nvSpPr>
        <p:spPr/>
        <p:txBody>
          <a:bodyPr/>
          <a:lstStyle/>
          <a:p>
            <a:fld id="{A97BD960-73CC-4564-A3DA-2A16FA26C10E}" type="datetime1">
              <a:rPr lang="en-US" smtClean="0"/>
              <a:t>9/23/2021</a:t>
            </a:fld>
            <a:endParaRPr lang="en-US" dirty="0"/>
          </a:p>
        </p:txBody>
      </p:sp>
      <p:sp>
        <p:nvSpPr>
          <p:cNvPr id="5" name="Footer Placeholder 4">
            <a:extLst>
              <a:ext uri="{FF2B5EF4-FFF2-40B4-BE49-F238E27FC236}">
                <a16:creationId xmlns:a16="http://schemas.microsoft.com/office/drawing/2014/main" id="{5A0FFFD8-8E22-4979-9EF9-387B2B36927E}"/>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BD778826-114E-4FDD-8E1D-0AEFACC29D13}"/>
              </a:ext>
            </a:extLst>
          </p:cNvPr>
          <p:cNvSpPr>
            <a:spLocks noGrp="1"/>
          </p:cNvSpPr>
          <p:nvPr>
            <p:ph type="sldNum" sz="quarter" idx="12"/>
          </p:nvPr>
        </p:nvSpPr>
        <p:spPr/>
        <p:txBody>
          <a:bodyPr/>
          <a:lstStyle/>
          <a:p>
            <a:fld id="{E4226994-BB72-416F-A3BA-7A0A684ED56B}" type="slidenum">
              <a:rPr lang="en-US" smtClean="0"/>
              <a:t>16</a:t>
            </a:fld>
            <a:endParaRPr lang="en-US" dirty="0"/>
          </a:p>
        </p:txBody>
      </p:sp>
    </p:spTree>
    <p:extLst>
      <p:ext uri="{BB962C8B-B14F-4D97-AF65-F5344CB8AC3E}">
        <p14:creationId xmlns:p14="http://schemas.microsoft.com/office/powerpoint/2010/main" val="363182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6089-BEF0-4329-8C30-87BDB6472658}"/>
              </a:ext>
            </a:extLst>
          </p:cNvPr>
          <p:cNvSpPr>
            <a:spLocks noGrp="1"/>
          </p:cNvSpPr>
          <p:nvPr>
            <p:ph type="title"/>
          </p:nvPr>
        </p:nvSpPr>
        <p:spPr/>
        <p:txBody>
          <a:bodyPr/>
          <a:lstStyle/>
          <a:p>
            <a:r>
              <a:rPr lang="en-US" dirty="0"/>
              <a:t>DROP a CHECK Constraint</a:t>
            </a:r>
          </a:p>
        </p:txBody>
      </p:sp>
      <p:sp>
        <p:nvSpPr>
          <p:cNvPr id="3" name="Content Placeholder 2">
            <a:extLst>
              <a:ext uri="{FF2B5EF4-FFF2-40B4-BE49-F238E27FC236}">
                <a16:creationId xmlns:a16="http://schemas.microsoft.com/office/drawing/2014/main" id="{E175A1C1-85FB-4C4F-B88F-3BD15E84013C}"/>
              </a:ext>
            </a:extLst>
          </p:cNvPr>
          <p:cNvSpPr>
            <a:spLocks noGrp="1"/>
          </p:cNvSpPr>
          <p:nvPr>
            <p:ph idx="1"/>
          </p:nvPr>
        </p:nvSpPr>
        <p:spPr/>
        <p:txBody>
          <a:bodyPr/>
          <a:lstStyle/>
          <a:p>
            <a:r>
              <a:rPr lang="en-US" dirty="0"/>
              <a:t>To drop a CHECK constraint, use the following SQL:</a:t>
            </a:r>
          </a:p>
          <a:p>
            <a:endParaRPr lang="en-US" dirty="0"/>
          </a:p>
          <a:p>
            <a:pPr marL="0" indent="0">
              <a:buNone/>
            </a:pPr>
            <a:endParaRPr lang="en-US" dirty="0">
              <a:solidFill>
                <a:srgbClr val="FF0000"/>
              </a:solidFill>
            </a:endParaRPr>
          </a:p>
          <a:p>
            <a:pPr marL="0" indent="0">
              <a:buNone/>
            </a:pPr>
            <a:r>
              <a:rPr lang="en-US" dirty="0">
                <a:solidFill>
                  <a:srgbClr val="FF0000"/>
                </a:solidFill>
              </a:rPr>
              <a:t>ALTER TABLE Persons</a:t>
            </a:r>
          </a:p>
          <a:p>
            <a:pPr marL="0" indent="0">
              <a:buNone/>
            </a:pPr>
            <a:r>
              <a:rPr lang="en-US" dirty="0">
                <a:solidFill>
                  <a:srgbClr val="FF0000"/>
                </a:solidFill>
              </a:rPr>
              <a:t>DROP CONSTRAINT </a:t>
            </a:r>
            <a:r>
              <a:rPr lang="en-US" dirty="0" err="1">
                <a:solidFill>
                  <a:srgbClr val="FF0000"/>
                </a:solidFill>
              </a:rPr>
              <a:t>CHK_PersonAge</a:t>
            </a:r>
            <a:r>
              <a:rPr lang="en-US" dirty="0">
                <a:solidFill>
                  <a:srgbClr val="FF0000"/>
                </a:solidFill>
              </a:rPr>
              <a:t>;</a:t>
            </a:r>
          </a:p>
        </p:txBody>
      </p:sp>
      <p:sp>
        <p:nvSpPr>
          <p:cNvPr id="4" name="Date Placeholder 3">
            <a:extLst>
              <a:ext uri="{FF2B5EF4-FFF2-40B4-BE49-F238E27FC236}">
                <a16:creationId xmlns:a16="http://schemas.microsoft.com/office/drawing/2014/main" id="{7823C5C2-6B51-4088-990F-8B27BE07F666}"/>
              </a:ext>
            </a:extLst>
          </p:cNvPr>
          <p:cNvSpPr>
            <a:spLocks noGrp="1"/>
          </p:cNvSpPr>
          <p:nvPr>
            <p:ph type="dt" sz="half" idx="10"/>
          </p:nvPr>
        </p:nvSpPr>
        <p:spPr/>
        <p:txBody>
          <a:bodyPr/>
          <a:lstStyle/>
          <a:p>
            <a:fld id="{1D528EAD-921D-4FB7-9E24-47FD5EFE192C}" type="datetime1">
              <a:rPr lang="en-US" smtClean="0"/>
              <a:t>9/23/2021</a:t>
            </a:fld>
            <a:endParaRPr lang="en-US" dirty="0"/>
          </a:p>
        </p:txBody>
      </p:sp>
      <p:sp>
        <p:nvSpPr>
          <p:cNvPr id="5" name="Footer Placeholder 4">
            <a:extLst>
              <a:ext uri="{FF2B5EF4-FFF2-40B4-BE49-F238E27FC236}">
                <a16:creationId xmlns:a16="http://schemas.microsoft.com/office/drawing/2014/main" id="{7E0B985A-5523-4D3C-9FAB-E9082BF4514F}"/>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4557CC6A-1DEA-44CB-A361-FA002AAF4190}"/>
              </a:ext>
            </a:extLst>
          </p:cNvPr>
          <p:cNvSpPr>
            <a:spLocks noGrp="1"/>
          </p:cNvSpPr>
          <p:nvPr>
            <p:ph type="sldNum" sz="quarter" idx="12"/>
          </p:nvPr>
        </p:nvSpPr>
        <p:spPr/>
        <p:txBody>
          <a:bodyPr/>
          <a:lstStyle/>
          <a:p>
            <a:fld id="{E4226994-BB72-416F-A3BA-7A0A684ED56B}" type="slidenum">
              <a:rPr lang="en-US" smtClean="0"/>
              <a:t>17</a:t>
            </a:fld>
            <a:endParaRPr lang="en-US" dirty="0"/>
          </a:p>
        </p:txBody>
      </p:sp>
    </p:spTree>
    <p:extLst>
      <p:ext uri="{BB962C8B-B14F-4D97-AF65-F5344CB8AC3E}">
        <p14:creationId xmlns:p14="http://schemas.microsoft.com/office/powerpoint/2010/main" val="179309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5289-6DCD-43B4-AD26-5297A8576CD5}"/>
              </a:ext>
            </a:extLst>
          </p:cNvPr>
          <p:cNvSpPr>
            <a:spLocks noGrp="1"/>
          </p:cNvSpPr>
          <p:nvPr>
            <p:ph type="title"/>
          </p:nvPr>
        </p:nvSpPr>
        <p:spPr/>
        <p:txBody>
          <a:bodyPr/>
          <a:lstStyle/>
          <a:p>
            <a:r>
              <a:rPr lang="en-US" dirty="0"/>
              <a:t>SQL DEFAULT Constraint</a:t>
            </a:r>
          </a:p>
        </p:txBody>
      </p:sp>
      <p:sp>
        <p:nvSpPr>
          <p:cNvPr id="3" name="Content Placeholder 2">
            <a:extLst>
              <a:ext uri="{FF2B5EF4-FFF2-40B4-BE49-F238E27FC236}">
                <a16:creationId xmlns:a16="http://schemas.microsoft.com/office/drawing/2014/main" id="{FC2D198D-B51D-4E3E-B0B3-3E8E7C9A679A}"/>
              </a:ext>
            </a:extLst>
          </p:cNvPr>
          <p:cNvSpPr>
            <a:spLocks noGrp="1"/>
          </p:cNvSpPr>
          <p:nvPr>
            <p:ph idx="1"/>
          </p:nvPr>
        </p:nvSpPr>
        <p:spPr/>
        <p:txBody>
          <a:bodyPr/>
          <a:lstStyle/>
          <a:p>
            <a:r>
              <a:rPr lang="en-US" dirty="0"/>
              <a:t>The DEFAULT constraint is used to provide a default value for a column.</a:t>
            </a:r>
          </a:p>
          <a:p>
            <a:endParaRPr lang="en-US" dirty="0"/>
          </a:p>
          <a:p>
            <a:r>
              <a:rPr lang="en-US" dirty="0"/>
              <a:t>The default value will be added to all new records IF no other value is specified.</a:t>
            </a:r>
          </a:p>
        </p:txBody>
      </p:sp>
      <p:sp>
        <p:nvSpPr>
          <p:cNvPr id="4" name="Date Placeholder 3">
            <a:extLst>
              <a:ext uri="{FF2B5EF4-FFF2-40B4-BE49-F238E27FC236}">
                <a16:creationId xmlns:a16="http://schemas.microsoft.com/office/drawing/2014/main" id="{31846B09-C84A-4432-9B2C-83CE093E6969}"/>
              </a:ext>
            </a:extLst>
          </p:cNvPr>
          <p:cNvSpPr>
            <a:spLocks noGrp="1"/>
          </p:cNvSpPr>
          <p:nvPr>
            <p:ph type="dt" sz="half" idx="10"/>
          </p:nvPr>
        </p:nvSpPr>
        <p:spPr/>
        <p:txBody>
          <a:bodyPr/>
          <a:lstStyle/>
          <a:p>
            <a:fld id="{626EC08E-D3CC-4BF1-8752-834A052D6D7D}" type="datetime1">
              <a:rPr lang="en-US" smtClean="0"/>
              <a:t>9/23/2021</a:t>
            </a:fld>
            <a:endParaRPr lang="en-US" dirty="0"/>
          </a:p>
        </p:txBody>
      </p:sp>
      <p:sp>
        <p:nvSpPr>
          <p:cNvPr id="5" name="Footer Placeholder 4">
            <a:extLst>
              <a:ext uri="{FF2B5EF4-FFF2-40B4-BE49-F238E27FC236}">
                <a16:creationId xmlns:a16="http://schemas.microsoft.com/office/drawing/2014/main" id="{3CB1CAE1-D8D5-4F22-8DE5-0852AEA95650}"/>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850F8095-6CAD-454F-A9B1-46A74B48150C}"/>
              </a:ext>
            </a:extLst>
          </p:cNvPr>
          <p:cNvSpPr>
            <a:spLocks noGrp="1"/>
          </p:cNvSpPr>
          <p:nvPr>
            <p:ph type="sldNum" sz="quarter" idx="12"/>
          </p:nvPr>
        </p:nvSpPr>
        <p:spPr/>
        <p:txBody>
          <a:bodyPr/>
          <a:lstStyle/>
          <a:p>
            <a:fld id="{E4226994-BB72-416F-A3BA-7A0A684ED56B}" type="slidenum">
              <a:rPr lang="en-US" smtClean="0"/>
              <a:t>18</a:t>
            </a:fld>
            <a:endParaRPr lang="en-US" dirty="0"/>
          </a:p>
        </p:txBody>
      </p:sp>
    </p:spTree>
    <p:extLst>
      <p:ext uri="{BB962C8B-B14F-4D97-AF65-F5344CB8AC3E}">
        <p14:creationId xmlns:p14="http://schemas.microsoft.com/office/powerpoint/2010/main" val="10608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772B-4EF1-4051-8194-0FADA28935A6}"/>
              </a:ext>
            </a:extLst>
          </p:cNvPr>
          <p:cNvSpPr>
            <a:spLocks noGrp="1"/>
          </p:cNvSpPr>
          <p:nvPr>
            <p:ph type="title"/>
          </p:nvPr>
        </p:nvSpPr>
        <p:spPr/>
        <p:txBody>
          <a:bodyPr/>
          <a:lstStyle/>
          <a:p>
            <a:r>
              <a:rPr lang="en-US" dirty="0"/>
              <a:t>SQL DEFAULT on CREATE TABLE</a:t>
            </a:r>
          </a:p>
        </p:txBody>
      </p:sp>
      <p:sp>
        <p:nvSpPr>
          <p:cNvPr id="3" name="Content Placeholder 2">
            <a:extLst>
              <a:ext uri="{FF2B5EF4-FFF2-40B4-BE49-F238E27FC236}">
                <a16:creationId xmlns:a16="http://schemas.microsoft.com/office/drawing/2014/main" id="{7F97E993-9F0D-4746-AB38-24896ED81355}"/>
              </a:ext>
            </a:extLst>
          </p:cNvPr>
          <p:cNvSpPr>
            <a:spLocks noGrp="1"/>
          </p:cNvSpPr>
          <p:nvPr>
            <p:ph idx="1"/>
          </p:nvPr>
        </p:nvSpPr>
        <p:spPr/>
        <p:txBody>
          <a:bodyPr/>
          <a:lstStyle/>
          <a:p>
            <a:r>
              <a:rPr lang="en-US" dirty="0"/>
              <a:t>The following SQL sets a DEFAULT value for the "City" column when the "Persons" table is created:</a:t>
            </a:r>
          </a:p>
          <a:p>
            <a:pPr marL="0" indent="0">
              <a:buNone/>
            </a:pPr>
            <a:endParaRPr lang="en-US" dirty="0"/>
          </a:p>
          <a:p>
            <a:pPr marL="0" indent="0">
              <a:buNone/>
            </a:pPr>
            <a:r>
              <a:rPr lang="en-US" dirty="0">
                <a:solidFill>
                  <a:srgbClr val="FF0000"/>
                </a:solidFill>
              </a:rPr>
              <a:t>CREATE TABLE Persons (</a:t>
            </a:r>
          </a:p>
          <a:p>
            <a:pPr marL="0" indent="0">
              <a:buNone/>
            </a:pPr>
            <a:r>
              <a:rPr lang="en-US" dirty="0">
                <a:solidFill>
                  <a:srgbClr val="FF0000"/>
                </a:solidFill>
              </a:rPr>
              <a:t>    ID int NOT NULL,</a:t>
            </a:r>
          </a:p>
          <a:p>
            <a:pPr marL="0" indent="0">
              <a:buNone/>
            </a:pPr>
            <a:r>
              <a:rPr lang="en-US" dirty="0">
                <a:solidFill>
                  <a:srgbClr val="FF0000"/>
                </a:solidFill>
              </a:rPr>
              <a:t>    </a:t>
            </a:r>
            <a:r>
              <a:rPr lang="en-US" dirty="0" err="1">
                <a:solidFill>
                  <a:srgbClr val="FF0000"/>
                </a:solidFill>
              </a:rPr>
              <a:t>LastName</a:t>
            </a:r>
            <a:r>
              <a:rPr lang="en-US" dirty="0">
                <a:solidFill>
                  <a:srgbClr val="FF0000"/>
                </a:solidFill>
              </a:rPr>
              <a:t> varchar(255) NOT NULL,</a:t>
            </a:r>
          </a:p>
          <a:p>
            <a:pPr marL="0" indent="0">
              <a:buNone/>
            </a:pPr>
            <a:r>
              <a:rPr lang="en-US" dirty="0">
                <a:solidFill>
                  <a:srgbClr val="FF0000"/>
                </a:solidFill>
              </a:rPr>
              <a:t>    FirstName varchar(255),</a:t>
            </a:r>
          </a:p>
          <a:p>
            <a:pPr marL="0" indent="0">
              <a:buNone/>
            </a:pPr>
            <a:r>
              <a:rPr lang="en-US" dirty="0">
                <a:solidFill>
                  <a:srgbClr val="FF0000"/>
                </a:solidFill>
              </a:rPr>
              <a:t>    Age int,</a:t>
            </a:r>
          </a:p>
          <a:p>
            <a:pPr marL="0" indent="0">
              <a:buNone/>
            </a:pPr>
            <a:r>
              <a:rPr lang="en-US" dirty="0">
                <a:solidFill>
                  <a:srgbClr val="FF0000"/>
                </a:solidFill>
              </a:rPr>
              <a:t>    City varchar(255) DEFAULT '</a:t>
            </a:r>
            <a:r>
              <a:rPr lang="en-US" dirty="0" err="1">
                <a:solidFill>
                  <a:srgbClr val="FF0000"/>
                </a:solidFill>
              </a:rPr>
              <a:t>Sandnes</a:t>
            </a:r>
            <a:r>
              <a:rPr lang="en-US" dirty="0">
                <a:solidFill>
                  <a:srgbClr val="FF0000"/>
                </a:solidFill>
              </a:rPr>
              <a:t>'</a:t>
            </a:r>
          </a:p>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8959766E-D138-4FD4-9C37-6EB1AE8E2BFA}"/>
              </a:ext>
            </a:extLst>
          </p:cNvPr>
          <p:cNvSpPr>
            <a:spLocks noGrp="1"/>
          </p:cNvSpPr>
          <p:nvPr>
            <p:ph type="dt" sz="half" idx="10"/>
          </p:nvPr>
        </p:nvSpPr>
        <p:spPr/>
        <p:txBody>
          <a:bodyPr/>
          <a:lstStyle/>
          <a:p>
            <a:fld id="{E0107CBD-B16E-449D-87A6-D289BF14EB18}" type="datetime1">
              <a:rPr lang="en-US" smtClean="0"/>
              <a:t>9/23/2021</a:t>
            </a:fld>
            <a:endParaRPr lang="en-US" dirty="0"/>
          </a:p>
        </p:txBody>
      </p:sp>
      <p:sp>
        <p:nvSpPr>
          <p:cNvPr id="5" name="Footer Placeholder 4">
            <a:extLst>
              <a:ext uri="{FF2B5EF4-FFF2-40B4-BE49-F238E27FC236}">
                <a16:creationId xmlns:a16="http://schemas.microsoft.com/office/drawing/2014/main" id="{8D1D4153-0F7C-4AF3-8077-F5B672345C29}"/>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F7D7624B-4974-4A6A-B5A8-86A03F0F8D9E}"/>
              </a:ext>
            </a:extLst>
          </p:cNvPr>
          <p:cNvSpPr>
            <a:spLocks noGrp="1"/>
          </p:cNvSpPr>
          <p:nvPr>
            <p:ph type="sldNum" sz="quarter" idx="12"/>
          </p:nvPr>
        </p:nvSpPr>
        <p:spPr/>
        <p:txBody>
          <a:bodyPr/>
          <a:lstStyle/>
          <a:p>
            <a:fld id="{E4226994-BB72-416F-A3BA-7A0A684ED56B}" type="slidenum">
              <a:rPr lang="en-US" smtClean="0"/>
              <a:t>19</a:t>
            </a:fld>
            <a:endParaRPr lang="en-US" dirty="0"/>
          </a:p>
        </p:txBody>
      </p:sp>
    </p:spTree>
    <p:extLst>
      <p:ext uri="{BB962C8B-B14F-4D97-AF65-F5344CB8AC3E}">
        <p14:creationId xmlns:p14="http://schemas.microsoft.com/office/powerpoint/2010/main" val="296633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721-9A5C-4AE5-B375-CA01AEDE0111}"/>
              </a:ext>
            </a:extLst>
          </p:cNvPr>
          <p:cNvSpPr>
            <a:spLocks noGrp="1"/>
          </p:cNvSpPr>
          <p:nvPr>
            <p:ph type="title"/>
          </p:nvPr>
        </p:nvSpPr>
        <p:spPr/>
        <p:txBody>
          <a:bodyPr/>
          <a:lstStyle/>
          <a:p>
            <a:r>
              <a:rPr lang="en-US" dirty="0"/>
              <a:t>SQL constraints</a:t>
            </a:r>
          </a:p>
        </p:txBody>
      </p:sp>
      <p:sp>
        <p:nvSpPr>
          <p:cNvPr id="3" name="Content Placeholder 2">
            <a:extLst>
              <a:ext uri="{FF2B5EF4-FFF2-40B4-BE49-F238E27FC236}">
                <a16:creationId xmlns:a16="http://schemas.microsoft.com/office/drawing/2014/main" id="{B9F6D19C-BC9E-4DA0-B50B-C7DD33B4336E}"/>
              </a:ext>
            </a:extLst>
          </p:cNvPr>
          <p:cNvSpPr>
            <a:spLocks noGrp="1"/>
          </p:cNvSpPr>
          <p:nvPr>
            <p:ph idx="1"/>
          </p:nvPr>
        </p:nvSpPr>
        <p:spPr/>
        <p:txBody>
          <a:bodyPr/>
          <a:lstStyle/>
          <a:p>
            <a:r>
              <a:rPr lang="en-US" dirty="0"/>
              <a:t>SQL constraints are used to specify rules for data in a table.</a:t>
            </a:r>
          </a:p>
          <a:p>
            <a:r>
              <a:rPr lang="en-US" dirty="0"/>
              <a:t>Constraints are used to limit the type of data that can go into a table. This ensures the accuracy and reliability of the data in the table. If there is any violation between the constraint and the data action, the action is aborted.</a:t>
            </a:r>
          </a:p>
          <a:p>
            <a:r>
              <a:rPr lang="en-US" dirty="0"/>
              <a:t>Constraints can be column level or table level. Column level constraints apply to a column, and table level constraints apply to the whole table.</a:t>
            </a:r>
          </a:p>
          <a:p>
            <a:r>
              <a:rPr lang="en-US" b="1" dirty="0">
                <a:solidFill>
                  <a:srgbClr val="FF0000"/>
                </a:solidFill>
              </a:rPr>
              <a:t>Constraints can be specified when the table is created with the CREATE TABLE statement, or after the table is created with the ALTER TABLE statement.</a:t>
            </a:r>
          </a:p>
          <a:p>
            <a:endParaRPr lang="en-US" dirty="0"/>
          </a:p>
        </p:txBody>
      </p:sp>
      <p:sp>
        <p:nvSpPr>
          <p:cNvPr id="4" name="Date Placeholder 3">
            <a:extLst>
              <a:ext uri="{FF2B5EF4-FFF2-40B4-BE49-F238E27FC236}">
                <a16:creationId xmlns:a16="http://schemas.microsoft.com/office/drawing/2014/main" id="{C16AB8CD-CB0C-4436-A351-C3704B5977A1}"/>
              </a:ext>
            </a:extLst>
          </p:cNvPr>
          <p:cNvSpPr>
            <a:spLocks noGrp="1"/>
          </p:cNvSpPr>
          <p:nvPr>
            <p:ph type="dt" sz="half" idx="10"/>
          </p:nvPr>
        </p:nvSpPr>
        <p:spPr/>
        <p:txBody>
          <a:bodyPr/>
          <a:lstStyle/>
          <a:p>
            <a:fld id="{2FF4D2F0-1302-4191-B6E8-0D057BF3CE21}" type="datetime1">
              <a:rPr lang="en-US" smtClean="0"/>
              <a:t>9/23/2021</a:t>
            </a:fld>
            <a:endParaRPr lang="en-US" dirty="0"/>
          </a:p>
        </p:txBody>
      </p:sp>
      <p:sp>
        <p:nvSpPr>
          <p:cNvPr id="6" name="Slide Number Placeholder 5">
            <a:extLst>
              <a:ext uri="{FF2B5EF4-FFF2-40B4-BE49-F238E27FC236}">
                <a16:creationId xmlns:a16="http://schemas.microsoft.com/office/drawing/2014/main" id="{BD8CA49B-6E4A-4CAB-901F-C217CE1BC17A}"/>
              </a:ext>
            </a:extLst>
          </p:cNvPr>
          <p:cNvSpPr>
            <a:spLocks noGrp="1"/>
          </p:cNvSpPr>
          <p:nvPr>
            <p:ph type="sldNum" sz="quarter" idx="12"/>
          </p:nvPr>
        </p:nvSpPr>
        <p:spPr/>
        <p:txBody>
          <a:bodyPr/>
          <a:lstStyle/>
          <a:p>
            <a:fld id="{E4226994-BB72-416F-A3BA-7A0A684ED56B}" type="slidenum">
              <a:rPr lang="en-US" smtClean="0"/>
              <a:t>2</a:t>
            </a:fld>
            <a:endParaRPr lang="en-US" dirty="0"/>
          </a:p>
        </p:txBody>
      </p:sp>
    </p:spTree>
    <p:extLst>
      <p:ext uri="{BB962C8B-B14F-4D97-AF65-F5344CB8AC3E}">
        <p14:creationId xmlns:p14="http://schemas.microsoft.com/office/powerpoint/2010/main" val="636426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16093-3B97-442B-B5D2-4AAC00C37710}"/>
              </a:ext>
            </a:extLst>
          </p:cNvPr>
          <p:cNvSpPr>
            <a:spLocks noGrp="1"/>
          </p:cNvSpPr>
          <p:nvPr>
            <p:ph idx="1"/>
          </p:nvPr>
        </p:nvSpPr>
        <p:spPr/>
        <p:txBody>
          <a:bodyPr>
            <a:normAutofit/>
          </a:bodyPr>
          <a:lstStyle/>
          <a:p>
            <a:pPr marL="0" indent="0">
              <a:buNone/>
            </a:pPr>
            <a:r>
              <a:rPr lang="en-US" sz="2800" dirty="0">
                <a:solidFill>
                  <a:srgbClr val="FF0000"/>
                </a:solidFill>
              </a:rPr>
              <a:t>CREATE TABLE Orders (</a:t>
            </a:r>
          </a:p>
          <a:p>
            <a:pPr marL="0" indent="0">
              <a:buNone/>
            </a:pPr>
            <a:r>
              <a:rPr lang="en-US" sz="2800" dirty="0">
                <a:solidFill>
                  <a:srgbClr val="FF0000"/>
                </a:solidFill>
              </a:rPr>
              <a:t>    ID int NOT NULL,</a:t>
            </a:r>
          </a:p>
          <a:p>
            <a:pPr marL="0" indent="0">
              <a:buNone/>
            </a:pPr>
            <a:r>
              <a:rPr lang="en-US" sz="2800" dirty="0">
                <a:solidFill>
                  <a:srgbClr val="FF0000"/>
                </a:solidFill>
              </a:rPr>
              <a:t>    </a:t>
            </a:r>
            <a:r>
              <a:rPr lang="en-US" sz="2800" dirty="0" err="1">
                <a:solidFill>
                  <a:srgbClr val="FF0000"/>
                </a:solidFill>
              </a:rPr>
              <a:t>OrderNumber</a:t>
            </a:r>
            <a:r>
              <a:rPr lang="en-US" sz="2800" dirty="0">
                <a:solidFill>
                  <a:srgbClr val="FF0000"/>
                </a:solidFill>
              </a:rPr>
              <a:t> int NOT NULL,</a:t>
            </a:r>
          </a:p>
          <a:p>
            <a:pPr marL="0" indent="0">
              <a:buNone/>
            </a:pPr>
            <a:r>
              <a:rPr lang="en-US" sz="2800" dirty="0">
                <a:solidFill>
                  <a:srgbClr val="FF0000"/>
                </a:solidFill>
              </a:rPr>
              <a:t>    </a:t>
            </a:r>
            <a:r>
              <a:rPr lang="en-US" sz="2800" dirty="0" err="1">
                <a:solidFill>
                  <a:srgbClr val="FF0000"/>
                </a:solidFill>
              </a:rPr>
              <a:t>OrderDate</a:t>
            </a:r>
            <a:r>
              <a:rPr lang="en-US" sz="2800" dirty="0">
                <a:solidFill>
                  <a:srgbClr val="FF0000"/>
                </a:solidFill>
              </a:rPr>
              <a:t> date DEFAULT GETDATE()</a:t>
            </a:r>
          </a:p>
          <a:p>
            <a:pPr marL="0" indent="0">
              <a:buNone/>
            </a:pPr>
            <a:r>
              <a:rPr lang="en-US" sz="2800" dirty="0">
                <a:solidFill>
                  <a:srgbClr val="FF0000"/>
                </a:solidFill>
              </a:rPr>
              <a:t>);</a:t>
            </a:r>
          </a:p>
        </p:txBody>
      </p:sp>
      <p:sp>
        <p:nvSpPr>
          <p:cNvPr id="4" name="Date Placeholder 3">
            <a:extLst>
              <a:ext uri="{FF2B5EF4-FFF2-40B4-BE49-F238E27FC236}">
                <a16:creationId xmlns:a16="http://schemas.microsoft.com/office/drawing/2014/main" id="{64E8421D-0F79-46E5-B55D-F94DB6AA20A0}"/>
              </a:ext>
            </a:extLst>
          </p:cNvPr>
          <p:cNvSpPr>
            <a:spLocks noGrp="1"/>
          </p:cNvSpPr>
          <p:nvPr>
            <p:ph type="dt" sz="half" idx="10"/>
          </p:nvPr>
        </p:nvSpPr>
        <p:spPr/>
        <p:txBody>
          <a:bodyPr/>
          <a:lstStyle/>
          <a:p>
            <a:fld id="{2619CBB8-8F0C-41AA-89B6-5DDBDB797221}" type="datetime1">
              <a:rPr lang="en-US" smtClean="0"/>
              <a:t>9/23/2021</a:t>
            </a:fld>
            <a:endParaRPr lang="en-US" dirty="0"/>
          </a:p>
        </p:txBody>
      </p:sp>
      <p:sp>
        <p:nvSpPr>
          <p:cNvPr id="5" name="Footer Placeholder 4">
            <a:extLst>
              <a:ext uri="{FF2B5EF4-FFF2-40B4-BE49-F238E27FC236}">
                <a16:creationId xmlns:a16="http://schemas.microsoft.com/office/drawing/2014/main" id="{229F473E-4EDE-49AF-8001-295FA1F6E408}"/>
              </a:ext>
            </a:extLst>
          </p:cNvPr>
          <p:cNvSpPr>
            <a:spLocks noGrp="1"/>
          </p:cNvSpPr>
          <p:nvPr>
            <p:ph type="ftr" sz="quarter" idx="11"/>
          </p:nvPr>
        </p:nvSpPr>
        <p:spPr/>
        <p:txBody>
          <a:bodyPr/>
          <a:lstStyle/>
          <a:p>
            <a:r>
              <a:rPr lang="en-US" dirty="0" err="1"/>
              <a:t>Janpreet</a:t>
            </a:r>
            <a:r>
              <a:rPr lang="en-US" dirty="0"/>
              <a:t> Singh , Assistant Prof, SCSE.</a:t>
            </a:r>
          </a:p>
        </p:txBody>
      </p:sp>
      <p:sp>
        <p:nvSpPr>
          <p:cNvPr id="6" name="Slide Number Placeholder 5">
            <a:extLst>
              <a:ext uri="{FF2B5EF4-FFF2-40B4-BE49-F238E27FC236}">
                <a16:creationId xmlns:a16="http://schemas.microsoft.com/office/drawing/2014/main" id="{B3A42441-B571-4297-B8C5-0C639618A2B4}"/>
              </a:ext>
            </a:extLst>
          </p:cNvPr>
          <p:cNvSpPr>
            <a:spLocks noGrp="1"/>
          </p:cNvSpPr>
          <p:nvPr>
            <p:ph type="sldNum" sz="quarter" idx="12"/>
          </p:nvPr>
        </p:nvSpPr>
        <p:spPr/>
        <p:txBody>
          <a:bodyPr/>
          <a:lstStyle/>
          <a:p>
            <a:fld id="{E4226994-BB72-416F-A3BA-7A0A684ED56B}" type="slidenum">
              <a:rPr lang="en-US" smtClean="0"/>
              <a:t>20</a:t>
            </a:fld>
            <a:endParaRPr lang="en-US" dirty="0"/>
          </a:p>
        </p:txBody>
      </p:sp>
    </p:spTree>
    <p:extLst>
      <p:ext uri="{BB962C8B-B14F-4D97-AF65-F5344CB8AC3E}">
        <p14:creationId xmlns:p14="http://schemas.microsoft.com/office/powerpoint/2010/main" val="239135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3D1A-E552-4D16-B166-52457AC8E623}"/>
              </a:ext>
            </a:extLst>
          </p:cNvPr>
          <p:cNvSpPr>
            <a:spLocks noGrp="1"/>
          </p:cNvSpPr>
          <p:nvPr>
            <p:ph type="title"/>
          </p:nvPr>
        </p:nvSpPr>
        <p:spPr/>
        <p:txBody>
          <a:bodyPr/>
          <a:lstStyle/>
          <a:p>
            <a:r>
              <a:rPr lang="en-US" dirty="0"/>
              <a:t>SQL DEFAULT on ALTER TABLE</a:t>
            </a:r>
          </a:p>
        </p:txBody>
      </p:sp>
      <p:sp>
        <p:nvSpPr>
          <p:cNvPr id="3" name="Content Placeholder 2">
            <a:extLst>
              <a:ext uri="{FF2B5EF4-FFF2-40B4-BE49-F238E27FC236}">
                <a16:creationId xmlns:a16="http://schemas.microsoft.com/office/drawing/2014/main" id="{2B3B1403-BEBE-4EBD-8941-84B5B61DE946}"/>
              </a:ext>
            </a:extLst>
          </p:cNvPr>
          <p:cNvSpPr>
            <a:spLocks noGrp="1"/>
          </p:cNvSpPr>
          <p:nvPr>
            <p:ph idx="1"/>
          </p:nvPr>
        </p:nvSpPr>
        <p:spPr/>
        <p:txBody>
          <a:bodyPr/>
          <a:lstStyle/>
          <a:p>
            <a:r>
              <a:rPr lang="en-US" dirty="0"/>
              <a:t>To create a DEFAULT constraint on the "City" column when the table is already created, use the following SQL:</a:t>
            </a:r>
          </a:p>
          <a:p>
            <a:endParaRPr lang="en-US" dirty="0"/>
          </a:p>
          <a:p>
            <a:pPr marL="0" indent="0">
              <a:buNone/>
            </a:pPr>
            <a:r>
              <a:rPr lang="en-US" dirty="0">
                <a:solidFill>
                  <a:srgbClr val="FF0000"/>
                </a:solidFill>
              </a:rPr>
              <a:t>ALTER TABLE Persons</a:t>
            </a:r>
          </a:p>
          <a:p>
            <a:pPr marL="0" indent="0">
              <a:buNone/>
            </a:pPr>
            <a:r>
              <a:rPr lang="en-US" dirty="0">
                <a:solidFill>
                  <a:srgbClr val="FF0000"/>
                </a:solidFill>
              </a:rPr>
              <a:t>ADD CONSTRAINT </a:t>
            </a:r>
            <a:r>
              <a:rPr lang="en-US" dirty="0" err="1">
                <a:solidFill>
                  <a:srgbClr val="FF0000"/>
                </a:solidFill>
              </a:rPr>
              <a:t>df_City</a:t>
            </a:r>
            <a:endParaRPr lang="en-US" dirty="0">
              <a:solidFill>
                <a:srgbClr val="FF0000"/>
              </a:solidFill>
            </a:endParaRPr>
          </a:p>
          <a:p>
            <a:pPr marL="0" indent="0">
              <a:buNone/>
            </a:pPr>
            <a:r>
              <a:rPr lang="en-US" dirty="0">
                <a:solidFill>
                  <a:srgbClr val="FF0000"/>
                </a:solidFill>
              </a:rPr>
              <a:t>DEFAULT '</a:t>
            </a:r>
            <a:r>
              <a:rPr lang="en-US" dirty="0" err="1">
                <a:solidFill>
                  <a:srgbClr val="FF0000"/>
                </a:solidFill>
              </a:rPr>
              <a:t>Sandnes</a:t>
            </a:r>
            <a:r>
              <a:rPr lang="en-US" dirty="0">
                <a:solidFill>
                  <a:srgbClr val="FF0000"/>
                </a:solidFill>
              </a:rPr>
              <a:t>' FOR City;</a:t>
            </a:r>
          </a:p>
          <a:p>
            <a:pPr marL="0" indent="0">
              <a:buNone/>
            </a:pPr>
            <a:endParaRPr lang="en-US" dirty="0">
              <a:solidFill>
                <a:srgbClr val="FF0000"/>
              </a:solidFill>
            </a:endParaRPr>
          </a:p>
          <a:p>
            <a:pPr marL="0" indent="0">
              <a:buNone/>
            </a:pPr>
            <a:r>
              <a:rPr lang="en-US" sz="3600" dirty="0">
                <a:solidFill>
                  <a:srgbClr val="FF0000"/>
                </a:solidFill>
              </a:rPr>
              <a:t>OR</a:t>
            </a:r>
          </a:p>
          <a:p>
            <a:pPr marL="0" indent="0">
              <a:buNone/>
            </a:pPr>
            <a:endParaRPr lang="en-US" dirty="0">
              <a:solidFill>
                <a:srgbClr val="FF0000"/>
              </a:solidFill>
            </a:endParaRPr>
          </a:p>
          <a:p>
            <a:pPr marL="0" indent="0">
              <a:buNone/>
            </a:pPr>
            <a:r>
              <a:rPr lang="en-US" dirty="0">
                <a:solidFill>
                  <a:srgbClr val="FF0000"/>
                </a:solidFill>
              </a:rPr>
              <a:t>ALTER TABLE Persons</a:t>
            </a:r>
          </a:p>
          <a:p>
            <a:pPr marL="0" indent="0">
              <a:buNone/>
            </a:pPr>
            <a:r>
              <a:rPr lang="en-US" dirty="0">
                <a:solidFill>
                  <a:srgbClr val="FF0000"/>
                </a:solidFill>
              </a:rPr>
              <a:t>MODIFY City DEFAULT '</a:t>
            </a:r>
            <a:r>
              <a:rPr lang="en-US" dirty="0" err="1">
                <a:solidFill>
                  <a:srgbClr val="FF0000"/>
                </a:solidFill>
              </a:rPr>
              <a:t>Sandnes</a:t>
            </a:r>
            <a:r>
              <a:rPr lang="en-US" dirty="0">
                <a:solidFill>
                  <a:srgbClr val="FF0000"/>
                </a:solidFill>
              </a:rPr>
              <a:t>';</a:t>
            </a:r>
          </a:p>
        </p:txBody>
      </p:sp>
      <p:sp>
        <p:nvSpPr>
          <p:cNvPr id="4" name="Date Placeholder 3">
            <a:extLst>
              <a:ext uri="{FF2B5EF4-FFF2-40B4-BE49-F238E27FC236}">
                <a16:creationId xmlns:a16="http://schemas.microsoft.com/office/drawing/2014/main" id="{C7620E2E-7CCE-4531-9B31-474782672E95}"/>
              </a:ext>
            </a:extLst>
          </p:cNvPr>
          <p:cNvSpPr>
            <a:spLocks noGrp="1"/>
          </p:cNvSpPr>
          <p:nvPr>
            <p:ph type="dt" sz="half" idx="10"/>
          </p:nvPr>
        </p:nvSpPr>
        <p:spPr/>
        <p:txBody>
          <a:bodyPr/>
          <a:lstStyle/>
          <a:p>
            <a:fld id="{2FF559C6-F080-487F-B4EF-66E68FA69FBF}" type="datetime1">
              <a:rPr lang="en-US" smtClean="0"/>
              <a:t>9/23/2021</a:t>
            </a:fld>
            <a:endParaRPr lang="en-US" dirty="0"/>
          </a:p>
        </p:txBody>
      </p:sp>
      <p:sp>
        <p:nvSpPr>
          <p:cNvPr id="5" name="Footer Placeholder 4">
            <a:extLst>
              <a:ext uri="{FF2B5EF4-FFF2-40B4-BE49-F238E27FC236}">
                <a16:creationId xmlns:a16="http://schemas.microsoft.com/office/drawing/2014/main" id="{7BD3AB06-2F96-41AF-8D44-0100300CA202}"/>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208BA0DC-C5B7-4CFD-85D6-750562937247}"/>
              </a:ext>
            </a:extLst>
          </p:cNvPr>
          <p:cNvSpPr>
            <a:spLocks noGrp="1"/>
          </p:cNvSpPr>
          <p:nvPr>
            <p:ph type="sldNum" sz="quarter" idx="12"/>
          </p:nvPr>
        </p:nvSpPr>
        <p:spPr/>
        <p:txBody>
          <a:bodyPr/>
          <a:lstStyle/>
          <a:p>
            <a:fld id="{E4226994-BB72-416F-A3BA-7A0A684ED56B}" type="slidenum">
              <a:rPr lang="en-US" smtClean="0"/>
              <a:t>21</a:t>
            </a:fld>
            <a:endParaRPr lang="en-US" dirty="0"/>
          </a:p>
        </p:txBody>
      </p:sp>
    </p:spTree>
    <p:extLst>
      <p:ext uri="{BB962C8B-B14F-4D97-AF65-F5344CB8AC3E}">
        <p14:creationId xmlns:p14="http://schemas.microsoft.com/office/powerpoint/2010/main" val="3987779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DD31-7A84-484F-A8C8-8FEC55DB9051}"/>
              </a:ext>
            </a:extLst>
          </p:cNvPr>
          <p:cNvSpPr>
            <a:spLocks noGrp="1"/>
          </p:cNvSpPr>
          <p:nvPr>
            <p:ph type="title"/>
          </p:nvPr>
        </p:nvSpPr>
        <p:spPr/>
        <p:txBody>
          <a:bodyPr/>
          <a:lstStyle/>
          <a:p>
            <a:r>
              <a:rPr lang="en-US" dirty="0"/>
              <a:t>DROP a DEFAULT Constraint</a:t>
            </a:r>
          </a:p>
        </p:txBody>
      </p:sp>
      <p:sp>
        <p:nvSpPr>
          <p:cNvPr id="3" name="Content Placeholder 2">
            <a:extLst>
              <a:ext uri="{FF2B5EF4-FFF2-40B4-BE49-F238E27FC236}">
                <a16:creationId xmlns:a16="http://schemas.microsoft.com/office/drawing/2014/main" id="{C2A51EDC-00B7-427C-845E-292FDD6A6378}"/>
              </a:ext>
            </a:extLst>
          </p:cNvPr>
          <p:cNvSpPr>
            <a:spLocks noGrp="1"/>
          </p:cNvSpPr>
          <p:nvPr>
            <p:ph idx="1"/>
          </p:nvPr>
        </p:nvSpPr>
        <p:spPr/>
        <p:txBody>
          <a:bodyPr/>
          <a:lstStyle/>
          <a:p>
            <a:r>
              <a:rPr lang="en-US" dirty="0"/>
              <a:t>To drop a DEFAULT constraint, use the following SQL:</a:t>
            </a:r>
          </a:p>
          <a:p>
            <a:endParaRPr lang="en-US" dirty="0"/>
          </a:p>
          <a:p>
            <a:endParaRPr lang="en-US" dirty="0"/>
          </a:p>
          <a:p>
            <a:endParaRPr lang="en-US" dirty="0"/>
          </a:p>
          <a:p>
            <a:pPr marL="0" indent="0">
              <a:buNone/>
            </a:pPr>
            <a:r>
              <a:rPr lang="en-US" sz="2800" dirty="0">
                <a:solidFill>
                  <a:srgbClr val="FF0000"/>
                </a:solidFill>
              </a:rPr>
              <a:t>ALTER TABLE Persons</a:t>
            </a:r>
          </a:p>
          <a:p>
            <a:pPr marL="0" indent="0">
              <a:buNone/>
            </a:pPr>
            <a:r>
              <a:rPr lang="en-US" sz="2800" dirty="0">
                <a:solidFill>
                  <a:srgbClr val="FF0000"/>
                </a:solidFill>
              </a:rPr>
              <a:t>ALTER COLUMN City DROP DEFAULT;</a:t>
            </a:r>
          </a:p>
        </p:txBody>
      </p:sp>
      <p:sp>
        <p:nvSpPr>
          <p:cNvPr id="4" name="Date Placeholder 3">
            <a:extLst>
              <a:ext uri="{FF2B5EF4-FFF2-40B4-BE49-F238E27FC236}">
                <a16:creationId xmlns:a16="http://schemas.microsoft.com/office/drawing/2014/main" id="{401AD49B-1A51-449F-B770-B073F90575B9}"/>
              </a:ext>
            </a:extLst>
          </p:cNvPr>
          <p:cNvSpPr>
            <a:spLocks noGrp="1"/>
          </p:cNvSpPr>
          <p:nvPr>
            <p:ph type="dt" sz="half" idx="10"/>
          </p:nvPr>
        </p:nvSpPr>
        <p:spPr/>
        <p:txBody>
          <a:bodyPr/>
          <a:lstStyle/>
          <a:p>
            <a:fld id="{04E056B4-85B8-4482-82A1-6A39AA803E41}" type="datetime1">
              <a:rPr lang="en-US" smtClean="0"/>
              <a:t>9/23/2021</a:t>
            </a:fld>
            <a:endParaRPr lang="en-US" dirty="0"/>
          </a:p>
        </p:txBody>
      </p:sp>
      <p:sp>
        <p:nvSpPr>
          <p:cNvPr id="5" name="Footer Placeholder 4">
            <a:extLst>
              <a:ext uri="{FF2B5EF4-FFF2-40B4-BE49-F238E27FC236}">
                <a16:creationId xmlns:a16="http://schemas.microsoft.com/office/drawing/2014/main" id="{8C80405E-757F-460A-849D-94B3B79E4A56}"/>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5790B855-5316-47C2-830F-94A9D8E75EFD}"/>
              </a:ext>
            </a:extLst>
          </p:cNvPr>
          <p:cNvSpPr>
            <a:spLocks noGrp="1"/>
          </p:cNvSpPr>
          <p:nvPr>
            <p:ph type="sldNum" sz="quarter" idx="12"/>
          </p:nvPr>
        </p:nvSpPr>
        <p:spPr/>
        <p:txBody>
          <a:bodyPr/>
          <a:lstStyle/>
          <a:p>
            <a:fld id="{E4226994-BB72-416F-A3BA-7A0A684ED56B}" type="slidenum">
              <a:rPr lang="en-US" smtClean="0"/>
              <a:t>22</a:t>
            </a:fld>
            <a:endParaRPr lang="en-US" dirty="0"/>
          </a:p>
        </p:txBody>
      </p:sp>
    </p:spTree>
    <p:extLst>
      <p:ext uri="{BB962C8B-B14F-4D97-AF65-F5344CB8AC3E}">
        <p14:creationId xmlns:p14="http://schemas.microsoft.com/office/powerpoint/2010/main" val="193159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31F8-375B-4505-8F49-AE60EB49EC1D}"/>
              </a:ext>
            </a:extLst>
          </p:cNvPr>
          <p:cNvSpPr>
            <a:spLocks noGrp="1"/>
          </p:cNvSpPr>
          <p:nvPr>
            <p:ph type="title"/>
          </p:nvPr>
        </p:nvSpPr>
        <p:spPr/>
        <p:txBody>
          <a:bodyPr/>
          <a:lstStyle/>
          <a:p>
            <a:r>
              <a:rPr lang="en-US" dirty="0"/>
              <a:t>SQL CREATE INDEX Statement</a:t>
            </a:r>
          </a:p>
        </p:txBody>
      </p:sp>
      <p:sp>
        <p:nvSpPr>
          <p:cNvPr id="3" name="Content Placeholder 2">
            <a:extLst>
              <a:ext uri="{FF2B5EF4-FFF2-40B4-BE49-F238E27FC236}">
                <a16:creationId xmlns:a16="http://schemas.microsoft.com/office/drawing/2014/main" id="{3EB6BC28-5F59-4717-AC83-8D5C6977D666}"/>
              </a:ext>
            </a:extLst>
          </p:cNvPr>
          <p:cNvSpPr>
            <a:spLocks noGrp="1"/>
          </p:cNvSpPr>
          <p:nvPr>
            <p:ph idx="1"/>
          </p:nvPr>
        </p:nvSpPr>
        <p:spPr/>
        <p:txBody>
          <a:bodyPr/>
          <a:lstStyle/>
          <a:p>
            <a:r>
              <a:rPr lang="en-US" dirty="0"/>
              <a:t>The CREATE INDEX statement is used to create indexes in tables.</a:t>
            </a:r>
          </a:p>
          <a:p>
            <a:endParaRPr lang="en-US" dirty="0"/>
          </a:p>
          <a:p>
            <a:r>
              <a:rPr lang="en-US" dirty="0"/>
              <a:t>Indexes are used to retrieve data from the database more quickly than otherwise. The users cannot see the indexes, they are just used to speed up searches/queries.</a:t>
            </a:r>
          </a:p>
        </p:txBody>
      </p:sp>
      <p:sp>
        <p:nvSpPr>
          <p:cNvPr id="4" name="Date Placeholder 3">
            <a:extLst>
              <a:ext uri="{FF2B5EF4-FFF2-40B4-BE49-F238E27FC236}">
                <a16:creationId xmlns:a16="http://schemas.microsoft.com/office/drawing/2014/main" id="{EC8CA148-FA1A-4CB0-9B11-9664535BA22B}"/>
              </a:ext>
            </a:extLst>
          </p:cNvPr>
          <p:cNvSpPr>
            <a:spLocks noGrp="1"/>
          </p:cNvSpPr>
          <p:nvPr>
            <p:ph type="dt" sz="half" idx="10"/>
          </p:nvPr>
        </p:nvSpPr>
        <p:spPr/>
        <p:txBody>
          <a:bodyPr/>
          <a:lstStyle/>
          <a:p>
            <a:fld id="{78A0C873-C36D-427D-A2F3-8D5157432AB6}" type="datetime1">
              <a:rPr lang="en-US" smtClean="0"/>
              <a:t>9/23/2021</a:t>
            </a:fld>
            <a:endParaRPr lang="en-US" dirty="0"/>
          </a:p>
        </p:txBody>
      </p:sp>
      <p:sp>
        <p:nvSpPr>
          <p:cNvPr id="5" name="Footer Placeholder 4">
            <a:extLst>
              <a:ext uri="{FF2B5EF4-FFF2-40B4-BE49-F238E27FC236}">
                <a16:creationId xmlns:a16="http://schemas.microsoft.com/office/drawing/2014/main" id="{512DE64A-15FF-4E81-8CF7-18D8D2BC9436}"/>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EA8C484F-3EDA-44FA-8D08-63C51A2C39F7}"/>
              </a:ext>
            </a:extLst>
          </p:cNvPr>
          <p:cNvSpPr>
            <a:spLocks noGrp="1"/>
          </p:cNvSpPr>
          <p:nvPr>
            <p:ph type="sldNum" sz="quarter" idx="12"/>
          </p:nvPr>
        </p:nvSpPr>
        <p:spPr/>
        <p:txBody>
          <a:bodyPr/>
          <a:lstStyle/>
          <a:p>
            <a:fld id="{E4226994-BB72-416F-A3BA-7A0A684ED56B}" type="slidenum">
              <a:rPr lang="en-US" smtClean="0"/>
              <a:t>23</a:t>
            </a:fld>
            <a:endParaRPr lang="en-US" dirty="0"/>
          </a:p>
        </p:txBody>
      </p:sp>
    </p:spTree>
    <p:extLst>
      <p:ext uri="{BB962C8B-B14F-4D97-AF65-F5344CB8AC3E}">
        <p14:creationId xmlns:p14="http://schemas.microsoft.com/office/powerpoint/2010/main" val="147763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E315-F502-48D5-8882-50E75A7CBA16}"/>
              </a:ext>
            </a:extLst>
          </p:cNvPr>
          <p:cNvSpPr>
            <a:spLocks noGrp="1"/>
          </p:cNvSpPr>
          <p:nvPr>
            <p:ph type="title"/>
          </p:nvPr>
        </p:nvSpPr>
        <p:spPr/>
        <p:txBody>
          <a:bodyPr/>
          <a:lstStyle/>
          <a:p>
            <a:r>
              <a:rPr lang="en-US" dirty="0"/>
              <a:t>CREATE INDEX Syntax</a:t>
            </a:r>
          </a:p>
        </p:txBody>
      </p:sp>
      <p:sp>
        <p:nvSpPr>
          <p:cNvPr id="3" name="Content Placeholder 2">
            <a:extLst>
              <a:ext uri="{FF2B5EF4-FFF2-40B4-BE49-F238E27FC236}">
                <a16:creationId xmlns:a16="http://schemas.microsoft.com/office/drawing/2014/main" id="{4BFC6C65-1F40-4F14-931C-FEAFD914A238}"/>
              </a:ext>
            </a:extLst>
          </p:cNvPr>
          <p:cNvSpPr>
            <a:spLocks noGrp="1"/>
          </p:cNvSpPr>
          <p:nvPr>
            <p:ph idx="1"/>
          </p:nvPr>
        </p:nvSpPr>
        <p:spPr>
          <a:xfrm>
            <a:off x="5181602" y="601422"/>
            <a:ext cx="6248398" cy="5655156"/>
          </a:xfrm>
        </p:spPr>
        <p:txBody>
          <a:bodyPr/>
          <a:lstStyle/>
          <a:p>
            <a:r>
              <a:rPr lang="en-US" dirty="0"/>
              <a:t>Creates an index on a table. Duplicate values are allowed:</a:t>
            </a:r>
          </a:p>
          <a:p>
            <a:endParaRPr lang="en-US" dirty="0"/>
          </a:p>
          <a:p>
            <a:pPr marL="0" indent="0">
              <a:buNone/>
            </a:pPr>
            <a:r>
              <a:rPr lang="en-US" dirty="0">
                <a:solidFill>
                  <a:srgbClr val="FF0000"/>
                </a:solidFill>
              </a:rPr>
              <a:t>CREATE INDEX </a:t>
            </a:r>
            <a:r>
              <a:rPr lang="en-US" dirty="0" err="1">
                <a:solidFill>
                  <a:srgbClr val="FF0000"/>
                </a:solidFill>
              </a:rPr>
              <a:t>index_name</a:t>
            </a:r>
            <a:endParaRPr lang="en-US" dirty="0">
              <a:solidFill>
                <a:srgbClr val="FF0000"/>
              </a:solidFill>
            </a:endParaRPr>
          </a:p>
          <a:p>
            <a:pPr marL="0" indent="0">
              <a:buNone/>
            </a:pPr>
            <a:r>
              <a:rPr lang="en-US" dirty="0">
                <a:solidFill>
                  <a:srgbClr val="FF0000"/>
                </a:solidFill>
              </a:rPr>
              <a:t>ON </a:t>
            </a:r>
            <a:r>
              <a:rPr lang="en-US" dirty="0" err="1">
                <a:solidFill>
                  <a:srgbClr val="FF0000"/>
                </a:solidFill>
              </a:rPr>
              <a:t>table_name</a:t>
            </a:r>
            <a:r>
              <a:rPr lang="en-US" dirty="0">
                <a:solidFill>
                  <a:srgbClr val="FF0000"/>
                </a:solidFill>
              </a:rPr>
              <a:t> (column1, column2, ...);</a:t>
            </a:r>
          </a:p>
          <a:p>
            <a:pPr marL="0" indent="0">
              <a:buNone/>
            </a:pPr>
            <a:endParaRPr lang="en-US" dirty="0">
              <a:solidFill>
                <a:srgbClr val="FF0000"/>
              </a:solidFill>
            </a:endParaRPr>
          </a:p>
          <a:p>
            <a:pPr marL="0" indent="0">
              <a:buNone/>
            </a:pPr>
            <a:r>
              <a:rPr lang="en-US" dirty="0">
                <a:solidFill>
                  <a:schemeClr val="tx1"/>
                </a:solidFill>
              </a:rPr>
              <a:t>CREATE UNIQUE INDEX Syntax</a:t>
            </a:r>
          </a:p>
          <a:p>
            <a:pPr marL="0" indent="0">
              <a:buNone/>
            </a:pPr>
            <a:r>
              <a:rPr lang="en-US" dirty="0">
                <a:solidFill>
                  <a:schemeClr val="tx1"/>
                </a:solidFill>
              </a:rPr>
              <a:t>Creates a unique index on a table. Duplicate values are not allowed:</a:t>
            </a:r>
          </a:p>
          <a:p>
            <a:pPr marL="0" indent="0">
              <a:buNone/>
            </a:pPr>
            <a:endParaRPr lang="en-US" dirty="0">
              <a:solidFill>
                <a:srgbClr val="FF0000"/>
              </a:solidFill>
            </a:endParaRPr>
          </a:p>
          <a:p>
            <a:pPr marL="0" indent="0">
              <a:buNone/>
            </a:pPr>
            <a:r>
              <a:rPr lang="en-US" dirty="0">
                <a:solidFill>
                  <a:srgbClr val="FF0000"/>
                </a:solidFill>
              </a:rPr>
              <a:t>CREATE UNIQUE INDEX </a:t>
            </a:r>
            <a:r>
              <a:rPr lang="en-US" dirty="0" err="1">
                <a:solidFill>
                  <a:srgbClr val="FF0000"/>
                </a:solidFill>
              </a:rPr>
              <a:t>index_name</a:t>
            </a:r>
            <a:endParaRPr lang="en-US" dirty="0">
              <a:solidFill>
                <a:srgbClr val="FF0000"/>
              </a:solidFill>
            </a:endParaRPr>
          </a:p>
          <a:p>
            <a:pPr marL="0" indent="0">
              <a:buNone/>
            </a:pPr>
            <a:r>
              <a:rPr lang="en-US" dirty="0">
                <a:solidFill>
                  <a:srgbClr val="FF0000"/>
                </a:solidFill>
              </a:rPr>
              <a:t>ON </a:t>
            </a:r>
            <a:r>
              <a:rPr lang="en-US" dirty="0" err="1">
                <a:solidFill>
                  <a:srgbClr val="FF0000"/>
                </a:solidFill>
              </a:rPr>
              <a:t>table_name</a:t>
            </a:r>
            <a:r>
              <a:rPr lang="en-US" dirty="0">
                <a:solidFill>
                  <a:srgbClr val="FF0000"/>
                </a:solidFill>
              </a:rPr>
              <a:t> (column1, column2, ...);</a:t>
            </a:r>
          </a:p>
        </p:txBody>
      </p:sp>
      <p:sp>
        <p:nvSpPr>
          <p:cNvPr id="4" name="Date Placeholder 3">
            <a:extLst>
              <a:ext uri="{FF2B5EF4-FFF2-40B4-BE49-F238E27FC236}">
                <a16:creationId xmlns:a16="http://schemas.microsoft.com/office/drawing/2014/main" id="{2CB7BE90-6390-4AE8-BDA0-DF1574A9C4AB}"/>
              </a:ext>
            </a:extLst>
          </p:cNvPr>
          <p:cNvSpPr>
            <a:spLocks noGrp="1"/>
          </p:cNvSpPr>
          <p:nvPr>
            <p:ph type="dt" sz="half" idx="10"/>
          </p:nvPr>
        </p:nvSpPr>
        <p:spPr/>
        <p:txBody>
          <a:bodyPr/>
          <a:lstStyle/>
          <a:p>
            <a:fld id="{AB72528E-4635-48D2-9B14-CD122800470C}" type="datetime1">
              <a:rPr lang="en-US" smtClean="0"/>
              <a:t>9/23/2021</a:t>
            </a:fld>
            <a:endParaRPr lang="en-US" dirty="0"/>
          </a:p>
        </p:txBody>
      </p:sp>
      <p:sp>
        <p:nvSpPr>
          <p:cNvPr id="5" name="Footer Placeholder 4">
            <a:extLst>
              <a:ext uri="{FF2B5EF4-FFF2-40B4-BE49-F238E27FC236}">
                <a16:creationId xmlns:a16="http://schemas.microsoft.com/office/drawing/2014/main" id="{B66707B3-4974-4798-B207-5688643DB587}"/>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6E3E702A-B76C-46BF-A76A-EE562BA670AE}"/>
              </a:ext>
            </a:extLst>
          </p:cNvPr>
          <p:cNvSpPr>
            <a:spLocks noGrp="1"/>
          </p:cNvSpPr>
          <p:nvPr>
            <p:ph type="sldNum" sz="quarter" idx="12"/>
          </p:nvPr>
        </p:nvSpPr>
        <p:spPr/>
        <p:txBody>
          <a:bodyPr/>
          <a:lstStyle/>
          <a:p>
            <a:fld id="{E4226994-BB72-416F-A3BA-7A0A684ED56B}" type="slidenum">
              <a:rPr lang="en-US" smtClean="0"/>
              <a:t>24</a:t>
            </a:fld>
            <a:endParaRPr lang="en-US" dirty="0"/>
          </a:p>
        </p:txBody>
      </p:sp>
    </p:spTree>
    <p:extLst>
      <p:ext uri="{BB962C8B-B14F-4D97-AF65-F5344CB8AC3E}">
        <p14:creationId xmlns:p14="http://schemas.microsoft.com/office/powerpoint/2010/main" val="1171205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85BB-BAB5-459A-AEBC-961EF8B93D68}"/>
              </a:ext>
            </a:extLst>
          </p:cNvPr>
          <p:cNvSpPr>
            <a:spLocks noGrp="1"/>
          </p:cNvSpPr>
          <p:nvPr>
            <p:ph type="title"/>
          </p:nvPr>
        </p:nvSpPr>
        <p:spPr/>
        <p:txBody>
          <a:bodyPr/>
          <a:lstStyle/>
          <a:p>
            <a:r>
              <a:rPr lang="en-US" dirty="0"/>
              <a:t>CREATE INDEX Example</a:t>
            </a:r>
          </a:p>
        </p:txBody>
      </p:sp>
      <p:sp>
        <p:nvSpPr>
          <p:cNvPr id="3" name="Content Placeholder 2">
            <a:extLst>
              <a:ext uri="{FF2B5EF4-FFF2-40B4-BE49-F238E27FC236}">
                <a16:creationId xmlns:a16="http://schemas.microsoft.com/office/drawing/2014/main" id="{3DA697C2-4A15-4107-92F7-71903497A337}"/>
              </a:ext>
            </a:extLst>
          </p:cNvPr>
          <p:cNvSpPr>
            <a:spLocks noGrp="1"/>
          </p:cNvSpPr>
          <p:nvPr>
            <p:ph idx="1"/>
          </p:nvPr>
        </p:nvSpPr>
        <p:spPr/>
        <p:txBody>
          <a:bodyPr/>
          <a:lstStyle/>
          <a:p>
            <a:r>
              <a:rPr lang="en-US" dirty="0"/>
              <a:t>The SQL statement below creates an index named "</a:t>
            </a:r>
            <a:r>
              <a:rPr lang="en-US" dirty="0" err="1"/>
              <a:t>idx_lastname</a:t>
            </a:r>
            <a:r>
              <a:rPr lang="en-US" dirty="0"/>
              <a:t>" on the "</a:t>
            </a:r>
            <a:r>
              <a:rPr lang="en-US" dirty="0" err="1"/>
              <a:t>LastName</a:t>
            </a:r>
            <a:r>
              <a:rPr lang="en-US" dirty="0"/>
              <a:t>" column in the "Persons" table:</a:t>
            </a:r>
          </a:p>
          <a:p>
            <a:endParaRPr lang="en-US" dirty="0"/>
          </a:p>
          <a:p>
            <a:pPr marL="0" indent="0">
              <a:buNone/>
            </a:pPr>
            <a:r>
              <a:rPr lang="en-US" dirty="0">
                <a:solidFill>
                  <a:srgbClr val="FF0000"/>
                </a:solidFill>
              </a:rPr>
              <a:t>CREATE INDEX </a:t>
            </a:r>
            <a:r>
              <a:rPr lang="en-US" dirty="0" err="1">
                <a:solidFill>
                  <a:srgbClr val="FF0000"/>
                </a:solidFill>
              </a:rPr>
              <a:t>idx_lastname</a:t>
            </a:r>
            <a:endParaRPr lang="en-US" dirty="0">
              <a:solidFill>
                <a:srgbClr val="FF0000"/>
              </a:solidFill>
            </a:endParaRPr>
          </a:p>
          <a:p>
            <a:pPr marL="0" indent="0">
              <a:buNone/>
            </a:pPr>
            <a:r>
              <a:rPr lang="en-US" dirty="0">
                <a:solidFill>
                  <a:srgbClr val="FF0000"/>
                </a:solidFill>
              </a:rPr>
              <a:t>ON Persons (</a:t>
            </a:r>
            <a:r>
              <a:rPr lang="en-US" dirty="0" err="1">
                <a:solidFill>
                  <a:srgbClr val="FF0000"/>
                </a:solidFill>
              </a:rPr>
              <a:t>LastName</a:t>
            </a:r>
            <a:r>
              <a:rPr lang="en-US" dirty="0">
                <a:solidFill>
                  <a:srgbClr val="FF0000"/>
                </a:solidFill>
              </a:rPr>
              <a:t>);</a:t>
            </a:r>
          </a:p>
          <a:p>
            <a:r>
              <a:rPr lang="en-US" dirty="0"/>
              <a:t>If you want to create an index on a combination of columns, you can list the column names within the parentheses, separated by commas:</a:t>
            </a:r>
          </a:p>
          <a:p>
            <a:endParaRPr lang="en-US" dirty="0"/>
          </a:p>
          <a:p>
            <a:pPr marL="0" indent="0">
              <a:buNone/>
            </a:pPr>
            <a:r>
              <a:rPr lang="en-US" dirty="0">
                <a:solidFill>
                  <a:srgbClr val="FF0000"/>
                </a:solidFill>
              </a:rPr>
              <a:t>CREATE INDEX </a:t>
            </a:r>
            <a:r>
              <a:rPr lang="en-US" dirty="0" err="1">
                <a:solidFill>
                  <a:srgbClr val="FF0000"/>
                </a:solidFill>
              </a:rPr>
              <a:t>idx_pname</a:t>
            </a:r>
            <a:endParaRPr lang="en-US" dirty="0">
              <a:solidFill>
                <a:srgbClr val="FF0000"/>
              </a:solidFill>
            </a:endParaRPr>
          </a:p>
          <a:p>
            <a:pPr marL="0" indent="0">
              <a:buNone/>
            </a:pPr>
            <a:r>
              <a:rPr lang="en-US" dirty="0">
                <a:solidFill>
                  <a:srgbClr val="FF0000"/>
                </a:solidFill>
              </a:rPr>
              <a:t>ON Persons (</a:t>
            </a:r>
            <a:r>
              <a:rPr lang="en-US" dirty="0" err="1">
                <a:solidFill>
                  <a:srgbClr val="FF0000"/>
                </a:solidFill>
              </a:rPr>
              <a:t>LastName</a:t>
            </a:r>
            <a:r>
              <a:rPr lang="en-US" dirty="0">
                <a:solidFill>
                  <a:srgbClr val="FF0000"/>
                </a:solidFill>
              </a:rPr>
              <a:t>, FirstName);</a:t>
            </a:r>
          </a:p>
        </p:txBody>
      </p:sp>
      <p:sp>
        <p:nvSpPr>
          <p:cNvPr id="4" name="Date Placeholder 3">
            <a:extLst>
              <a:ext uri="{FF2B5EF4-FFF2-40B4-BE49-F238E27FC236}">
                <a16:creationId xmlns:a16="http://schemas.microsoft.com/office/drawing/2014/main" id="{6AE28D0B-1D13-4DFA-8413-A4B3981ACDD4}"/>
              </a:ext>
            </a:extLst>
          </p:cNvPr>
          <p:cNvSpPr>
            <a:spLocks noGrp="1"/>
          </p:cNvSpPr>
          <p:nvPr>
            <p:ph type="dt" sz="half" idx="10"/>
          </p:nvPr>
        </p:nvSpPr>
        <p:spPr/>
        <p:txBody>
          <a:bodyPr/>
          <a:lstStyle/>
          <a:p>
            <a:fld id="{DD5B48EB-F43E-4E6B-8885-6AFBC6BE4530}" type="datetime1">
              <a:rPr lang="en-US" smtClean="0"/>
              <a:t>9/23/2021</a:t>
            </a:fld>
            <a:endParaRPr lang="en-US" dirty="0"/>
          </a:p>
        </p:txBody>
      </p:sp>
      <p:sp>
        <p:nvSpPr>
          <p:cNvPr id="5" name="Footer Placeholder 4">
            <a:extLst>
              <a:ext uri="{FF2B5EF4-FFF2-40B4-BE49-F238E27FC236}">
                <a16:creationId xmlns:a16="http://schemas.microsoft.com/office/drawing/2014/main" id="{F3A46185-C210-46BC-9F85-02AB29DA0908}"/>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CF91C2C6-E046-448F-87F5-8A57D712254A}"/>
              </a:ext>
            </a:extLst>
          </p:cNvPr>
          <p:cNvSpPr>
            <a:spLocks noGrp="1"/>
          </p:cNvSpPr>
          <p:nvPr>
            <p:ph type="sldNum" sz="quarter" idx="12"/>
          </p:nvPr>
        </p:nvSpPr>
        <p:spPr/>
        <p:txBody>
          <a:bodyPr/>
          <a:lstStyle/>
          <a:p>
            <a:fld id="{E4226994-BB72-416F-A3BA-7A0A684ED56B}" type="slidenum">
              <a:rPr lang="en-US" smtClean="0"/>
              <a:t>25</a:t>
            </a:fld>
            <a:endParaRPr lang="en-US" dirty="0"/>
          </a:p>
        </p:txBody>
      </p:sp>
    </p:spTree>
    <p:extLst>
      <p:ext uri="{BB962C8B-B14F-4D97-AF65-F5344CB8AC3E}">
        <p14:creationId xmlns:p14="http://schemas.microsoft.com/office/powerpoint/2010/main" val="136961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998A-BBC9-4BAD-8567-08C6B5722371}"/>
              </a:ext>
            </a:extLst>
          </p:cNvPr>
          <p:cNvSpPr>
            <a:spLocks noGrp="1"/>
          </p:cNvSpPr>
          <p:nvPr>
            <p:ph type="title"/>
          </p:nvPr>
        </p:nvSpPr>
        <p:spPr/>
        <p:txBody>
          <a:bodyPr/>
          <a:lstStyle/>
          <a:p>
            <a:r>
              <a:rPr lang="en-US" dirty="0"/>
              <a:t>DROP INDEX Statement</a:t>
            </a:r>
          </a:p>
        </p:txBody>
      </p:sp>
      <p:sp>
        <p:nvSpPr>
          <p:cNvPr id="3" name="Content Placeholder 2">
            <a:extLst>
              <a:ext uri="{FF2B5EF4-FFF2-40B4-BE49-F238E27FC236}">
                <a16:creationId xmlns:a16="http://schemas.microsoft.com/office/drawing/2014/main" id="{15BD2715-C3E8-4EC5-B82A-9105000AEB65}"/>
              </a:ext>
            </a:extLst>
          </p:cNvPr>
          <p:cNvSpPr>
            <a:spLocks noGrp="1"/>
          </p:cNvSpPr>
          <p:nvPr>
            <p:ph idx="1"/>
          </p:nvPr>
        </p:nvSpPr>
        <p:spPr/>
        <p:txBody>
          <a:bodyPr/>
          <a:lstStyle/>
          <a:p>
            <a:r>
              <a:rPr lang="en-US" dirty="0"/>
              <a:t>The DROP INDEX statement is used to delete an index in a table.</a:t>
            </a:r>
          </a:p>
          <a:p>
            <a:endParaRPr lang="en-US" dirty="0"/>
          </a:p>
          <a:p>
            <a:endParaRPr lang="en-US" dirty="0"/>
          </a:p>
          <a:p>
            <a:pPr marL="0" indent="0">
              <a:buNone/>
            </a:pPr>
            <a:r>
              <a:rPr lang="en-US" dirty="0">
                <a:solidFill>
                  <a:srgbClr val="FF0000"/>
                </a:solidFill>
              </a:rPr>
              <a:t>DROP INDEX </a:t>
            </a:r>
            <a:r>
              <a:rPr lang="en-US" i="1" dirty="0" err="1">
                <a:solidFill>
                  <a:srgbClr val="FF0000"/>
                </a:solidFill>
              </a:rPr>
              <a:t>table_name</a:t>
            </a:r>
            <a:r>
              <a:rPr lang="en-US" dirty="0" err="1">
                <a:solidFill>
                  <a:srgbClr val="FF0000"/>
                </a:solidFill>
              </a:rPr>
              <a:t>.</a:t>
            </a:r>
            <a:r>
              <a:rPr lang="en-US" i="1" dirty="0" err="1">
                <a:solidFill>
                  <a:srgbClr val="FF0000"/>
                </a:solidFill>
              </a:rPr>
              <a:t>index_name</a:t>
            </a:r>
            <a:r>
              <a:rPr lang="en-US" dirty="0">
                <a:solidFill>
                  <a:srgbClr val="FF0000"/>
                </a:solidFill>
              </a:rPr>
              <a:t>;</a:t>
            </a:r>
          </a:p>
          <a:p>
            <a:pPr marL="0" indent="0">
              <a:buNone/>
            </a:pPr>
            <a:endParaRPr lang="en-US" dirty="0">
              <a:solidFill>
                <a:srgbClr val="FF0000"/>
              </a:solidFill>
            </a:endParaRPr>
          </a:p>
          <a:p>
            <a:pPr marL="0" indent="0">
              <a:buNone/>
            </a:pPr>
            <a:r>
              <a:rPr lang="en-US" sz="3200" dirty="0">
                <a:solidFill>
                  <a:srgbClr val="FF0000"/>
                </a:solidFill>
              </a:rPr>
              <a:t>OR</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DROP INDEX </a:t>
            </a:r>
            <a:r>
              <a:rPr lang="en-US" i="1" dirty="0" err="1">
                <a:solidFill>
                  <a:srgbClr val="FF0000"/>
                </a:solidFill>
              </a:rPr>
              <a:t>index_name</a:t>
            </a:r>
            <a:r>
              <a:rPr lang="en-US" dirty="0">
                <a:solidFill>
                  <a:srgbClr val="FF0000"/>
                </a:solidFill>
              </a:rPr>
              <a:t>;</a:t>
            </a:r>
          </a:p>
        </p:txBody>
      </p:sp>
      <p:sp>
        <p:nvSpPr>
          <p:cNvPr id="4" name="Date Placeholder 3">
            <a:extLst>
              <a:ext uri="{FF2B5EF4-FFF2-40B4-BE49-F238E27FC236}">
                <a16:creationId xmlns:a16="http://schemas.microsoft.com/office/drawing/2014/main" id="{3BB14AAB-7A42-4648-8D35-9EE76DF38E52}"/>
              </a:ext>
            </a:extLst>
          </p:cNvPr>
          <p:cNvSpPr>
            <a:spLocks noGrp="1"/>
          </p:cNvSpPr>
          <p:nvPr>
            <p:ph type="dt" sz="half" idx="10"/>
          </p:nvPr>
        </p:nvSpPr>
        <p:spPr/>
        <p:txBody>
          <a:bodyPr/>
          <a:lstStyle/>
          <a:p>
            <a:fld id="{05607088-BD14-4B77-A7CC-CD3223EFD542}" type="datetime1">
              <a:rPr lang="en-US" smtClean="0"/>
              <a:t>9/23/2021</a:t>
            </a:fld>
            <a:endParaRPr lang="en-US" dirty="0"/>
          </a:p>
        </p:txBody>
      </p:sp>
      <p:sp>
        <p:nvSpPr>
          <p:cNvPr id="5" name="Footer Placeholder 4">
            <a:extLst>
              <a:ext uri="{FF2B5EF4-FFF2-40B4-BE49-F238E27FC236}">
                <a16:creationId xmlns:a16="http://schemas.microsoft.com/office/drawing/2014/main" id="{398E6B65-ACAE-4294-936A-185AB5FAE6F1}"/>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5776387E-ADAB-4A7D-BEE3-8B8F017FD62C}"/>
              </a:ext>
            </a:extLst>
          </p:cNvPr>
          <p:cNvSpPr>
            <a:spLocks noGrp="1"/>
          </p:cNvSpPr>
          <p:nvPr>
            <p:ph type="sldNum" sz="quarter" idx="12"/>
          </p:nvPr>
        </p:nvSpPr>
        <p:spPr/>
        <p:txBody>
          <a:bodyPr/>
          <a:lstStyle/>
          <a:p>
            <a:fld id="{E4226994-BB72-416F-A3BA-7A0A684ED56B}" type="slidenum">
              <a:rPr lang="en-US" smtClean="0"/>
              <a:t>26</a:t>
            </a:fld>
            <a:endParaRPr lang="en-US" dirty="0"/>
          </a:p>
        </p:txBody>
      </p:sp>
    </p:spTree>
    <p:extLst>
      <p:ext uri="{BB962C8B-B14F-4D97-AF65-F5344CB8AC3E}">
        <p14:creationId xmlns:p14="http://schemas.microsoft.com/office/powerpoint/2010/main" val="4035520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486E-870D-49E1-9110-EEFE56DBD851}"/>
              </a:ext>
            </a:extLst>
          </p:cNvPr>
          <p:cNvSpPr>
            <a:spLocks noGrp="1"/>
          </p:cNvSpPr>
          <p:nvPr>
            <p:ph type="title"/>
          </p:nvPr>
        </p:nvSpPr>
        <p:spPr/>
        <p:txBody>
          <a:bodyPr/>
          <a:lstStyle/>
          <a:p>
            <a:r>
              <a:rPr lang="en-US" dirty="0"/>
              <a:t>SQL PRIMARY KEY Constraint</a:t>
            </a:r>
            <a:br>
              <a:rPr lang="en-US" dirty="0"/>
            </a:br>
            <a:endParaRPr lang="en-US" dirty="0"/>
          </a:p>
        </p:txBody>
      </p:sp>
      <p:sp>
        <p:nvSpPr>
          <p:cNvPr id="3" name="Content Placeholder 2">
            <a:extLst>
              <a:ext uri="{FF2B5EF4-FFF2-40B4-BE49-F238E27FC236}">
                <a16:creationId xmlns:a16="http://schemas.microsoft.com/office/drawing/2014/main" id="{DD09DE35-0E13-49D9-AF65-FBB5B1291262}"/>
              </a:ext>
            </a:extLst>
          </p:cNvPr>
          <p:cNvSpPr>
            <a:spLocks noGrp="1"/>
          </p:cNvSpPr>
          <p:nvPr>
            <p:ph idx="1"/>
          </p:nvPr>
        </p:nvSpPr>
        <p:spPr/>
        <p:txBody>
          <a:bodyPr/>
          <a:lstStyle/>
          <a:p>
            <a:r>
              <a:rPr lang="en-US" dirty="0"/>
              <a:t>The PRIMARY KEY constraint uniquely identifies each record in a table.</a:t>
            </a:r>
          </a:p>
          <a:p>
            <a:endParaRPr lang="en-US" dirty="0"/>
          </a:p>
          <a:p>
            <a:r>
              <a:rPr lang="en-US" dirty="0"/>
              <a:t>Primary keys must contain UNIQUE values, and cannot contain NULL values.</a:t>
            </a:r>
          </a:p>
          <a:p>
            <a:endParaRPr lang="en-US" dirty="0"/>
          </a:p>
          <a:p>
            <a:r>
              <a:rPr lang="en-US" dirty="0"/>
              <a:t>A table can have only ONE primary key; and in the table, this primary key can consist of single or multiple columns (fields).</a:t>
            </a:r>
          </a:p>
          <a:p>
            <a:endParaRPr lang="en-US" dirty="0"/>
          </a:p>
          <a:p>
            <a:endParaRPr lang="en-US" dirty="0"/>
          </a:p>
        </p:txBody>
      </p:sp>
      <p:sp>
        <p:nvSpPr>
          <p:cNvPr id="4" name="Date Placeholder 3">
            <a:extLst>
              <a:ext uri="{FF2B5EF4-FFF2-40B4-BE49-F238E27FC236}">
                <a16:creationId xmlns:a16="http://schemas.microsoft.com/office/drawing/2014/main" id="{506A413C-28BD-4E48-BE36-CB37028F54DE}"/>
              </a:ext>
            </a:extLst>
          </p:cNvPr>
          <p:cNvSpPr>
            <a:spLocks noGrp="1"/>
          </p:cNvSpPr>
          <p:nvPr>
            <p:ph type="dt" sz="half" idx="10"/>
          </p:nvPr>
        </p:nvSpPr>
        <p:spPr/>
        <p:txBody>
          <a:bodyPr/>
          <a:lstStyle/>
          <a:p>
            <a:fld id="{2EC7D528-5752-4976-A668-1694F7F6807A}" type="datetime1">
              <a:rPr lang="en-US" smtClean="0"/>
              <a:t>9/23/2021</a:t>
            </a:fld>
            <a:endParaRPr lang="en-US" dirty="0"/>
          </a:p>
        </p:txBody>
      </p:sp>
      <p:sp>
        <p:nvSpPr>
          <p:cNvPr id="5" name="Footer Placeholder 4">
            <a:extLst>
              <a:ext uri="{FF2B5EF4-FFF2-40B4-BE49-F238E27FC236}">
                <a16:creationId xmlns:a16="http://schemas.microsoft.com/office/drawing/2014/main" id="{2B39F212-8735-453D-BD34-1567DE8DB3F9}"/>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5B079FC1-2437-4147-A78E-D1B5111E7398}"/>
              </a:ext>
            </a:extLst>
          </p:cNvPr>
          <p:cNvSpPr>
            <a:spLocks noGrp="1"/>
          </p:cNvSpPr>
          <p:nvPr>
            <p:ph type="sldNum" sz="quarter" idx="12"/>
          </p:nvPr>
        </p:nvSpPr>
        <p:spPr/>
        <p:txBody>
          <a:bodyPr/>
          <a:lstStyle/>
          <a:p>
            <a:fld id="{E4226994-BB72-416F-A3BA-7A0A684ED56B}" type="slidenum">
              <a:rPr lang="en-US" smtClean="0"/>
              <a:t>27</a:t>
            </a:fld>
            <a:endParaRPr lang="en-US" dirty="0"/>
          </a:p>
        </p:txBody>
      </p:sp>
    </p:spTree>
    <p:extLst>
      <p:ext uri="{BB962C8B-B14F-4D97-AF65-F5344CB8AC3E}">
        <p14:creationId xmlns:p14="http://schemas.microsoft.com/office/powerpoint/2010/main" val="3603305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A59C-4F59-4857-A435-5B63D57545D4}"/>
              </a:ext>
            </a:extLst>
          </p:cNvPr>
          <p:cNvSpPr>
            <a:spLocks noGrp="1"/>
          </p:cNvSpPr>
          <p:nvPr>
            <p:ph type="title"/>
          </p:nvPr>
        </p:nvSpPr>
        <p:spPr/>
        <p:txBody>
          <a:bodyPr/>
          <a:lstStyle/>
          <a:p>
            <a:r>
              <a:rPr lang="en-US" dirty="0"/>
              <a:t>SQL PRIMARY KEY on CREATE TABLE</a:t>
            </a:r>
          </a:p>
        </p:txBody>
      </p:sp>
      <p:sp>
        <p:nvSpPr>
          <p:cNvPr id="3" name="Content Placeholder 2">
            <a:extLst>
              <a:ext uri="{FF2B5EF4-FFF2-40B4-BE49-F238E27FC236}">
                <a16:creationId xmlns:a16="http://schemas.microsoft.com/office/drawing/2014/main" id="{C3EE9E78-0A20-4AD2-9A9D-034E2D164CD7}"/>
              </a:ext>
            </a:extLst>
          </p:cNvPr>
          <p:cNvSpPr>
            <a:spLocks noGrp="1"/>
          </p:cNvSpPr>
          <p:nvPr>
            <p:ph idx="1"/>
          </p:nvPr>
        </p:nvSpPr>
        <p:spPr/>
        <p:txBody>
          <a:bodyPr>
            <a:normAutofit fontScale="92500" lnSpcReduction="10000"/>
          </a:bodyPr>
          <a:lstStyle/>
          <a:p>
            <a:r>
              <a:rPr lang="en-US" dirty="0"/>
              <a:t>The following SQL creates a PRIMARY KEY on the "ID" column when the "Persons" table is created:</a:t>
            </a:r>
          </a:p>
          <a:p>
            <a:pPr marL="0" indent="0">
              <a:buNone/>
            </a:pPr>
            <a:r>
              <a:rPr lang="en-US" dirty="0">
                <a:solidFill>
                  <a:srgbClr val="FF0000"/>
                </a:solidFill>
              </a:rPr>
              <a:t>CREATE TABLE Persons (</a:t>
            </a:r>
            <a:br>
              <a:rPr lang="en-US" dirty="0">
                <a:solidFill>
                  <a:srgbClr val="FF0000"/>
                </a:solidFill>
              </a:rPr>
            </a:br>
            <a:r>
              <a:rPr lang="en-US" dirty="0">
                <a:solidFill>
                  <a:srgbClr val="FF0000"/>
                </a:solidFill>
              </a:rPr>
              <a:t>    ID int NOT NULL PRIMARY KEY,</a:t>
            </a:r>
            <a:br>
              <a:rPr lang="en-US" dirty="0">
                <a:solidFill>
                  <a:srgbClr val="FF0000"/>
                </a:solidFill>
              </a:rPr>
            </a:br>
            <a:r>
              <a:rPr lang="en-US" dirty="0">
                <a:solidFill>
                  <a:srgbClr val="FF0000"/>
                </a:solidFill>
              </a:rPr>
              <a:t>    </a:t>
            </a:r>
            <a:r>
              <a:rPr lang="en-US" dirty="0" err="1">
                <a:solidFill>
                  <a:srgbClr val="FF0000"/>
                </a:solidFill>
              </a:rPr>
              <a:t>LastName</a:t>
            </a:r>
            <a:r>
              <a:rPr lang="en-US" dirty="0">
                <a:solidFill>
                  <a:srgbClr val="FF0000"/>
                </a:solidFill>
              </a:rPr>
              <a:t> varchar(255) NOT NULL,</a:t>
            </a:r>
            <a:br>
              <a:rPr lang="en-US" dirty="0">
                <a:solidFill>
                  <a:srgbClr val="FF0000"/>
                </a:solidFill>
              </a:rPr>
            </a:br>
            <a:r>
              <a:rPr lang="en-US" dirty="0">
                <a:solidFill>
                  <a:srgbClr val="FF0000"/>
                </a:solidFill>
              </a:rPr>
              <a:t>    FirstName varchar(255),</a:t>
            </a:r>
            <a:br>
              <a:rPr lang="en-US" dirty="0">
                <a:solidFill>
                  <a:srgbClr val="FF0000"/>
                </a:solidFill>
              </a:rPr>
            </a:br>
            <a:r>
              <a:rPr lang="en-US" dirty="0">
                <a:solidFill>
                  <a:srgbClr val="FF0000"/>
                </a:solidFill>
              </a:rPr>
              <a:t>    Age int</a:t>
            </a:r>
            <a:br>
              <a:rPr lang="en-US" dirty="0">
                <a:solidFill>
                  <a:srgbClr val="FF0000"/>
                </a:solidFill>
              </a:rPr>
            </a:br>
            <a:r>
              <a:rPr lang="en-US" dirty="0">
                <a:solidFill>
                  <a:srgbClr val="FF0000"/>
                </a:solidFill>
              </a:rPr>
              <a:t>);</a:t>
            </a:r>
          </a:p>
          <a:p>
            <a:pPr marL="0" indent="0">
              <a:buNone/>
            </a:pPr>
            <a:r>
              <a:rPr lang="en-US" sz="4000" dirty="0">
                <a:solidFill>
                  <a:srgbClr val="FF0000"/>
                </a:solidFill>
              </a:rPr>
              <a:t>OR</a:t>
            </a:r>
          </a:p>
          <a:p>
            <a:pPr marL="0" indent="0">
              <a:buNone/>
            </a:pPr>
            <a:r>
              <a:rPr lang="en-US" dirty="0">
                <a:solidFill>
                  <a:srgbClr val="FF0000"/>
                </a:solidFill>
              </a:rPr>
              <a:t>CREATE TABLE Persons (</a:t>
            </a:r>
            <a:br>
              <a:rPr lang="en-US" dirty="0">
                <a:solidFill>
                  <a:srgbClr val="FF0000"/>
                </a:solidFill>
              </a:rPr>
            </a:br>
            <a:r>
              <a:rPr lang="en-US" dirty="0">
                <a:solidFill>
                  <a:srgbClr val="FF0000"/>
                </a:solidFill>
              </a:rPr>
              <a:t>    ID int NOT NULL,</a:t>
            </a:r>
            <a:br>
              <a:rPr lang="en-US" dirty="0">
                <a:solidFill>
                  <a:srgbClr val="FF0000"/>
                </a:solidFill>
              </a:rPr>
            </a:br>
            <a:r>
              <a:rPr lang="en-US" dirty="0">
                <a:solidFill>
                  <a:srgbClr val="FF0000"/>
                </a:solidFill>
              </a:rPr>
              <a:t>    </a:t>
            </a:r>
            <a:r>
              <a:rPr lang="en-US" dirty="0" err="1">
                <a:solidFill>
                  <a:srgbClr val="FF0000"/>
                </a:solidFill>
              </a:rPr>
              <a:t>LastName</a:t>
            </a:r>
            <a:r>
              <a:rPr lang="en-US" dirty="0">
                <a:solidFill>
                  <a:srgbClr val="FF0000"/>
                </a:solidFill>
              </a:rPr>
              <a:t> varchar(255) NOT NULL,</a:t>
            </a:r>
            <a:br>
              <a:rPr lang="en-US" dirty="0">
                <a:solidFill>
                  <a:srgbClr val="FF0000"/>
                </a:solidFill>
              </a:rPr>
            </a:br>
            <a:r>
              <a:rPr lang="en-US" dirty="0">
                <a:solidFill>
                  <a:srgbClr val="FF0000"/>
                </a:solidFill>
              </a:rPr>
              <a:t>    FirstName varchar(255),</a:t>
            </a:r>
            <a:br>
              <a:rPr lang="en-US" dirty="0">
                <a:solidFill>
                  <a:srgbClr val="FF0000"/>
                </a:solidFill>
              </a:rPr>
            </a:br>
            <a:r>
              <a:rPr lang="en-US" dirty="0">
                <a:solidFill>
                  <a:srgbClr val="FF0000"/>
                </a:solidFill>
              </a:rPr>
              <a:t>    Age int,</a:t>
            </a:r>
            <a:br>
              <a:rPr lang="en-US" dirty="0">
                <a:solidFill>
                  <a:srgbClr val="FF0000"/>
                </a:solidFill>
              </a:rPr>
            </a:br>
            <a:r>
              <a:rPr lang="en-US" dirty="0">
                <a:solidFill>
                  <a:srgbClr val="FF0000"/>
                </a:solidFill>
              </a:rPr>
              <a:t>    CONSTRAINT </a:t>
            </a:r>
            <a:r>
              <a:rPr lang="en-US" dirty="0" err="1">
                <a:solidFill>
                  <a:srgbClr val="FF0000"/>
                </a:solidFill>
              </a:rPr>
              <a:t>PK_Person</a:t>
            </a:r>
            <a:r>
              <a:rPr lang="en-US" dirty="0">
                <a:solidFill>
                  <a:srgbClr val="FF0000"/>
                </a:solidFill>
              </a:rPr>
              <a:t> PRIMARY KEY (</a:t>
            </a:r>
            <a:r>
              <a:rPr lang="en-US" dirty="0" err="1">
                <a:solidFill>
                  <a:srgbClr val="FF0000"/>
                </a:solidFill>
              </a:rPr>
              <a:t>ID,LastName</a:t>
            </a:r>
            <a:r>
              <a:rPr lang="en-US" dirty="0">
                <a:solidFill>
                  <a:srgbClr val="FF0000"/>
                </a:solidFill>
              </a:rPr>
              <a:t>)</a:t>
            </a:r>
            <a:br>
              <a:rPr lang="en-US" dirty="0">
                <a:solidFill>
                  <a:srgbClr val="FF0000"/>
                </a:solidFill>
              </a:rPr>
            </a:br>
            <a:r>
              <a:rPr lang="en-US" dirty="0">
                <a:solidFill>
                  <a:srgbClr val="FF0000"/>
                </a:solidFill>
              </a:rPr>
              <a:t>);</a:t>
            </a:r>
          </a:p>
        </p:txBody>
      </p:sp>
      <p:sp>
        <p:nvSpPr>
          <p:cNvPr id="4" name="Date Placeholder 3">
            <a:extLst>
              <a:ext uri="{FF2B5EF4-FFF2-40B4-BE49-F238E27FC236}">
                <a16:creationId xmlns:a16="http://schemas.microsoft.com/office/drawing/2014/main" id="{CE8EDB91-FEBB-441D-B861-CF21EBFCCB96}"/>
              </a:ext>
            </a:extLst>
          </p:cNvPr>
          <p:cNvSpPr>
            <a:spLocks noGrp="1"/>
          </p:cNvSpPr>
          <p:nvPr>
            <p:ph type="dt" sz="half" idx="10"/>
          </p:nvPr>
        </p:nvSpPr>
        <p:spPr/>
        <p:txBody>
          <a:bodyPr/>
          <a:lstStyle/>
          <a:p>
            <a:fld id="{99961031-A58F-49B3-8C53-3FB7016B923D}" type="datetime1">
              <a:rPr lang="en-US" smtClean="0"/>
              <a:t>9/23/2021</a:t>
            </a:fld>
            <a:endParaRPr lang="en-US" dirty="0"/>
          </a:p>
        </p:txBody>
      </p:sp>
      <p:sp>
        <p:nvSpPr>
          <p:cNvPr id="5" name="Footer Placeholder 4">
            <a:extLst>
              <a:ext uri="{FF2B5EF4-FFF2-40B4-BE49-F238E27FC236}">
                <a16:creationId xmlns:a16="http://schemas.microsoft.com/office/drawing/2014/main" id="{5DA0F3CC-95EB-4F61-A409-3B8F8DFFC5EA}"/>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9EE8596E-D438-4DEE-8652-8F5FF609D20E}"/>
              </a:ext>
            </a:extLst>
          </p:cNvPr>
          <p:cNvSpPr>
            <a:spLocks noGrp="1"/>
          </p:cNvSpPr>
          <p:nvPr>
            <p:ph type="sldNum" sz="quarter" idx="12"/>
          </p:nvPr>
        </p:nvSpPr>
        <p:spPr/>
        <p:txBody>
          <a:bodyPr/>
          <a:lstStyle/>
          <a:p>
            <a:fld id="{E4226994-BB72-416F-A3BA-7A0A684ED56B}" type="slidenum">
              <a:rPr lang="en-US" smtClean="0"/>
              <a:t>28</a:t>
            </a:fld>
            <a:endParaRPr lang="en-US" dirty="0"/>
          </a:p>
        </p:txBody>
      </p:sp>
    </p:spTree>
    <p:extLst>
      <p:ext uri="{BB962C8B-B14F-4D97-AF65-F5344CB8AC3E}">
        <p14:creationId xmlns:p14="http://schemas.microsoft.com/office/powerpoint/2010/main" val="2927771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CEF8-E6FD-43C2-AA90-280FB0A1C848}"/>
              </a:ext>
            </a:extLst>
          </p:cNvPr>
          <p:cNvSpPr>
            <a:spLocks noGrp="1"/>
          </p:cNvSpPr>
          <p:nvPr>
            <p:ph type="title"/>
          </p:nvPr>
        </p:nvSpPr>
        <p:spPr/>
        <p:txBody>
          <a:bodyPr/>
          <a:lstStyle/>
          <a:p>
            <a:r>
              <a:rPr lang="en-US" dirty="0"/>
              <a:t>SQL PRIMARY KEY on ALTER TABLE</a:t>
            </a:r>
          </a:p>
        </p:txBody>
      </p:sp>
      <p:sp>
        <p:nvSpPr>
          <p:cNvPr id="3" name="Content Placeholder 2">
            <a:extLst>
              <a:ext uri="{FF2B5EF4-FFF2-40B4-BE49-F238E27FC236}">
                <a16:creationId xmlns:a16="http://schemas.microsoft.com/office/drawing/2014/main" id="{D44DC891-E47D-4FF5-B9EB-D6FB89C902E7}"/>
              </a:ext>
            </a:extLst>
          </p:cNvPr>
          <p:cNvSpPr>
            <a:spLocks noGrp="1"/>
          </p:cNvSpPr>
          <p:nvPr>
            <p:ph idx="1"/>
          </p:nvPr>
        </p:nvSpPr>
        <p:spPr/>
        <p:txBody>
          <a:bodyPr/>
          <a:lstStyle/>
          <a:p>
            <a:r>
              <a:rPr lang="en-US" dirty="0"/>
              <a:t>To create a PRIMARY KEY constraint on the "ID" column when the table is already created, use the following SQL:</a:t>
            </a:r>
          </a:p>
          <a:p>
            <a:endParaRPr lang="en-US" dirty="0"/>
          </a:p>
          <a:p>
            <a:pPr marL="0" indent="0">
              <a:buNone/>
            </a:pPr>
            <a:r>
              <a:rPr lang="en-US" dirty="0">
                <a:solidFill>
                  <a:srgbClr val="FF0000"/>
                </a:solidFill>
              </a:rPr>
              <a:t>ALTER TABLE Persons</a:t>
            </a:r>
            <a:br>
              <a:rPr lang="en-US" dirty="0">
                <a:solidFill>
                  <a:srgbClr val="FF0000"/>
                </a:solidFill>
              </a:rPr>
            </a:br>
            <a:r>
              <a:rPr lang="en-US" dirty="0">
                <a:solidFill>
                  <a:srgbClr val="FF0000"/>
                </a:solidFill>
              </a:rPr>
              <a:t>ADD PRIMARY KEY (ID);</a:t>
            </a:r>
          </a:p>
          <a:p>
            <a:pPr marL="0" indent="0">
              <a:buNone/>
            </a:pPr>
            <a:endParaRPr lang="en-US" dirty="0">
              <a:solidFill>
                <a:srgbClr val="FF0000"/>
              </a:solidFill>
            </a:endParaRPr>
          </a:p>
          <a:p>
            <a:pPr marL="0" indent="0">
              <a:buNone/>
            </a:pPr>
            <a:r>
              <a:rPr lang="en-US" sz="3200" dirty="0">
                <a:solidFill>
                  <a:srgbClr val="FF0000"/>
                </a:solidFill>
              </a:rPr>
              <a:t>OR</a:t>
            </a:r>
          </a:p>
          <a:p>
            <a:pPr marL="0" indent="0">
              <a:buNone/>
            </a:pPr>
            <a:endParaRPr lang="en-US" dirty="0">
              <a:solidFill>
                <a:srgbClr val="FF0000"/>
              </a:solidFill>
            </a:endParaRPr>
          </a:p>
          <a:p>
            <a:pPr marL="0" indent="0">
              <a:buNone/>
            </a:pPr>
            <a:r>
              <a:rPr lang="en-US" dirty="0">
                <a:solidFill>
                  <a:srgbClr val="FF0000"/>
                </a:solidFill>
              </a:rPr>
              <a:t>ALTER TABLE Persons</a:t>
            </a:r>
            <a:br>
              <a:rPr lang="en-US" dirty="0">
                <a:solidFill>
                  <a:srgbClr val="FF0000"/>
                </a:solidFill>
              </a:rPr>
            </a:br>
            <a:r>
              <a:rPr lang="en-US" dirty="0">
                <a:solidFill>
                  <a:srgbClr val="FF0000"/>
                </a:solidFill>
              </a:rPr>
              <a:t>ADD CONSTRAINT </a:t>
            </a:r>
            <a:r>
              <a:rPr lang="en-US" dirty="0" err="1">
                <a:solidFill>
                  <a:srgbClr val="FF0000"/>
                </a:solidFill>
              </a:rPr>
              <a:t>PK_Person</a:t>
            </a:r>
            <a:r>
              <a:rPr lang="en-US" dirty="0">
                <a:solidFill>
                  <a:srgbClr val="FF0000"/>
                </a:solidFill>
              </a:rPr>
              <a:t> PRIMARY KEY (</a:t>
            </a:r>
            <a:r>
              <a:rPr lang="en-US" dirty="0" err="1">
                <a:solidFill>
                  <a:srgbClr val="FF0000"/>
                </a:solidFill>
              </a:rPr>
              <a:t>ID,LastName</a:t>
            </a:r>
            <a:r>
              <a:rPr lang="en-US" dirty="0">
                <a:solidFill>
                  <a:srgbClr val="FF0000"/>
                </a:solidFill>
              </a:rPr>
              <a:t>);</a:t>
            </a:r>
          </a:p>
        </p:txBody>
      </p:sp>
      <p:sp>
        <p:nvSpPr>
          <p:cNvPr id="4" name="Date Placeholder 3">
            <a:extLst>
              <a:ext uri="{FF2B5EF4-FFF2-40B4-BE49-F238E27FC236}">
                <a16:creationId xmlns:a16="http://schemas.microsoft.com/office/drawing/2014/main" id="{D6D0B0CD-C367-4756-8724-65C4F376D972}"/>
              </a:ext>
            </a:extLst>
          </p:cNvPr>
          <p:cNvSpPr>
            <a:spLocks noGrp="1"/>
          </p:cNvSpPr>
          <p:nvPr>
            <p:ph type="dt" sz="half" idx="10"/>
          </p:nvPr>
        </p:nvSpPr>
        <p:spPr/>
        <p:txBody>
          <a:bodyPr/>
          <a:lstStyle/>
          <a:p>
            <a:fld id="{F2867CFF-E649-4A06-816A-21E879711512}" type="datetime1">
              <a:rPr lang="en-US" smtClean="0"/>
              <a:t>9/23/2021</a:t>
            </a:fld>
            <a:endParaRPr lang="en-US" dirty="0"/>
          </a:p>
        </p:txBody>
      </p:sp>
      <p:sp>
        <p:nvSpPr>
          <p:cNvPr id="5" name="Footer Placeholder 4">
            <a:extLst>
              <a:ext uri="{FF2B5EF4-FFF2-40B4-BE49-F238E27FC236}">
                <a16:creationId xmlns:a16="http://schemas.microsoft.com/office/drawing/2014/main" id="{CD9EEB6E-51C5-44C2-B3D3-3CE8E6EFF4B1}"/>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C2BD10C4-7E97-4D39-A349-0815A904043F}"/>
              </a:ext>
            </a:extLst>
          </p:cNvPr>
          <p:cNvSpPr>
            <a:spLocks noGrp="1"/>
          </p:cNvSpPr>
          <p:nvPr>
            <p:ph type="sldNum" sz="quarter" idx="12"/>
          </p:nvPr>
        </p:nvSpPr>
        <p:spPr/>
        <p:txBody>
          <a:bodyPr/>
          <a:lstStyle/>
          <a:p>
            <a:fld id="{E4226994-BB72-416F-A3BA-7A0A684ED56B}" type="slidenum">
              <a:rPr lang="en-US" smtClean="0"/>
              <a:t>29</a:t>
            </a:fld>
            <a:endParaRPr lang="en-US" dirty="0"/>
          </a:p>
        </p:txBody>
      </p:sp>
    </p:spTree>
    <p:extLst>
      <p:ext uri="{BB962C8B-B14F-4D97-AF65-F5344CB8AC3E}">
        <p14:creationId xmlns:p14="http://schemas.microsoft.com/office/powerpoint/2010/main" val="217871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525B-AA51-4E23-A28D-C4226DECD856}"/>
              </a:ext>
            </a:extLst>
          </p:cNvPr>
          <p:cNvSpPr>
            <a:spLocks noGrp="1"/>
          </p:cNvSpPr>
          <p:nvPr>
            <p:ph type="title"/>
          </p:nvPr>
        </p:nvSpPr>
        <p:spPr/>
        <p:txBody>
          <a:bodyPr/>
          <a:lstStyle/>
          <a:p>
            <a:r>
              <a:rPr lang="en-US" dirty="0"/>
              <a:t>SQL Constraints types</a:t>
            </a:r>
          </a:p>
        </p:txBody>
      </p:sp>
      <p:sp>
        <p:nvSpPr>
          <p:cNvPr id="3" name="Content Placeholder 2">
            <a:extLst>
              <a:ext uri="{FF2B5EF4-FFF2-40B4-BE49-F238E27FC236}">
                <a16:creationId xmlns:a16="http://schemas.microsoft.com/office/drawing/2014/main" id="{4239DE86-549D-4040-B25A-8C5511C93E1B}"/>
              </a:ext>
            </a:extLst>
          </p:cNvPr>
          <p:cNvSpPr>
            <a:spLocks noGrp="1"/>
          </p:cNvSpPr>
          <p:nvPr>
            <p:ph idx="1"/>
          </p:nvPr>
        </p:nvSpPr>
        <p:spPr/>
        <p:txBody>
          <a:bodyPr/>
          <a:lstStyle/>
          <a:p>
            <a:r>
              <a:rPr lang="en-US" b="1" dirty="0"/>
              <a:t>NOT NULL </a:t>
            </a:r>
            <a:r>
              <a:rPr lang="en-US" dirty="0"/>
              <a:t>- Ensures that a column cannot have a NULL value</a:t>
            </a:r>
          </a:p>
          <a:p>
            <a:r>
              <a:rPr lang="en-US" b="1" dirty="0"/>
              <a:t>UNIQUE</a:t>
            </a:r>
            <a:r>
              <a:rPr lang="en-US" dirty="0"/>
              <a:t> - Ensures that all values in a column are different</a:t>
            </a:r>
          </a:p>
          <a:p>
            <a:r>
              <a:rPr lang="en-US" b="1" dirty="0"/>
              <a:t>PRIMARY KEY </a:t>
            </a:r>
            <a:r>
              <a:rPr lang="en-US" dirty="0"/>
              <a:t>- A combination of a NOT NULL and UNIQUE. Uniquely identifies each row in a table</a:t>
            </a:r>
          </a:p>
          <a:p>
            <a:r>
              <a:rPr lang="en-US" b="1" dirty="0"/>
              <a:t>FOREIGN KEY </a:t>
            </a:r>
            <a:r>
              <a:rPr lang="en-US" dirty="0"/>
              <a:t>- Uniquely identifies a row/record in another table</a:t>
            </a:r>
          </a:p>
          <a:p>
            <a:r>
              <a:rPr lang="en-US" b="1" dirty="0"/>
              <a:t>CHECK</a:t>
            </a:r>
            <a:r>
              <a:rPr lang="en-US" dirty="0"/>
              <a:t> - Ensures that all values in a column satisfies a specific condition</a:t>
            </a:r>
          </a:p>
          <a:p>
            <a:r>
              <a:rPr lang="en-US" b="1" dirty="0"/>
              <a:t>DEFAULT</a:t>
            </a:r>
            <a:r>
              <a:rPr lang="en-US" dirty="0"/>
              <a:t> - Sets a default value for a column when no value is specified</a:t>
            </a:r>
          </a:p>
          <a:p>
            <a:r>
              <a:rPr lang="en-US" b="1" dirty="0"/>
              <a:t>INDEX</a:t>
            </a:r>
            <a:r>
              <a:rPr lang="en-US" dirty="0"/>
              <a:t> - Used to create and retrieve data from the database very quickly</a:t>
            </a:r>
          </a:p>
        </p:txBody>
      </p:sp>
      <p:sp>
        <p:nvSpPr>
          <p:cNvPr id="4" name="Date Placeholder 3">
            <a:extLst>
              <a:ext uri="{FF2B5EF4-FFF2-40B4-BE49-F238E27FC236}">
                <a16:creationId xmlns:a16="http://schemas.microsoft.com/office/drawing/2014/main" id="{2D33CC45-2704-42BE-B7B2-E7B21B890AC8}"/>
              </a:ext>
            </a:extLst>
          </p:cNvPr>
          <p:cNvSpPr>
            <a:spLocks noGrp="1"/>
          </p:cNvSpPr>
          <p:nvPr>
            <p:ph type="dt" sz="half" idx="10"/>
          </p:nvPr>
        </p:nvSpPr>
        <p:spPr/>
        <p:txBody>
          <a:bodyPr/>
          <a:lstStyle/>
          <a:p>
            <a:fld id="{0F5D4D3A-E5DD-4193-A7B7-5C6177158E3A}" type="datetime1">
              <a:rPr lang="en-US" smtClean="0"/>
              <a:t>9/23/2021</a:t>
            </a:fld>
            <a:endParaRPr lang="en-US" dirty="0"/>
          </a:p>
        </p:txBody>
      </p:sp>
      <p:sp>
        <p:nvSpPr>
          <p:cNvPr id="6" name="Slide Number Placeholder 5">
            <a:extLst>
              <a:ext uri="{FF2B5EF4-FFF2-40B4-BE49-F238E27FC236}">
                <a16:creationId xmlns:a16="http://schemas.microsoft.com/office/drawing/2014/main" id="{76DEECC8-7C4D-4085-8965-50D4270A0BAB}"/>
              </a:ext>
            </a:extLst>
          </p:cNvPr>
          <p:cNvSpPr>
            <a:spLocks noGrp="1"/>
          </p:cNvSpPr>
          <p:nvPr>
            <p:ph type="sldNum" sz="quarter" idx="12"/>
          </p:nvPr>
        </p:nvSpPr>
        <p:spPr/>
        <p:txBody>
          <a:bodyPr/>
          <a:lstStyle/>
          <a:p>
            <a:fld id="{E4226994-BB72-416F-A3BA-7A0A684ED56B}" type="slidenum">
              <a:rPr lang="en-US" smtClean="0"/>
              <a:t>3</a:t>
            </a:fld>
            <a:endParaRPr lang="en-US" dirty="0"/>
          </a:p>
        </p:txBody>
      </p:sp>
    </p:spTree>
    <p:extLst>
      <p:ext uri="{BB962C8B-B14F-4D97-AF65-F5344CB8AC3E}">
        <p14:creationId xmlns:p14="http://schemas.microsoft.com/office/powerpoint/2010/main" val="1493148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3D69-1A38-4ACF-A05D-10ED9D0BEBC9}"/>
              </a:ext>
            </a:extLst>
          </p:cNvPr>
          <p:cNvSpPr>
            <a:spLocks noGrp="1"/>
          </p:cNvSpPr>
          <p:nvPr>
            <p:ph type="title"/>
          </p:nvPr>
        </p:nvSpPr>
        <p:spPr/>
        <p:txBody>
          <a:bodyPr/>
          <a:lstStyle/>
          <a:p>
            <a:r>
              <a:rPr lang="en-US" dirty="0"/>
              <a:t>DROP a PRIMARY KEY Constraint</a:t>
            </a:r>
          </a:p>
        </p:txBody>
      </p:sp>
      <p:sp>
        <p:nvSpPr>
          <p:cNvPr id="3" name="Content Placeholder 2">
            <a:extLst>
              <a:ext uri="{FF2B5EF4-FFF2-40B4-BE49-F238E27FC236}">
                <a16:creationId xmlns:a16="http://schemas.microsoft.com/office/drawing/2014/main" id="{937F7AA9-CF65-4175-80BC-A52AD46E3B03}"/>
              </a:ext>
            </a:extLst>
          </p:cNvPr>
          <p:cNvSpPr>
            <a:spLocks noGrp="1"/>
          </p:cNvSpPr>
          <p:nvPr>
            <p:ph idx="1"/>
          </p:nvPr>
        </p:nvSpPr>
        <p:spPr/>
        <p:txBody>
          <a:bodyPr/>
          <a:lstStyle/>
          <a:p>
            <a:r>
              <a:rPr lang="en-US" dirty="0"/>
              <a:t>To drop a PRIMARY KEY constraint, use the following SQL:</a:t>
            </a:r>
          </a:p>
          <a:p>
            <a:pPr marL="0" indent="0">
              <a:buNone/>
            </a:pPr>
            <a:endParaRPr lang="en-US" dirty="0">
              <a:solidFill>
                <a:srgbClr val="FF0000"/>
              </a:solidFill>
            </a:endParaRPr>
          </a:p>
          <a:p>
            <a:pPr marL="0" indent="0">
              <a:buNone/>
            </a:pPr>
            <a:r>
              <a:rPr lang="en-US" dirty="0">
                <a:solidFill>
                  <a:srgbClr val="FF0000"/>
                </a:solidFill>
              </a:rPr>
              <a:t>ALTER TABLE Persons</a:t>
            </a:r>
            <a:br>
              <a:rPr lang="en-US" dirty="0">
                <a:solidFill>
                  <a:srgbClr val="FF0000"/>
                </a:solidFill>
              </a:rPr>
            </a:br>
            <a:r>
              <a:rPr lang="en-US" dirty="0">
                <a:solidFill>
                  <a:srgbClr val="FF0000"/>
                </a:solidFill>
              </a:rPr>
              <a:t>DROP PRIMARY KEY;</a:t>
            </a:r>
          </a:p>
          <a:p>
            <a:pPr marL="0" indent="0">
              <a:buNone/>
            </a:pPr>
            <a:endParaRPr lang="en-US" dirty="0">
              <a:solidFill>
                <a:srgbClr val="FF0000"/>
              </a:solidFill>
            </a:endParaRPr>
          </a:p>
          <a:p>
            <a:pPr marL="0" indent="0">
              <a:buNone/>
            </a:pPr>
            <a:r>
              <a:rPr lang="en-US" sz="3200" dirty="0">
                <a:solidFill>
                  <a:srgbClr val="FF0000"/>
                </a:solidFill>
              </a:rPr>
              <a:t>OR</a:t>
            </a:r>
          </a:p>
          <a:p>
            <a:pPr marL="0" indent="0">
              <a:buNone/>
            </a:pPr>
            <a:endParaRPr lang="en-US" dirty="0">
              <a:solidFill>
                <a:srgbClr val="FF0000"/>
              </a:solidFill>
            </a:endParaRPr>
          </a:p>
          <a:p>
            <a:pPr marL="0" indent="0">
              <a:buNone/>
            </a:pPr>
            <a:r>
              <a:rPr lang="fr-FR" dirty="0">
                <a:solidFill>
                  <a:srgbClr val="FF0000"/>
                </a:solidFill>
              </a:rPr>
              <a:t>ALTER TABLE </a:t>
            </a:r>
            <a:r>
              <a:rPr lang="fr-FR" dirty="0" err="1">
                <a:solidFill>
                  <a:srgbClr val="FF0000"/>
                </a:solidFill>
              </a:rPr>
              <a:t>Persons</a:t>
            </a:r>
            <a:r>
              <a:rPr lang="fr-FR" dirty="0">
                <a:solidFill>
                  <a:srgbClr val="FF0000"/>
                </a:solidFill>
              </a:rPr>
              <a:t/>
            </a:r>
            <a:br>
              <a:rPr lang="fr-FR" dirty="0">
                <a:solidFill>
                  <a:srgbClr val="FF0000"/>
                </a:solidFill>
              </a:rPr>
            </a:br>
            <a:r>
              <a:rPr lang="fr-FR" dirty="0">
                <a:solidFill>
                  <a:srgbClr val="FF0000"/>
                </a:solidFill>
              </a:rPr>
              <a:t>DROP CONSTRAINT </a:t>
            </a:r>
            <a:r>
              <a:rPr lang="fr-FR" dirty="0" err="1">
                <a:solidFill>
                  <a:srgbClr val="FF0000"/>
                </a:solidFill>
              </a:rPr>
              <a:t>PK_Person</a:t>
            </a:r>
            <a:r>
              <a:rPr lang="fr-FR" dirty="0">
                <a:solidFill>
                  <a:srgbClr val="FF0000"/>
                </a:solidFill>
              </a:rPr>
              <a:t>;</a:t>
            </a:r>
            <a:endParaRPr lang="en-US" dirty="0">
              <a:solidFill>
                <a:srgbClr val="FF0000"/>
              </a:solidFill>
            </a:endParaRPr>
          </a:p>
        </p:txBody>
      </p:sp>
      <p:sp>
        <p:nvSpPr>
          <p:cNvPr id="4" name="Date Placeholder 3">
            <a:extLst>
              <a:ext uri="{FF2B5EF4-FFF2-40B4-BE49-F238E27FC236}">
                <a16:creationId xmlns:a16="http://schemas.microsoft.com/office/drawing/2014/main" id="{90224281-693E-4638-9CA2-C1964D0B2B4C}"/>
              </a:ext>
            </a:extLst>
          </p:cNvPr>
          <p:cNvSpPr>
            <a:spLocks noGrp="1"/>
          </p:cNvSpPr>
          <p:nvPr>
            <p:ph type="dt" sz="half" idx="10"/>
          </p:nvPr>
        </p:nvSpPr>
        <p:spPr/>
        <p:txBody>
          <a:bodyPr/>
          <a:lstStyle/>
          <a:p>
            <a:fld id="{B82275BC-9F04-489C-A6DD-FBE741195727}" type="datetime1">
              <a:rPr lang="en-US" smtClean="0"/>
              <a:t>9/23/2021</a:t>
            </a:fld>
            <a:endParaRPr lang="en-US" dirty="0"/>
          </a:p>
        </p:txBody>
      </p:sp>
      <p:sp>
        <p:nvSpPr>
          <p:cNvPr id="5" name="Footer Placeholder 4">
            <a:extLst>
              <a:ext uri="{FF2B5EF4-FFF2-40B4-BE49-F238E27FC236}">
                <a16:creationId xmlns:a16="http://schemas.microsoft.com/office/drawing/2014/main" id="{D7C14366-867A-4E38-BF97-D09195F1580D}"/>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D190CF0D-47C2-4198-8755-BC78717561E8}"/>
              </a:ext>
            </a:extLst>
          </p:cNvPr>
          <p:cNvSpPr>
            <a:spLocks noGrp="1"/>
          </p:cNvSpPr>
          <p:nvPr>
            <p:ph type="sldNum" sz="quarter" idx="12"/>
          </p:nvPr>
        </p:nvSpPr>
        <p:spPr/>
        <p:txBody>
          <a:bodyPr/>
          <a:lstStyle/>
          <a:p>
            <a:fld id="{E4226994-BB72-416F-A3BA-7A0A684ED56B}" type="slidenum">
              <a:rPr lang="en-US" smtClean="0"/>
              <a:t>30</a:t>
            </a:fld>
            <a:endParaRPr lang="en-US" dirty="0"/>
          </a:p>
        </p:txBody>
      </p:sp>
    </p:spTree>
    <p:extLst>
      <p:ext uri="{BB962C8B-B14F-4D97-AF65-F5344CB8AC3E}">
        <p14:creationId xmlns:p14="http://schemas.microsoft.com/office/powerpoint/2010/main" val="3880408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7DD4-0E2B-4921-96C2-0FBF59E57ADD}"/>
              </a:ext>
            </a:extLst>
          </p:cNvPr>
          <p:cNvSpPr>
            <a:spLocks noGrp="1"/>
          </p:cNvSpPr>
          <p:nvPr>
            <p:ph type="title"/>
          </p:nvPr>
        </p:nvSpPr>
        <p:spPr/>
        <p:txBody>
          <a:bodyPr/>
          <a:lstStyle/>
          <a:p>
            <a:r>
              <a:rPr lang="en-US" dirty="0"/>
              <a:t>SQL FOREIGN KEY Constraint</a:t>
            </a:r>
            <a:br>
              <a:rPr lang="en-US" dirty="0"/>
            </a:br>
            <a:endParaRPr lang="en-US" dirty="0"/>
          </a:p>
        </p:txBody>
      </p:sp>
      <p:sp>
        <p:nvSpPr>
          <p:cNvPr id="3" name="Content Placeholder 2">
            <a:extLst>
              <a:ext uri="{FF2B5EF4-FFF2-40B4-BE49-F238E27FC236}">
                <a16:creationId xmlns:a16="http://schemas.microsoft.com/office/drawing/2014/main" id="{C3C72FD2-8422-4CFD-8042-7ACBD48F8BFA}"/>
              </a:ext>
            </a:extLst>
          </p:cNvPr>
          <p:cNvSpPr>
            <a:spLocks noGrp="1"/>
          </p:cNvSpPr>
          <p:nvPr>
            <p:ph idx="1"/>
          </p:nvPr>
        </p:nvSpPr>
        <p:spPr/>
        <p:txBody>
          <a:bodyPr/>
          <a:lstStyle/>
          <a:p>
            <a:r>
              <a:rPr lang="en-US" dirty="0"/>
              <a:t>A FOREIGN KEY is a key used to link two tables together.</a:t>
            </a:r>
          </a:p>
          <a:p>
            <a:endParaRPr lang="en-US" dirty="0"/>
          </a:p>
          <a:p>
            <a:r>
              <a:rPr lang="en-US" dirty="0"/>
              <a:t>A FOREIGN KEY is a field (or collection of fields) in one table that refers to the PRIMARY KEY in another table.</a:t>
            </a:r>
          </a:p>
          <a:p>
            <a:endParaRPr lang="en-US" dirty="0"/>
          </a:p>
          <a:p>
            <a:r>
              <a:rPr lang="en-US" dirty="0"/>
              <a:t>The table containing the foreign key is called the child table, and the table containing the candidate key is called the referenced or parent table.</a:t>
            </a:r>
          </a:p>
        </p:txBody>
      </p:sp>
      <p:sp>
        <p:nvSpPr>
          <p:cNvPr id="4" name="Date Placeholder 3">
            <a:extLst>
              <a:ext uri="{FF2B5EF4-FFF2-40B4-BE49-F238E27FC236}">
                <a16:creationId xmlns:a16="http://schemas.microsoft.com/office/drawing/2014/main" id="{BC5C0A69-7363-4493-9DA7-4DAC18BD6C8D}"/>
              </a:ext>
            </a:extLst>
          </p:cNvPr>
          <p:cNvSpPr>
            <a:spLocks noGrp="1"/>
          </p:cNvSpPr>
          <p:nvPr>
            <p:ph type="dt" sz="half" idx="10"/>
          </p:nvPr>
        </p:nvSpPr>
        <p:spPr/>
        <p:txBody>
          <a:bodyPr/>
          <a:lstStyle/>
          <a:p>
            <a:fld id="{517A2610-EB5C-4501-88EC-210A4A69E4F9}" type="datetime1">
              <a:rPr lang="en-US" smtClean="0"/>
              <a:t>9/23/2021</a:t>
            </a:fld>
            <a:endParaRPr lang="en-US" dirty="0"/>
          </a:p>
        </p:txBody>
      </p:sp>
      <p:sp>
        <p:nvSpPr>
          <p:cNvPr id="5" name="Footer Placeholder 4">
            <a:extLst>
              <a:ext uri="{FF2B5EF4-FFF2-40B4-BE49-F238E27FC236}">
                <a16:creationId xmlns:a16="http://schemas.microsoft.com/office/drawing/2014/main" id="{F1F40431-6C24-4B0A-8747-28BCB6D07AD3}"/>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0B8F117C-F2DA-4584-B2EC-2C16AA3CCA52}"/>
              </a:ext>
            </a:extLst>
          </p:cNvPr>
          <p:cNvSpPr>
            <a:spLocks noGrp="1"/>
          </p:cNvSpPr>
          <p:nvPr>
            <p:ph type="sldNum" sz="quarter" idx="12"/>
          </p:nvPr>
        </p:nvSpPr>
        <p:spPr/>
        <p:txBody>
          <a:bodyPr/>
          <a:lstStyle/>
          <a:p>
            <a:fld id="{E4226994-BB72-416F-A3BA-7A0A684ED56B}" type="slidenum">
              <a:rPr lang="en-US" smtClean="0"/>
              <a:t>31</a:t>
            </a:fld>
            <a:endParaRPr lang="en-US" dirty="0"/>
          </a:p>
        </p:txBody>
      </p:sp>
    </p:spTree>
    <p:extLst>
      <p:ext uri="{BB962C8B-B14F-4D97-AF65-F5344CB8AC3E}">
        <p14:creationId xmlns:p14="http://schemas.microsoft.com/office/powerpoint/2010/main" val="2369968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6A2130-3F27-4DED-884B-F99FC58D66FE}"/>
              </a:ext>
            </a:extLst>
          </p:cNvPr>
          <p:cNvPicPr>
            <a:picLocks noChangeAspect="1"/>
          </p:cNvPicPr>
          <p:nvPr/>
        </p:nvPicPr>
        <p:blipFill>
          <a:blip r:embed="rId2"/>
          <a:stretch>
            <a:fillRect/>
          </a:stretch>
        </p:blipFill>
        <p:spPr>
          <a:xfrm>
            <a:off x="283890" y="343691"/>
            <a:ext cx="6987317" cy="3085309"/>
          </a:xfrm>
          <a:prstGeom prst="rect">
            <a:avLst/>
          </a:prstGeom>
        </p:spPr>
      </p:pic>
      <p:sp>
        <p:nvSpPr>
          <p:cNvPr id="5" name="Rectangle 4">
            <a:extLst>
              <a:ext uri="{FF2B5EF4-FFF2-40B4-BE49-F238E27FC236}">
                <a16:creationId xmlns:a16="http://schemas.microsoft.com/office/drawing/2014/main" id="{9827C0EA-7B87-441F-B5FD-35B989E66BBF}"/>
              </a:ext>
            </a:extLst>
          </p:cNvPr>
          <p:cNvSpPr/>
          <p:nvPr/>
        </p:nvSpPr>
        <p:spPr>
          <a:xfrm>
            <a:off x="5131323" y="2144327"/>
            <a:ext cx="6350524" cy="4708981"/>
          </a:xfrm>
          <a:prstGeom prst="rect">
            <a:avLst/>
          </a:prstGeom>
        </p:spPr>
        <p:txBody>
          <a:bodyPr wrap="square">
            <a:spAutoFit/>
          </a:bodyPr>
          <a:lstStyle/>
          <a:p>
            <a:r>
              <a:rPr lang="en-US" sz="2000" i="1" dirty="0">
                <a:solidFill>
                  <a:srgbClr val="FF0000"/>
                </a:solidFill>
              </a:rPr>
              <a:t>Notice that the "</a:t>
            </a:r>
            <a:r>
              <a:rPr lang="en-US" sz="2000" i="1" dirty="0" err="1">
                <a:solidFill>
                  <a:srgbClr val="FF0000"/>
                </a:solidFill>
              </a:rPr>
              <a:t>PersonID</a:t>
            </a:r>
            <a:r>
              <a:rPr lang="en-US" sz="2000" i="1" dirty="0">
                <a:solidFill>
                  <a:srgbClr val="FF0000"/>
                </a:solidFill>
              </a:rPr>
              <a:t>" column in the "Orders" table points to the "</a:t>
            </a:r>
            <a:r>
              <a:rPr lang="en-US" sz="2000" i="1" dirty="0" err="1">
                <a:solidFill>
                  <a:srgbClr val="FF0000"/>
                </a:solidFill>
              </a:rPr>
              <a:t>PersonID</a:t>
            </a:r>
            <a:r>
              <a:rPr lang="en-US" sz="2000" i="1" dirty="0">
                <a:solidFill>
                  <a:srgbClr val="FF0000"/>
                </a:solidFill>
              </a:rPr>
              <a:t>" column in the "Persons" table.</a:t>
            </a:r>
          </a:p>
          <a:p>
            <a:endParaRPr lang="en-US" sz="2000" i="1" dirty="0">
              <a:solidFill>
                <a:srgbClr val="FF0000"/>
              </a:solidFill>
            </a:endParaRPr>
          </a:p>
          <a:p>
            <a:r>
              <a:rPr lang="en-US" sz="2000" i="1" dirty="0">
                <a:solidFill>
                  <a:srgbClr val="FF0000"/>
                </a:solidFill>
              </a:rPr>
              <a:t>The "</a:t>
            </a:r>
            <a:r>
              <a:rPr lang="en-US" sz="2000" i="1" dirty="0" err="1">
                <a:solidFill>
                  <a:srgbClr val="FF0000"/>
                </a:solidFill>
              </a:rPr>
              <a:t>PersonID</a:t>
            </a:r>
            <a:r>
              <a:rPr lang="en-US" sz="2000" i="1" dirty="0">
                <a:solidFill>
                  <a:srgbClr val="FF0000"/>
                </a:solidFill>
              </a:rPr>
              <a:t>" column in the "Persons" table is the PRIMARY KEY in the "Persons" table.</a:t>
            </a:r>
          </a:p>
          <a:p>
            <a:endParaRPr lang="en-US" sz="2000" i="1" dirty="0">
              <a:solidFill>
                <a:srgbClr val="FF0000"/>
              </a:solidFill>
            </a:endParaRPr>
          </a:p>
          <a:p>
            <a:r>
              <a:rPr lang="en-US" sz="2000" i="1" dirty="0">
                <a:solidFill>
                  <a:srgbClr val="FF0000"/>
                </a:solidFill>
              </a:rPr>
              <a:t>The "</a:t>
            </a:r>
            <a:r>
              <a:rPr lang="en-US" sz="2000" i="1" dirty="0" err="1">
                <a:solidFill>
                  <a:srgbClr val="FF0000"/>
                </a:solidFill>
              </a:rPr>
              <a:t>PersonID</a:t>
            </a:r>
            <a:r>
              <a:rPr lang="en-US" sz="2000" i="1" dirty="0">
                <a:solidFill>
                  <a:srgbClr val="FF0000"/>
                </a:solidFill>
              </a:rPr>
              <a:t>" column in the "Orders" table is a FOREIGN KEY in the "Orders" table.</a:t>
            </a:r>
          </a:p>
          <a:p>
            <a:endParaRPr lang="en-US" sz="2000" i="1" dirty="0">
              <a:solidFill>
                <a:srgbClr val="FF0000"/>
              </a:solidFill>
            </a:endParaRPr>
          </a:p>
          <a:p>
            <a:r>
              <a:rPr lang="en-US" sz="2000" i="1" dirty="0">
                <a:solidFill>
                  <a:srgbClr val="FF0000"/>
                </a:solidFill>
              </a:rPr>
              <a:t>The FOREIGN KEY constraint is used to prevent actions that would destroy links between tables.</a:t>
            </a:r>
          </a:p>
          <a:p>
            <a:endParaRPr lang="en-US" sz="2000" i="1" dirty="0">
              <a:solidFill>
                <a:srgbClr val="FF0000"/>
              </a:solidFill>
            </a:endParaRPr>
          </a:p>
          <a:p>
            <a:r>
              <a:rPr lang="en-US" sz="2000" i="1" dirty="0">
                <a:solidFill>
                  <a:srgbClr val="FF0000"/>
                </a:solidFill>
              </a:rPr>
              <a:t>The FOREIGN KEY constraint also prevents invalid data from being inserted into the foreign key column, because it has to be one of the values contained in the table it points to.</a:t>
            </a:r>
          </a:p>
        </p:txBody>
      </p:sp>
      <p:sp>
        <p:nvSpPr>
          <p:cNvPr id="6" name="Date Placeholder 5">
            <a:extLst>
              <a:ext uri="{FF2B5EF4-FFF2-40B4-BE49-F238E27FC236}">
                <a16:creationId xmlns:a16="http://schemas.microsoft.com/office/drawing/2014/main" id="{3CFF9847-06A0-46AE-989F-01A8ADECFF30}"/>
              </a:ext>
            </a:extLst>
          </p:cNvPr>
          <p:cNvSpPr>
            <a:spLocks noGrp="1"/>
          </p:cNvSpPr>
          <p:nvPr>
            <p:ph type="dt" sz="half" idx="10"/>
          </p:nvPr>
        </p:nvSpPr>
        <p:spPr/>
        <p:txBody>
          <a:bodyPr/>
          <a:lstStyle/>
          <a:p>
            <a:fld id="{87C8A880-29B2-4444-B39C-7ED2A17F4B7D}" type="datetime1">
              <a:rPr lang="en-US" smtClean="0"/>
              <a:t>9/23/2021</a:t>
            </a:fld>
            <a:endParaRPr lang="en-US" dirty="0"/>
          </a:p>
        </p:txBody>
      </p:sp>
      <p:sp>
        <p:nvSpPr>
          <p:cNvPr id="7" name="Footer Placeholder 6">
            <a:extLst>
              <a:ext uri="{FF2B5EF4-FFF2-40B4-BE49-F238E27FC236}">
                <a16:creationId xmlns:a16="http://schemas.microsoft.com/office/drawing/2014/main" id="{E9C75B29-BC14-4717-80AE-367FC02DFDA5}"/>
              </a:ext>
            </a:extLst>
          </p:cNvPr>
          <p:cNvSpPr>
            <a:spLocks noGrp="1"/>
          </p:cNvSpPr>
          <p:nvPr>
            <p:ph type="ftr" sz="quarter" idx="11"/>
          </p:nvPr>
        </p:nvSpPr>
        <p:spPr/>
        <p:txBody>
          <a:bodyPr/>
          <a:lstStyle/>
          <a:p>
            <a:r>
              <a:rPr lang="en-US"/>
              <a:t>Janpreet Singh , Assistant Prof, SCSE.</a:t>
            </a:r>
            <a:endParaRPr lang="en-US" dirty="0"/>
          </a:p>
        </p:txBody>
      </p:sp>
      <p:sp>
        <p:nvSpPr>
          <p:cNvPr id="8" name="Slide Number Placeholder 7">
            <a:extLst>
              <a:ext uri="{FF2B5EF4-FFF2-40B4-BE49-F238E27FC236}">
                <a16:creationId xmlns:a16="http://schemas.microsoft.com/office/drawing/2014/main" id="{7722B392-3D44-4699-998B-E7CE01F2C2A3}"/>
              </a:ext>
            </a:extLst>
          </p:cNvPr>
          <p:cNvSpPr>
            <a:spLocks noGrp="1"/>
          </p:cNvSpPr>
          <p:nvPr>
            <p:ph type="sldNum" sz="quarter" idx="12"/>
          </p:nvPr>
        </p:nvSpPr>
        <p:spPr/>
        <p:txBody>
          <a:bodyPr/>
          <a:lstStyle/>
          <a:p>
            <a:fld id="{E4226994-BB72-416F-A3BA-7A0A684ED56B}" type="slidenum">
              <a:rPr lang="en-US" smtClean="0"/>
              <a:t>32</a:t>
            </a:fld>
            <a:endParaRPr lang="en-US" dirty="0"/>
          </a:p>
        </p:txBody>
      </p:sp>
    </p:spTree>
    <p:extLst>
      <p:ext uri="{BB962C8B-B14F-4D97-AF65-F5344CB8AC3E}">
        <p14:creationId xmlns:p14="http://schemas.microsoft.com/office/powerpoint/2010/main" val="1718311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49BC-6581-4AA2-B7C8-1C5C13B9FDC4}"/>
              </a:ext>
            </a:extLst>
          </p:cNvPr>
          <p:cNvSpPr>
            <a:spLocks noGrp="1"/>
          </p:cNvSpPr>
          <p:nvPr>
            <p:ph type="title"/>
          </p:nvPr>
        </p:nvSpPr>
        <p:spPr/>
        <p:txBody>
          <a:bodyPr/>
          <a:lstStyle/>
          <a:p>
            <a:r>
              <a:rPr lang="en-US" dirty="0"/>
              <a:t>SQL FOREIGN KEY on CREATE TABLE</a:t>
            </a:r>
          </a:p>
        </p:txBody>
      </p:sp>
      <p:sp>
        <p:nvSpPr>
          <p:cNvPr id="3" name="Content Placeholder 2">
            <a:extLst>
              <a:ext uri="{FF2B5EF4-FFF2-40B4-BE49-F238E27FC236}">
                <a16:creationId xmlns:a16="http://schemas.microsoft.com/office/drawing/2014/main" id="{417AE859-5929-40BA-8FCD-F70D0D893852}"/>
              </a:ext>
            </a:extLst>
          </p:cNvPr>
          <p:cNvSpPr>
            <a:spLocks noGrp="1"/>
          </p:cNvSpPr>
          <p:nvPr>
            <p:ph idx="1"/>
          </p:nvPr>
        </p:nvSpPr>
        <p:spPr/>
        <p:txBody>
          <a:bodyPr/>
          <a:lstStyle/>
          <a:p>
            <a:r>
              <a:rPr lang="en-US" dirty="0"/>
              <a:t>The following SQL creates a FOREIGN KEY on the "</a:t>
            </a:r>
            <a:r>
              <a:rPr lang="en-US" dirty="0" err="1"/>
              <a:t>PersonID</a:t>
            </a:r>
            <a:r>
              <a:rPr lang="en-US" dirty="0"/>
              <a:t>" column when the "Orders" table is created:</a:t>
            </a:r>
          </a:p>
          <a:p>
            <a:endParaRPr lang="en-US" dirty="0"/>
          </a:p>
          <a:p>
            <a:endParaRPr lang="en-US" dirty="0"/>
          </a:p>
          <a:p>
            <a:endParaRPr lang="en-US" dirty="0"/>
          </a:p>
          <a:p>
            <a:pPr marL="0" indent="0">
              <a:buNone/>
            </a:pPr>
            <a:r>
              <a:rPr lang="en-US" dirty="0">
                <a:solidFill>
                  <a:srgbClr val="FF0000"/>
                </a:solidFill>
              </a:rPr>
              <a:t>CREATE TABLE Orders (</a:t>
            </a:r>
          </a:p>
          <a:p>
            <a:pPr marL="0" indent="0">
              <a:buNone/>
            </a:pPr>
            <a:r>
              <a:rPr lang="en-US" dirty="0">
                <a:solidFill>
                  <a:srgbClr val="FF0000"/>
                </a:solidFill>
              </a:rPr>
              <a:t>    </a:t>
            </a:r>
            <a:r>
              <a:rPr lang="en-US" dirty="0" err="1">
                <a:solidFill>
                  <a:srgbClr val="FF0000"/>
                </a:solidFill>
              </a:rPr>
              <a:t>OrderID</a:t>
            </a:r>
            <a:r>
              <a:rPr lang="en-US" dirty="0">
                <a:solidFill>
                  <a:srgbClr val="FF0000"/>
                </a:solidFill>
              </a:rPr>
              <a:t> int NOT NULL PRIMARY KEY,</a:t>
            </a:r>
          </a:p>
          <a:p>
            <a:pPr marL="0" indent="0">
              <a:buNone/>
            </a:pPr>
            <a:r>
              <a:rPr lang="en-US" dirty="0">
                <a:solidFill>
                  <a:srgbClr val="FF0000"/>
                </a:solidFill>
              </a:rPr>
              <a:t>    </a:t>
            </a:r>
            <a:r>
              <a:rPr lang="en-US" dirty="0" err="1">
                <a:solidFill>
                  <a:srgbClr val="FF0000"/>
                </a:solidFill>
              </a:rPr>
              <a:t>OrderNumber</a:t>
            </a:r>
            <a:r>
              <a:rPr lang="en-US" dirty="0">
                <a:solidFill>
                  <a:srgbClr val="FF0000"/>
                </a:solidFill>
              </a:rPr>
              <a:t> int NOT NULL,</a:t>
            </a:r>
          </a:p>
          <a:p>
            <a:pPr marL="0" indent="0">
              <a:buNone/>
            </a:pPr>
            <a:r>
              <a:rPr lang="en-US" dirty="0">
                <a:solidFill>
                  <a:srgbClr val="FF0000"/>
                </a:solidFill>
              </a:rPr>
              <a:t>    </a:t>
            </a:r>
            <a:r>
              <a:rPr lang="en-US" dirty="0" err="1">
                <a:solidFill>
                  <a:srgbClr val="FF0000"/>
                </a:solidFill>
              </a:rPr>
              <a:t>PersonID</a:t>
            </a:r>
            <a:r>
              <a:rPr lang="en-US" dirty="0">
                <a:solidFill>
                  <a:srgbClr val="FF0000"/>
                </a:solidFill>
              </a:rPr>
              <a:t> int FOREIGN KEY REFERENCES Persons(</a:t>
            </a:r>
            <a:r>
              <a:rPr lang="en-US" dirty="0" err="1">
                <a:solidFill>
                  <a:srgbClr val="FF0000"/>
                </a:solidFill>
              </a:rPr>
              <a:t>PersonID</a:t>
            </a:r>
            <a:r>
              <a:rPr lang="en-US" dirty="0">
                <a:solidFill>
                  <a:srgbClr val="FF0000"/>
                </a:solidFill>
              </a:rPr>
              <a:t>)</a:t>
            </a:r>
          </a:p>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686C5808-0069-4B0F-AFD1-88FB9F295070}"/>
              </a:ext>
            </a:extLst>
          </p:cNvPr>
          <p:cNvSpPr>
            <a:spLocks noGrp="1"/>
          </p:cNvSpPr>
          <p:nvPr>
            <p:ph type="dt" sz="half" idx="10"/>
          </p:nvPr>
        </p:nvSpPr>
        <p:spPr/>
        <p:txBody>
          <a:bodyPr/>
          <a:lstStyle/>
          <a:p>
            <a:fld id="{0FD89D06-ADD8-4A6F-B89F-946A9CACA228}" type="datetime1">
              <a:rPr lang="en-US" smtClean="0"/>
              <a:t>9/23/2021</a:t>
            </a:fld>
            <a:endParaRPr lang="en-US" dirty="0"/>
          </a:p>
        </p:txBody>
      </p:sp>
      <p:sp>
        <p:nvSpPr>
          <p:cNvPr id="5" name="Footer Placeholder 4">
            <a:extLst>
              <a:ext uri="{FF2B5EF4-FFF2-40B4-BE49-F238E27FC236}">
                <a16:creationId xmlns:a16="http://schemas.microsoft.com/office/drawing/2014/main" id="{AB4840B1-E34C-442B-89F4-FD850E7A13A4}"/>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60927455-E2CC-4B83-9711-73DA04596BA7}"/>
              </a:ext>
            </a:extLst>
          </p:cNvPr>
          <p:cNvSpPr>
            <a:spLocks noGrp="1"/>
          </p:cNvSpPr>
          <p:nvPr>
            <p:ph type="sldNum" sz="quarter" idx="12"/>
          </p:nvPr>
        </p:nvSpPr>
        <p:spPr/>
        <p:txBody>
          <a:bodyPr/>
          <a:lstStyle/>
          <a:p>
            <a:fld id="{E4226994-BB72-416F-A3BA-7A0A684ED56B}" type="slidenum">
              <a:rPr lang="en-US" smtClean="0"/>
              <a:t>33</a:t>
            </a:fld>
            <a:endParaRPr lang="en-US" dirty="0"/>
          </a:p>
        </p:txBody>
      </p:sp>
    </p:spTree>
    <p:extLst>
      <p:ext uri="{BB962C8B-B14F-4D97-AF65-F5344CB8AC3E}">
        <p14:creationId xmlns:p14="http://schemas.microsoft.com/office/powerpoint/2010/main" val="3279759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3E8F-9C6E-4F47-A455-F6D1276A85C4}"/>
              </a:ext>
            </a:extLst>
          </p:cNvPr>
          <p:cNvSpPr>
            <a:spLocks noGrp="1"/>
          </p:cNvSpPr>
          <p:nvPr>
            <p:ph type="title"/>
          </p:nvPr>
        </p:nvSpPr>
        <p:spPr/>
        <p:txBody>
          <a:bodyPr/>
          <a:lstStyle/>
          <a:p>
            <a:r>
              <a:rPr lang="en-US" dirty="0"/>
              <a:t>SQL FOREIGN KEY on ALTER TABLE</a:t>
            </a:r>
          </a:p>
        </p:txBody>
      </p:sp>
      <p:sp>
        <p:nvSpPr>
          <p:cNvPr id="3" name="Content Placeholder 2">
            <a:extLst>
              <a:ext uri="{FF2B5EF4-FFF2-40B4-BE49-F238E27FC236}">
                <a16:creationId xmlns:a16="http://schemas.microsoft.com/office/drawing/2014/main" id="{88B5AE36-3F5F-44F0-91EF-209C57463DB8}"/>
              </a:ext>
            </a:extLst>
          </p:cNvPr>
          <p:cNvSpPr>
            <a:spLocks noGrp="1"/>
          </p:cNvSpPr>
          <p:nvPr>
            <p:ph idx="1"/>
          </p:nvPr>
        </p:nvSpPr>
        <p:spPr/>
        <p:txBody>
          <a:bodyPr/>
          <a:lstStyle/>
          <a:p>
            <a:r>
              <a:rPr lang="en-US" dirty="0"/>
              <a:t>To create a FOREIGN KEY constraint on the "</a:t>
            </a:r>
            <a:r>
              <a:rPr lang="en-US" dirty="0" err="1"/>
              <a:t>PersonID</a:t>
            </a:r>
            <a:r>
              <a:rPr lang="en-US" dirty="0"/>
              <a:t>" column when the "Orders" table is already created, use the following SQL:</a:t>
            </a:r>
          </a:p>
          <a:p>
            <a:pPr marL="0" indent="0">
              <a:buNone/>
            </a:pPr>
            <a:r>
              <a:rPr lang="en-US" dirty="0">
                <a:solidFill>
                  <a:srgbClr val="FF0000"/>
                </a:solidFill>
              </a:rPr>
              <a:t>ALTER TABLE Orders</a:t>
            </a:r>
          </a:p>
          <a:p>
            <a:pPr marL="0" indent="0">
              <a:buNone/>
            </a:pPr>
            <a:r>
              <a:rPr lang="en-US" dirty="0">
                <a:solidFill>
                  <a:srgbClr val="FF0000"/>
                </a:solidFill>
              </a:rPr>
              <a:t>ADD FOREIGN KEY (</a:t>
            </a:r>
            <a:r>
              <a:rPr lang="en-US" dirty="0" err="1">
                <a:solidFill>
                  <a:srgbClr val="FF0000"/>
                </a:solidFill>
              </a:rPr>
              <a:t>PersonID</a:t>
            </a:r>
            <a:r>
              <a:rPr lang="en-US" dirty="0">
                <a:solidFill>
                  <a:srgbClr val="FF0000"/>
                </a:solidFill>
              </a:rPr>
              <a:t>) REFERENCES Persons(</a:t>
            </a:r>
            <a:r>
              <a:rPr lang="en-US" dirty="0" err="1">
                <a:solidFill>
                  <a:srgbClr val="FF0000"/>
                </a:solidFill>
              </a:rPr>
              <a:t>PersonID</a:t>
            </a:r>
            <a:r>
              <a:rPr lang="en-US" dirty="0">
                <a:solidFill>
                  <a:srgbClr val="FF0000"/>
                </a:solidFill>
              </a:rPr>
              <a:t>);</a:t>
            </a:r>
          </a:p>
          <a:p>
            <a:pPr marL="0" indent="0">
              <a:buNone/>
            </a:pPr>
            <a:endParaRPr lang="en-US" dirty="0">
              <a:solidFill>
                <a:srgbClr val="FF0000"/>
              </a:solidFill>
            </a:endParaRPr>
          </a:p>
          <a:p>
            <a:pPr marL="0" indent="0">
              <a:buNone/>
            </a:pPr>
            <a:r>
              <a:rPr lang="en-US" sz="2800" dirty="0">
                <a:solidFill>
                  <a:srgbClr val="FF0000"/>
                </a:solidFill>
              </a:rPr>
              <a:t>OR</a:t>
            </a:r>
          </a:p>
          <a:p>
            <a:pPr marL="0" indent="0">
              <a:buNone/>
            </a:pPr>
            <a:endParaRPr lang="en-US" dirty="0">
              <a:solidFill>
                <a:srgbClr val="FF0000"/>
              </a:solidFill>
            </a:endParaRPr>
          </a:p>
          <a:p>
            <a:pPr marL="0" indent="0">
              <a:buNone/>
            </a:pPr>
            <a:r>
              <a:rPr lang="en-US" dirty="0">
                <a:solidFill>
                  <a:srgbClr val="FF0000"/>
                </a:solidFill>
              </a:rPr>
              <a:t>ALTER TABLE Orders</a:t>
            </a:r>
          </a:p>
          <a:p>
            <a:pPr marL="0" indent="0">
              <a:buNone/>
            </a:pPr>
            <a:r>
              <a:rPr lang="en-US" dirty="0">
                <a:solidFill>
                  <a:srgbClr val="FF0000"/>
                </a:solidFill>
              </a:rPr>
              <a:t>ADD CONSTRAINT </a:t>
            </a:r>
            <a:r>
              <a:rPr lang="en-US" dirty="0" err="1">
                <a:solidFill>
                  <a:srgbClr val="FF0000"/>
                </a:solidFill>
              </a:rPr>
              <a:t>FK_PersonOrder</a:t>
            </a:r>
            <a:endParaRPr lang="en-US" dirty="0">
              <a:solidFill>
                <a:srgbClr val="FF0000"/>
              </a:solidFill>
            </a:endParaRPr>
          </a:p>
          <a:p>
            <a:pPr marL="0" indent="0">
              <a:buNone/>
            </a:pPr>
            <a:r>
              <a:rPr lang="en-US" dirty="0">
                <a:solidFill>
                  <a:srgbClr val="FF0000"/>
                </a:solidFill>
              </a:rPr>
              <a:t>FOREIGN KEY (</a:t>
            </a:r>
            <a:r>
              <a:rPr lang="en-US" dirty="0" err="1">
                <a:solidFill>
                  <a:srgbClr val="FF0000"/>
                </a:solidFill>
              </a:rPr>
              <a:t>PersonID</a:t>
            </a:r>
            <a:r>
              <a:rPr lang="en-US" dirty="0">
                <a:solidFill>
                  <a:srgbClr val="FF0000"/>
                </a:solidFill>
              </a:rPr>
              <a:t>) REFERENCES Persons(</a:t>
            </a:r>
            <a:r>
              <a:rPr lang="en-US" dirty="0" err="1">
                <a:solidFill>
                  <a:srgbClr val="FF0000"/>
                </a:solidFill>
              </a:rPr>
              <a:t>PersonID</a:t>
            </a:r>
            <a:r>
              <a:rPr lang="en-US" dirty="0">
                <a:solidFill>
                  <a:srgbClr val="FF0000"/>
                </a:solidFill>
              </a:rPr>
              <a:t>);</a:t>
            </a:r>
          </a:p>
        </p:txBody>
      </p:sp>
      <p:sp>
        <p:nvSpPr>
          <p:cNvPr id="4" name="Date Placeholder 3">
            <a:extLst>
              <a:ext uri="{FF2B5EF4-FFF2-40B4-BE49-F238E27FC236}">
                <a16:creationId xmlns:a16="http://schemas.microsoft.com/office/drawing/2014/main" id="{20098490-FA39-4978-8F6F-3BDE31A76E6C}"/>
              </a:ext>
            </a:extLst>
          </p:cNvPr>
          <p:cNvSpPr>
            <a:spLocks noGrp="1"/>
          </p:cNvSpPr>
          <p:nvPr>
            <p:ph type="dt" sz="half" idx="10"/>
          </p:nvPr>
        </p:nvSpPr>
        <p:spPr/>
        <p:txBody>
          <a:bodyPr/>
          <a:lstStyle/>
          <a:p>
            <a:fld id="{9808989C-A8C2-49EA-8296-3ED7B6DBDE9A}" type="datetime1">
              <a:rPr lang="en-US" smtClean="0"/>
              <a:t>9/23/2021</a:t>
            </a:fld>
            <a:endParaRPr lang="en-US" dirty="0"/>
          </a:p>
        </p:txBody>
      </p:sp>
      <p:sp>
        <p:nvSpPr>
          <p:cNvPr id="5" name="Footer Placeholder 4">
            <a:extLst>
              <a:ext uri="{FF2B5EF4-FFF2-40B4-BE49-F238E27FC236}">
                <a16:creationId xmlns:a16="http://schemas.microsoft.com/office/drawing/2014/main" id="{A277A479-9FAD-463C-8AC8-2C18DF0F57F8}"/>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3C95ACCC-05B5-466C-86E5-DE248ACC27B7}"/>
              </a:ext>
            </a:extLst>
          </p:cNvPr>
          <p:cNvSpPr>
            <a:spLocks noGrp="1"/>
          </p:cNvSpPr>
          <p:nvPr>
            <p:ph type="sldNum" sz="quarter" idx="12"/>
          </p:nvPr>
        </p:nvSpPr>
        <p:spPr/>
        <p:txBody>
          <a:bodyPr/>
          <a:lstStyle/>
          <a:p>
            <a:fld id="{E4226994-BB72-416F-A3BA-7A0A684ED56B}" type="slidenum">
              <a:rPr lang="en-US" smtClean="0"/>
              <a:t>34</a:t>
            </a:fld>
            <a:endParaRPr lang="en-US" dirty="0"/>
          </a:p>
        </p:txBody>
      </p:sp>
    </p:spTree>
    <p:extLst>
      <p:ext uri="{BB962C8B-B14F-4D97-AF65-F5344CB8AC3E}">
        <p14:creationId xmlns:p14="http://schemas.microsoft.com/office/powerpoint/2010/main" val="1677918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70C4-AF53-453E-A499-320021D9B89C}"/>
              </a:ext>
            </a:extLst>
          </p:cNvPr>
          <p:cNvSpPr>
            <a:spLocks noGrp="1"/>
          </p:cNvSpPr>
          <p:nvPr>
            <p:ph type="title"/>
          </p:nvPr>
        </p:nvSpPr>
        <p:spPr/>
        <p:txBody>
          <a:bodyPr/>
          <a:lstStyle/>
          <a:p>
            <a:r>
              <a:rPr lang="en-US" dirty="0"/>
              <a:t>DROP a FOREIGN KEY Constraint</a:t>
            </a:r>
          </a:p>
        </p:txBody>
      </p:sp>
      <p:sp>
        <p:nvSpPr>
          <p:cNvPr id="3" name="Content Placeholder 2">
            <a:extLst>
              <a:ext uri="{FF2B5EF4-FFF2-40B4-BE49-F238E27FC236}">
                <a16:creationId xmlns:a16="http://schemas.microsoft.com/office/drawing/2014/main" id="{B0BEB8B8-79DC-4291-9085-2825373B37F1}"/>
              </a:ext>
            </a:extLst>
          </p:cNvPr>
          <p:cNvSpPr>
            <a:spLocks noGrp="1"/>
          </p:cNvSpPr>
          <p:nvPr>
            <p:ph idx="1"/>
          </p:nvPr>
        </p:nvSpPr>
        <p:spPr/>
        <p:txBody>
          <a:bodyPr/>
          <a:lstStyle/>
          <a:p>
            <a:r>
              <a:rPr lang="en-US" dirty="0"/>
              <a:t>To drop a FOREIGN KEY constraint, use the following SQL:</a:t>
            </a:r>
          </a:p>
          <a:p>
            <a:endParaRPr lang="en-US" dirty="0"/>
          </a:p>
          <a:p>
            <a:endParaRPr lang="en-US" dirty="0"/>
          </a:p>
          <a:p>
            <a:pPr marL="0" indent="0">
              <a:buNone/>
            </a:pPr>
            <a:r>
              <a:rPr lang="en-US" dirty="0">
                <a:solidFill>
                  <a:srgbClr val="FF0000"/>
                </a:solidFill>
              </a:rPr>
              <a:t>ALTER TABLE Orders</a:t>
            </a:r>
            <a:br>
              <a:rPr lang="en-US" dirty="0">
                <a:solidFill>
                  <a:srgbClr val="FF0000"/>
                </a:solidFill>
              </a:rPr>
            </a:br>
            <a:r>
              <a:rPr lang="en-US" dirty="0">
                <a:solidFill>
                  <a:srgbClr val="FF0000"/>
                </a:solidFill>
              </a:rPr>
              <a:t>DROP CONSTRAINT </a:t>
            </a:r>
            <a:r>
              <a:rPr lang="en-US" dirty="0" err="1">
                <a:solidFill>
                  <a:srgbClr val="FF0000"/>
                </a:solidFill>
              </a:rPr>
              <a:t>FK_PersonOrder</a:t>
            </a:r>
            <a:r>
              <a:rPr lang="en-US" dirty="0">
                <a:solidFill>
                  <a:srgbClr val="FF0000"/>
                </a:solidFill>
              </a:rPr>
              <a:t>;</a:t>
            </a:r>
          </a:p>
        </p:txBody>
      </p:sp>
      <p:sp>
        <p:nvSpPr>
          <p:cNvPr id="4" name="Date Placeholder 3">
            <a:extLst>
              <a:ext uri="{FF2B5EF4-FFF2-40B4-BE49-F238E27FC236}">
                <a16:creationId xmlns:a16="http://schemas.microsoft.com/office/drawing/2014/main" id="{4BB1F27C-E06E-49A7-95F3-5D6EC8F8E1F8}"/>
              </a:ext>
            </a:extLst>
          </p:cNvPr>
          <p:cNvSpPr>
            <a:spLocks noGrp="1"/>
          </p:cNvSpPr>
          <p:nvPr>
            <p:ph type="dt" sz="half" idx="10"/>
          </p:nvPr>
        </p:nvSpPr>
        <p:spPr/>
        <p:txBody>
          <a:bodyPr/>
          <a:lstStyle/>
          <a:p>
            <a:fld id="{F0C09554-71DF-43E5-A598-9F7962886CE1}" type="datetime1">
              <a:rPr lang="en-US" smtClean="0"/>
              <a:t>9/23/2021</a:t>
            </a:fld>
            <a:endParaRPr lang="en-US" dirty="0"/>
          </a:p>
        </p:txBody>
      </p:sp>
      <p:sp>
        <p:nvSpPr>
          <p:cNvPr id="5" name="Footer Placeholder 4">
            <a:extLst>
              <a:ext uri="{FF2B5EF4-FFF2-40B4-BE49-F238E27FC236}">
                <a16:creationId xmlns:a16="http://schemas.microsoft.com/office/drawing/2014/main" id="{6181A14B-E32B-4FDA-9928-5E3AF91E285C}"/>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3D37A6D4-0A0A-4A30-B7BD-04A9E395756E}"/>
              </a:ext>
            </a:extLst>
          </p:cNvPr>
          <p:cNvSpPr>
            <a:spLocks noGrp="1"/>
          </p:cNvSpPr>
          <p:nvPr>
            <p:ph type="sldNum" sz="quarter" idx="12"/>
          </p:nvPr>
        </p:nvSpPr>
        <p:spPr/>
        <p:txBody>
          <a:bodyPr/>
          <a:lstStyle/>
          <a:p>
            <a:fld id="{E4226994-BB72-416F-A3BA-7A0A684ED56B}" type="slidenum">
              <a:rPr lang="en-US" smtClean="0"/>
              <a:t>35</a:t>
            </a:fld>
            <a:endParaRPr lang="en-US" dirty="0"/>
          </a:p>
        </p:txBody>
      </p:sp>
    </p:spTree>
    <p:extLst>
      <p:ext uri="{BB962C8B-B14F-4D97-AF65-F5344CB8AC3E}">
        <p14:creationId xmlns:p14="http://schemas.microsoft.com/office/powerpoint/2010/main" val="1097129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6B3F-B5D9-4CEC-9E89-929CBA2458DA}"/>
              </a:ext>
            </a:extLst>
          </p:cNvPr>
          <p:cNvSpPr>
            <a:spLocks noGrp="1"/>
          </p:cNvSpPr>
          <p:nvPr>
            <p:ph type="title"/>
          </p:nvPr>
        </p:nvSpPr>
        <p:spPr>
          <a:xfrm>
            <a:off x="620597" y="569066"/>
            <a:ext cx="3894841" cy="4952492"/>
          </a:xfrm>
        </p:spPr>
        <p:txBody>
          <a:bodyPr/>
          <a:lstStyle/>
          <a:p>
            <a:r>
              <a:rPr lang="en-US" dirty="0"/>
              <a:t>SQL ALTER TABLE Statement</a:t>
            </a:r>
          </a:p>
        </p:txBody>
      </p:sp>
      <p:sp>
        <p:nvSpPr>
          <p:cNvPr id="3" name="Content Placeholder 2">
            <a:extLst>
              <a:ext uri="{FF2B5EF4-FFF2-40B4-BE49-F238E27FC236}">
                <a16:creationId xmlns:a16="http://schemas.microsoft.com/office/drawing/2014/main" id="{3CE845D3-2F40-4E45-8FEF-7AFC769EC337}"/>
              </a:ext>
            </a:extLst>
          </p:cNvPr>
          <p:cNvSpPr>
            <a:spLocks noGrp="1"/>
          </p:cNvSpPr>
          <p:nvPr>
            <p:ph idx="1"/>
          </p:nvPr>
        </p:nvSpPr>
        <p:spPr/>
        <p:txBody>
          <a:bodyPr/>
          <a:lstStyle/>
          <a:p>
            <a:r>
              <a:rPr lang="en-US" dirty="0"/>
              <a:t>The ALTER TABLE statement is used to add, delete, or modify columns in an existing table.</a:t>
            </a:r>
          </a:p>
          <a:p>
            <a:endParaRPr lang="en-US" dirty="0"/>
          </a:p>
          <a:p>
            <a:r>
              <a:rPr lang="en-US" dirty="0"/>
              <a:t>The ALTER TABLE statement is also used to add and drop various constraints on an existing table.</a:t>
            </a:r>
          </a:p>
          <a:p>
            <a:endParaRPr lang="en-US" dirty="0"/>
          </a:p>
          <a:p>
            <a:endParaRPr lang="en-US" dirty="0"/>
          </a:p>
        </p:txBody>
      </p:sp>
      <p:sp>
        <p:nvSpPr>
          <p:cNvPr id="4" name="Date Placeholder 3">
            <a:extLst>
              <a:ext uri="{FF2B5EF4-FFF2-40B4-BE49-F238E27FC236}">
                <a16:creationId xmlns:a16="http://schemas.microsoft.com/office/drawing/2014/main" id="{08C6B669-31A4-44D5-A742-2354AFDB1360}"/>
              </a:ext>
            </a:extLst>
          </p:cNvPr>
          <p:cNvSpPr>
            <a:spLocks noGrp="1"/>
          </p:cNvSpPr>
          <p:nvPr>
            <p:ph type="dt" sz="half" idx="10"/>
          </p:nvPr>
        </p:nvSpPr>
        <p:spPr/>
        <p:txBody>
          <a:bodyPr/>
          <a:lstStyle/>
          <a:p>
            <a:fld id="{A5AB4D87-1159-41B1-91EE-F98262A008FF}" type="datetime1">
              <a:rPr lang="en-US" smtClean="0"/>
              <a:t>9/23/2021</a:t>
            </a:fld>
            <a:endParaRPr lang="en-US" dirty="0"/>
          </a:p>
        </p:txBody>
      </p:sp>
      <p:sp>
        <p:nvSpPr>
          <p:cNvPr id="5" name="Footer Placeholder 4">
            <a:extLst>
              <a:ext uri="{FF2B5EF4-FFF2-40B4-BE49-F238E27FC236}">
                <a16:creationId xmlns:a16="http://schemas.microsoft.com/office/drawing/2014/main" id="{3980F7FE-1DFD-45B6-BF14-F6F52CA1ED25}"/>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34B0D3D7-03ED-4370-9E4A-6B74CA82E0BC}"/>
              </a:ext>
            </a:extLst>
          </p:cNvPr>
          <p:cNvSpPr>
            <a:spLocks noGrp="1"/>
          </p:cNvSpPr>
          <p:nvPr>
            <p:ph type="sldNum" sz="quarter" idx="12"/>
          </p:nvPr>
        </p:nvSpPr>
        <p:spPr/>
        <p:txBody>
          <a:bodyPr/>
          <a:lstStyle/>
          <a:p>
            <a:fld id="{E4226994-BB72-416F-A3BA-7A0A684ED56B}" type="slidenum">
              <a:rPr lang="en-US" smtClean="0"/>
              <a:t>36</a:t>
            </a:fld>
            <a:endParaRPr lang="en-US" dirty="0"/>
          </a:p>
        </p:txBody>
      </p:sp>
    </p:spTree>
    <p:extLst>
      <p:ext uri="{BB962C8B-B14F-4D97-AF65-F5344CB8AC3E}">
        <p14:creationId xmlns:p14="http://schemas.microsoft.com/office/powerpoint/2010/main" val="2275203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BB28-3928-4764-8C9A-F0AE9D85A775}"/>
              </a:ext>
            </a:extLst>
          </p:cNvPr>
          <p:cNvSpPr>
            <a:spLocks noGrp="1"/>
          </p:cNvSpPr>
          <p:nvPr>
            <p:ph type="title"/>
          </p:nvPr>
        </p:nvSpPr>
        <p:spPr/>
        <p:txBody>
          <a:bodyPr/>
          <a:lstStyle/>
          <a:p>
            <a:r>
              <a:rPr lang="en-US" dirty="0"/>
              <a:t>ALTER TABLE - ADD Column</a:t>
            </a:r>
          </a:p>
        </p:txBody>
      </p:sp>
      <p:sp>
        <p:nvSpPr>
          <p:cNvPr id="3" name="Content Placeholder 2">
            <a:extLst>
              <a:ext uri="{FF2B5EF4-FFF2-40B4-BE49-F238E27FC236}">
                <a16:creationId xmlns:a16="http://schemas.microsoft.com/office/drawing/2014/main" id="{51A929E2-76D1-4DD4-8FC8-A2451987CCE0}"/>
              </a:ext>
            </a:extLst>
          </p:cNvPr>
          <p:cNvSpPr>
            <a:spLocks noGrp="1"/>
          </p:cNvSpPr>
          <p:nvPr>
            <p:ph idx="1"/>
          </p:nvPr>
        </p:nvSpPr>
        <p:spPr/>
        <p:txBody>
          <a:bodyPr/>
          <a:lstStyle/>
          <a:p>
            <a:pPr marL="0" indent="0">
              <a:buNone/>
            </a:pPr>
            <a:r>
              <a:rPr lang="en-US" dirty="0">
                <a:solidFill>
                  <a:srgbClr val="FF0000"/>
                </a:solidFill>
              </a:rPr>
              <a:t>ALTER TABLE </a:t>
            </a:r>
            <a:r>
              <a:rPr lang="en-US" dirty="0" err="1">
                <a:solidFill>
                  <a:srgbClr val="FF0000"/>
                </a:solidFill>
              </a:rPr>
              <a:t>table_name</a:t>
            </a:r>
            <a:endParaRPr lang="en-US" dirty="0">
              <a:solidFill>
                <a:srgbClr val="FF0000"/>
              </a:solidFill>
            </a:endParaRPr>
          </a:p>
          <a:p>
            <a:pPr marL="0" indent="0">
              <a:buNone/>
            </a:pPr>
            <a:r>
              <a:rPr lang="en-US" dirty="0">
                <a:solidFill>
                  <a:srgbClr val="FF0000"/>
                </a:solidFill>
              </a:rPr>
              <a:t>ADD </a:t>
            </a:r>
            <a:r>
              <a:rPr lang="en-US" dirty="0" err="1">
                <a:solidFill>
                  <a:srgbClr val="FF0000"/>
                </a:solidFill>
              </a:rPr>
              <a:t>column_name</a:t>
            </a:r>
            <a:r>
              <a:rPr lang="en-US" dirty="0">
                <a:solidFill>
                  <a:srgbClr val="FF0000"/>
                </a:solidFill>
              </a:rPr>
              <a:t> datatype;</a:t>
            </a:r>
          </a:p>
          <a:p>
            <a:endParaRPr lang="en-US" dirty="0"/>
          </a:p>
          <a:p>
            <a:endParaRPr lang="en-US" dirty="0"/>
          </a:p>
          <a:p>
            <a:r>
              <a:rPr lang="en-US" dirty="0"/>
              <a:t>The following SQL adds an "Email" column to the "Customers" table:</a:t>
            </a:r>
          </a:p>
          <a:p>
            <a:endParaRPr lang="en-US" dirty="0"/>
          </a:p>
          <a:p>
            <a:r>
              <a:rPr lang="en-US" dirty="0"/>
              <a:t>Example</a:t>
            </a:r>
          </a:p>
          <a:p>
            <a:pPr marL="0" indent="0">
              <a:buNone/>
            </a:pPr>
            <a:r>
              <a:rPr lang="en-US" dirty="0">
                <a:solidFill>
                  <a:srgbClr val="FF0000"/>
                </a:solidFill>
              </a:rPr>
              <a:t>ALTER TABLE Customers</a:t>
            </a:r>
          </a:p>
          <a:p>
            <a:pPr marL="0" indent="0">
              <a:buNone/>
            </a:pPr>
            <a:r>
              <a:rPr lang="en-US" dirty="0">
                <a:solidFill>
                  <a:srgbClr val="FF0000"/>
                </a:solidFill>
              </a:rPr>
              <a:t>ADD Email varchar(255);</a:t>
            </a:r>
          </a:p>
        </p:txBody>
      </p:sp>
      <p:sp>
        <p:nvSpPr>
          <p:cNvPr id="4" name="Date Placeholder 3">
            <a:extLst>
              <a:ext uri="{FF2B5EF4-FFF2-40B4-BE49-F238E27FC236}">
                <a16:creationId xmlns:a16="http://schemas.microsoft.com/office/drawing/2014/main" id="{3AFC72AE-5E9A-4460-8249-6A4862B65763}"/>
              </a:ext>
            </a:extLst>
          </p:cNvPr>
          <p:cNvSpPr>
            <a:spLocks noGrp="1"/>
          </p:cNvSpPr>
          <p:nvPr>
            <p:ph type="dt" sz="half" idx="10"/>
          </p:nvPr>
        </p:nvSpPr>
        <p:spPr/>
        <p:txBody>
          <a:bodyPr/>
          <a:lstStyle/>
          <a:p>
            <a:fld id="{059AC556-8D37-4C17-A4F1-F40DE4C2C8FB}" type="datetime1">
              <a:rPr lang="en-US" smtClean="0"/>
              <a:t>9/23/2021</a:t>
            </a:fld>
            <a:endParaRPr lang="en-US" dirty="0"/>
          </a:p>
        </p:txBody>
      </p:sp>
      <p:sp>
        <p:nvSpPr>
          <p:cNvPr id="5" name="Footer Placeholder 4">
            <a:extLst>
              <a:ext uri="{FF2B5EF4-FFF2-40B4-BE49-F238E27FC236}">
                <a16:creationId xmlns:a16="http://schemas.microsoft.com/office/drawing/2014/main" id="{03EEBD68-0545-4FAD-B224-656A0D1D52DC}"/>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063810DD-410C-41D1-800D-C516D1F0ABB2}"/>
              </a:ext>
            </a:extLst>
          </p:cNvPr>
          <p:cNvSpPr>
            <a:spLocks noGrp="1"/>
          </p:cNvSpPr>
          <p:nvPr>
            <p:ph type="sldNum" sz="quarter" idx="12"/>
          </p:nvPr>
        </p:nvSpPr>
        <p:spPr/>
        <p:txBody>
          <a:bodyPr/>
          <a:lstStyle/>
          <a:p>
            <a:fld id="{E4226994-BB72-416F-A3BA-7A0A684ED56B}" type="slidenum">
              <a:rPr lang="en-US" smtClean="0"/>
              <a:t>37</a:t>
            </a:fld>
            <a:endParaRPr lang="en-US" dirty="0"/>
          </a:p>
        </p:txBody>
      </p:sp>
    </p:spTree>
    <p:extLst>
      <p:ext uri="{BB962C8B-B14F-4D97-AF65-F5344CB8AC3E}">
        <p14:creationId xmlns:p14="http://schemas.microsoft.com/office/powerpoint/2010/main" val="109463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49E8-8A56-45BF-99FE-A8ECF0D28D18}"/>
              </a:ext>
            </a:extLst>
          </p:cNvPr>
          <p:cNvSpPr>
            <a:spLocks noGrp="1"/>
          </p:cNvSpPr>
          <p:nvPr>
            <p:ph type="title"/>
          </p:nvPr>
        </p:nvSpPr>
        <p:spPr/>
        <p:txBody>
          <a:bodyPr/>
          <a:lstStyle/>
          <a:p>
            <a:r>
              <a:rPr lang="en-US" dirty="0"/>
              <a:t>ALTER TABLE - DROP COLUMN</a:t>
            </a:r>
          </a:p>
        </p:txBody>
      </p:sp>
      <p:sp>
        <p:nvSpPr>
          <p:cNvPr id="3" name="Content Placeholder 2">
            <a:extLst>
              <a:ext uri="{FF2B5EF4-FFF2-40B4-BE49-F238E27FC236}">
                <a16:creationId xmlns:a16="http://schemas.microsoft.com/office/drawing/2014/main" id="{9691F03D-F3A1-4F39-8AA0-505DF2548ACB}"/>
              </a:ext>
            </a:extLst>
          </p:cNvPr>
          <p:cNvSpPr>
            <a:spLocks noGrp="1"/>
          </p:cNvSpPr>
          <p:nvPr>
            <p:ph idx="1"/>
          </p:nvPr>
        </p:nvSpPr>
        <p:spPr/>
        <p:txBody>
          <a:bodyPr/>
          <a:lstStyle/>
          <a:p>
            <a:pPr marL="0" indent="0">
              <a:buNone/>
            </a:pPr>
            <a:r>
              <a:rPr lang="en-US" dirty="0">
                <a:solidFill>
                  <a:srgbClr val="FF0000"/>
                </a:solidFill>
              </a:rPr>
              <a:t>ALTER TABLE </a:t>
            </a:r>
            <a:r>
              <a:rPr lang="en-US" dirty="0" err="1">
                <a:solidFill>
                  <a:srgbClr val="FF0000"/>
                </a:solidFill>
              </a:rPr>
              <a:t>table_name</a:t>
            </a:r>
            <a:endParaRPr lang="en-US" dirty="0">
              <a:solidFill>
                <a:srgbClr val="FF0000"/>
              </a:solidFill>
            </a:endParaRPr>
          </a:p>
          <a:p>
            <a:pPr marL="0" indent="0">
              <a:buNone/>
            </a:pPr>
            <a:r>
              <a:rPr lang="en-US" dirty="0">
                <a:solidFill>
                  <a:srgbClr val="FF0000"/>
                </a:solidFill>
              </a:rPr>
              <a:t>DROP COLUMN </a:t>
            </a:r>
            <a:r>
              <a:rPr lang="en-US" dirty="0" err="1">
                <a:solidFill>
                  <a:srgbClr val="FF0000"/>
                </a:solidFill>
              </a:rPr>
              <a:t>column_name</a:t>
            </a:r>
            <a:r>
              <a:rPr lang="en-US" dirty="0">
                <a:solidFill>
                  <a:srgbClr val="FF0000"/>
                </a:solidFill>
              </a:rPr>
              <a:t>;</a:t>
            </a:r>
          </a:p>
          <a:p>
            <a:endParaRPr lang="en-US" dirty="0"/>
          </a:p>
          <a:p>
            <a:endParaRPr lang="en-US" dirty="0"/>
          </a:p>
          <a:p>
            <a:r>
              <a:rPr lang="en-US" dirty="0"/>
              <a:t>The following SQL deletes the "Email" column from the "Customers" table:</a:t>
            </a:r>
          </a:p>
          <a:p>
            <a:endParaRPr lang="en-US" dirty="0"/>
          </a:p>
          <a:p>
            <a:r>
              <a:rPr lang="en-US" dirty="0"/>
              <a:t>Example</a:t>
            </a:r>
          </a:p>
          <a:p>
            <a:pPr marL="0" indent="0">
              <a:buNone/>
            </a:pPr>
            <a:r>
              <a:rPr lang="en-US" dirty="0">
                <a:solidFill>
                  <a:srgbClr val="FF0000"/>
                </a:solidFill>
              </a:rPr>
              <a:t>ALTER TABLE Customers</a:t>
            </a:r>
          </a:p>
          <a:p>
            <a:pPr marL="0" indent="0">
              <a:buNone/>
            </a:pPr>
            <a:r>
              <a:rPr lang="en-US" dirty="0">
                <a:solidFill>
                  <a:srgbClr val="FF0000"/>
                </a:solidFill>
              </a:rPr>
              <a:t>DROP COLUMN Email;</a:t>
            </a:r>
          </a:p>
        </p:txBody>
      </p:sp>
      <p:sp>
        <p:nvSpPr>
          <p:cNvPr id="4" name="Date Placeholder 3">
            <a:extLst>
              <a:ext uri="{FF2B5EF4-FFF2-40B4-BE49-F238E27FC236}">
                <a16:creationId xmlns:a16="http://schemas.microsoft.com/office/drawing/2014/main" id="{9DF0DAB3-53C1-47E4-B32D-BC7232810763}"/>
              </a:ext>
            </a:extLst>
          </p:cNvPr>
          <p:cNvSpPr>
            <a:spLocks noGrp="1"/>
          </p:cNvSpPr>
          <p:nvPr>
            <p:ph type="dt" sz="half" idx="10"/>
          </p:nvPr>
        </p:nvSpPr>
        <p:spPr/>
        <p:txBody>
          <a:bodyPr/>
          <a:lstStyle/>
          <a:p>
            <a:fld id="{34C3D5B2-92F3-4006-9165-FDF16E647ED9}" type="datetime1">
              <a:rPr lang="en-US" smtClean="0"/>
              <a:t>9/23/2021</a:t>
            </a:fld>
            <a:endParaRPr lang="en-US" dirty="0"/>
          </a:p>
        </p:txBody>
      </p:sp>
      <p:sp>
        <p:nvSpPr>
          <p:cNvPr id="5" name="Footer Placeholder 4">
            <a:extLst>
              <a:ext uri="{FF2B5EF4-FFF2-40B4-BE49-F238E27FC236}">
                <a16:creationId xmlns:a16="http://schemas.microsoft.com/office/drawing/2014/main" id="{C080C404-EFA8-4A8D-9938-2167E809FA67}"/>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B3147291-84E2-403B-8F32-F254D1FF731C}"/>
              </a:ext>
            </a:extLst>
          </p:cNvPr>
          <p:cNvSpPr>
            <a:spLocks noGrp="1"/>
          </p:cNvSpPr>
          <p:nvPr>
            <p:ph type="sldNum" sz="quarter" idx="12"/>
          </p:nvPr>
        </p:nvSpPr>
        <p:spPr/>
        <p:txBody>
          <a:bodyPr/>
          <a:lstStyle/>
          <a:p>
            <a:fld id="{E4226994-BB72-416F-A3BA-7A0A684ED56B}" type="slidenum">
              <a:rPr lang="en-US" smtClean="0"/>
              <a:t>38</a:t>
            </a:fld>
            <a:endParaRPr lang="en-US" dirty="0"/>
          </a:p>
        </p:txBody>
      </p:sp>
    </p:spTree>
    <p:extLst>
      <p:ext uri="{BB962C8B-B14F-4D97-AF65-F5344CB8AC3E}">
        <p14:creationId xmlns:p14="http://schemas.microsoft.com/office/powerpoint/2010/main" val="1831299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3DCA-C5C5-4135-84D1-8C8B92345B8E}"/>
              </a:ext>
            </a:extLst>
          </p:cNvPr>
          <p:cNvSpPr>
            <a:spLocks noGrp="1"/>
          </p:cNvSpPr>
          <p:nvPr>
            <p:ph type="title"/>
          </p:nvPr>
        </p:nvSpPr>
        <p:spPr/>
        <p:txBody>
          <a:bodyPr/>
          <a:lstStyle/>
          <a:p>
            <a:r>
              <a:rPr lang="en-US" dirty="0"/>
              <a:t>ALTER TABLE - ALTER/MODIFY COLUMN</a:t>
            </a:r>
          </a:p>
        </p:txBody>
      </p:sp>
      <p:sp>
        <p:nvSpPr>
          <p:cNvPr id="3" name="Content Placeholder 2">
            <a:extLst>
              <a:ext uri="{FF2B5EF4-FFF2-40B4-BE49-F238E27FC236}">
                <a16:creationId xmlns:a16="http://schemas.microsoft.com/office/drawing/2014/main" id="{24A6DE0C-3B48-46F7-855C-E12CBAA0F245}"/>
              </a:ext>
            </a:extLst>
          </p:cNvPr>
          <p:cNvSpPr>
            <a:spLocks noGrp="1"/>
          </p:cNvSpPr>
          <p:nvPr>
            <p:ph idx="1"/>
          </p:nvPr>
        </p:nvSpPr>
        <p:spPr/>
        <p:txBody>
          <a:bodyPr/>
          <a:lstStyle/>
          <a:p>
            <a:r>
              <a:rPr lang="en-US" dirty="0"/>
              <a:t>To change the data type of a column in a table, use the following syntax:</a:t>
            </a:r>
          </a:p>
          <a:p>
            <a:endParaRPr lang="en-US" dirty="0"/>
          </a:p>
          <a:p>
            <a:pPr marL="0" indent="0">
              <a:buNone/>
            </a:pPr>
            <a:r>
              <a:rPr lang="en-US" dirty="0"/>
              <a:t>Oracle (prior version 10G):</a:t>
            </a:r>
          </a:p>
          <a:p>
            <a:endParaRPr lang="en-US" dirty="0"/>
          </a:p>
          <a:p>
            <a:pPr marL="0" indent="0">
              <a:buNone/>
            </a:pPr>
            <a:r>
              <a:rPr lang="en-US" dirty="0">
                <a:solidFill>
                  <a:srgbClr val="FF0000"/>
                </a:solidFill>
              </a:rPr>
              <a:t>ALTER TABLE </a:t>
            </a:r>
            <a:r>
              <a:rPr lang="en-US" dirty="0" err="1">
                <a:solidFill>
                  <a:srgbClr val="FF0000"/>
                </a:solidFill>
              </a:rPr>
              <a:t>table_name</a:t>
            </a:r>
            <a:endParaRPr lang="en-US" dirty="0">
              <a:solidFill>
                <a:srgbClr val="FF0000"/>
              </a:solidFill>
            </a:endParaRPr>
          </a:p>
          <a:p>
            <a:pPr marL="0" indent="0">
              <a:buNone/>
            </a:pPr>
            <a:r>
              <a:rPr lang="en-US" dirty="0">
                <a:solidFill>
                  <a:srgbClr val="FF0000"/>
                </a:solidFill>
              </a:rPr>
              <a:t>MODIFY COLUMN </a:t>
            </a:r>
            <a:r>
              <a:rPr lang="en-US" dirty="0" err="1">
                <a:solidFill>
                  <a:srgbClr val="FF0000"/>
                </a:solidFill>
              </a:rPr>
              <a:t>column_name</a:t>
            </a:r>
            <a:r>
              <a:rPr lang="en-US" dirty="0">
                <a:solidFill>
                  <a:srgbClr val="FF0000"/>
                </a:solidFill>
              </a:rPr>
              <a:t> datatype;</a:t>
            </a:r>
          </a:p>
          <a:p>
            <a:r>
              <a:rPr lang="en-US" dirty="0"/>
              <a:t>Oracle 10G and later:</a:t>
            </a:r>
          </a:p>
          <a:p>
            <a:endParaRPr lang="en-US" dirty="0"/>
          </a:p>
          <a:p>
            <a:pPr marL="0" indent="0">
              <a:buNone/>
            </a:pPr>
            <a:r>
              <a:rPr lang="en-US" dirty="0">
                <a:solidFill>
                  <a:srgbClr val="FF0000"/>
                </a:solidFill>
              </a:rPr>
              <a:t>ALTER TABLE </a:t>
            </a:r>
            <a:r>
              <a:rPr lang="en-US" dirty="0" err="1">
                <a:solidFill>
                  <a:srgbClr val="FF0000"/>
                </a:solidFill>
              </a:rPr>
              <a:t>table_name</a:t>
            </a:r>
            <a:endParaRPr lang="en-US" dirty="0">
              <a:solidFill>
                <a:srgbClr val="FF0000"/>
              </a:solidFill>
            </a:endParaRPr>
          </a:p>
          <a:p>
            <a:pPr marL="0" indent="0">
              <a:buNone/>
            </a:pPr>
            <a:r>
              <a:rPr lang="en-US" dirty="0">
                <a:solidFill>
                  <a:srgbClr val="FF0000"/>
                </a:solidFill>
              </a:rPr>
              <a:t>MODIFY </a:t>
            </a:r>
            <a:r>
              <a:rPr lang="en-US" dirty="0" err="1">
                <a:solidFill>
                  <a:srgbClr val="FF0000"/>
                </a:solidFill>
              </a:rPr>
              <a:t>column_name</a:t>
            </a:r>
            <a:r>
              <a:rPr lang="en-US" dirty="0">
                <a:solidFill>
                  <a:srgbClr val="FF0000"/>
                </a:solidFill>
              </a:rPr>
              <a:t> datatype;</a:t>
            </a:r>
          </a:p>
        </p:txBody>
      </p:sp>
      <p:sp>
        <p:nvSpPr>
          <p:cNvPr id="4" name="Date Placeholder 3">
            <a:extLst>
              <a:ext uri="{FF2B5EF4-FFF2-40B4-BE49-F238E27FC236}">
                <a16:creationId xmlns:a16="http://schemas.microsoft.com/office/drawing/2014/main" id="{82FB90F3-144A-4DA3-BDE8-F3D982486428}"/>
              </a:ext>
            </a:extLst>
          </p:cNvPr>
          <p:cNvSpPr>
            <a:spLocks noGrp="1"/>
          </p:cNvSpPr>
          <p:nvPr>
            <p:ph type="dt" sz="half" idx="10"/>
          </p:nvPr>
        </p:nvSpPr>
        <p:spPr/>
        <p:txBody>
          <a:bodyPr/>
          <a:lstStyle/>
          <a:p>
            <a:fld id="{E276DFE6-3B1F-470D-86E3-AABB629DB8AA}" type="datetime1">
              <a:rPr lang="en-US" smtClean="0"/>
              <a:t>9/23/2021</a:t>
            </a:fld>
            <a:endParaRPr lang="en-US" dirty="0"/>
          </a:p>
        </p:txBody>
      </p:sp>
      <p:sp>
        <p:nvSpPr>
          <p:cNvPr id="5" name="Footer Placeholder 4">
            <a:extLst>
              <a:ext uri="{FF2B5EF4-FFF2-40B4-BE49-F238E27FC236}">
                <a16:creationId xmlns:a16="http://schemas.microsoft.com/office/drawing/2014/main" id="{2A720322-E487-40B5-855A-A23DFDC6E447}"/>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3F3B83F2-1695-4D5A-AB86-3ECDF1ECDC12}"/>
              </a:ext>
            </a:extLst>
          </p:cNvPr>
          <p:cNvSpPr>
            <a:spLocks noGrp="1"/>
          </p:cNvSpPr>
          <p:nvPr>
            <p:ph type="sldNum" sz="quarter" idx="12"/>
          </p:nvPr>
        </p:nvSpPr>
        <p:spPr/>
        <p:txBody>
          <a:bodyPr/>
          <a:lstStyle/>
          <a:p>
            <a:fld id="{E4226994-BB72-416F-A3BA-7A0A684ED56B}" type="slidenum">
              <a:rPr lang="en-US" smtClean="0"/>
              <a:t>39</a:t>
            </a:fld>
            <a:endParaRPr lang="en-US" dirty="0"/>
          </a:p>
        </p:txBody>
      </p:sp>
    </p:spTree>
    <p:extLst>
      <p:ext uri="{BB962C8B-B14F-4D97-AF65-F5344CB8AC3E}">
        <p14:creationId xmlns:p14="http://schemas.microsoft.com/office/powerpoint/2010/main" val="384469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85D8-1817-4597-925C-31BAB879094A}"/>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7F5692CF-A88A-40D5-AAA0-F524B5469252}"/>
              </a:ext>
            </a:extLst>
          </p:cNvPr>
          <p:cNvSpPr>
            <a:spLocks noGrp="1"/>
          </p:cNvSpPr>
          <p:nvPr>
            <p:ph idx="1"/>
          </p:nvPr>
        </p:nvSpPr>
        <p:spPr/>
        <p:txBody>
          <a:bodyPr>
            <a:normAutofit/>
          </a:bodyPr>
          <a:lstStyle/>
          <a:p>
            <a:pPr marL="0" indent="0">
              <a:buNone/>
            </a:pPr>
            <a:r>
              <a:rPr lang="en-US" sz="3200" i="1" dirty="0"/>
              <a:t>CREATE TABLE </a:t>
            </a:r>
            <a:r>
              <a:rPr lang="en-US" sz="3200" i="1" dirty="0" err="1"/>
              <a:t>table_name</a:t>
            </a:r>
            <a:r>
              <a:rPr lang="en-US" sz="3200" i="1" dirty="0"/>
              <a:t> (</a:t>
            </a:r>
          </a:p>
          <a:p>
            <a:pPr marL="0" indent="0">
              <a:buNone/>
            </a:pPr>
            <a:r>
              <a:rPr lang="en-US" sz="3200" i="1" dirty="0"/>
              <a:t>    column1 datatype constraint,</a:t>
            </a:r>
          </a:p>
          <a:p>
            <a:pPr marL="0" indent="0">
              <a:buNone/>
            </a:pPr>
            <a:r>
              <a:rPr lang="en-US" sz="3200" i="1" dirty="0"/>
              <a:t>    column2 datatype constraint,</a:t>
            </a:r>
          </a:p>
          <a:p>
            <a:pPr marL="0" indent="0">
              <a:buNone/>
            </a:pPr>
            <a:r>
              <a:rPr lang="en-US" sz="3200" i="1" dirty="0"/>
              <a:t>    column3 datatype constraint,</a:t>
            </a:r>
          </a:p>
          <a:p>
            <a:pPr marL="0" indent="0">
              <a:buNone/>
            </a:pPr>
            <a:r>
              <a:rPr lang="en-US" sz="3200" i="1" dirty="0"/>
              <a:t>    ....</a:t>
            </a:r>
          </a:p>
          <a:p>
            <a:pPr marL="0" indent="0">
              <a:buNone/>
            </a:pPr>
            <a:r>
              <a:rPr lang="en-US" sz="3200" i="1" dirty="0"/>
              <a:t>);</a:t>
            </a:r>
          </a:p>
        </p:txBody>
      </p:sp>
      <p:sp>
        <p:nvSpPr>
          <p:cNvPr id="4" name="Date Placeholder 3">
            <a:extLst>
              <a:ext uri="{FF2B5EF4-FFF2-40B4-BE49-F238E27FC236}">
                <a16:creationId xmlns:a16="http://schemas.microsoft.com/office/drawing/2014/main" id="{0A84093E-AAC0-4266-872F-2BCBCBAFDC9F}"/>
              </a:ext>
            </a:extLst>
          </p:cNvPr>
          <p:cNvSpPr>
            <a:spLocks noGrp="1"/>
          </p:cNvSpPr>
          <p:nvPr>
            <p:ph type="dt" sz="half" idx="10"/>
          </p:nvPr>
        </p:nvSpPr>
        <p:spPr/>
        <p:txBody>
          <a:bodyPr/>
          <a:lstStyle/>
          <a:p>
            <a:fld id="{2C18E886-A431-4FB8-B4CE-E7668B6F686B}" type="datetime1">
              <a:rPr lang="en-US" smtClean="0"/>
              <a:t>9/23/2021</a:t>
            </a:fld>
            <a:endParaRPr lang="en-US" dirty="0"/>
          </a:p>
        </p:txBody>
      </p:sp>
      <p:sp>
        <p:nvSpPr>
          <p:cNvPr id="5" name="Footer Placeholder 4">
            <a:extLst>
              <a:ext uri="{FF2B5EF4-FFF2-40B4-BE49-F238E27FC236}">
                <a16:creationId xmlns:a16="http://schemas.microsoft.com/office/drawing/2014/main" id="{86C966CA-0FA2-4EA9-9CDA-38B3DC6C7932}"/>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22DE0C67-9F44-4A3C-8DA3-8CB85A1BB802}"/>
              </a:ext>
            </a:extLst>
          </p:cNvPr>
          <p:cNvSpPr>
            <a:spLocks noGrp="1"/>
          </p:cNvSpPr>
          <p:nvPr>
            <p:ph type="sldNum" sz="quarter" idx="12"/>
          </p:nvPr>
        </p:nvSpPr>
        <p:spPr/>
        <p:txBody>
          <a:bodyPr/>
          <a:lstStyle/>
          <a:p>
            <a:fld id="{E4226994-BB72-416F-A3BA-7A0A684ED56B}" type="slidenum">
              <a:rPr lang="en-US" smtClean="0"/>
              <a:t>4</a:t>
            </a:fld>
            <a:endParaRPr lang="en-US" dirty="0"/>
          </a:p>
        </p:txBody>
      </p:sp>
    </p:spTree>
    <p:extLst>
      <p:ext uri="{BB962C8B-B14F-4D97-AF65-F5344CB8AC3E}">
        <p14:creationId xmlns:p14="http://schemas.microsoft.com/office/powerpoint/2010/main" val="100638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3C6D-33A4-4089-BB62-B5A3D5037278}"/>
              </a:ext>
            </a:extLst>
          </p:cNvPr>
          <p:cNvSpPr>
            <a:spLocks noGrp="1"/>
          </p:cNvSpPr>
          <p:nvPr>
            <p:ph type="title"/>
          </p:nvPr>
        </p:nvSpPr>
        <p:spPr/>
        <p:txBody>
          <a:bodyPr/>
          <a:lstStyle/>
          <a:p>
            <a:r>
              <a:rPr lang="en-US" dirty="0"/>
              <a:t>SQL ALTER TABLE Example</a:t>
            </a:r>
          </a:p>
        </p:txBody>
      </p:sp>
      <p:pic>
        <p:nvPicPr>
          <p:cNvPr id="4" name="Picture 3">
            <a:extLst>
              <a:ext uri="{FF2B5EF4-FFF2-40B4-BE49-F238E27FC236}">
                <a16:creationId xmlns:a16="http://schemas.microsoft.com/office/drawing/2014/main" id="{2B5A8BDA-5A6F-4A09-98B4-60EF5F1EF01C}"/>
              </a:ext>
            </a:extLst>
          </p:cNvPr>
          <p:cNvPicPr>
            <a:picLocks noChangeAspect="1"/>
          </p:cNvPicPr>
          <p:nvPr/>
        </p:nvPicPr>
        <p:blipFill>
          <a:blip r:embed="rId2"/>
          <a:stretch>
            <a:fillRect/>
          </a:stretch>
        </p:blipFill>
        <p:spPr>
          <a:xfrm>
            <a:off x="3495578" y="3429000"/>
            <a:ext cx="8201035" cy="2267831"/>
          </a:xfrm>
          <a:prstGeom prst="rect">
            <a:avLst/>
          </a:prstGeom>
        </p:spPr>
      </p:pic>
      <p:sp>
        <p:nvSpPr>
          <p:cNvPr id="5" name="Date Placeholder 4">
            <a:extLst>
              <a:ext uri="{FF2B5EF4-FFF2-40B4-BE49-F238E27FC236}">
                <a16:creationId xmlns:a16="http://schemas.microsoft.com/office/drawing/2014/main" id="{42F31CFC-9F5D-4D5E-90EA-3D1163512292}"/>
              </a:ext>
            </a:extLst>
          </p:cNvPr>
          <p:cNvSpPr>
            <a:spLocks noGrp="1"/>
          </p:cNvSpPr>
          <p:nvPr>
            <p:ph type="dt" sz="half" idx="10"/>
          </p:nvPr>
        </p:nvSpPr>
        <p:spPr/>
        <p:txBody>
          <a:bodyPr/>
          <a:lstStyle/>
          <a:p>
            <a:fld id="{BE71358D-E6DC-4859-999D-ACD97C8352E3}" type="datetime1">
              <a:rPr lang="en-US" smtClean="0"/>
              <a:t>9/23/2021</a:t>
            </a:fld>
            <a:endParaRPr lang="en-US" dirty="0"/>
          </a:p>
        </p:txBody>
      </p:sp>
      <p:sp>
        <p:nvSpPr>
          <p:cNvPr id="6" name="Footer Placeholder 5">
            <a:extLst>
              <a:ext uri="{FF2B5EF4-FFF2-40B4-BE49-F238E27FC236}">
                <a16:creationId xmlns:a16="http://schemas.microsoft.com/office/drawing/2014/main" id="{1E873530-7245-42E2-8D8C-95416F560B30}"/>
              </a:ext>
            </a:extLst>
          </p:cNvPr>
          <p:cNvSpPr>
            <a:spLocks noGrp="1"/>
          </p:cNvSpPr>
          <p:nvPr>
            <p:ph type="ftr" sz="quarter" idx="11"/>
          </p:nvPr>
        </p:nvSpPr>
        <p:spPr/>
        <p:txBody>
          <a:bodyPr/>
          <a:lstStyle/>
          <a:p>
            <a:r>
              <a:rPr lang="en-US"/>
              <a:t>Janpreet Singh , Assistant Prof, SCSE.</a:t>
            </a:r>
            <a:endParaRPr lang="en-US" dirty="0"/>
          </a:p>
        </p:txBody>
      </p:sp>
      <p:sp>
        <p:nvSpPr>
          <p:cNvPr id="7" name="Slide Number Placeholder 6">
            <a:extLst>
              <a:ext uri="{FF2B5EF4-FFF2-40B4-BE49-F238E27FC236}">
                <a16:creationId xmlns:a16="http://schemas.microsoft.com/office/drawing/2014/main" id="{77DBBD46-5E59-4729-AFE7-632E856E8A58}"/>
              </a:ext>
            </a:extLst>
          </p:cNvPr>
          <p:cNvSpPr>
            <a:spLocks noGrp="1"/>
          </p:cNvSpPr>
          <p:nvPr>
            <p:ph type="sldNum" sz="quarter" idx="12"/>
          </p:nvPr>
        </p:nvSpPr>
        <p:spPr/>
        <p:txBody>
          <a:bodyPr/>
          <a:lstStyle/>
          <a:p>
            <a:fld id="{E4226994-BB72-416F-A3BA-7A0A684ED56B}" type="slidenum">
              <a:rPr lang="en-US" smtClean="0"/>
              <a:t>40</a:t>
            </a:fld>
            <a:endParaRPr lang="en-US" dirty="0"/>
          </a:p>
        </p:txBody>
      </p:sp>
    </p:spTree>
    <p:extLst>
      <p:ext uri="{BB962C8B-B14F-4D97-AF65-F5344CB8AC3E}">
        <p14:creationId xmlns:p14="http://schemas.microsoft.com/office/powerpoint/2010/main" val="2680296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375203-3B70-424B-99F8-8EA3C0039D56}"/>
              </a:ext>
            </a:extLst>
          </p:cNvPr>
          <p:cNvSpPr/>
          <p:nvPr/>
        </p:nvSpPr>
        <p:spPr>
          <a:xfrm>
            <a:off x="681872" y="632390"/>
            <a:ext cx="6096000" cy="1815882"/>
          </a:xfrm>
          <a:prstGeom prst="rect">
            <a:avLst/>
          </a:prstGeom>
        </p:spPr>
        <p:txBody>
          <a:bodyPr>
            <a:spAutoFit/>
          </a:bodyPr>
          <a:lstStyle/>
          <a:p>
            <a:r>
              <a:rPr lang="en-US" sz="2800" dirty="0"/>
              <a:t>We use the following SQL statement:</a:t>
            </a:r>
          </a:p>
          <a:p>
            <a:endParaRPr lang="en-US" sz="2800" dirty="0"/>
          </a:p>
          <a:p>
            <a:r>
              <a:rPr lang="en-US" sz="2800" dirty="0">
                <a:solidFill>
                  <a:srgbClr val="FF0000"/>
                </a:solidFill>
              </a:rPr>
              <a:t>ALTER TABLE Persons</a:t>
            </a:r>
          </a:p>
          <a:p>
            <a:r>
              <a:rPr lang="en-US" sz="2800" dirty="0">
                <a:solidFill>
                  <a:srgbClr val="FF0000"/>
                </a:solidFill>
              </a:rPr>
              <a:t>ADD </a:t>
            </a:r>
            <a:r>
              <a:rPr lang="en-US" sz="2800" dirty="0" err="1">
                <a:solidFill>
                  <a:srgbClr val="FF0000"/>
                </a:solidFill>
              </a:rPr>
              <a:t>DateOfBirth</a:t>
            </a:r>
            <a:r>
              <a:rPr lang="en-US" sz="2800" dirty="0">
                <a:solidFill>
                  <a:srgbClr val="FF0000"/>
                </a:solidFill>
              </a:rPr>
              <a:t> date;</a:t>
            </a:r>
          </a:p>
        </p:txBody>
      </p:sp>
      <p:pic>
        <p:nvPicPr>
          <p:cNvPr id="5" name="Picture 4">
            <a:extLst>
              <a:ext uri="{FF2B5EF4-FFF2-40B4-BE49-F238E27FC236}">
                <a16:creationId xmlns:a16="http://schemas.microsoft.com/office/drawing/2014/main" id="{BD42252D-DEED-4855-8E26-A735E73F6D0D}"/>
              </a:ext>
            </a:extLst>
          </p:cNvPr>
          <p:cNvPicPr>
            <a:picLocks noChangeAspect="1"/>
          </p:cNvPicPr>
          <p:nvPr/>
        </p:nvPicPr>
        <p:blipFill>
          <a:blip r:embed="rId2"/>
          <a:stretch>
            <a:fillRect/>
          </a:stretch>
        </p:blipFill>
        <p:spPr>
          <a:xfrm>
            <a:off x="75415" y="3056970"/>
            <a:ext cx="12192000" cy="2290056"/>
          </a:xfrm>
          <a:prstGeom prst="rect">
            <a:avLst/>
          </a:prstGeom>
        </p:spPr>
      </p:pic>
      <p:sp>
        <p:nvSpPr>
          <p:cNvPr id="6" name="Date Placeholder 5">
            <a:extLst>
              <a:ext uri="{FF2B5EF4-FFF2-40B4-BE49-F238E27FC236}">
                <a16:creationId xmlns:a16="http://schemas.microsoft.com/office/drawing/2014/main" id="{1845E8A2-A335-4F2A-AF06-2994301E4C7A}"/>
              </a:ext>
            </a:extLst>
          </p:cNvPr>
          <p:cNvSpPr>
            <a:spLocks noGrp="1"/>
          </p:cNvSpPr>
          <p:nvPr>
            <p:ph type="dt" sz="half" idx="10"/>
          </p:nvPr>
        </p:nvSpPr>
        <p:spPr/>
        <p:txBody>
          <a:bodyPr/>
          <a:lstStyle/>
          <a:p>
            <a:fld id="{F2FB2A97-3F1B-448E-96E4-A524557EF4F5}" type="datetime1">
              <a:rPr lang="en-US" smtClean="0"/>
              <a:t>9/23/2021</a:t>
            </a:fld>
            <a:endParaRPr lang="en-US" dirty="0"/>
          </a:p>
        </p:txBody>
      </p:sp>
      <p:sp>
        <p:nvSpPr>
          <p:cNvPr id="7" name="Footer Placeholder 6">
            <a:extLst>
              <a:ext uri="{FF2B5EF4-FFF2-40B4-BE49-F238E27FC236}">
                <a16:creationId xmlns:a16="http://schemas.microsoft.com/office/drawing/2014/main" id="{C252E7EA-FC74-4C53-9617-41E616FA65C0}"/>
              </a:ext>
            </a:extLst>
          </p:cNvPr>
          <p:cNvSpPr>
            <a:spLocks noGrp="1"/>
          </p:cNvSpPr>
          <p:nvPr>
            <p:ph type="ftr" sz="quarter" idx="11"/>
          </p:nvPr>
        </p:nvSpPr>
        <p:spPr/>
        <p:txBody>
          <a:bodyPr/>
          <a:lstStyle/>
          <a:p>
            <a:r>
              <a:rPr lang="en-US"/>
              <a:t>Janpreet Singh , Assistant Prof, SCSE.</a:t>
            </a:r>
            <a:endParaRPr lang="en-US" dirty="0"/>
          </a:p>
        </p:txBody>
      </p:sp>
      <p:sp>
        <p:nvSpPr>
          <p:cNvPr id="8" name="Slide Number Placeholder 7">
            <a:extLst>
              <a:ext uri="{FF2B5EF4-FFF2-40B4-BE49-F238E27FC236}">
                <a16:creationId xmlns:a16="http://schemas.microsoft.com/office/drawing/2014/main" id="{F6471322-8261-440C-8165-0BFDF0D3569D}"/>
              </a:ext>
            </a:extLst>
          </p:cNvPr>
          <p:cNvSpPr>
            <a:spLocks noGrp="1"/>
          </p:cNvSpPr>
          <p:nvPr>
            <p:ph type="sldNum" sz="quarter" idx="12"/>
          </p:nvPr>
        </p:nvSpPr>
        <p:spPr/>
        <p:txBody>
          <a:bodyPr/>
          <a:lstStyle/>
          <a:p>
            <a:fld id="{E4226994-BB72-416F-A3BA-7A0A684ED56B}" type="slidenum">
              <a:rPr lang="en-US" smtClean="0"/>
              <a:t>41</a:t>
            </a:fld>
            <a:endParaRPr lang="en-US" dirty="0"/>
          </a:p>
        </p:txBody>
      </p:sp>
    </p:spTree>
    <p:extLst>
      <p:ext uri="{BB962C8B-B14F-4D97-AF65-F5344CB8AC3E}">
        <p14:creationId xmlns:p14="http://schemas.microsoft.com/office/powerpoint/2010/main" val="3997332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69B8-D9AF-4D87-A114-45FDF972B076}"/>
              </a:ext>
            </a:extLst>
          </p:cNvPr>
          <p:cNvSpPr>
            <a:spLocks noGrp="1"/>
          </p:cNvSpPr>
          <p:nvPr>
            <p:ph type="title"/>
          </p:nvPr>
        </p:nvSpPr>
        <p:spPr/>
        <p:txBody>
          <a:bodyPr/>
          <a:lstStyle/>
          <a:p>
            <a:r>
              <a:rPr lang="en-US" dirty="0"/>
              <a:t>Change Data Type Example</a:t>
            </a:r>
          </a:p>
        </p:txBody>
      </p:sp>
      <p:sp>
        <p:nvSpPr>
          <p:cNvPr id="3" name="Content Placeholder 2">
            <a:extLst>
              <a:ext uri="{FF2B5EF4-FFF2-40B4-BE49-F238E27FC236}">
                <a16:creationId xmlns:a16="http://schemas.microsoft.com/office/drawing/2014/main" id="{E786B2A4-B677-4E57-8C91-A3BC6629AD21}"/>
              </a:ext>
            </a:extLst>
          </p:cNvPr>
          <p:cNvSpPr>
            <a:spLocks noGrp="1"/>
          </p:cNvSpPr>
          <p:nvPr>
            <p:ph idx="1"/>
          </p:nvPr>
        </p:nvSpPr>
        <p:spPr/>
        <p:txBody>
          <a:bodyPr/>
          <a:lstStyle/>
          <a:p>
            <a:r>
              <a:rPr lang="en-US" dirty="0"/>
              <a:t>Now we want to change the data type of the column named "</a:t>
            </a:r>
            <a:r>
              <a:rPr lang="en-US" dirty="0" err="1"/>
              <a:t>DateOfBirth</a:t>
            </a:r>
            <a:r>
              <a:rPr lang="en-US" dirty="0"/>
              <a:t>" in the "Persons" table.</a:t>
            </a:r>
          </a:p>
          <a:p>
            <a:endParaRPr lang="en-US" dirty="0"/>
          </a:p>
          <a:p>
            <a:r>
              <a:rPr lang="en-US" dirty="0"/>
              <a:t>We use the following SQL statement:</a:t>
            </a:r>
          </a:p>
          <a:p>
            <a:pPr marL="0" indent="0">
              <a:buNone/>
            </a:pPr>
            <a:endParaRPr lang="en-US" dirty="0">
              <a:solidFill>
                <a:srgbClr val="FF0000"/>
              </a:solidFill>
            </a:endParaRPr>
          </a:p>
          <a:p>
            <a:pPr marL="0" indent="0">
              <a:buNone/>
            </a:pPr>
            <a:r>
              <a:rPr lang="en-US" dirty="0">
                <a:solidFill>
                  <a:srgbClr val="FF0000"/>
                </a:solidFill>
              </a:rPr>
              <a:t>ALTER TABLE Persons</a:t>
            </a:r>
          </a:p>
          <a:p>
            <a:pPr marL="0" indent="0">
              <a:buNone/>
            </a:pPr>
            <a:r>
              <a:rPr lang="en-US" dirty="0">
                <a:solidFill>
                  <a:srgbClr val="FF0000"/>
                </a:solidFill>
              </a:rPr>
              <a:t>ALTER COLUMN </a:t>
            </a:r>
            <a:r>
              <a:rPr lang="en-US" dirty="0" err="1">
                <a:solidFill>
                  <a:srgbClr val="FF0000"/>
                </a:solidFill>
              </a:rPr>
              <a:t>DateOfBirth</a:t>
            </a:r>
            <a:r>
              <a:rPr lang="en-US" dirty="0">
                <a:solidFill>
                  <a:srgbClr val="FF0000"/>
                </a:solidFill>
              </a:rPr>
              <a:t> year;</a:t>
            </a:r>
          </a:p>
          <a:p>
            <a:r>
              <a:rPr lang="en-US" dirty="0"/>
              <a:t>Notice that the "</a:t>
            </a:r>
            <a:r>
              <a:rPr lang="en-US" dirty="0" err="1"/>
              <a:t>DateOfBirth</a:t>
            </a:r>
            <a:r>
              <a:rPr lang="en-US" dirty="0"/>
              <a:t>" column is now of type year and is going to hold a year in a two- or four-digit format.</a:t>
            </a:r>
          </a:p>
        </p:txBody>
      </p:sp>
      <p:sp>
        <p:nvSpPr>
          <p:cNvPr id="4" name="Date Placeholder 3">
            <a:extLst>
              <a:ext uri="{FF2B5EF4-FFF2-40B4-BE49-F238E27FC236}">
                <a16:creationId xmlns:a16="http://schemas.microsoft.com/office/drawing/2014/main" id="{EB4AE86F-777C-46C7-AB32-F6B632252C63}"/>
              </a:ext>
            </a:extLst>
          </p:cNvPr>
          <p:cNvSpPr>
            <a:spLocks noGrp="1"/>
          </p:cNvSpPr>
          <p:nvPr>
            <p:ph type="dt" sz="half" idx="10"/>
          </p:nvPr>
        </p:nvSpPr>
        <p:spPr/>
        <p:txBody>
          <a:bodyPr/>
          <a:lstStyle/>
          <a:p>
            <a:fld id="{F934F5B7-53E3-4CCF-8325-4507CB696DBB}" type="datetime1">
              <a:rPr lang="en-US" smtClean="0"/>
              <a:t>9/23/2021</a:t>
            </a:fld>
            <a:endParaRPr lang="en-US" dirty="0"/>
          </a:p>
        </p:txBody>
      </p:sp>
      <p:sp>
        <p:nvSpPr>
          <p:cNvPr id="5" name="Footer Placeholder 4">
            <a:extLst>
              <a:ext uri="{FF2B5EF4-FFF2-40B4-BE49-F238E27FC236}">
                <a16:creationId xmlns:a16="http://schemas.microsoft.com/office/drawing/2014/main" id="{6244CC8C-D59D-474F-821F-D082E277AC65}"/>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B2B1B8AB-3A78-4835-B0CF-FE3DF971457B}"/>
              </a:ext>
            </a:extLst>
          </p:cNvPr>
          <p:cNvSpPr>
            <a:spLocks noGrp="1"/>
          </p:cNvSpPr>
          <p:nvPr>
            <p:ph type="sldNum" sz="quarter" idx="12"/>
          </p:nvPr>
        </p:nvSpPr>
        <p:spPr/>
        <p:txBody>
          <a:bodyPr/>
          <a:lstStyle/>
          <a:p>
            <a:fld id="{E4226994-BB72-416F-A3BA-7A0A684ED56B}" type="slidenum">
              <a:rPr lang="en-US" smtClean="0"/>
              <a:t>42</a:t>
            </a:fld>
            <a:endParaRPr lang="en-US" dirty="0"/>
          </a:p>
        </p:txBody>
      </p:sp>
    </p:spTree>
    <p:extLst>
      <p:ext uri="{BB962C8B-B14F-4D97-AF65-F5344CB8AC3E}">
        <p14:creationId xmlns:p14="http://schemas.microsoft.com/office/powerpoint/2010/main" val="1782236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50C3-98EC-4DE7-B71B-648640E0AD30}"/>
              </a:ext>
            </a:extLst>
          </p:cNvPr>
          <p:cNvSpPr>
            <a:spLocks noGrp="1"/>
          </p:cNvSpPr>
          <p:nvPr>
            <p:ph type="title"/>
          </p:nvPr>
        </p:nvSpPr>
        <p:spPr/>
        <p:txBody>
          <a:bodyPr/>
          <a:lstStyle/>
          <a:p>
            <a:r>
              <a:rPr lang="en-US" dirty="0"/>
              <a:t>DROP COLUMN Example</a:t>
            </a:r>
          </a:p>
        </p:txBody>
      </p:sp>
      <p:sp>
        <p:nvSpPr>
          <p:cNvPr id="3" name="Content Placeholder 2">
            <a:extLst>
              <a:ext uri="{FF2B5EF4-FFF2-40B4-BE49-F238E27FC236}">
                <a16:creationId xmlns:a16="http://schemas.microsoft.com/office/drawing/2014/main" id="{35DFCD87-0BCB-44F4-B1B4-F1B9DE6267BB}"/>
              </a:ext>
            </a:extLst>
          </p:cNvPr>
          <p:cNvSpPr>
            <a:spLocks noGrp="1"/>
          </p:cNvSpPr>
          <p:nvPr>
            <p:ph idx="1"/>
          </p:nvPr>
        </p:nvSpPr>
        <p:spPr/>
        <p:txBody>
          <a:bodyPr/>
          <a:lstStyle/>
          <a:p>
            <a:r>
              <a:rPr lang="en-US" dirty="0"/>
              <a:t>We use the following SQL statement:</a:t>
            </a:r>
          </a:p>
          <a:p>
            <a:endParaRPr lang="en-US" dirty="0"/>
          </a:p>
          <a:p>
            <a:pPr marL="0" indent="0">
              <a:buNone/>
            </a:pPr>
            <a:r>
              <a:rPr lang="en-US" dirty="0">
                <a:solidFill>
                  <a:srgbClr val="FF0000"/>
                </a:solidFill>
              </a:rPr>
              <a:t>ALTER TABLE Persons</a:t>
            </a:r>
          </a:p>
          <a:p>
            <a:pPr marL="0" indent="0">
              <a:buNone/>
            </a:pPr>
            <a:r>
              <a:rPr lang="en-US" dirty="0">
                <a:solidFill>
                  <a:srgbClr val="FF0000"/>
                </a:solidFill>
              </a:rPr>
              <a:t>DROP COLUMN </a:t>
            </a:r>
            <a:r>
              <a:rPr lang="en-US" dirty="0" err="1">
                <a:solidFill>
                  <a:srgbClr val="FF0000"/>
                </a:solidFill>
              </a:rPr>
              <a:t>DateOfBirth</a:t>
            </a:r>
            <a:r>
              <a:rPr lang="en-US" dirty="0">
                <a:solidFill>
                  <a:srgbClr val="FF0000"/>
                </a:solidFill>
              </a:rPr>
              <a:t>;</a:t>
            </a:r>
          </a:p>
        </p:txBody>
      </p:sp>
      <p:sp>
        <p:nvSpPr>
          <p:cNvPr id="4" name="Date Placeholder 3">
            <a:extLst>
              <a:ext uri="{FF2B5EF4-FFF2-40B4-BE49-F238E27FC236}">
                <a16:creationId xmlns:a16="http://schemas.microsoft.com/office/drawing/2014/main" id="{24E0329F-CF10-4AA0-A082-21E43ACE6853}"/>
              </a:ext>
            </a:extLst>
          </p:cNvPr>
          <p:cNvSpPr>
            <a:spLocks noGrp="1"/>
          </p:cNvSpPr>
          <p:nvPr>
            <p:ph type="dt" sz="half" idx="10"/>
          </p:nvPr>
        </p:nvSpPr>
        <p:spPr/>
        <p:txBody>
          <a:bodyPr/>
          <a:lstStyle/>
          <a:p>
            <a:fld id="{1B132B97-D0CE-4995-982A-BEB857AB56D0}" type="datetime1">
              <a:rPr lang="en-US" smtClean="0"/>
              <a:t>9/23/2021</a:t>
            </a:fld>
            <a:endParaRPr lang="en-US" dirty="0"/>
          </a:p>
        </p:txBody>
      </p:sp>
      <p:sp>
        <p:nvSpPr>
          <p:cNvPr id="5" name="Footer Placeholder 4">
            <a:extLst>
              <a:ext uri="{FF2B5EF4-FFF2-40B4-BE49-F238E27FC236}">
                <a16:creationId xmlns:a16="http://schemas.microsoft.com/office/drawing/2014/main" id="{6685A345-2F6E-4C43-A5A7-3E45B00FBA61}"/>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404A358C-3B8A-4E87-8148-CBE3D99B3AC8}"/>
              </a:ext>
            </a:extLst>
          </p:cNvPr>
          <p:cNvSpPr>
            <a:spLocks noGrp="1"/>
          </p:cNvSpPr>
          <p:nvPr>
            <p:ph type="sldNum" sz="quarter" idx="12"/>
          </p:nvPr>
        </p:nvSpPr>
        <p:spPr/>
        <p:txBody>
          <a:bodyPr/>
          <a:lstStyle/>
          <a:p>
            <a:fld id="{E4226994-BB72-416F-A3BA-7A0A684ED56B}" type="slidenum">
              <a:rPr lang="en-US" smtClean="0"/>
              <a:t>43</a:t>
            </a:fld>
            <a:endParaRPr lang="en-US" dirty="0"/>
          </a:p>
        </p:txBody>
      </p:sp>
    </p:spTree>
    <p:extLst>
      <p:ext uri="{BB962C8B-B14F-4D97-AF65-F5344CB8AC3E}">
        <p14:creationId xmlns:p14="http://schemas.microsoft.com/office/powerpoint/2010/main" val="22386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BD87-1FFD-4286-983E-26744B16EDD4}"/>
              </a:ext>
            </a:extLst>
          </p:cNvPr>
          <p:cNvSpPr>
            <a:spLocks noGrp="1"/>
          </p:cNvSpPr>
          <p:nvPr>
            <p:ph type="title"/>
          </p:nvPr>
        </p:nvSpPr>
        <p:spPr/>
        <p:txBody>
          <a:bodyPr/>
          <a:lstStyle/>
          <a:p>
            <a:r>
              <a:rPr lang="en-US" dirty="0"/>
              <a:t>SQL UPDATE Statement</a:t>
            </a:r>
          </a:p>
        </p:txBody>
      </p:sp>
      <p:sp>
        <p:nvSpPr>
          <p:cNvPr id="3" name="Content Placeholder 2">
            <a:extLst>
              <a:ext uri="{FF2B5EF4-FFF2-40B4-BE49-F238E27FC236}">
                <a16:creationId xmlns:a16="http://schemas.microsoft.com/office/drawing/2014/main" id="{A1E38983-7198-4F9C-86B9-6BB9055C6EF0}"/>
              </a:ext>
            </a:extLst>
          </p:cNvPr>
          <p:cNvSpPr>
            <a:spLocks noGrp="1"/>
          </p:cNvSpPr>
          <p:nvPr>
            <p:ph idx="1"/>
          </p:nvPr>
        </p:nvSpPr>
        <p:spPr/>
        <p:txBody>
          <a:bodyPr/>
          <a:lstStyle/>
          <a:p>
            <a:r>
              <a:rPr lang="en-US" dirty="0"/>
              <a:t>The SQL UPDATE Statement</a:t>
            </a:r>
          </a:p>
          <a:p>
            <a:r>
              <a:rPr lang="en-US" dirty="0"/>
              <a:t>The UPDATE statement is used to modify the existing records in a table.</a:t>
            </a:r>
          </a:p>
          <a:p>
            <a:endParaRPr lang="en-US" dirty="0"/>
          </a:p>
          <a:p>
            <a:pPr marL="0" indent="0">
              <a:buNone/>
            </a:pPr>
            <a:r>
              <a:rPr lang="en-US" dirty="0">
                <a:solidFill>
                  <a:srgbClr val="FF0000"/>
                </a:solidFill>
              </a:rPr>
              <a:t>UPDATE Syntax</a:t>
            </a:r>
          </a:p>
          <a:p>
            <a:pPr marL="0" indent="0">
              <a:buNone/>
            </a:pPr>
            <a:r>
              <a:rPr lang="en-US" dirty="0">
                <a:solidFill>
                  <a:srgbClr val="FF0000"/>
                </a:solidFill>
              </a:rPr>
              <a:t>UPDATE </a:t>
            </a:r>
            <a:r>
              <a:rPr lang="en-US" dirty="0" err="1">
                <a:solidFill>
                  <a:srgbClr val="FF0000"/>
                </a:solidFill>
              </a:rPr>
              <a:t>table_name</a:t>
            </a:r>
            <a:endParaRPr lang="en-US" dirty="0">
              <a:solidFill>
                <a:srgbClr val="FF0000"/>
              </a:solidFill>
            </a:endParaRPr>
          </a:p>
          <a:p>
            <a:pPr marL="0" indent="0">
              <a:buNone/>
            </a:pPr>
            <a:r>
              <a:rPr lang="en-US" dirty="0">
                <a:solidFill>
                  <a:srgbClr val="FF0000"/>
                </a:solidFill>
              </a:rPr>
              <a:t>SET column1 = value1, column2 = value2, ...</a:t>
            </a:r>
          </a:p>
          <a:p>
            <a:pPr marL="0" indent="0">
              <a:buNone/>
            </a:pPr>
            <a:r>
              <a:rPr lang="en-US" dirty="0">
                <a:solidFill>
                  <a:srgbClr val="FF0000"/>
                </a:solidFill>
              </a:rPr>
              <a:t>WHERE condition;</a:t>
            </a:r>
          </a:p>
        </p:txBody>
      </p:sp>
      <p:sp>
        <p:nvSpPr>
          <p:cNvPr id="4" name="Date Placeholder 3">
            <a:extLst>
              <a:ext uri="{FF2B5EF4-FFF2-40B4-BE49-F238E27FC236}">
                <a16:creationId xmlns:a16="http://schemas.microsoft.com/office/drawing/2014/main" id="{01373D3F-636C-4195-B506-76D8615FDA65}"/>
              </a:ext>
            </a:extLst>
          </p:cNvPr>
          <p:cNvSpPr>
            <a:spLocks noGrp="1"/>
          </p:cNvSpPr>
          <p:nvPr>
            <p:ph type="dt" sz="half" idx="10"/>
          </p:nvPr>
        </p:nvSpPr>
        <p:spPr/>
        <p:txBody>
          <a:bodyPr/>
          <a:lstStyle/>
          <a:p>
            <a:fld id="{B4A402F8-3F45-4E5C-B7E9-66F51E1FF6A0}" type="datetime1">
              <a:rPr lang="en-US" smtClean="0"/>
              <a:t>9/23/2021</a:t>
            </a:fld>
            <a:endParaRPr lang="en-US" dirty="0"/>
          </a:p>
        </p:txBody>
      </p:sp>
      <p:sp>
        <p:nvSpPr>
          <p:cNvPr id="5" name="Footer Placeholder 4">
            <a:extLst>
              <a:ext uri="{FF2B5EF4-FFF2-40B4-BE49-F238E27FC236}">
                <a16:creationId xmlns:a16="http://schemas.microsoft.com/office/drawing/2014/main" id="{F3E84A98-E990-4E01-88D4-7BB932CBAADD}"/>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413AAF02-415A-4450-87AD-77CF0931C954}"/>
              </a:ext>
            </a:extLst>
          </p:cNvPr>
          <p:cNvSpPr>
            <a:spLocks noGrp="1"/>
          </p:cNvSpPr>
          <p:nvPr>
            <p:ph type="sldNum" sz="quarter" idx="12"/>
          </p:nvPr>
        </p:nvSpPr>
        <p:spPr/>
        <p:txBody>
          <a:bodyPr/>
          <a:lstStyle/>
          <a:p>
            <a:fld id="{E4226994-BB72-416F-A3BA-7A0A684ED56B}" type="slidenum">
              <a:rPr lang="en-US" smtClean="0"/>
              <a:t>44</a:t>
            </a:fld>
            <a:endParaRPr lang="en-US" dirty="0"/>
          </a:p>
        </p:txBody>
      </p:sp>
    </p:spTree>
    <p:extLst>
      <p:ext uri="{BB962C8B-B14F-4D97-AF65-F5344CB8AC3E}">
        <p14:creationId xmlns:p14="http://schemas.microsoft.com/office/powerpoint/2010/main" val="3033872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26B5-F590-42FC-AA60-B56B6C396F62}"/>
              </a:ext>
            </a:extLst>
          </p:cNvPr>
          <p:cNvSpPr>
            <a:spLocks noGrp="1"/>
          </p:cNvSpPr>
          <p:nvPr>
            <p:ph type="title"/>
          </p:nvPr>
        </p:nvSpPr>
        <p:spPr/>
        <p:txBody>
          <a:bodyPr/>
          <a:lstStyle/>
          <a:p>
            <a:r>
              <a:rPr lang="en-US" dirty="0"/>
              <a:t>UPDATE Table</a:t>
            </a:r>
          </a:p>
        </p:txBody>
      </p:sp>
      <p:sp>
        <p:nvSpPr>
          <p:cNvPr id="3" name="Content Placeholder 2">
            <a:extLst>
              <a:ext uri="{FF2B5EF4-FFF2-40B4-BE49-F238E27FC236}">
                <a16:creationId xmlns:a16="http://schemas.microsoft.com/office/drawing/2014/main" id="{3BC80387-3880-4D55-AEE5-FF500A096603}"/>
              </a:ext>
            </a:extLst>
          </p:cNvPr>
          <p:cNvSpPr>
            <a:spLocks noGrp="1"/>
          </p:cNvSpPr>
          <p:nvPr>
            <p:ph idx="1"/>
          </p:nvPr>
        </p:nvSpPr>
        <p:spPr/>
        <p:txBody>
          <a:bodyPr/>
          <a:lstStyle/>
          <a:p>
            <a:r>
              <a:rPr lang="en-US" dirty="0"/>
              <a:t>The following SQL statement updates the first customer (</a:t>
            </a:r>
            <a:r>
              <a:rPr lang="en-US" dirty="0" err="1"/>
              <a:t>CustomerID</a:t>
            </a:r>
            <a:r>
              <a:rPr lang="en-US" dirty="0"/>
              <a:t> = 1) with a new contact person and a new city.</a:t>
            </a:r>
          </a:p>
          <a:p>
            <a:endParaRPr lang="en-US" dirty="0"/>
          </a:p>
          <a:p>
            <a:r>
              <a:rPr lang="en-US" dirty="0"/>
              <a:t>Example</a:t>
            </a:r>
          </a:p>
          <a:p>
            <a:pPr marL="0" indent="0">
              <a:buNone/>
            </a:pPr>
            <a:r>
              <a:rPr lang="en-US" dirty="0">
                <a:solidFill>
                  <a:srgbClr val="FF0000"/>
                </a:solidFill>
              </a:rPr>
              <a:t>UPDATE Customers</a:t>
            </a:r>
          </a:p>
          <a:p>
            <a:pPr marL="0" indent="0">
              <a:buNone/>
            </a:pPr>
            <a:r>
              <a:rPr lang="en-US" dirty="0">
                <a:solidFill>
                  <a:srgbClr val="FF0000"/>
                </a:solidFill>
              </a:rPr>
              <a:t>SET </a:t>
            </a:r>
            <a:r>
              <a:rPr lang="en-US" dirty="0" err="1">
                <a:solidFill>
                  <a:srgbClr val="FF0000"/>
                </a:solidFill>
              </a:rPr>
              <a:t>ContactName</a:t>
            </a:r>
            <a:r>
              <a:rPr lang="en-US" dirty="0">
                <a:solidFill>
                  <a:srgbClr val="FF0000"/>
                </a:solidFill>
              </a:rPr>
              <a:t> = 'Alfred Schmidt', City= 'Frankfurt'</a:t>
            </a:r>
          </a:p>
          <a:p>
            <a:pPr marL="0" indent="0">
              <a:buNone/>
            </a:pPr>
            <a:r>
              <a:rPr lang="en-US" dirty="0">
                <a:solidFill>
                  <a:srgbClr val="FF0000"/>
                </a:solidFill>
              </a:rPr>
              <a:t>WHERE </a:t>
            </a:r>
            <a:r>
              <a:rPr lang="en-US" dirty="0" err="1">
                <a:solidFill>
                  <a:srgbClr val="FF0000"/>
                </a:solidFill>
              </a:rPr>
              <a:t>CustomerID</a:t>
            </a:r>
            <a:r>
              <a:rPr lang="en-US" dirty="0">
                <a:solidFill>
                  <a:srgbClr val="FF0000"/>
                </a:solidFill>
              </a:rPr>
              <a:t> = 1;</a:t>
            </a:r>
          </a:p>
          <a:p>
            <a:endParaRPr lang="en-US" dirty="0"/>
          </a:p>
        </p:txBody>
      </p:sp>
      <p:sp>
        <p:nvSpPr>
          <p:cNvPr id="4" name="Date Placeholder 3">
            <a:extLst>
              <a:ext uri="{FF2B5EF4-FFF2-40B4-BE49-F238E27FC236}">
                <a16:creationId xmlns:a16="http://schemas.microsoft.com/office/drawing/2014/main" id="{047AB6B1-8E0F-4135-85CA-1EC10187632F}"/>
              </a:ext>
            </a:extLst>
          </p:cNvPr>
          <p:cNvSpPr>
            <a:spLocks noGrp="1"/>
          </p:cNvSpPr>
          <p:nvPr>
            <p:ph type="dt" sz="half" idx="10"/>
          </p:nvPr>
        </p:nvSpPr>
        <p:spPr/>
        <p:txBody>
          <a:bodyPr/>
          <a:lstStyle/>
          <a:p>
            <a:fld id="{E5B1617D-FE77-4F89-8620-0E6B98722BEB}" type="datetime1">
              <a:rPr lang="en-US" smtClean="0"/>
              <a:t>9/23/2021</a:t>
            </a:fld>
            <a:endParaRPr lang="en-US" dirty="0"/>
          </a:p>
        </p:txBody>
      </p:sp>
      <p:sp>
        <p:nvSpPr>
          <p:cNvPr id="5" name="Footer Placeholder 4">
            <a:extLst>
              <a:ext uri="{FF2B5EF4-FFF2-40B4-BE49-F238E27FC236}">
                <a16:creationId xmlns:a16="http://schemas.microsoft.com/office/drawing/2014/main" id="{26BE7F86-2B1B-4308-BDDF-8F3449F93B88}"/>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F04AEE99-6281-408B-87AB-2CE71536B9A3}"/>
              </a:ext>
            </a:extLst>
          </p:cNvPr>
          <p:cNvSpPr>
            <a:spLocks noGrp="1"/>
          </p:cNvSpPr>
          <p:nvPr>
            <p:ph type="sldNum" sz="quarter" idx="12"/>
          </p:nvPr>
        </p:nvSpPr>
        <p:spPr/>
        <p:txBody>
          <a:bodyPr/>
          <a:lstStyle/>
          <a:p>
            <a:fld id="{E4226994-BB72-416F-A3BA-7A0A684ED56B}" type="slidenum">
              <a:rPr lang="en-US" smtClean="0"/>
              <a:t>45</a:t>
            </a:fld>
            <a:endParaRPr lang="en-US" dirty="0"/>
          </a:p>
        </p:txBody>
      </p:sp>
    </p:spTree>
    <p:extLst>
      <p:ext uri="{BB962C8B-B14F-4D97-AF65-F5344CB8AC3E}">
        <p14:creationId xmlns:p14="http://schemas.microsoft.com/office/powerpoint/2010/main" val="2799458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03DB-0E7F-4E52-88A4-45DE7FD93235}"/>
              </a:ext>
            </a:extLst>
          </p:cNvPr>
          <p:cNvSpPr>
            <a:spLocks noGrp="1"/>
          </p:cNvSpPr>
          <p:nvPr>
            <p:ph type="title"/>
          </p:nvPr>
        </p:nvSpPr>
        <p:spPr/>
        <p:txBody>
          <a:bodyPr/>
          <a:lstStyle/>
          <a:p>
            <a:r>
              <a:rPr lang="en-US" dirty="0"/>
              <a:t>UPDATE Multiple Records</a:t>
            </a:r>
          </a:p>
        </p:txBody>
      </p:sp>
      <p:sp>
        <p:nvSpPr>
          <p:cNvPr id="3" name="Content Placeholder 2">
            <a:extLst>
              <a:ext uri="{FF2B5EF4-FFF2-40B4-BE49-F238E27FC236}">
                <a16:creationId xmlns:a16="http://schemas.microsoft.com/office/drawing/2014/main" id="{0D367D5F-4CD4-4942-8C8B-BE2DF4736F2E}"/>
              </a:ext>
            </a:extLst>
          </p:cNvPr>
          <p:cNvSpPr>
            <a:spLocks noGrp="1"/>
          </p:cNvSpPr>
          <p:nvPr>
            <p:ph idx="1"/>
          </p:nvPr>
        </p:nvSpPr>
        <p:spPr/>
        <p:txBody>
          <a:bodyPr/>
          <a:lstStyle/>
          <a:p>
            <a:r>
              <a:rPr lang="en-US" dirty="0"/>
              <a:t>It is the WHERE clause that determines how many records will be updated.</a:t>
            </a:r>
          </a:p>
          <a:p>
            <a:endParaRPr lang="en-US" dirty="0"/>
          </a:p>
          <a:p>
            <a:r>
              <a:rPr lang="en-US" dirty="0"/>
              <a:t>The following SQL statement will update the </a:t>
            </a:r>
            <a:r>
              <a:rPr lang="en-US" dirty="0" err="1"/>
              <a:t>contactname</a:t>
            </a:r>
            <a:r>
              <a:rPr lang="en-US" dirty="0"/>
              <a:t> to "Juan" for all records where country is "Mexico":</a:t>
            </a:r>
          </a:p>
          <a:p>
            <a:endParaRPr lang="en-US" dirty="0"/>
          </a:p>
          <a:p>
            <a:r>
              <a:rPr lang="en-US" dirty="0"/>
              <a:t>Example</a:t>
            </a:r>
          </a:p>
          <a:p>
            <a:pPr marL="0" indent="0">
              <a:buNone/>
            </a:pPr>
            <a:r>
              <a:rPr lang="en-US" dirty="0">
                <a:solidFill>
                  <a:srgbClr val="FF0000"/>
                </a:solidFill>
              </a:rPr>
              <a:t>UPDATE Customers</a:t>
            </a:r>
          </a:p>
          <a:p>
            <a:pPr marL="0" indent="0">
              <a:buNone/>
            </a:pPr>
            <a:r>
              <a:rPr lang="en-US" dirty="0">
                <a:solidFill>
                  <a:srgbClr val="FF0000"/>
                </a:solidFill>
              </a:rPr>
              <a:t>SET </a:t>
            </a:r>
            <a:r>
              <a:rPr lang="en-US" dirty="0" err="1">
                <a:solidFill>
                  <a:srgbClr val="FF0000"/>
                </a:solidFill>
              </a:rPr>
              <a:t>ContactName</a:t>
            </a:r>
            <a:r>
              <a:rPr lang="en-US" dirty="0">
                <a:solidFill>
                  <a:srgbClr val="FF0000"/>
                </a:solidFill>
              </a:rPr>
              <a:t>='Juan'</a:t>
            </a:r>
          </a:p>
          <a:p>
            <a:pPr marL="0" indent="0">
              <a:buNone/>
            </a:pPr>
            <a:r>
              <a:rPr lang="en-US" dirty="0">
                <a:solidFill>
                  <a:srgbClr val="FF0000"/>
                </a:solidFill>
              </a:rPr>
              <a:t>WHERE Country='Mexico';</a:t>
            </a:r>
          </a:p>
        </p:txBody>
      </p:sp>
      <p:sp>
        <p:nvSpPr>
          <p:cNvPr id="4" name="Date Placeholder 3">
            <a:extLst>
              <a:ext uri="{FF2B5EF4-FFF2-40B4-BE49-F238E27FC236}">
                <a16:creationId xmlns:a16="http://schemas.microsoft.com/office/drawing/2014/main" id="{3B19ACC0-DCEB-4925-AA1F-5B4E4EC51EB8}"/>
              </a:ext>
            </a:extLst>
          </p:cNvPr>
          <p:cNvSpPr>
            <a:spLocks noGrp="1"/>
          </p:cNvSpPr>
          <p:nvPr>
            <p:ph type="dt" sz="half" idx="10"/>
          </p:nvPr>
        </p:nvSpPr>
        <p:spPr/>
        <p:txBody>
          <a:bodyPr/>
          <a:lstStyle/>
          <a:p>
            <a:fld id="{225349D4-606F-4B4D-898B-CF5FF82ADAB0}" type="datetime1">
              <a:rPr lang="en-US" smtClean="0"/>
              <a:t>9/23/2021</a:t>
            </a:fld>
            <a:endParaRPr lang="en-US" dirty="0"/>
          </a:p>
        </p:txBody>
      </p:sp>
      <p:sp>
        <p:nvSpPr>
          <p:cNvPr id="5" name="Footer Placeholder 4">
            <a:extLst>
              <a:ext uri="{FF2B5EF4-FFF2-40B4-BE49-F238E27FC236}">
                <a16:creationId xmlns:a16="http://schemas.microsoft.com/office/drawing/2014/main" id="{7E58436C-83AD-43FC-B0B3-81F67D2E8B3D}"/>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4236FD66-598A-4949-AA47-4AEEF1C91713}"/>
              </a:ext>
            </a:extLst>
          </p:cNvPr>
          <p:cNvSpPr>
            <a:spLocks noGrp="1"/>
          </p:cNvSpPr>
          <p:nvPr>
            <p:ph type="sldNum" sz="quarter" idx="12"/>
          </p:nvPr>
        </p:nvSpPr>
        <p:spPr/>
        <p:txBody>
          <a:bodyPr/>
          <a:lstStyle/>
          <a:p>
            <a:fld id="{E4226994-BB72-416F-A3BA-7A0A684ED56B}" type="slidenum">
              <a:rPr lang="en-US" smtClean="0"/>
              <a:t>46</a:t>
            </a:fld>
            <a:endParaRPr lang="en-US" dirty="0"/>
          </a:p>
        </p:txBody>
      </p:sp>
    </p:spTree>
    <p:extLst>
      <p:ext uri="{BB962C8B-B14F-4D97-AF65-F5344CB8AC3E}">
        <p14:creationId xmlns:p14="http://schemas.microsoft.com/office/powerpoint/2010/main" val="1679343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54BB-6AA2-41CA-9695-DC0EBD66C733}"/>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Thank You </a:t>
            </a:r>
          </a:p>
        </p:txBody>
      </p:sp>
      <p:sp>
        <p:nvSpPr>
          <p:cNvPr id="4" name="Date Placeholder 3">
            <a:extLst>
              <a:ext uri="{FF2B5EF4-FFF2-40B4-BE49-F238E27FC236}">
                <a16:creationId xmlns:a16="http://schemas.microsoft.com/office/drawing/2014/main" id="{225A5855-4C0D-4537-B1FE-32B1CEDC4D1A}"/>
              </a:ext>
            </a:extLst>
          </p:cNvPr>
          <p:cNvSpPr>
            <a:spLocks noGrp="1"/>
          </p:cNvSpPr>
          <p:nvPr>
            <p:ph type="dt" sz="half" idx="10"/>
          </p:nvPr>
        </p:nvSpPr>
        <p:spPr/>
        <p:txBody>
          <a:bodyPr/>
          <a:lstStyle/>
          <a:p>
            <a:fld id="{E33221EE-15C5-481A-ABBF-A6CCAF7B47E5}" type="datetime1">
              <a:rPr lang="en-US" smtClean="0"/>
              <a:t>9/23/2021</a:t>
            </a:fld>
            <a:endParaRPr lang="en-US" dirty="0"/>
          </a:p>
        </p:txBody>
      </p:sp>
      <p:sp>
        <p:nvSpPr>
          <p:cNvPr id="5" name="Footer Placeholder 4">
            <a:extLst>
              <a:ext uri="{FF2B5EF4-FFF2-40B4-BE49-F238E27FC236}">
                <a16:creationId xmlns:a16="http://schemas.microsoft.com/office/drawing/2014/main" id="{EE0E9755-E2B3-44AE-9CCA-6F9BF1FE4BBC}"/>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9D18BD08-4E46-4290-A587-DCAEE7AF7ED8}"/>
              </a:ext>
            </a:extLst>
          </p:cNvPr>
          <p:cNvSpPr>
            <a:spLocks noGrp="1"/>
          </p:cNvSpPr>
          <p:nvPr>
            <p:ph type="sldNum" sz="quarter" idx="12"/>
          </p:nvPr>
        </p:nvSpPr>
        <p:spPr/>
        <p:txBody>
          <a:bodyPr/>
          <a:lstStyle/>
          <a:p>
            <a:fld id="{E4226994-BB72-416F-A3BA-7A0A684ED56B}" type="slidenum">
              <a:rPr lang="en-US" smtClean="0"/>
              <a:t>47</a:t>
            </a:fld>
            <a:endParaRPr lang="en-US" dirty="0"/>
          </a:p>
        </p:txBody>
      </p:sp>
    </p:spTree>
    <p:extLst>
      <p:ext uri="{BB962C8B-B14F-4D97-AF65-F5344CB8AC3E}">
        <p14:creationId xmlns:p14="http://schemas.microsoft.com/office/powerpoint/2010/main" val="52989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7BD7-AEF5-44AF-BC39-27E1B3C630B3}"/>
              </a:ext>
            </a:extLst>
          </p:cNvPr>
          <p:cNvSpPr>
            <a:spLocks noGrp="1"/>
          </p:cNvSpPr>
          <p:nvPr>
            <p:ph type="title"/>
          </p:nvPr>
        </p:nvSpPr>
        <p:spPr/>
        <p:txBody>
          <a:bodyPr/>
          <a:lstStyle/>
          <a:p>
            <a:r>
              <a:rPr lang="en-US" dirty="0"/>
              <a:t>SQL NOT NULL Constraint</a:t>
            </a:r>
          </a:p>
        </p:txBody>
      </p:sp>
      <p:sp>
        <p:nvSpPr>
          <p:cNvPr id="3" name="Content Placeholder 2">
            <a:extLst>
              <a:ext uri="{FF2B5EF4-FFF2-40B4-BE49-F238E27FC236}">
                <a16:creationId xmlns:a16="http://schemas.microsoft.com/office/drawing/2014/main" id="{F2981783-D7A7-45FF-8FC4-D618874749A5}"/>
              </a:ext>
            </a:extLst>
          </p:cNvPr>
          <p:cNvSpPr>
            <a:spLocks noGrp="1"/>
          </p:cNvSpPr>
          <p:nvPr>
            <p:ph idx="1"/>
          </p:nvPr>
        </p:nvSpPr>
        <p:spPr/>
        <p:txBody>
          <a:bodyPr/>
          <a:lstStyle/>
          <a:p>
            <a:r>
              <a:rPr lang="en-US" dirty="0"/>
              <a:t>By default, a column can hold NULL values.</a:t>
            </a:r>
          </a:p>
          <a:p>
            <a:endParaRPr lang="en-US" dirty="0"/>
          </a:p>
          <a:p>
            <a:r>
              <a:rPr lang="en-US" dirty="0"/>
              <a:t>The NOT NULL constraint enforces a column to NOT accept NULL values.</a:t>
            </a:r>
          </a:p>
          <a:p>
            <a:endParaRPr lang="en-US" dirty="0"/>
          </a:p>
          <a:p>
            <a:r>
              <a:rPr lang="en-US" dirty="0"/>
              <a:t>This enforces a field to always contain a value, which means that you cannot insert a new record, or update a record without adding a value to this field.</a:t>
            </a:r>
          </a:p>
        </p:txBody>
      </p:sp>
      <p:sp>
        <p:nvSpPr>
          <p:cNvPr id="4" name="Date Placeholder 3">
            <a:extLst>
              <a:ext uri="{FF2B5EF4-FFF2-40B4-BE49-F238E27FC236}">
                <a16:creationId xmlns:a16="http://schemas.microsoft.com/office/drawing/2014/main" id="{2FD5EA73-8F7C-49A3-92BD-F1B9F9C87757}"/>
              </a:ext>
            </a:extLst>
          </p:cNvPr>
          <p:cNvSpPr>
            <a:spLocks noGrp="1"/>
          </p:cNvSpPr>
          <p:nvPr>
            <p:ph type="dt" sz="half" idx="10"/>
          </p:nvPr>
        </p:nvSpPr>
        <p:spPr/>
        <p:txBody>
          <a:bodyPr/>
          <a:lstStyle/>
          <a:p>
            <a:fld id="{2B5304F9-E9DC-4C75-9599-557055F0F1E7}" type="datetime1">
              <a:rPr lang="en-US" smtClean="0"/>
              <a:t>9/23/2021</a:t>
            </a:fld>
            <a:endParaRPr lang="en-US" dirty="0"/>
          </a:p>
        </p:txBody>
      </p:sp>
      <p:sp>
        <p:nvSpPr>
          <p:cNvPr id="5" name="Footer Placeholder 4">
            <a:extLst>
              <a:ext uri="{FF2B5EF4-FFF2-40B4-BE49-F238E27FC236}">
                <a16:creationId xmlns:a16="http://schemas.microsoft.com/office/drawing/2014/main" id="{EA5D3377-51B0-4FB9-96EC-F793A759699A}"/>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02898E3E-3DE2-42F5-9E64-DA914B1443A6}"/>
              </a:ext>
            </a:extLst>
          </p:cNvPr>
          <p:cNvSpPr>
            <a:spLocks noGrp="1"/>
          </p:cNvSpPr>
          <p:nvPr>
            <p:ph type="sldNum" sz="quarter" idx="12"/>
          </p:nvPr>
        </p:nvSpPr>
        <p:spPr/>
        <p:txBody>
          <a:bodyPr/>
          <a:lstStyle/>
          <a:p>
            <a:fld id="{E4226994-BB72-416F-A3BA-7A0A684ED56B}" type="slidenum">
              <a:rPr lang="en-US" smtClean="0"/>
              <a:t>5</a:t>
            </a:fld>
            <a:endParaRPr lang="en-US" dirty="0"/>
          </a:p>
        </p:txBody>
      </p:sp>
    </p:spTree>
    <p:extLst>
      <p:ext uri="{BB962C8B-B14F-4D97-AF65-F5344CB8AC3E}">
        <p14:creationId xmlns:p14="http://schemas.microsoft.com/office/powerpoint/2010/main" val="1572150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E20E-D132-411B-9EA5-3FC35A428BAE}"/>
              </a:ext>
            </a:extLst>
          </p:cNvPr>
          <p:cNvSpPr>
            <a:spLocks noGrp="1"/>
          </p:cNvSpPr>
          <p:nvPr>
            <p:ph type="title"/>
          </p:nvPr>
        </p:nvSpPr>
        <p:spPr/>
        <p:txBody>
          <a:bodyPr/>
          <a:lstStyle/>
          <a:p>
            <a:r>
              <a:rPr lang="en-US" dirty="0"/>
              <a:t>SQL NOT NULL on CREATE TABLE</a:t>
            </a:r>
          </a:p>
        </p:txBody>
      </p:sp>
      <p:sp>
        <p:nvSpPr>
          <p:cNvPr id="3" name="Content Placeholder 2">
            <a:extLst>
              <a:ext uri="{FF2B5EF4-FFF2-40B4-BE49-F238E27FC236}">
                <a16:creationId xmlns:a16="http://schemas.microsoft.com/office/drawing/2014/main" id="{0B93144A-E854-473B-A446-8A1244B84514}"/>
              </a:ext>
            </a:extLst>
          </p:cNvPr>
          <p:cNvSpPr>
            <a:spLocks noGrp="1"/>
          </p:cNvSpPr>
          <p:nvPr>
            <p:ph idx="1"/>
          </p:nvPr>
        </p:nvSpPr>
        <p:spPr/>
        <p:txBody>
          <a:bodyPr/>
          <a:lstStyle/>
          <a:p>
            <a:r>
              <a:rPr lang="en-US" dirty="0"/>
              <a:t>The following SQL ensures that the "ID", "</a:t>
            </a:r>
            <a:r>
              <a:rPr lang="en-US" dirty="0" err="1"/>
              <a:t>LastName</a:t>
            </a:r>
            <a:r>
              <a:rPr lang="en-US" dirty="0"/>
              <a:t>", and "FirstName" columns will NOT accept NULL values when the "Persons" table is created:</a:t>
            </a:r>
          </a:p>
          <a:p>
            <a:endParaRPr lang="en-US" dirty="0"/>
          </a:p>
          <a:p>
            <a:pPr marL="0" indent="0">
              <a:buNone/>
            </a:pPr>
            <a:r>
              <a:rPr lang="en-US" dirty="0">
                <a:solidFill>
                  <a:srgbClr val="FF0000"/>
                </a:solidFill>
              </a:rPr>
              <a:t>CREATE TABLE Persons (</a:t>
            </a:r>
          </a:p>
          <a:p>
            <a:pPr marL="0" indent="0">
              <a:buNone/>
            </a:pPr>
            <a:r>
              <a:rPr lang="en-US" dirty="0">
                <a:solidFill>
                  <a:srgbClr val="FF0000"/>
                </a:solidFill>
              </a:rPr>
              <a:t>    ID int NOT NULL,</a:t>
            </a:r>
          </a:p>
          <a:p>
            <a:pPr marL="0" indent="0">
              <a:buNone/>
            </a:pPr>
            <a:r>
              <a:rPr lang="en-US" dirty="0">
                <a:solidFill>
                  <a:srgbClr val="FF0000"/>
                </a:solidFill>
              </a:rPr>
              <a:t>    </a:t>
            </a:r>
            <a:r>
              <a:rPr lang="en-US" dirty="0" err="1">
                <a:solidFill>
                  <a:srgbClr val="FF0000"/>
                </a:solidFill>
              </a:rPr>
              <a:t>LastName</a:t>
            </a:r>
            <a:r>
              <a:rPr lang="en-US" dirty="0">
                <a:solidFill>
                  <a:srgbClr val="FF0000"/>
                </a:solidFill>
              </a:rPr>
              <a:t> varchar(255) NOT NULL,</a:t>
            </a:r>
          </a:p>
          <a:p>
            <a:pPr marL="0" indent="0">
              <a:buNone/>
            </a:pPr>
            <a:r>
              <a:rPr lang="en-US" dirty="0">
                <a:solidFill>
                  <a:srgbClr val="FF0000"/>
                </a:solidFill>
              </a:rPr>
              <a:t>    FirstName varchar(255) NOT NULL,</a:t>
            </a:r>
          </a:p>
          <a:p>
            <a:pPr marL="0" indent="0">
              <a:buNone/>
            </a:pPr>
            <a:r>
              <a:rPr lang="en-US" dirty="0">
                <a:solidFill>
                  <a:srgbClr val="FF0000"/>
                </a:solidFill>
              </a:rPr>
              <a:t>    Age int</a:t>
            </a:r>
          </a:p>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FD1F98FF-5D86-4A8A-8653-D4DDDACC1DCF}"/>
              </a:ext>
            </a:extLst>
          </p:cNvPr>
          <p:cNvSpPr>
            <a:spLocks noGrp="1"/>
          </p:cNvSpPr>
          <p:nvPr>
            <p:ph type="dt" sz="half" idx="10"/>
          </p:nvPr>
        </p:nvSpPr>
        <p:spPr/>
        <p:txBody>
          <a:bodyPr/>
          <a:lstStyle/>
          <a:p>
            <a:fld id="{D02B4F60-B49A-4A10-A858-FBE44B11A3D2}" type="datetime1">
              <a:rPr lang="en-US" smtClean="0"/>
              <a:t>9/23/2021</a:t>
            </a:fld>
            <a:endParaRPr lang="en-US" dirty="0"/>
          </a:p>
        </p:txBody>
      </p:sp>
      <p:sp>
        <p:nvSpPr>
          <p:cNvPr id="5" name="Footer Placeholder 4">
            <a:extLst>
              <a:ext uri="{FF2B5EF4-FFF2-40B4-BE49-F238E27FC236}">
                <a16:creationId xmlns:a16="http://schemas.microsoft.com/office/drawing/2014/main" id="{0554216F-139C-4C6C-8945-6DD0A06D6A0A}"/>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09C96A33-E024-4157-8E18-15CF2A94868B}"/>
              </a:ext>
            </a:extLst>
          </p:cNvPr>
          <p:cNvSpPr>
            <a:spLocks noGrp="1"/>
          </p:cNvSpPr>
          <p:nvPr>
            <p:ph type="sldNum" sz="quarter" idx="12"/>
          </p:nvPr>
        </p:nvSpPr>
        <p:spPr/>
        <p:txBody>
          <a:bodyPr/>
          <a:lstStyle/>
          <a:p>
            <a:fld id="{E4226994-BB72-416F-A3BA-7A0A684ED56B}" type="slidenum">
              <a:rPr lang="en-US" smtClean="0"/>
              <a:t>6</a:t>
            </a:fld>
            <a:endParaRPr lang="en-US" dirty="0"/>
          </a:p>
        </p:txBody>
      </p:sp>
    </p:spTree>
    <p:extLst>
      <p:ext uri="{BB962C8B-B14F-4D97-AF65-F5344CB8AC3E}">
        <p14:creationId xmlns:p14="http://schemas.microsoft.com/office/powerpoint/2010/main" val="2294734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58F4-5A34-4CA1-935D-CEBFFE223E8E}"/>
              </a:ext>
            </a:extLst>
          </p:cNvPr>
          <p:cNvSpPr>
            <a:spLocks noGrp="1"/>
          </p:cNvSpPr>
          <p:nvPr>
            <p:ph type="title"/>
          </p:nvPr>
        </p:nvSpPr>
        <p:spPr/>
        <p:txBody>
          <a:bodyPr/>
          <a:lstStyle/>
          <a:p>
            <a:r>
              <a:rPr lang="en-US" dirty="0"/>
              <a:t>SQL NOT NULL on ALTER TABLE</a:t>
            </a:r>
          </a:p>
        </p:txBody>
      </p:sp>
      <p:sp>
        <p:nvSpPr>
          <p:cNvPr id="3" name="Content Placeholder 2">
            <a:extLst>
              <a:ext uri="{FF2B5EF4-FFF2-40B4-BE49-F238E27FC236}">
                <a16:creationId xmlns:a16="http://schemas.microsoft.com/office/drawing/2014/main" id="{7EE64C27-6733-4A40-A6DB-8A7B169F071F}"/>
              </a:ext>
            </a:extLst>
          </p:cNvPr>
          <p:cNvSpPr>
            <a:spLocks noGrp="1"/>
          </p:cNvSpPr>
          <p:nvPr>
            <p:ph idx="1"/>
          </p:nvPr>
        </p:nvSpPr>
        <p:spPr/>
        <p:txBody>
          <a:bodyPr/>
          <a:lstStyle/>
          <a:p>
            <a:r>
              <a:rPr lang="en-US" dirty="0"/>
              <a:t>To create a NOT NULL constraint on the "Age" column when the "Persons" table is already created, use the following SQL:</a:t>
            </a:r>
          </a:p>
          <a:p>
            <a:endParaRPr lang="en-US" dirty="0"/>
          </a:p>
          <a:p>
            <a:pPr marL="0" indent="0">
              <a:buNone/>
            </a:pPr>
            <a:r>
              <a:rPr lang="en-US" dirty="0">
                <a:solidFill>
                  <a:srgbClr val="FF0000"/>
                </a:solidFill>
              </a:rPr>
              <a:t>ALTER TABLE Persons</a:t>
            </a:r>
          </a:p>
          <a:p>
            <a:pPr marL="0" indent="0">
              <a:buNone/>
            </a:pPr>
            <a:r>
              <a:rPr lang="en-US" dirty="0">
                <a:solidFill>
                  <a:srgbClr val="FF0000"/>
                </a:solidFill>
              </a:rPr>
              <a:t>MODIFY Age int NOT NULL;</a:t>
            </a:r>
          </a:p>
        </p:txBody>
      </p:sp>
      <p:sp>
        <p:nvSpPr>
          <p:cNvPr id="4" name="Date Placeholder 3">
            <a:extLst>
              <a:ext uri="{FF2B5EF4-FFF2-40B4-BE49-F238E27FC236}">
                <a16:creationId xmlns:a16="http://schemas.microsoft.com/office/drawing/2014/main" id="{1E7407E4-E1D8-4A5F-95F0-62F630D217FC}"/>
              </a:ext>
            </a:extLst>
          </p:cNvPr>
          <p:cNvSpPr>
            <a:spLocks noGrp="1"/>
          </p:cNvSpPr>
          <p:nvPr>
            <p:ph type="dt" sz="half" idx="10"/>
          </p:nvPr>
        </p:nvSpPr>
        <p:spPr/>
        <p:txBody>
          <a:bodyPr/>
          <a:lstStyle/>
          <a:p>
            <a:fld id="{939A3E6C-64D2-4B91-B013-B414E97952FE}" type="datetime1">
              <a:rPr lang="en-US" smtClean="0"/>
              <a:t>9/23/2021</a:t>
            </a:fld>
            <a:endParaRPr lang="en-US" dirty="0"/>
          </a:p>
        </p:txBody>
      </p:sp>
      <p:sp>
        <p:nvSpPr>
          <p:cNvPr id="5" name="Footer Placeholder 4">
            <a:extLst>
              <a:ext uri="{FF2B5EF4-FFF2-40B4-BE49-F238E27FC236}">
                <a16:creationId xmlns:a16="http://schemas.microsoft.com/office/drawing/2014/main" id="{BF8EB851-5D43-4F4C-AD7E-103950878833}"/>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E6668C6B-13A7-472C-85F0-8F613F470A60}"/>
              </a:ext>
            </a:extLst>
          </p:cNvPr>
          <p:cNvSpPr>
            <a:spLocks noGrp="1"/>
          </p:cNvSpPr>
          <p:nvPr>
            <p:ph type="sldNum" sz="quarter" idx="12"/>
          </p:nvPr>
        </p:nvSpPr>
        <p:spPr/>
        <p:txBody>
          <a:bodyPr/>
          <a:lstStyle/>
          <a:p>
            <a:fld id="{E4226994-BB72-416F-A3BA-7A0A684ED56B}" type="slidenum">
              <a:rPr lang="en-US" smtClean="0"/>
              <a:t>7</a:t>
            </a:fld>
            <a:endParaRPr lang="en-US" dirty="0"/>
          </a:p>
        </p:txBody>
      </p:sp>
    </p:spTree>
    <p:extLst>
      <p:ext uri="{BB962C8B-B14F-4D97-AF65-F5344CB8AC3E}">
        <p14:creationId xmlns:p14="http://schemas.microsoft.com/office/powerpoint/2010/main" val="3671897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F2E2-4A74-4E69-80F1-EB4519FEFF00}"/>
              </a:ext>
            </a:extLst>
          </p:cNvPr>
          <p:cNvSpPr>
            <a:spLocks noGrp="1"/>
          </p:cNvSpPr>
          <p:nvPr>
            <p:ph type="title"/>
          </p:nvPr>
        </p:nvSpPr>
        <p:spPr/>
        <p:txBody>
          <a:bodyPr/>
          <a:lstStyle/>
          <a:p>
            <a:r>
              <a:rPr lang="en-US" dirty="0"/>
              <a:t>SQL UNIQUE Constraint</a:t>
            </a:r>
          </a:p>
        </p:txBody>
      </p:sp>
      <p:sp>
        <p:nvSpPr>
          <p:cNvPr id="3" name="Content Placeholder 2">
            <a:extLst>
              <a:ext uri="{FF2B5EF4-FFF2-40B4-BE49-F238E27FC236}">
                <a16:creationId xmlns:a16="http://schemas.microsoft.com/office/drawing/2014/main" id="{4EC4DDEF-76F4-4EA9-8000-34A1CB96E53C}"/>
              </a:ext>
            </a:extLst>
          </p:cNvPr>
          <p:cNvSpPr>
            <a:spLocks noGrp="1"/>
          </p:cNvSpPr>
          <p:nvPr>
            <p:ph idx="1"/>
          </p:nvPr>
        </p:nvSpPr>
        <p:spPr/>
        <p:txBody>
          <a:bodyPr/>
          <a:lstStyle/>
          <a:p>
            <a:r>
              <a:rPr lang="en-US" dirty="0"/>
              <a:t>The UNIQUE constraint ensures that all values in a column are different.</a:t>
            </a:r>
          </a:p>
          <a:p>
            <a:endParaRPr lang="en-US" dirty="0"/>
          </a:p>
          <a:p>
            <a:r>
              <a:rPr lang="en-US" dirty="0"/>
              <a:t>Both the UNIQUE and PRIMARY KEY constraints provide a guarantee for uniqueness for a column or set of columns.</a:t>
            </a:r>
          </a:p>
          <a:p>
            <a:endParaRPr lang="en-US" dirty="0"/>
          </a:p>
          <a:p>
            <a:r>
              <a:rPr lang="en-US" dirty="0"/>
              <a:t>A PRIMARY KEY constraint automatically has a UNIQUE constraint.</a:t>
            </a:r>
          </a:p>
          <a:p>
            <a:endParaRPr lang="en-US" dirty="0"/>
          </a:p>
          <a:p>
            <a:r>
              <a:rPr lang="en-US" dirty="0"/>
              <a:t>However, you can have many UNIQUE constraints per table, but only one PRIMARY KEY constraint per table.</a:t>
            </a:r>
          </a:p>
          <a:p>
            <a:endParaRPr lang="en-US" dirty="0"/>
          </a:p>
          <a:p>
            <a:endParaRPr lang="en-US" dirty="0"/>
          </a:p>
        </p:txBody>
      </p:sp>
      <p:sp>
        <p:nvSpPr>
          <p:cNvPr id="4" name="Date Placeholder 3">
            <a:extLst>
              <a:ext uri="{FF2B5EF4-FFF2-40B4-BE49-F238E27FC236}">
                <a16:creationId xmlns:a16="http://schemas.microsoft.com/office/drawing/2014/main" id="{56528698-54AA-4C80-A91F-7C8BD1B4E32E}"/>
              </a:ext>
            </a:extLst>
          </p:cNvPr>
          <p:cNvSpPr>
            <a:spLocks noGrp="1"/>
          </p:cNvSpPr>
          <p:nvPr>
            <p:ph type="dt" sz="half" idx="10"/>
          </p:nvPr>
        </p:nvSpPr>
        <p:spPr/>
        <p:txBody>
          <a:bodyPr/>
          <a:lstStyle/>
          <a:p>
            <a:fld id="{E2541966-C919-4494-B307-C4219E3AE0B9}" type="datetime1">
              <a:rPr lang="en-US" smtClean="0"/>
              <a:t>9/23/2021</a:t>
            </a:fld>
            <a:endParaRPr lang="en-US" dirty="0"/>
          </a:p>
        </p:txBody>
      </p:sp>
      <p:sp>
        <p:nvSpPr>
          <p:cNvPr id="5" name="Footer Placeholder 4">
            <a:extLst>
              <a:ext uri="{FF2B5EF4-FFF2-40B4-BE49-F238E27FC236}">
                <a16:creationId xmlns:a16="http://schemas.microsoft.com/office/drawing/2014/main" id="{C4FB6E69-EF34-4C63-851D-52D7AF00A9D3}"/>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206C4ACB-8897-43F5-96C5-A085F6F34199}"/>
              </a:ext>
            </a:extLst>
          </p:cNvPr>
          <p:cNvSpPr>
            <a:spLocks noGrp="1"/>
          </p:cNvSpPr>
          <p:nvPr>
            <p:ph type="sldNum" sz="quarter" idx="12"/>
          </p:nvPr>
        </p:nvSpPr>
        <p:spPr/>
        <p:txBody>
          <a:bodyPr/>
          <a:lstStyle/>
          <a:p>
            <a:fld id="{E4226994-BB72-416F-A3BA-7A0A684ED56B}" type="slidenum">
              <a:rPr lang="en-US" smtClean="0"/>
              <a:t>8</a:t>
            </a:fld>
            <a:endParaRPr lang="en-US" dirty="0"/>
          </a:p>
        </p:txBody>
      </p:sp>
    </p:spTree>
    <p:extLst>
      <p:ext uri="{BB962C8B-B14F-4D97-AF65-F5344CB8AC3E}">
        <p14:creationId xmlns:p14="http://schemas.microsoft.com/office/powerpoint/2010/main" val="2080871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5793-B7D8-4422-990E-70CFABF5DB74}"/>
              </a:ext>
            </a:extLst>
          </p:cNvPr>
          <p:cNvSpPr>
            <a:spLocks noGrp="1"/>
          </p:cNvSpPr>
          <p:nvPr>
            <p:ph type="title"/>
          </p:nvPr>
        </p:nvSpPr>
        <p:spPr/>
        <p:txBody>
          <a:bodyPr/>
          <a:lstStyle/>
          <a:p>
            <a:r>
              <a:rPr lang="en-US" dirty="0"/>
              <a:t>SQL UNIQUE Constraint on CREATE TABLE</a:t>
            </a:r>
          </a:p>
        </p:txBody>
      </p:sp>
      <p:sp>
        <p:nvSpPr>
          <p:cNvPr id="3" name="Content Placeholder 2">
            <a:extLst>
              <a:ext uri="{FF2B5EF4-FFF2-40B4-BE49-F238E27FC236}">
                <a16:creationId xmlns:a16="http://schemas.microsoft.com/office/drawing/2014/main" id="{ED0065F0-46EA-4052-BFB7-7EDC0465628D}"/>
              </a:ext>
            </a:extLst>
          </p:cNvPr>
          <p:cNvSpPr>
            <a:spLocks noGrp="1"/>
          </p:cNvSpPr>
          <p:nvPr>
            <p:ph idx="1"/>
          </p:nvPr>
        </p:nvSpPr>
        <p:spPr/>
        <p:txBody>
          <a:bodyPr/>
          <a:lstStyle/>
          <a:p>
            <a:r>
              <a:rPr lang="en-US" dirty="0"/>
              <a:t>The following SQL creates a UNIQUE constraint on the "ID" column when the "Persons" table is created:</a:t>
            </a:r>
          </a:p>
          <a:p>
            <a:endParaRPr lang="en-US" dirty="0"/>
          </a:p>
          <a:p>
            <a:pPr marL="0" indent="0">
              <a:buNone/>
            </a:pPr>
            <a:endParaRPr lang="en-US" dirty="0"/>
          </a:p>
          <a:p>
            <a:pPr marL="0" indent="0">
              <a:buNone/>
            </a:pPr>
            <a:r>
              <a:rPr lang="en-US" dirty="0">
                <a:solidFill>
                  <a:srgbClr val="FF0000"/>
                </a:solidFill>
              </a:rPr>
              <a:t>CREATE TABLE Persons (</a:t>
            </a:r>
          </a:p>
          <a:p>
            <a:pPr marL="0" indent="0">
              <a:buNone/>
            </a:pPr>
            <a:r>
              <a:rPr lang="en-US" dirty="0">
                <a:solidFill>
                  <a:srgbClr val="FF0000"/>
                </a:solidFill>
              </a:rPr>
              <a:t>    ID int NOT NULL UNIQUE,</a:t>
            </a:r>
          </a:p>
          <a:p>
            <a:pPr marL="0" indent="0">
              <a:buNone/>
            </a:pPr>
            <a:r>
              <a:rPr lang="en-US" dirty="0">
                <a:solidFill>
                  <a:srgbClr val="FF0000"/>
                </a:solidFill>
              </a:rPr>
              <a:t>    </a:t>
            </a:r>
            <a:r>
              <a:rPr lang="en-US" dirty="0" err="1">
                <a:solidFill>
                  <a:srgbClr val="FF0000"/>
                </a:solidFill>
              </a:rPr>
              <a:t>LastName</a:t>
            </a:r>
            <a:r>
              <a:rPr lang="en-US" dirty="0">
                <a:solidFill>
                  <a:srgbClr val="FF0000"/>
                </a:solidFill>
              </a:rPr>
              <a:t> varchar(255) NOT NULL,</a:t>
            </a:r>
          </a:p>
          <a:p>
            <a:pPr marL="0" indent="0">
              <a:buNone/>
            </a:pPr>
            <a:r>
              <a:rPr lang="en-US" dirty="0">
                <a:solidFill>
                  <a:srgbClr val="FF0000"/>
                </a:solidFill>
              </a:rPr>
              <a:t>    FirstName varchar(255),</a:t>
            </a:r>
          </a:p>
          <a:p>
            <a:pPr marL="0" indent="0">
              <a:buNone/>
            </a:pPr>
            <a:r>
              <a:rPr lang="en-US" dirty="0">
                <a:solidFill>
                  <a:srgbClr val="FF0000"/>
                </a:solidFill>
              </a:rPr>
              <a:t>    Age int</a:t>
            </a:r>
          </a:p>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B3BD9563-36F4-4FA7-B224-FCDCDED2474B}"/>
              </a:ext>
            </a:extLst>
          </p:cNvPr>
          <p:cNvSpPr>
            <a:spLocks noGrp="1"/>
          </p:cNvSpPr>
          <p:nvPr>
            <p:ph type="dt" sz="half" idx="10"/>
          </p:nvPr>
        </p:nvSpPr>
        <p:spPr/>
        <p:txBody>
          <a:bodyPr/>
          <a:lstStyle/>
          <a:p>
            <a:fld id="{B46C3D52-252F-47B4-8E86-BE2E61289510}" type="datetime1">
              <a:rPr lang="en-US" smtClean="0"/>
              <a:t>9/23/2021</a:t>
            </a:fld>
            <a:endParaRPr lang="en-US" dirty="0"/>
          </a:p>
        </p:txBody>
      </p:sp>
      <p:sp>
        <p:nvSpPr>
          <p:cNvPr id="5" name="Footer Placeholder 4">
            <a:extLst>
              <a:ext uri="{FF2B5EF4-FFF2-40B4-BE49-F238E27FC236}">
                <a16:creationId xmlns:a16="http://schemas.microsoft.com/office/drawing/2014/main" id="{8C34C493-712E-438C-93C2-F45E4946A33F}"/>
              </a:ext>
            </a:extLst>
          </p:cNvPr>
          <p:cNvSpPr>
            <a:spLocks noGrp="1"/>
          </p:cNvSpPr>
          <p:nvPr>
            <p:ph type="ftr" sz="quarter" idx="11"/>
          </p:nvPr>
        </p:nvSpPr>
        <p:spPr/>
        <p:txBody>
          <a:bodyPr/>
          <a:lstStyle/>
          <a:p>
            <a:r>
              <a:rPr lang="en-US"/>
              <a:t>Janpreet Singh , Assistant Prof, SCSE.</a:t>
            </a:r>
            <a:endParaRPr lang="en-US" dirty="0"/>
          </a:p>
        </p:txBody>
      </p:sp>
      <p:sp>
        <p:nvSpPr>
          <p:cNvPr id="6" name="Slide Number Placeholder 5">
            <a:extLst>
              <a:ext uri="{FF2B5EF4-FFF2-40B4-BE49-F238E27FC236}">
                <a16:creationId xmlns:a16="http://schemas.microsoft.com/office/drawing/2014/main" id="{FFA3CDF5-EEED-47C9-9106-663962B68D52}"/>
              </a:ext>
            </a:extLst>
          </p:cNvPr>
          <p:cNvSpPr>
            <a:spLocks noGrp="1"/>
          </p:cNvSpPr>
          <p:nvPr>
            <p:ph type="sldNum" sz="quarter" idx="12"/>
          </p:nvPr>
        </p:nvSpPr>
        <p:spPr/>
        <p:txBody>
          <a:bodyPr/>
          <a:lstStyle/>
          <a:p>
            <a:fld id="{E4226994-BB72-416F-A3BA-7A0A684ED56B}" type="slidenum">
              <a:rPr lang="en-US" smtClean="0"/>
              <a:t>9</a:t>
            </a:fld>
            <a:endParaRPr lang="en-US" dirty="0"/>
          </a:p>
        </p:txBody>
      </p:sp>
    </p:spTree>
    <p:extLst>
      <p:ext uri="{BB962C8B-B14F-4D97-AF65-F5344CB8AC3E}">
        <p14:creationId xmlns:p14="http://schemas.microsoft.com/office/powerpoint/2010/main" val="2454492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71</TotalTime>
  <Words>2673</Words>
  <Application>Microsoft Office PowerPoint</Application>
  <PresentationFormat>Widescreen</PresentationFormat>
  <Paragraphs>476</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Century Schoolbook</vt:lpstr>
      <vt:lpstr>Corbel</vt:lpstr>
      <vt:lpstr>Headlines</vt:lpstr>
      <vt:lpstr>SQL constraints</vt:lpstr>
      <vt:lpstr>SQL constraints</vt:lpstr>
      <vt:lpstr>SQL Constraints types</vt:lpstr>
      <vt:lpstr>Syntax</vt:lpstr>
      <vt:lpstr>SQL NOT NULL Constraint</vt:lpstr>
      <vt:lpstr>SQL NOT NULL on CREATE TABLE</vt:lpstr>
      <vt:lpstr>SQL NOT NULL on ALTER TABLE</vt:lpstr>
      <vt:lpstr>SQL UNIQUE Constraint</vt:lpstr>
      <vt:lpstr>SQL UNIQUE Constraint on CREATE TABLE</vt:lpstr>
      <vt:lpstr>UNIQUE constraint on multiple columns</vt:lpstr>
      <vt:lpstr>SQL UNIQUE Constraint on ALTER TABLE</vt:lpstr>
      <vt:lpstr>DROP a UNIQUE Constraint</vt:lpstr>
      <vt:lpstr>SQL CHECK Constraint</vt:lpstr>
      <vt:lpstr>SQL CHECK on CREATE TABLE</vt:lpstr>
      <vt:lpstr>CHECK constraint on multiple columns</vt:lpstr>
      <vt:lpstr>SQL CHECK on ALTER TABLE</vt:lpstr>
      <vt:lpstr>DROP a CHECK Constraint</vt:lpstr>
      <vt:lpstr>SQL DEFAULT Constraint</vt:lpstr>
      <vt:lpstr>SQL DEFAULT on CREATE TABLE</vt:lpstr>
      <vt:lpstr>PowerPoint Presentation</vt:lpstr>
      <vt:lpstr>SQL DEFAULT on ALTER TABLE</vt:lpstr>
      <vt:lpstr>DROP a DEFAULT Constraint</vt:lpstr>
      <vt:lpstr>SQL CREATE INDEX Statement</vt:lpstr>
      <vt:lpstr>CREATE INDEX Syntax</vt:lpstr>
      <vt:lpstr>CREATE INDEX Example</vt:lpstr>
      <vt:lpstr>DROP INDEX Statement</vt:lpstr>
      <vt:lpstr>SQL PRIMARY KEY Constraint </vt:lpstr>
      <vt:lpstr>SQL PRIMARY KEY on CREATE TABLE</vt:lpstr>
      <vt:lpstr>SQL PRIMARY KEY on ALTER TABLE</vt:lpstr>
      <vt:lpstr>DROP a PRIMARY KEY Constraint</vt:lpstr>
      <vt:lpstr>SQL FOREIGN KEY Constraint </vt:lpstr>
      <vt:lpstr>PowerPoint Presentation</vt:lpstr>
      <vt:lpstr>SQL FOREIGN KEY on CREATE TABLE</vt:lpstr>
      <vt:lpstr>SQL FOREIGN KEY on ALTER TABLE</vt:lpstr>
      <vt:lpstr>DROP a FOREIGN KEY Constraint</vt:lpstr>
      <vt:lpstr>SQL ALTER TABLE Statement</vt:lpstr>
      <vt:lpstr>ALTER TABLE - ADD Column</vt:lpstr>
      <vt:lpstr>ALTER TABLE - DROP COLUMN</vt:lpstr>
      <vt:lpstr>ALTER TABLE - ALTER/MODIFY COLUMN</vt:lpstr>
      <vt:lpstr>SQL ALTER TABLE Example</vt:lpstr>
      <vt:lpstr>PowerPoint Presentation</vt:lpstr>
      <vt:lpstr>Change Data Type Example</vt:lpstr>
      <vt:lpstr>DROP COLUMN Example</vt:lpstr>
      <vt:lpstr>SQL UPDATE Statement</vt:lpstr>
      <vt:lpstr>UPDATE Table</vt:lpstr>
      <vt:lpstr>UPDATE Multiple Records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Constraints</dc:title>
  <dc:creator>Reet</dc:creator>
  <cp:lastModifiedBy>Admin</cp:lastModifiedBy>
  <cp:revision>35</cp:revision>
  <dcterms:created xsi:type="dcterms:W3CDTF">2020-08-13T03:16:31Z</dcterms:created>
  <dcterms:modified xsi:type="dcterms:W3CDTF">2021-09-23T04:23:43Z</dcterms:modified>
</cp:coreProperties>
</file>