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3251-3DB3-4ED7-B8AB-467986BFA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47E64-1E2E-4BFA-A94A-0E006ED25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461CE-7BA3-421D-841C-F8C44545E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FC62-8CB2-49CF-B772-214349B05404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DB743-7C3E-4574-8B27-46DCB60A6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1984D-4CD1-4EAD-9951-EA18A8F90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7EB6-2C19-47E0-90DB-FC2B3791B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01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5CD43-A37D-46BA-841D-53B60506F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CDA7C-8F44-40F8-A466-F9865C63B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4C10A-1FB4-48AB-9992-3C10A72DE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FC62-8CB2-49CF-B772-214349B05404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5AE5D-58E3-46A4-B8C5-45D67C59E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A09EE-D111-4DCF-B42D-D53ECAAD9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7EB6-2C19-47E0-90DB-FC2B3791B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80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71B69B-B4F3-49B7-B6E1-B2AD97394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A3947C-0DC1-4315-8DA4-686FC74E8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F8117-8393-4565-89D2-3FC444DEF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FC62-8CB2-49CF-B772-214349B05404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EE60F-8D19-4C55-9184-E6DA36B5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CED40-B11E-4B49-918C-D10603D79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7EB6-2C19-47E0-90DB-FC2B3791B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85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D832-623D-4A0E-8C0D-02792F89F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F0B38-1064-4057-9C91-643DFF0BA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17FA5-2565-4F5B-92A0-D6DD7DA3B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FC62-8CB2-49CF-B772-214349B05404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6A184-1476-475C-9D22-BACDC352A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99B74-9056-4598-8021-A945958C9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7EB6-2C19-47E0-90DB-FC2B3791B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47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6E765-5219-4F82-9B99-5551BB160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2401F-DD31-4C45-AA46-344058C54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114A4-65C1-420C-8C61-D0481F642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FC62-8CB2-49CF-B772-214349B05404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03290-17D8-4C47-B057-F4081C8FF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43904-E1F0-4EF7-9026-4C01E502C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7EB6-2C19-47E0-90DB-FC2B3791B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302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A2F7-1A95-467C-84E2-3D610E3F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424F8-84A2-4EC2-8908-CCAEDFBB30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2E299-814D-4269-A47E-64570C57B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0C403-FC14-45E3-9263-5DB8F42E5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FC62-8CB2-49CF-B772-214349B05404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A5DB9-551E-4435-BFD8-33ECF7D4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5F9CD-7AAE-4740-A011-DF11725FD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7EB6-2C19-47E0-90DB-FC2B3791B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63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568A0-F062-4124-B680-E911DFBA9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6E460-9AC5-4E23-BD3D-670C02A15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91026-783E-41A8-8223-D8EBB81D2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49654E-F929-4765-A45F-AA72AF11E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AF67E0-B330-4CCC-8725-3B0E49CE7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D78E4D-C289-4353-8052-868827B05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FC62-8CB2-49CF-B772-214349B05404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C986E0-3C14-4525-8BE6-65783F2F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B63EB1-E7D8-4133-B7BF-826A1F2C9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7EB6-2C19-47E0-90DB-FC2B3791B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00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8FDF3-E56F-4C81-AC90-FE6114520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DC8CD6-1EB6-4357-8190-22757B574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FC62-8CB2-49CF-B772-214349B05404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19DF3-4200-4D9D-9314-74333143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5D5FCA-AEB5-48F2-A29B-46CABEA9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7EB6-2C19-47E0-90DB-FC2B3791B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70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795642-D839-4552-B3F5-0382DCF79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FC62-8CB2-49CF-B772-214349B05404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CD5D27-138E-4F4C-857C-D98E997EC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61BC8-EEAF-4B4F-9481-47314FCF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7EB6-2C19-47E0-90DB-FC2B3791B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56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E2C8F-D5E3-40F8-9CC6-0F8607119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0B3EA-8EA9-49FD-8022-4F0C4307D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66888-158B-4CEC-A41C-485F9C1F9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E971A-87A3-45AA-9582-8F48CF925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FC62-8CB2-49CF-B772-214349B05404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A54DB-79A7-4E05-BC40-FAAA54F88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2F65A-77B8-44FA-8E62-EDFA6B7B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7EB6-2C19-47E0-90DB-FC2B3791B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09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C3D9-85FD-46D7-AC32-6DC9C6FF8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95F601-8152-41D7-ACD4-30EF35C2FA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ABE42-4C55-438B-AEC3-B8C3E393F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8EFB2-3B6D-4D0C-BEAC-980959161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FC62-8CB2-49CF-B772-214349B05404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40508-1FCD-41CD-A699-E9576FB97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0BCC2-257C-4F5A-B058-37C34BAA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7EB6-2C19-47E0-90DB-FC2B3791B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58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B5C01-0CE4-44C0-ADE8-571394C38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F659E-4332-4C45-9E42-063701FF1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B3637-5744-4540-B78B-663F032FF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AFC62-8CB2-49CF-B772-214349B05404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90796-B82C-4701-81B2-FA11C8CCFE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44C5-EDE9-4E0B-8AB5-11559C34A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67EB6-2C19-47E0-90DB-FC2B3791B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91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6E84C-3C90-4863-B503-382E8A5361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Practice Problems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8254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4818F-D0F3-41A3-A11E-C6FA4FCFC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Problem 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23489-75CF-4AE0-8856-B36A1A223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/>
              <a:t>Luhn’s</a:t>
            </a:r>
            <a:r>
              <a:rPr lang="en-US" dirty="0"/>
              <a:t> Algorithm</a:t>
            </a:r>
          </a:p>
          <a:p>
            <a:r>
              <a:rPr lang="en-US" dirty="0"/>
              <a:t>Check the validity of Credit card or Debit Card.</a:t>
            </a:r>
          </a:p>
          <a:p>
            <a:r>
              <a:rPr lang="en-US" dirty="0"/>
              <a:t>Input – 16 digit number</a:t>
            </a:r>
          </a:p>
          <a:p>
            <a:r>
              <a:rPr lang="en-US" dirty="0"/>
              <a:t>Output – Valid or Invalid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2070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5B03-D3CC-4109-8985-AB74036F2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2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886713-03E9-4289-8A6A-92B297735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5549"/>
            <a:ext cx="10515600" cy="4677326"/>
          </a:xfrm>
        </p:spPr>
      </p:pic>
    </p:spTree>
    <p:extLst>
      <p:ext uri="{BB962C8B-B14F-4D97-AF65-F5344CB8AC3E}">
        <p14:creationId xmlns:p14="http://schemas.microsoft.com/office/powerpoint/2010/main" val="3278533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30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Practice Problems</vt:lpstr>
      <vt:lpstr>Practice Problem 1</vt:lpstr>
      <vt:lpstr>Practice Problem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Problems</dc:title>
  <dc:creator>Dipan Saini</dc:creator>
  <cp:lastModifiedBy>Dipan Saini</cp:lastModifiedBy>
  <cp:revision>1</cp:revision>
  <dcterms:created xsi:type="dcterms:W3CDTF">2021-08-21T06:29:51Z</dcterms:created>
  <dcterms:modified xsi:type="dcterms:W3CDTF">2021-08-21T06:42:13Z</dcterms:modified>
</cp:coreProperties>
</file>