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58400" cy="7772400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 Slab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1555" y="67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0546" y="685800"/>
            <a:ext cx="4437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9fe7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9fe7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05e3607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05e3607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05e36073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0546" y="685800"/>
            <a:ext cx="4437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05e36073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05e36073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05e36073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088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05e36073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05e36073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337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05e36073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05e36073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897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05e36073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05e36073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089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05e36073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05e36073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823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05e36073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05e36073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91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677280" y="1016382"/>
            <a:ext cx="1189788" cy="1699912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7191319" y="5051544"/>
            <a:ext cx="1189788" cy="1699912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795562" y="4257501"/>
            <a:ext cx="467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1848332" y="1796598"/>
            <a:ext cx="6361800" cy="2202300"/>
          </a:xfrm>
          <a:prstGeom prst="rect">
            <a:avLst/>
          </a:prstGeom>
        </p:spPr>
        <p:txBody>
          <a:bodyPr spcFirstLastPara="1" wrap="square" lIns="113100" tIns="113100" rIns="113100" bIns="1131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848332" y="4608058"/>
            <a:ext cx="6361800" cy="13737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oboto Slab"/>
              <a:buNone/>
              <a:defRPr sz="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oboto Slab"/>
              <a:buNone/>
              <a:defRPr sz="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oboto Slab"/>
              <a:buNone/>
              <a:defRPr sz="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oboto Slab"/>
              <a:buNone/>
              <a:defRPr sz="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oboto Slab"/>
              <a:buNone/>
              <a:defRPr sz="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oboto Slab"/>
              <a:buNone/>
              <a:defRPr sz="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oboto Slab"/>
              <a:buNone/>
              <a:defRPr sz="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oboto Slab"/>
              <a:buNone/>
              <a:defRPr sz="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oboto Slab"/>
              <a:buNone/>
              <a:defRPr sz="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65" y="7671647"/>
            <a:ext cx="10058100" cy="10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13100" tIns="113100" rIns="113100" bIns="1131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426690" y="1741480"/>
            <a:ext cx="9204900" cy="23247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100"/>
              <a:buNone/>
              <a:defRPr sz="161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100"/>
              <a:buNone/>
              <a:defRPr sz="161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100"/>
              <a:buNone/>
              <a:defRPr sz="161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100"/>
              <a:buNone/>
              <a:defRPr sz="161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100"/>
              <a:buNone/>
              <a:defRPr sz="161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100"/>
              <a:buNone/>
              <a:defRPr sz="161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100"/>
              <a:buNone/>
              <a:defRPr sz="161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100"/>
              <a:buNone/>
              <a:defRPr sz="161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100"/>
              <a:buNone/>
              <a:defRPr sz="161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426690" y="4411613"/>
            <a:ext cx="9204900" cy="16194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Autofit/>
          </a:bodyPr>
          <a:lstStyle>
            <a:lvl1pPr marL="457200" lvl="0" indent="-368300" algn="ctr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ctr" rtl="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ctr" rtl="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ctr" rtl="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ctr" rtl="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ctr" rtl="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ctr" rtl="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ctr" rtl="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ctr" rtl="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795562" y="4257501"/>
            <a:ext cx="467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28825" y="2667036"/>
            <a:ext cx="9044400" cy="1371300"/>
          </a:xfrm>
          <a:prstGeom prst="rect">
            <a:avLst/>
          </a:prstGeom>
        </p:spPr>
        <p:txBody>
          <a:bodyPr spcFirstLastPara="1" wrap="square" lIns="113100" tIns="113100" rIns="113100" bIns="1131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541819" y="1904429"/>
            <a:ext cx="467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26690" y="692127"/>
            <a:ext cx="9204900" cy="1036800"/>
          </a:xfrm>
          <a:prstGeom prst="rect">
            <a:avLst/>
          </a:prstGeom>
        </p:spPr>
        <p:txBody>
          <a:bodyPr spcFirstLastPara="1" wrap="square" lIns="113100" tIns="113100" rIns="113100" bIns="1131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26690" y="2251290"/>
            <a:ext cx="9204900" cy="46527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rtl="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rtl="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rtl="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rtl="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rtl="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rtl="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rtl="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rtl="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541819" y="1904429"/>
            <a:ext cx="467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26690" y="692127"/>
            <a:ext cx="9204900" cy="1036800"/>
          </a:xfrm>
          <a:prstGeom prst="rect">
            <a:avLst/>
          </a:prstGeom>
        </p:spPr>
        <p:txBody>
          <a:bodyPr spcFirstLastPara="1" wrap="square" lIns="113100" tIns="113100" rIns="113100" bIns="1131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26690" y="2251291"/>
            <a:ext cx="4399800" cy="46527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5231820" y="2251291"/>
            <a:ext cx="4399800" cy="46527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426690" y="692127"/>
            <a:ext cx="9204900" cy="1036800"/>
          </a:xfrm>
          <a:prstGeom prst="rect">
            <a:avLst/>
          </a:prstGeom>
        </p:spPr>
        <p:txBody>
          <a:bodyPr spcFirstLastPara="1" wrap="square" lIns="113100" tIns="113100" rIns="113100" bIns="1131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538140" y="2134107"/>
            <a:ext cx="36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26690" y="839573"/>
            <a:ext cx="3088800" cy="1141800"/>
          </a:xfrm>
          <a:prstGeom prst="rect">
            <a:avLst/>
          </a:prstGeom>
        </p:spPr>
        <p:txBody>
          <a:bodyPr spcFirstLastPara="1" wrap="square" lIns="113100" tIns="113100" rIns="113100" bIns="1131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426690" y="2408749"/>
            <a:ext cx="3088800" cy="40515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539275" y="795373"/>
            <a:ext cx="6180600" cy="61818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5029200" y="-113"/>
            <a:ext cx="5029200" cy="777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3100" tIns="113100" rIns="113100" bIns="1131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532643" y="6793205"/>
            <a:ext cx="594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92050" y="1827047"/>
            <a:ext cx="4449600" cy="2276100"/>
          </a:xfrm>
          <a:prstGeom prst="rect">
            <a:avLst/>
          </a:prstGeom>
        </p:spPr>
        <p:txBody>
          <a:bodyPr spcFirstLastPara="1" wrap="square" lIns="113100" tIns="113100" rIns="113100" bIns="1131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92050" y="4184268"/>
            <a:ext cx="4449600" cy="20331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5433450" y="1094347"/>
            <a:ext cx="4220700" cy="55836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rtl="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rtl="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rtl="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rtl="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rtl="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rtl="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rtl="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rtl="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51450" y="6397629"/>
            <a:ext cx="6598800" cy="9048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spcFirstLastPara="1" wrap="square" lIns="113100" tIns="113100" rIns="113100" bIns="1131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rgbClr val="00517C">
            <a:alpha val="65359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26690" y="692127"/>
            <a:ext cx="9204900" cy="1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oboto Slab"/>
              <a:buNone/>
              <a:defRPr sz="3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oboto Slab"/>
              <a:buNone/>
              <a:defRPr sz="3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oboto Slab"/>
              <a:buNone/>
              <a:defRPr sz="3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oboto Slab"/>
              <a:buNone/>
              <a:defRPr sz="3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oboto Slab"/>
              <a:buNone/>
              <a:defRPr sz="3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oboto Slab"/>
              <a:buNone/>
              <a:defRPr sz="3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oboto Slab"/>
              <a:buNone/>
              <a:defRPr sz="3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oboto Slab"/>
              <a:buNone/>
              <a:defRPr sz="3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Roboto Slab"/>
              <a:buNone/>
              <a:defRPr sz="3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6690" y="2251290"/>
            <a:ext cx="9204900" cy="46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  <a:defRPr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655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○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655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■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655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655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○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655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■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655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655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○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6550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700"/>
              <a:buFont typeface="Roboto"/>
              <a:buChar char="■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Autofit/>
          </a:bodyPr>
          <a:lstStyle>
            <a:lvl1pPr lvl="0" algn="r" rtl="0"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/>
        </p:nvSpPr>
        <p:spPr>
          <a:xfrm>
            <a:off x="2933324" y="4062810"/>
            <a:ext cx="4191751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Paper Title </a:t>
            </a:r>
            <a:endParaRPr sz="4000" dirty="0"/>
          </a:p>
        </p:txBody>
      </p:sp>
      <p:sp>
        <p:nvSpPr>
          <p:cNvPr id="65" name="Google Shape;65;p13"/>
          <p:cNvSpPr txBox="1"/>
          <p:nvPr/>
        </p:nvSpPr>
        <p:spPr>
          <a:xfrm>
            <a:off x="4287683" y="4833413"/>
            <a:ext cx="1483029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Paper ID</a:t>
            </a:r>
            <a:endParaRPr sz="2500" dirty="0"/>
          </a:p>
        </p:txBody>
      </p:sp>
      <p:sp>
        <p:nvSpPr>
          <p:cNvPr id="66" name="Google Shape;66;p13"/>
          <p:cNvSpPr txBox="1"/>
          <p:nvPr/>
        </p:nvSpPr>
        <p:spPr>
          <a:xfrm>
            <a:off x="4502092" y="5762627"/>
            <a:ext cx="105421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Author 1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Author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..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Author n</a:t>
            </a:r>
            <a:endParaRPr sz="1800" dirty="0"/>
          </a:p>
        </p:txBody>
      </p:sp>
      <p:sp>
        <p:nvSpPr>
          <p:cNvPr id="7" name="Google Shape;65;p13">
            <a:extLst>
              <a:ext uri="{FF2B5EF4-FFF2-40B4-BE49-F238E27FC236}">
                <a16:creationId xmlns:a16="http://schemas.microsoft.com/office/drawing/2014/main" id="{4BF8A07B-9769-4D48-8D60-467FD1E88A54}"/>
              </a:ext>
            </a:extLst>
          </p:cNvPr>
          <p:cNvSpPr txBox="1"/>
          <p:nvPr/>
        </p:nvSpPr>
        <p:spPr>
          <a:xfrm>
            <a:off x="117735" y="7203000"/>
            <a:ext cx="4169948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Presenter(s), Affiliation</a:t>
            </a:r>
            <a:endParaRPr sz="2200" dirty="0"/>
          </a:p>
        </p:txBody>
      </p:sp>
      <p:sp>
        <p:nvSpPr>
          <p:cNvPr id="8" name="Google Shape;65;p13">
            <a:extLst>
              <a:ext uri="{FF2B5EF4-FFF2-40B4-BE49-F238E27FC236}">
                <a16:creationId xmlns:a16="http://schemas.microsoft.com/office/drawing/2014/main" id="{63D7E988-8F1D-45B3-ACEB-E58A296B6FA4}"/>
              </a:ext>
            </a:extLst>
          </p:cNvPr>
          <p:cNvSpPr txBox="1"/>
          <p:nvPr/>
        </p:nvSpPr>
        <p:spPr>
          <a:xfrm>
            <a:off x="7404581" y="7203000"/>
            <a:ext cx="4169948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September X, 2021</a:t>
            </a:r>
            <a:endParaRPr sz="2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7AA77F-B68E-42CA-8D73-0BC39A894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0"/>
            <a:ext cx="1005840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26690" y="692127"/>
            <a:ext cx="9204900" cy="1036800"/>
          </a:xfrm>
          <a:prstGeom prst="rect">
            <a:avLst/>
          </a:prstGeom>
        </p:spPr>
        <p:txBody>
          <a:bodyPr spcFirstLastPara="1" wrap="square" lIns="113100" tIns="113100" rIns="113100" bIns="1131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Guidelines for PPT Preparation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26700" y="2251301"/>
            <a:ext cx="9204900" cy="5096700"/>
          </a:xfrm>
          <a:prstGeom prst="rect">
            <a:avLst/>
          </a:prstGeom>
          <a:noFill/>
        </p:spPr>
        <p:txBody>
          <a:bodyPr spcFirstLastPara="1" wrap="square" lIns="113100" tIns="113100" rIns="113100" bIns="1131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time allocated for a presentation is 10 minutes, with a further 5 minutes allowed for discussion. Think in terms of the following slides:</a:t>
            </a:r>
            <a:endParaRPr dirty="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" dirty="0"/>
              <a:t>A Title Slide – Name, Title and Authors’ details</a:t>
            </a:r>
            <a:endParaRPr dirty="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" dirty="0"/>
              <a:t>1 slide for the Abstract</a:t>
            </a:r>
            <a:endParaRPr dirty="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" dirty="0"/>
              <a:t>1 slide for the Introduction</a:t>
            </a:r>
            <a:endParaRPr dirty="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" dirty="0"/>
              <a:t>1 or 2 slides covering Related Work</a:t>
            </a:r>
            <a:endParaRPr dirty="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" dirty="0"/>
              <a:t>3 or 4 slides covering your Current Research Plan</a:t>
            </a:r>
            <a:endParaRPr dirty="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" dirty="0"/>
              <a:t>2 or 3 slides for the esult Discussion</a:t>
            </a:r>
            <a:endParaRPr dirty="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" dirty="0"/>
              <a:t>There should be a maximum of 12 slides in your presentation</a:t>
            </a:r>
            <a:endParaRPr dirty="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" dirty="0"/>
              <a:t>Upload your presentation ------- on or before September 23, 2021. Conference organizers will load your PPT during presentation. To avoid any delay in sharing the computer screen.</a:t>
            </a:r>
            <a:endParaRPr dirty="0"/>
          </a:p>
          <a:p>
            <a:pPr marL="0" lvl="0" indent="0" algn="l" rtl="0">
              <a:spcBef>
                <a:spcPts val="2000"/>
              </a:spcBef>
              <a:spcAft>
                <a:spcPts val="2000"/>
              </a:spcAft>
              <a:buNone/>
            </a:pPr>
            <a:r>
              <a:rPr lang="en" dirty="0"/>
              <a:t>Do not put too much text on a slide – you want the audience to listen to you and not to be reading your slides!</a:t>
            </a:r>
            <a:endParaRPr dirty="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8563" y="539000"/>
            <a:ext cx="13430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26690" y="692127"/>
            <a:ext cx="9204900" cy="1036800"/>
          </a:xfrm>
          <a:prstGeom prst="rect">
            <a:avLst/>
          </a:prstGeom>
        </p:spPr>
        <p:txBody>
          <a:bodyPr spcFirstLastPara="1" wrap="square" lIns="113100" tIns="113100" rIns="113100" bIns="1131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26690" y="2251290"/>
            <a:ext cx="9204900" cy="46527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0"/>
              </a:spcAft>
              <a:buNone/>
            </a:pP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8563" y="601438"/>
            <a:ext cx="13430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26690" y="692127"/>
            <a:ext cx="9204900" cy="1036800"/>
          </a:xfrm>
          <a:prstGeom prst="rect">
            <a:avLst/>
          </a:prstGeom>
        </p:spPr>
        <p:txBody>
          <a:bodyPr spcFirstLastPara="1" wrap="square" lIns="113100" tIns="113100" rIns="113100" bIns="1131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26690" y="2251290"/>
            <a:ext cx="9204900" cy="46527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0"/>
              </a:spcAft>
              <a:buNone/>
            </a:pP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8563" y="601438"/>
            <a:ext cx="1343025" cy="1343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085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26690" y="692127"/>
            <a:ext cx="9204900" cy="1036800"/>
          </a:xfrm>
          <a:prstGeom prst="rect">
            <a:avLst/>
          </a:prstGeom>
        </p:spPr>
        <p:txBody>
          <a:bodyPr spcFirstLastPara="1" wrap="square" lIns="113100" tIns="113100" rIns="113100" bIns="1131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Literature Survey</a:t>
            </a:r>
            <a:endParaRPr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26690" y="2251290"/>
            <a:ext cx="9204900" cy="46527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0"/>
              </a:spcAft>
              <a:buNone/>
            </a:pP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8563" y="601438"/>
            <a:ext cx="1343025" cy="1343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179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26690" y="692127"/>
            <a:ext cx="9204900" cy="1036800"/>
          </a:xfrm>
          <a:prstGeom prst="rect">
            <a:avLst/>
          </a:prstGeom>
        </p:spPr>
        <p:txBody>
          <a:bodyPr spcFirstLastPara="1" wrap="square" lIns="113100" tIns="113100" rIns="113100" bIns="1131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Work</a:t>
            </a:r>
            <a:endParaRPr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26690" y="2251290"/>
            <a:ext cx="9204900" cy="46527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0"/>
              </a:spcAft>
              <a:buNone/>
            </a:pP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8563" y="601438"/>
            <a:ext cx="1343025" cy="1343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222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26690" y="692127"/>
            <a:ext cx="9204900" cy="1036800"/>
          </a:xfrm>
          <a:prstGeom prst="rect">
            <a:avLst/>
          </a:prstGeom>
        </p:spPr>
        <p:txBody>
          <a:bodyPr spcFirstLastPara="1" wrap="square" lIns="113100" tIns="113100" rIns="113100" bIns="1131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 Analysis</a:t>
            </a:r>
            <a:endParaRPr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26690" y="2251290"/>
            <a:ext cx="9204900" cy="46527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0"/>
              </a:spcAft>
              <a:buNone/>
            </a:pP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8563" y="601438"/>
            <a:ext cx="1343025" cy="1343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517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26690" y="692127"/>
            <a:ext cx="9204900" cy="1036800"/>
          </a:xfrm>
          <a:prstGeom prst="rect">
            <a:avLst/>
          </a:prstGeom>
        </p:spPr>
        <p:txBody>
          <a:bodyPr spcFirstLastPara="1" wrap="square" lIns="113100" tIns="113100" rIns="113100" bIns="1131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26690" y="2251290"/>
            <a:ext cx="9204900" cy="46527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0"/>
              </a:spcAft>
              <a:buNone/>
            </a:pP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8563" y="601438"/>
            <a:ext cx="1343025" cy="1343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3221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26690" y="692127"/>
            <a:ext cx="9204900" cy="1036800"/>
          </a:xfrm>
          <a:prstGeom prst="rect">
            <a:avLst/>
          </a:prstGeom>
        </p:spPr>
        <p:txBody>
          <a:bodyPr spcFirstLastPara="1" wrap="square" lIns="113100" tIns="113100" rIns="113100" bIns="1131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26690" y="2251290"/>
            <a:ext cx="9204900" cy="4652700"/>
          </a:xfrm>
          <a:prstGeom prst="rect">
            <a:avLst/>
          </a:prstGeom>
        </p:spPr>
        <p:txBody>
          <a:bodyPr spcFirstLastPara="1" wrap="square" lIns="113100" tIns="113100" rIns="113100" bIns="1131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0"/>
              </a:spcAft>
              <a:buNone/>
            </a:pP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8563" y="601438"/>
            <a:ext cx="1343025" cy="1343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7451850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174</Words>
  <Application>Microsoft Office PowerPoint</Application>
  <PresentationFormat>Custom</PresentationFormat>
  <Paragraphs>27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Roboto Slab</vt:lpstr>
      <vt:lpstr>Roboto</vt:lpstr>
      <vt:lpstr>Arial</vt:lpstr>
      <vt:lpstr>Marina</vt:lpstr>
      <vt:lpstr>PowerPoint Presentation</vt:lpstr>
      <vt:lpstr>Guidelines for PPT Preparation</vt:lpstr>
      <vt:lpstr>Abstract</vt:lpstr>
      <vt:lpstr>Introduction</vt:lpstr>
      <vt:lpstr>Literature Survey</vt:lpstr>
      <vt:lpstr>Proposed Work</vt:lpstr>
      <vt:lpstr>Result Analysis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Neha Khilwani</cp:lastModifiedBy>
  <cp:revision>2</cp:revision>
  <dcterms:modified xsi:type="dcterms:W3CDTF">2021-09-17T01:09:09Z</dcterms:modified>
</cp:coreProperties>
</file>