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801600" cy="96012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0830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81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40080" y="384493"/>
            <a:ext cx="11521440" cy="1600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232626" y="-352265"/>
            <a:ext cx="6336348" cy="11521440"/>
          </a:xfrm>
          <a:prstGeom prst="rect">
            <a:avLst/>
          </a:prstGeom>
          <a:noFill/>
          <a:ln>
            <a:noFill/>
          </a:ln>
        </p:spPr>
        <p:txBody>
          <a:bodyPr spcFirstLastPara="1" wrap="square" lIns="91425" tIns="91425" rIns="91425" bIns="91425" anchor="t" anchorCtr="0">
            <a:noAutofit/>
          </a:bodyPr>
          <a:lstStyle>
            <a:lvl1pPr marL="457200" marR="0" lvl="0"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1pPr>
            <a:lvl2pPr marL="914400" marR="0" lvl="1"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2pPr>
            <a:lvl3pPr marL="1371600" marR="0" lvl="2"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3pPr>
            <a:lvl4pPr marL="1828800" marR="0" lvl="3"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4pPr>
            <a:lvl5pPr marL="2286000" marR="0" lvl="4"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5pPr>
            <a:lvl6pPr marL="2743200" marR="0" lvl="5"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6pPr>
            <a:lvl7pPr marL="3200400" marR="0" lvl="6"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7pPr>
            <a:lvl8pPr marL="3657600" marR="0" lvl="7"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8pPr>
            <a:lvl9pPr marL="4114800" marR="0" lvl="8"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9275604" y="4257199"/>
            <a:ext cx="11470323" cy="403161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103471" y="330041"/>
            <a:ext cx="11470323" cy="11885930"/>
          </a:xfrm>
          <a:prstGeom prst="rect">
            <a:avLst/>
          </a:prstGeom>
          <a:noFill/>
          <a:ln>
            <a:noFill/>
          </a:ln>
        </p:spPr>
        <p:txBody>
          <a:bodyPr spcFirstLastPara="1" wrap="square" lIns="91425" tIns="91425" rIns="91425" bIns="91425" anchor="t" anchorCtr="0">
            <a:noAutofit/>
          </a:bodyPr>
          <a:lstStyle>
            <a:lvl1pPr marL="457200" marR="0" lvl="0"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1pPr>
            <a:lvl2pPr marL="914400" marR="0" lvl="1"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2pPr>
            <a:lvl3pPr marL="1371600" marR="0" lvl="2"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3pPr>
            <a:lvl4pPr marL="1828800" marR="0" lvl="3"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4pPr>
            <a:lvl5pPr marL="2286000" marR="0" lvl="4"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5pPr>
            <a:lvl6pPr marL="2743200" marR="0" lvl="5"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6pPr>
            <a:lvl7pPr marL="3200400" marR="0" lvl="6"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7pPr>
            <a:lvl8pPr marL="3657600" marR="0" lvl="7"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8pPr>
            <a:lvl9pPr marL="4114800" marR="0" lvl="8"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60120" y="2982596"/>
            <a:ext cx="10881360" cy="205803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subTitle" idx="1"/>
          </p:nvPr>
        </p:nvSpPr>
        <p:spPr>
          <a:xfrm>
            <a:off x="1920240" y="5440680"/>
            <a:ext cx="8961120" cy="2453640"/>
          </a:xfrm>
          <a:prstGeom prst="rect">
            <a:avLst/>
          </a:prstGeom>
          <a:noFill/>
          <a:ln>
            <a:noFill/>
          </a:ln>
        </p:spPr>
        <p:txBody>
          <a:bodyPr spcFirstLastPara="1" wrap="square" lIns="91425" tIns="91425" rIns="91425" bIns="91425" anchor="t" anchorCtr="0">
            <a:noAutofit/>
          </a:bodyPr>
          <a:lstStyle>
            <a:lvl1pPr marR="0" lvl="0" algn="ctr" rtl="0">
              <a:spcBef>
                <a:spcPts val="900"/>
              </a:spcBef>
              <a:spcAft>
                <a:spcPts val="0"/>
              </a:spcAft>
              <a:buClr>
                <a:srgbClr val="888888"/>
              </a:buClr>
              <a:buSzPts val="4500"/>
              <a:buFont typeface="Arial"/>
              <a:buNone/>
              <a:defRPr sz="4500" b="0" i="0" u="none" strike="noStrike" cap="none">
                <a:solidFill>
                  <a:srgbClr val="888888"/>
                </a:solidFill>
                <a:latin typeface="Calibri"/>
                <a:ea typeface="Calibri"/>
                <a:cs typeface="Calibri"/>
                <a:sym typeface="Calibri"/>
              </a:defRPr>
            </a:lvl1pPr>
            <a:lvl2pPr marR="0" lvl="1" algn="ctr" rtl="0">
              <a:spcBef>
                <a:spcPts val="780"/>
              </a:spcBef>
              <a:spcAft>
                <a:spcPts val="0"/>
              </a:spcAft>
              <a:buClr>
                <a:srgbClr val="888888"/>
              </a:buClr>
              <a:buSzPts val="3900"/>
              <a:buFont typeface="Arial"/>
              <a:buNone/>
              <a:defRPr sz="3900" b="0" i="0" u="none" strike="noStrike" cap="none">
                <a:solidFill>
                  <a:srgbClr val="888888"/>
                </a:solidFill>
                <a:latin typeface="Calibri"/>
                <a:ea typeface="Calibri"/>
                <a:cs typeface="Calibri"/>
                <a:sym typeface="Calibri"/>
              </a:defRPr>
            </a:lvl2pPr>
            <a:lvl3pPr marR="0" lvl="2" algn="ctr" rtl="0">
              <a:spcBef>
                <a:spcPts val="680"/>
              </a:spcBef>
              <a:spcAft>
                <a:spcPts val="0"/>
              </a:spcAft>
              <a:buClr>
                <a:srgbClr val="888888"/>
              </a:buClr>
              <a:buSzPts val="3400"/>
              <a:buFont typeface="Arial"/>
              <a:buNone/>
              <a:defRPr sz="3400" b="0" i="0" u="none" strike="noStrike" cap="none">
                <a:solidFill>
                  <a:srgbClr val="888888"/>
                </a:solidFill>
                <a:latin typeface="Calibri"/>
                <a:ea typeface="Calibri"/>
                <a:cs typeface="Calibri"/>
                <a:sym typeface="Calibri"/>
              </a:defRPr>
            </a:lvl3pPr>
            <a:lvl4pPr marR="0" lvl="3"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4pPr>
            <a:lvl5pPr marR="0" lvl="4"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5pPr>
            <a:lvl6pPr marR="0" lvl="5"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6pPr>
            <a:lvl7pPr marR="0" lvl="6"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7pPr>
            <a:lvl8pPr marR="0" lvl="7"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8pPr>
            <a:lvl9pPr marR="0" lvl="8"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9pPr>
          </a:lstStyle>
          <a:p>
            <a:endParaRPr/>
          </a:p>
        </p:txBody>
      </p:sp>
      <p:sp>
        <p:nvSpPr>
          <p:cNvPr id="22" name="Google Shape;22;p3"/>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40080" y="384493"/>
            <a:ext cx="11521440" cy="1600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640080" y="2240281"/>
            <a:ext cx="11521440" cy="6336348"/>
          </a:xfrm>
          <a:prstGeom prst="rect">
            <a:avLst/>
          </a:prstGeom>
          <a:noFill/>
          <a:ln>
            <a:noFill/>
          </a:ln>
        </p:spPr>
        <p:txBody>
          <a:bodyPr spcFirstLastPara="1" wrap="square" lIns="91425" tIns="91425" rIns="91425" bIns="91425" anchor="t" anchorCtr="0">
            <a:noAutofit/>
          </a:bodyPr>
          <a:lstStyle>
            <a:lvl1pPr marL="457200" marR="0" lvl="0"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1pPr>
            <a:lvl2pPr marL="914400" marR="0" lvl="1"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2pPr>
            <a:lvl3pPr marL="1371600" marR="0" lvl="2"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3pPr>
            <a:lvl4pPr marL="1828800" marR="0" lvl="3"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4pPr>
            <a:lvl5pPr marL="2286000" marR="0" lvl="4"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5pPr>
            <a:lvl6pPr marL="2743200" marR="0" lvl="5"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6pPr>
            <a:lvl7pPr marL="3200400" marR="0" lvl="6"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7pPr>
            <a:lvl8pPr marL="3657600" marR="0" lvl="7"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8pPr>
            <a:lvl9pPr marL="4114800" marR="0" lvl="8"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011238" y="6169661"/>
            <a:ext cx="10881360" cy="190690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5600"/>
              <a:buFont typeface="Calibri"/>
              <a:buNone/>
              <a:defRPr sz="5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body" idx="1"/>
          </p:nvPr>
        </p:nvSpPr>
        <p:spPr>
          <a:xfrm>
            <a:off x="1011238" y="4069399"/>
            <a:ext cx="10881360" cy="21002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1pPr>
            <a:lvl2pPr marL="914400" marR="0" lvl="1" indent="-228600" algn="l" rtl="0">
              <a:spcBef>
                <a:spcPts val="500"/>
              </a:spcBef>
              <a:spcAft>
                <a:spcPts val="0"/>
              </a:spcAft>
              <a:buClr>
                <a:srgbClr val="888888"/>
              </a:buClr>
              <a:buSzPts val="2500"/>
              <a:buFont typeface="Arial"/>
              <a:buNone/>
              <a:defRPr sz="2500" b="0" i="0" u="none" strike="noStrike" cap="none">
                <a:solidFill>
                  <a:srgbClr val="888888"/>
                </a:solidFill>
                <a:latin typeface="Calibri"/>
                <a:ea typeface="Calibri"/>
                <a:cs typeface="Calibri"/>
                <a:sym typeface="Calibri"/>
              </a:defRPr>
            </a:lvl2pPr>
            <a:lvl3pPr marL="1371600" marR="0" lvl="2" indent="-228600" algn="l" rtl="0">
              <a:spcBef>
                <a:spcPts val="440"/>
              </a:spcBef>
              <a:spcAft>
                <a:spcPts val="0"/>
              </a:spcAft>
              <a:buClr>
                <a:srgbClr val="888888"/>
              </a:buClr>
              <a:buSzPts val="2200"/>
              <a:buFont typeface="Arial"/>
              <a:buNone/>
              <a:defRPr sz="2200" b="0" i="0" u="none" strike="noStrike" cap="none">
                <a:solidFill>
                  <a:srgbClr val="888888"/>
                </a:solidFill>
                <a:latin typeface="Calibri"/>
                <a:ea typeface="Calibri"/>
                <a:cs typeface="Calibri"/>
                <a:sym typeface="Calibri"/>
              </a:defRPr>
            </a:lvl3pPr>
            <a:lvl4pPr marL="1828800" marR="0" lvl="3"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4" name="Google Shape;34;p5"/>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40080" y="384493"/>
            <a:ext cx="11521440" cy="1600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6"/>
          <p:cNvSpPr txBox="1">
            <a:spLocks noGrp="1"/>
          </p:cNvSpPr>
          <p:nvPr>
            <p:ph type="body" idx="1"/>
          </p:nvPr>
        </p:nvSpPr>
        <p:spPr>
          <a:xfrm>
            <a:off x="895669" y="3135948"/>
            <a:ext cx="7958772" cy="8872220"/>
          </a:xfrm>
          <a:prstGeom prst="rect">
            <a:avLst/>
          </a:prstGeom>
          <a:noFill/>
          <a:ln>
            <a:noFill/>
          </a:ln>
        </p:spPr>
        <p:txBody>
          <a:bodyPr spcFirstLastPara="1" wrap="square" lIns="91425" tIns="91425" rIns="91425" bIns="91425"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5pPr>
            <a:lvl6pPr marL="2743200" marR="0" lvl="5"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6pPr>
            <a:lvl7pPr marL="3200400" marR="0" lvl="6"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7pPr>
            <a:lvl8pPr marL="3657600" marR="0" lvl="7"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8pPr>
            <a:lvl9pPr marL="4114800" marR="0" lvl="8"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2"/>
          </p:nvPr>
        </p:nvSpPr>
        <p:spPr>
          <a:xfrm>
            <a:off x="9067800" y="3135948"/>
            <a:ext cx="7958773" cy="8872220"/>
          </a:xfrm>
          <a:prstGeom prst="rect">
            <a:avLst/>
          </a:prstGeom>
          <a:noFill/>
          <a:ln>
            <a:noFill/>
          </a:ln>
        </p:spPr>
        <p:txBody>
          <a:bodyPr spcFirstLastPara="1" wrap="square" lIns="91425" tIns="91425" rIns="91425" bIns="91425"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5pPr>
            <a:lvl6pPr marL="2743200" marR="0" lvl="5"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6pPr>
            <a:lvl7pPr marL="3200400" marR="0" lvl="6"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7pPr>
            <a:lvl8pPr marL="3657600" marR="0" lvl="7"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8pPr>
            <a:lvl9pPr marL="4114800" marR="0" lvl="8"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40080" y="384493"/>
            <a:ext cx="11521440" cy="1600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7"/>
          <p:cNvSpPr txBox="1">
            <a:spLocks noGrp="1"/>
          </p:cNvSpPr>
          <p:nvPr>
            <p:ph type="body" idx="1"/>
          </p:nvPr>
        </p:nvSpPr>
        <p:spPr>
          <a:xfrm>
            <a:off x="640080" y="2149158"/>
            <a:ext cx="5656263" cy="89566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680"/>
              </a:spcBef>
              <a:spcAft>
                <a:spcPts val="0"/>
              </a:spcAft>
              <a:buClr>
                <a:schemeClr val="dk1"/>
              </a:buClr>
              <a:buSzPts val="3400"/>
              <a:buFont typeface="Arial"/>
              <a:buNone/>
              <a:defRPr sz="3400" b="1" i="0" u="none" strike="noStrike" cap="none">
                <a:solidFill>
                  <a:schemeClr val="dk1"/>
                </a:solidFill>
                <a:latin typeface="Calibri"/>
                <a:ea typeface="Calibri"/>
                <a:cs typeface="Calibri"/>
                <a:sym typeface="Calibri"/>
              </a:defRPr>
            </a:lvl1pPr>
            <a:lvl2pPr marL="914400" marR="0" lvl="1" indent="-228600" algn="l" rtl="0">
              <a:spcBef>
                <a:spcPts val="560"/>
              </a:spcBef>
              <a:spcAft>
                <a:spcPts val="0"/>
              </a:spcAft>
              <a:buClr>
                <a:schemeClr val="dk1"/>
              </a:buClr>
              <a:buSzPts val="2800"/>
              <a:buFont typeface="Arial"/>
              <a:buNone/>
              <a:defRPr sz="28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500"/>
              <a:buFont typeface="Arial"/>
              <a:buNone/>
              <a:defRPr sz="2500" b="1" i="0" u="none" strike="noStrike" cap="none">
                <a:solidFill>
                  <a:schemeClr val="dk1"/>
                </a:solidFill>
                <a:latin typeface="Calibri"/>
                <a:ea typeface="Calibri"/>
                <a:cs typeface="Calibri"/>
                <a:sym typeface="Calibri"/>
              </a:defRPr>
            </a:lvl3pPr>
            <a:lvl4pPr marL="1828800" marR="0" lvl="3"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4pPr>
            <a:lvl5pPr marL="2286000" marR="0" lvl="4"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5pPr>
            <a:lvl6pPr marL="2743200" marR="0" lvl="5"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6pPr>
            <a:lvl7pPr marL="3200400" marR="0" lvl="6"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7pPr>
            <a:lvl8pPr marL="3657600" marR="0" lvl="7"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8pPr>
            <a:lvl9pPr marL="4114800" marR="0" lvl="8"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2"/>
          </p:nvPr>
        </p:nvSpPr>
        <p:spPr>
          <a:xfrm>
            <a:off x="640080" y="3044825"/>
            <a:ext cx="5656263" cy="5531803"/>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3"/>
          </p:nvPr>
        </p:nvSpPr>
        <p:spPr>
          <a:xfrm>
            <a:off x="6503036" y="2149158"/>
            <a:ext cx="5658485" cy="89566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680"/>
              </a:spcBef>
              <a:spcAft>
                <a:spcPts val="0"/>
              </a:spcAft>
              <a:buClr>
                <a:schemeClr val="dk1"/>
              </a:buClr>
              <a:buSzPts val="3400"/>
              <a:buFont typeface="Arial"/>
              <a:buNone/>
              <a:defRPr sz="3400" b="1" i="0" u="none" strike="noStrike" cap="none">
                <a:solidFill>
                  <a:schemeClr val="dk1"/>
                </a:solidFill>
                <a:latin typeface="Calibri"/>
                <a:ea typeface="Calibri"/>
                <a:cs typeface="Calibri"/>
                <a:sym typeface="Calibri"/>
              </a:defRPr>
            </a:lvl1pPr>
            <a:lvl2pPr marL="914400" marR="0" lvl="1" indent="-228600" algn="l" rtl="0">
              <a:spcBef>
                <a:spcPts val="560"/>
              </a:spcBef>
              <a:spcAft>
                <a:spcPts val="0"/>
              </a:spcAft>
              <a:buClr>
                <a:schemeClr val="dk1"/>
              </a:buClr>
              <a:buSzPts val="2800"/>
              <a:buFont typeface="Arial"/>
              <a:buNone/>
              <a:defRPr sz="28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500"/>
              <a:buFont typeface="Arial"/>
              <a:buNone/>
              <a:defRPr sz="2500" b="1" i="0" u="none" strike="noStrike" cap="none">
                <a:solidFill>
                  <a:schemeClr val="dk1"/>
                </a:solidFill>
                <a:latin typeface="Calibri"/>
                <a:ea typeface="Calibri"/>
                <a:cs typeface="Calibri"/>
                <a:sym typeface="Calibri"/>
              </a:defRPr>
            </a:lvl3pPr>
            <a:lvl4pPr marL="1828800" marR="0" lvl="3"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4pPr>
            <a:lvl5pPr marL="2286000" marR="0" lvl="4"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5pPr>
            <a:lvl6pPr marL="2743200" marR="0" lvl="5"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6pPr>
            <a:lvl7pPr marL="3200400" marR="0" lvl="6"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7pPr>
            <a:lvl8pPr marL="3657600" marR="0" lvl="7"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8pPr>
            <a:lvl9pPr marL="4114800" marR="0" lvl="8" indent="-228600" algn="l" rtl="0">
              <a:spcBef>
                <a:spcPts val="440"/>
              </a:spcBef>
              <a:spcAft>
                <a:spcPts val="0"/>
              </a:spcAft>
              <a:buClr>
                <a:schemeClr val="dk1"/>
              </a:buClr>
              <a:buSzPts val="2200"/>
              <a:buFont typeface="Arial"/>
              <a:buNone/>
              <a:defRPr sz="2200" b="1"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body" idx="4"/>
          </p:nvPr>
        </p:nvSpPr>
        <p:spPr>
          <a:xfrm>
            <a:off x="6503036" y="3044825"/>
            <a:ext cx="5658485" cy="5531803"/>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40080" y="384493"/>
            <a:ext cx="11521440" cy="1600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8"/>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40081" y="382270"/>
            <a:ext cx="4211638" cy="162687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005070" y="382271"/>
            <a:ext cx="7156450" cy="8194358"/>
          </a:xfrm>
          <a:prstGeom prst="rect">
            <a:avLst/>
          </a:prstGeom>
          <a:noFill/>
          <a:ln>
            <a:noFill/>
          </a:ln>
        </p:spPr>
        <p:txBody>
          <a:bodyPr spcFirstLastPara="1" wrap="square" lIns="91425" tIns="91425" rIns="91425" bIns="91425" anchor="t" anchorCtr="0">
            <a:noAutofit/>
          </a:bodyPr>
          <a:lstStyle>
            <a:lvl1pPr marL="457200" marR="0" lvl="0"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1pPr>
            <a:lvl2pPr marL="914400" marR="0" lvl="1"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2pPr>
            <a:lvl3pPr marL="1371600" marR="0" lvl="2"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3pPr>
            <a:lvl4pPr marL="1828800" marR="0" lvl="3"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4pPr>
            <a:lvl5pPr marL="2286000" marR="0" lvl="4"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5pPr>
            <a:lvl6pPr marL="2743200" marR="0" lvl="5"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6pPr>
            <a:lvl7pPr marL="3200400" marR="0" lvl="6"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7pPr>
            <a:lvl8pPr marL="3657600" marR="0" lvl="7"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8pPr>
            <a:lvl9pPr marL="4114800" marR="0" lvl="8"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40081" y="2009141"/>
            <a:ext cx="4211638" cy="6567488"/>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228600" algn="l" rtl="0">
              <a:spcBef>
                <a:spcPts val="34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L="2286000" marR="0" lvl="4"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L="2743200" marR="0" lvl="5"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L="3200400" marR="0" lvl="6"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L="3657600" marR="0" lvl="7"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L="4114800" marR="0" lvl="8"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509203" y="6720840"/>
            <a:ext cx="7680960" cy="793433"/>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2509203" y="857885"/>
            <a:ext cx="7680960" cy="5760720"/>
          </a:xfrm>
          <a:prstGeom prst="rect">
            <a:avLst/>
          </a:prstGeom>
          <a:noFill/>
          <a:ln>
            <a:noFill/>
          </a:ln>
        </p:spPr>
        <p:txBody>
          <a:bodyPr spcFirstLastPara="1" wrap="square" lIns="91425" tIns="91425" rIns="91425" bIns="91425" anchor="t" anchorCtr="0">
            <a:noAutofit/>
          </a:bodyPr>
          <a:lstStyle>
            <a:lvl1pPr marR="0" lvl="0" algn="l" rtl="0">
              <a:spcBef>
                <a:spcPts val="900"/>
              </a:spcBef>
              <a:spcAft>
                <a:spcPts val="0"/>
              </a:spcAft>
              <a:buClr>
                <a:schemeClr val="dk1"/>
              </a:buClr>
              <a:buSzPts val="4500"/>
              <a:buFont typeface="Arial"/>
              <a:buNone/>
              <a:defRPr sz="4500" b="0" i="0" u="none" strike="noStrike" cap="none">
                <a:solidFill>
                  <a:schemeClr val="dk1"/>
                </a:solidFill>
                <a:latin typeface="Calibri"/>
                <a:ea typeface="Calibri"/>
                <a:cs typeface="Calibri"/>
                <a:sym typeface="Calibri"/>
              </a:defRPr>
            </a:lvl1pPr>
            <a:lvl2pPr marR="0" lvl="1" algn="l" rtl="0">
              <a:spcBef>
                <a:spcPts val="780"/>
              </a:spcBef>
              <a:spcAft>
                <a:spcPts val="0"/>
              </a:spcAft>
              <a:buClr>
                <a:schemeClr val="dk1"/>
              </a:buClr>
              <a:buSzPts val="3900"/>
              <a:buFont typeface="Arial"/>
              <a:buNone/>
              <a:defRPr sz="3900" b="0" i="0" u="none" strike="noStrike" cap="none">
                <a:solidFill>
                  <a:schemeClr val="dk1"/>
                </a:solidFill>
                <a:latin typeface="Calibri"/>
                <a:ea typeface="Calibri"/>
                <a:cs typeface="Calibri"/>
                <a:sym typeface="Calibri"/>
              </a:defRPr>
            </a:lvl2pPr>
            <a:lvl3pPr marR="0" lvl="2" algn="l" rtl="0">
              <a:spcBef>
                <a:spcPts val="680"/>
              </a:spcBef>
              <a:spcAft>
                <a:spcPts val="0"/>
              </a:spcAft>
              <a:buClr>
                <a:schemeClr val="dk1"/>
              </a:buClr>
              <a:buSzPts val="3400"/>
              <a:buFont typeface="Arial"/>
              <a:buNone/>
              <a:defRPr sz="3400" b="0" i="0" u="none" strike="noStrike" cap="none">
                <a:solidFill>
                  <a:schemeClr val="dk1"/>
                </a:solidFill>
                <a:latin typeface="Calibri"/>
                <a:ea typeface="Calibri"/>
                <a:cs typeface="Calibri"/>
                <a:sym typeface="Calibri"/>
              </a:defRPr>
            </a:lvl3pPr>
            <a:lvl4pPr marR="0" lvl="3"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4pPr>
            <a:lvl5pPr marR="0" lvl="4"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5pPr>
            <a:lvl6pPr marR="0" lvl="5"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6pPr>
            <a:lvl7pPr marR="0" lvl="6"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7pPr>
            <a:lvl8pPr marR="0" lvl="7"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8pPr>
            <a:lvl9pPr marR="0" lvl="8"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509203" y="7514273"/>
            <a:ext cx="7680960" cy="112680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228600" algn="l" rtl="0">
              <a:spcBef>
                <a:spcPts val="34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L="2286000" marR="0" lvl="4"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L="2743200" marR="0" lvl="5"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L="3200400" marR="0" lvl="6"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L="3657600" marR="0" lvl="7"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L="4114800" marR="0" lvl="8" indent="-228600" algn="l" rtl="0">
              <a:spcBef>
                <a:spcPts val="26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40080" y="384493"/>
            <a:ext cx="11521440" cy="1600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40080" y="2240281"/>
            <a:ext cx="11521440" cy="6336348"/>
          </a:xfrm>
          <a:prstGeom prst="rect">
            <a:avLst/>
          </a:prstGeom>
          <a:noFill/>
          <a:ln>
            <a:noFill/>
          </a:ln>
        </p:spPr>
        <p:txBody>
          <a:bodyPr spcFirstLastPara="1" wrap="square" lIns="91425" tIns="91425" rIns="91425" bIns="91425" anchor="t" anchorCtr="0">
            <a:noAutofit/>
          </a:bodyPr>
          <a:lstStyle>
            <a:lvl1pPr marL="457200" marR="0" lvl="0"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1pPr>
            <a:lvl2pPr marL="914400" marR="0" lvl="1"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2pPr>
            <a:lvl3pPr marL="1371600" marR="0" lvl="2"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3pPr>
            <a:lvl4pPr marL="1828800" marR="0" lvl="3"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4pPr>
            <a:lvl5pPr marL="2286000" marR="0" lvl="4"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5pPr>
            <a:lvl6pPr marL="2743200" marR="0" lvl="5"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6pPr>
            <a:lvl7pPr marL="3200400" marR="0" lvl="6"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7pPr>
            <a:lvl8pPr marL="3657600" marR="0" lvl="7"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8pPr>
            <a:lvl9pPr marL="4114800" marR="0" lvl="8"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40080" y="8898891"/>
            <a:ext cx="2987040" cy="5111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373880" y="8898891"/>
            <a:ext cx="4053840" cy="51117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9174480" y="8898891"/>
            <a:ext cx="2987040" cy="511175"/>
          </a:xfrm>
          <a:prstGeom prst="rect">
            <a:avLst/>
          </a:prstGeom>
          <a:noFill/>
          <a:ln>
            <a:noFill/>
          </a:ln>
        </p:spPr>
        <p:txBody>
          <a:bodyPr spcFirstLastPara="1" wrap="square" lIns="128000" tIns="64000" rIns="128000" bIns="64000" anchor="ctr" anchorCtr="0">
            <a:noAutofit/>
          </a:bodyPr>
          <a:lstStyle>
            <a:lvl1pPr marL="0" marR="0" lvl="0" indent="0" algn="r" rtl="0">
              <a:spcBef>
                <a:spcPts val="0"/>
              </a:spcBef>
              <a:buNone/>
              <a:defRPr sz="1700" b="0" i="0" u="none" strike="noStrike" cap="none">
                <a:solidFill>
                  <a:srgbClr val="888888"/>
                </a:solidFill>
                <a:latin typeface="Calibri"/>
                <a:ea typeface="Calibri"/>
                <a:cs typeface="Calibri"/>
                <a:sym typeface="Calibri"/>
              </a:defRPr>
            </a:lvl1pPr>
            <a:lvl2pPr marL="0" marR="0" lvl="1" indent="0" algn="r" rtl="0">
              <a:spcBef>
                <a:spcPts val="0"/>
              </a:spcBef>
              <a:buNone/>
              <a:defRPr sz="1700" b="0" i="0" u="none" strike="noStrike" cap="none">
                <a:solidFill>
                  <a:srgbClr val="888888"/>
                </a:solidFill>
                <a:latin typeface="Calibri"/>
                <a:ea typeface="Calibri"/>
                <a:cs typeface="Calibri"/>
                <a:sym typeface="Calibri"/>
              </a:defRPr>
            </a:lvl2pPr>
            <a:lvl3pPr marL="0" marR="0" lvl="2" indent="0" algn="r" rtl="0">
              <a:spcBef>
                <a:spcPts val="0"/>
              </a:spcBef>
              <a:buNone/>
              <a:defRPr sz="1700" b="0" i="0" u="none" strike="noStrike" cap="none">
                <a:solidFill>
                  <a:srgbClr val="888888"/>
                </a:solidFill>
                <a:latin typeface="Calibri"/>
                <a:ea typeface="Calibri"/>
                <a:cs typeface="Calibri"/>
                <a:sym typeface="Calibri"/>
              </a:defRPr>
            </a:lvl3pPr>
            <a:lvl4pPr marL="0" marR="0" lvl="3" indent="0" algn="r" rtl="0">
              <a:spcBef>
                <a:spcPts val="0"/>
              </a:spcBef>
              <a:buNone/>
              <a:defRPr sz="1700" b="0" i="0" u="none" strike="noStrike" cap="none">
                <a:solidFill>
                  <a:srgbClr val="888888"/>
                </a:solidFill>
                <a:latin typeface="Calibri"/>
                <a:ea typeface="Calibri"/>
                <a:cs typeface="Calibri"/>
                <a:sym typeface="Calibri"/>
              </a:defRPr>
            </a:lvl4pPr>
            <a:lvl5pPr marL="0" marR="0" lvl="4" indent="0" algn="r" rtl="0">
              <a:spcBef>
                <a:spcPts val="0"/>
              </a:spcBef>
              <a:buNone/>
              <a:defRPr sz="1700" b="0" i="0" u="none" strike="noStrike" cap="none">
                <a:solidFill>
                  <a:srgbClr val="888888"/>
                </a:solidFill>
                <a:latin typeface="Calibri"/>
                <a:ea typeface="Calibri"/>
                <a:cs typeface="Calibri"/>
                <a:sym typeface="Calibri"/>
              </a:defRPr>
            </a:lvl5pPr>
            <a:lvl6pPr marL="0" marR="0" lvl="5" indent="0" algn="r" rtl="0">
              <a:spcBef>
                <a:spcPts val="0"/>
              </a:spcBef>
              <a:buNone/>
              <a:defRPr sz="1700" b="0" i="0" u="none" strike="noStrike" cap="none">
                <a:solidFill>
                  <a:srgbClr val="888888"/>
                </a:solidFill>
                <a:latin typeface="Calibri"/>
                <a:ea typeface="Calibri"/>
                <a:cs typeface="Calibri"/>
                <a:sym typeface="Calibri"/>
              </a:defRPr>
            </a:lvl6pPr>
            <a:lvl7pPr marL="0" marR="0" lvl="6" indent="0" algn="r" rtl="0">
              <a:spcBef>
                <a:spcPts val="0"/>
              </a:spcBef>
              <a:buNone/>
              <a:defRPr sz="1700" b="0" i="0" u="none" strike="noStrike" cap="none">
                <a:solidFill>
                  <a:srgbClr val="888888"/>
                </a:solidFill>
                <a:latin typeface="Calibri"/>
                <a:ea typeface="Calibri"/>
                <a:cs typeface="Calibri"/>
                <a:sym typeface="Calibri"/>
              </a:defRPr>
            </a:lvl7pPr>
            <a:lvl8pPr marL="0" marR="0" lvl="7" indent="0" algn="r" rtl="0">
              <a:spcBef>
                <a:spcPts val="0"/>
              </a:spcBef>
              <a:buNone/>
              <a:defRPr sz="1700" b="0" i="0" u="none" strike="noStrike" cap="none">
                <a:solidFill>
                  <a:srgbClr val="888888"/>
                </a:solidFill>
                <a:latin typeface="Calibri"/>
                <a:ea typeface="Calibri"/>
                <a:cs typeface="Calibri"/>
                <a:sym typeface="Calibri"/>
              </a:defRPr>
            </a:lvl8pPr>
            <a:lvl9pPr marL="0" marR="0" lvl="8" indent="0" algn="r" rtl="0">
              <a:spcBef>
                <a:spcPts val="0"/>
              </a:spcBef>
              <a:buNone/>
              <a:defRPr sz="1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ftr" idx="11"/>
          </p:nvPr>
        </p:nvSpPr>
        <p:spPr>
          <a:xfrm>
            <a:off x="4373880" y="8898891"/>
            <a:ext cx="4053840" cy="511175"/>
          </a:xfrm>
          <a:prstGeom prst="rect">
            <a:avLst/>
          </a:prstGeom>
          <a:no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r>
              <a:rPr lang="en-IN" sz="1700" b="0" i="0" u="none" strike="noStrike" cap="none">
                <a:solidFill>
                  <a:srgbClr val="888888"/>
                </a:solidFill>
                <a:latin typeface="Times New Roman" panose="02020603050405020304" pitchFamily="18" charset="0"/>
                <a:cs typeface="Times New Roman" panose="02020603050405020304" pitchFamily="18" charset="0"/>
                <a:sym typeface="Calibri"/>
              </a:rPr>
              <a:t>Academic Year 2016-2017</a:t>
            </a:r>
            <a:endParaRPr sz="1700" b="0" i="0" u="none" strike="noStrike" cap="none">
              <a:solidFill>
                <a:srgbClr val="888888"/>
              </a:solidFill>
              <a:latin typeface="Times New Roman" panose="02020603050405020304" pitchFamily="18" charset="0"/>
              <a:cs typeface="Times New Roman" panose="02020603050405020304" pitchFamily="18" charset="0"/>
              <a:sym typeface="Calibri"/>
            </a:endParaRPr>
          </a:p>
        </p:txBody>
      </p:sp>
      <p:sp>
        <p:nvSpPr>
          <p:cNvPr id="90" name="Google Shape;90;p13"/>
          <p:cNvSpPr txBox="1"/>
          <p:nvPr/>
        </p:nvSpPr>
        <p:spPr>
          <a:xfrm>
            <a:off x="257132" y="2252644"/>
            <a:ext cx="12287335" cy="56005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480060" marR="0" lvl="0" indent="-480060" algn="ctr" rtl="0">
              <a:lnSpc>
                <a:spcPct val="80000"/>
              </a:lnSpc>
              <a:spcBef>
                <a:spcPts val="0"/>
              </a:spcBef>
              <a:spcAft>
                <a:spcPts val="0"/>
              </a:spcAft>
              <a:buClr>
                <a:schemeClr val="dk1"/>
              </a:buClr>
              <a:buSzPts val="3799"/>
              <a:buFont typeface="Arial"/>
              <a:buNone/>
            </a:pPr>
            <a:r>
              <a:rPr lang="en-IN" sz="3799"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Fire Fighting Robot Using Raspberry Pi</a:t>
            </a:r>
            <a:endParaRPr sz="3799"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13"/>
          <p:cNvSpPr txBox="1"/>
          <p:nvPr/>
        </p:nvSpPr>
        <p:spPr>
          <a:xfrm>
            <a:off x="4471974" y="3371840"/>
            <a:ext cx="3929090" cy="4071966"/>
          </a:xfrm>
          <a:prstGeom prst="rect">
            <a:avLst/>
          </a:prstGeom>
          <a:noFill/>
          <a:ln w="9525" cap="flat" cmpd="sng">
            <a:solidFill>
              <a:schemeClr val="dk1"/>
            </a:solidFill>
            <a:prstDash val="solid"/>
            <a:round/>
            <a:headEnd type="none" w="sm" len="sm"/>
            <a:tailEnd type="none" w="sm" len="sm"/>
          </a:ln>
        </p:spPr>
        <p:txBody>
          <a:bodyPr spcFirstLastPara="1" wrap="square" lIns="128000" tIns="64000" rIns="128000" bIns="64000" anchor="t" anchorCtr="0">
            <a:noAutofit/>
          </a:bodyPr>
          <a:lstStyle/>
          <a:p>
            <a:pPr marL="480060" marR="0" lvl="0" indent="-480060" algn="l"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Block Diagram</a:t>
            </a:r>
            <a:endParaRPr dirty="0">
              <a:latin typeface="Times New Roman" panose="02020603050405020304" pitchFamily="18" charset="0"/>
              <a:cs typeface="Times New Roman" panose="02020603050405020304" pitchFamily="18" charset="0"/>
            </a:endParaRPr>
          </a:p>
          <a:p>
            <a:pPr marL="480060" marR="0" lvl="0" indent="-480060" algn="l" rtl="0">
              <a:lnSpc>
                <a:spcPct val="100000"/>
              </a:lnSpc>
              <a:spcBef>
                <a:spcPts val="480"/>
              </a:spcBef>
              <a:spcAft>
                <a:spcPts val="0"/>
              </a:spcAft>
              <a:buClr>
                <a:schemeClr val="dk1"/>
              </a:buClr>
              <a:buSzPts val="2400"/>
              <a:buFont typeface="Arial"/>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2" name="Google Shape;92;p13"/>
          <p:cNvSpPr txBox="1"/>
          <p:nvPr/>
        </p:nvSpPr>
        <p:spPr>
          <a:xfrm>
            <a:off x="4471974" y="2871774"/>
            <a:ext cx="3857652" cy="371444"/>
          </a:xfrm>
          <a:prstGeom prst="rect">
            <a:avLst/>
          </a:prstGeom>
          <a:noFill/>
          <a:ln>
            <a:noFill/>
          </a:ln>
        </p:spPr>
        <p:txBody>
          <a:bodyPr spcFirstLastPara="1" wrap="square" lIns="128000" tIns="64000" rIns="128000" bIns="64000" anchor="ctr" anchorCtr="0">
            <a:noAutofit/>
          </a:bodyPr>
          <a:lstStyle/>
          <a:p>
            <a:pPr marL="0" marR="0" lvl="0" indent="0" algn="ctr" rtl="0">
              <a:lnSpc>
                <a:spcPct val="100000"/>
              </a:lnSpc>
              <a:spcBef>
                <a:spcPts val="0"/>
              </a:spcBef>
              <a:spcAft>
                <a:spcPts val="0"/>
              </a:spcAft>
              <a:buClr>
                <a:schemeClr val="dk1"/>
              </a:buClr>
              <a:buSzPts val="2000"/>
              <a:buFont typeface="Calibri"/>
              <a:buNone/>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Academic Year </a:t>
            </a:r>
            <a:r>
              <a:rPr lang="en-IN" sz="2400" b="1"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2022-2013</a:t>
            </a:r>
            <a:endParaRPr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3" name="Google Shape;93;p13"/>
          <p:cNvSpPr/>
          <p:nvPr/>
        </p:nvSpPr>
        <p:spPr>
          <a:xfrm>
            <a:off x="257132" y="2871774"/>
            <a:ext cx="3929090" cy="2214578"/>
          </a:xfrm>
          <a:prstGeom prst="rect">
            <a:avLst/>
          </a:prstGeom>
          <a:solidFill>
            <a:schemeClr val="bg2">
              <a:lumMod val="20000"/>
              <a:lumOff val="80000"/>
            </a:schemeClr>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Abstract:</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 this project, we have designed a  robot system using Raspberry Pi which is used to extinguish fire without causing any harm to human and can be controlled using Wi-Fi or Internet Services. This kind of robot can be used in nuclear plants, chemical industry.</a:t>
            </a:r>
            <a:endParaRPr sz="16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4" name="Google Shape;94;p13"/>
          <p:cNvSpPr/>
          <p:nvPr/>
        </p:nvSpPr>
        <p:spPr>
          <a:xfrm>
            <a:off x="257132" y="5229228"/>
            <a:ext cx="3929090" cy="4143404"/>
          </a:xfrm>
          <a:prstGeom prst="rect">
            <a:avLst/>
          </a:prstGeom>
          <a:solidFill>
            <a:schemeClr val="bg2">
              <a:lumMod val="20000"/>
              <a:lumOff val="80000"/>
            </a:schemeClr>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Introduction:</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 this embedded project, we have   outlined a robot and heart of the robot is Raspberry Pi which is Linux based computer and it is connected with Wi-Fi to control and give live video output. The robot along with camera can wirelessly transmit real time video with night vision capabilities. At transmitting end ,commands are sent to receiver to control the movement of robot. At receiving end ,two robot are interfaced to the motor driver where they are used for the movement of the robot. </a:t>
            </a:r>
            <a:endParaRPr sz="16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5" name="Google Shape;95;p13"/>
          <p:cNvSpPr/>
          <p:nvPr/>
        </p:nvSpPr>
        <p:spPr>
          <a:xfrm>
            <a:off x="8615378" y="3086088"/>
            <a:ext cx="3929090" cy="2286016"/>
          </a:xfrm>
          <a:prstGeom prst="rect">
            <a:avLst/>
          </a:prstGeom>
          <a:solidFill>
            <a:schemeClr val="bg2">
              <a:lumMod val="20000"/>
              <a:lumOff val="80000"/>
            </a:schemeClr>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800" b="1"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rPr>
              <a:t>Algorithm/Flowchart:</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 Start</a:t>
            </a: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2. Move the robot to fire location.</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3. If fire caught  go to step 4 else Step 5.</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4. Check the water pump is activated.</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5. Move to fire point and pour water.</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6. Go to Step 2</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7. Stop.</a:t>
            </a:r>
            <a:endParaRPr sz="16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3"/>
          <p:cNvSpPr/>
          <p:nvPr/>
        </p:nvSpPr>
        <p:spPr>
          <a:xfrm>
            <a:off x="8615378" y="5443542"/>
            <a:ext cx="3929090" cy="2000264"/>
          </a:xfrm>
          <a:prstGeom prst="rect">
            <a:avLst/>
          </a:prstGeom>
          <a:solidFill>
            <a:schemeClr val="bg2">
              <a:lumMod val="20000"/>
              <a:lumOff val="80000"/>
            </a:schemeClr>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Conclusion:</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Thus, we conclude that a robot can be used in place of humans .They provide us greater efficiency to detect the fire using camera which interface before it become uncontrollable and threat to human life. </a:t>
            </a:r>
            <a:endParaRPr sz="24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3"/>
          <p:cNvSpPr/>
          <p:nvPr/>
        </p:nvSpPr>
        <p:spPr>
          <a:xfrm>
            <a:off x="4471974" y="7586682"/>
            <a:ext cx="4000528" cy="1785950"/>
          </a:xfrm>
          <a:prstGeom prst="rect">
            <a:avLst/>
          </a:prstGeom>
          <a:solidFill>
            <a:schemeClr val="bg2">
              <a:lumMod val="20000"/>
              <a:lumOff val="80000"/>
            </a:schemeClr>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r>
              <a:rPr lang="en-IN" sz="1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 Swati A. </a:t>
            </a:r>
            <a:r>
              <a:rPr lang="en-IN" sz="16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Deskmukh</a:t>
            </a: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and </a:t>
            </a:r>
            <a:r>
              <a:rPr lang="en-IN" sz="16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Rashmi</a:t>
            </a: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 </a:t>
            </a:r>
            <a:r>
              <a:rPr lang="en-IN" sz="16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Pandhere</a:t>
            </a: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“Wireless Fire Fighting Robot,” in     Science.</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2) </a:t>
            </a:r>
            <a:r>
              <a:rPr lang="en-IN" sz="16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Kriti</a:t>
            </a:r>
            <a:r>
              <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Singh, “Advanced Phone Control Robot,” Volume 7.</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8" name="Google Shape;98;p13"/>
          <p:cNvSpPr/>
          <p:nvPr/>
        </p:nvSpPr>
        <p:spPr>
          <a:xfrm>
            <a:off x="8615378" y="7515244"/>
            <a:ext cx="3929090" cy="1928826"/>
          </a:xfrm>
          <a:prstGeom prst="rect">
            <a:avLst/>
          </a:prstGeom>
          <a:solidFill>
            <a:schemeClr val="bg2">
              <a:lumMod val="20000"/>
              <a:lumOff val="80000"/>
            </a:schemeClr>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Group Members:</a:t>
            </a:r>
            <a:endParaRPr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rgbClr val="000000"/>
              </a:buClr>
              <a:buSzPts val="1600"/>
              <a:buFont typeface="Calibri"/>
              <a:buAutoNum type="arabicPeriod"/>
            </a:pPr>
            <a:r>
              <a:rPr lang="en-IN" sz="1600" b="0"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rPr>
              <a:t>   </a:t>
            </a:r>
            <a:endParaRPr dirty="0" smtClean="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rgbClr val="000000"/>
              </a:buClr>
              <a:buSzPts val="1600"/>
              <a:buFont typeface="Calibri"/>
              <a:buAutoNum type="arabicPeriod"/>
            </a:pPr>
            <a:r>
              <a:rPr lang="en-IN" sz="1600" b="0"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rPr>
              <a:t>   </a:t>
            </a:r>
            <a:endParaRPr sz="1600" b="0"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endParaRPr>
          </a:p>
          <a:p>
            <a:pPr marL="342900" marR="0" lvl="0" indent="-342900" algn="just" rtl="0">
              <a:spcBef>
                <a:spcPts val="0"/>
              </a:spcBef>
              <a:spcAft>
                <a:spcPts val="0"/>
              </a:spcAft>
              <a:buClr>
                <a:srgbClr val="000000"/>
              </a:buClr>
              <a:buSzPts val="1600"/>
              <a:buFont typeface="Calibri"/>
              <a:buAutoNum type="arabicPeriod"/>
            </a:pPr>
            <a:r>
              <a:rPr lang="en-US" sz="1600" b="0"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rPr>
              <a:t>.</a:t>
            </a:r>
          </a:p>
          <a:p>
            <a:pPr marL="342900" marR="0" lvl="0" indent="-342900" algn="just" rtl="0">
              <a:spcBef>
                <a:spcPts val="0"/>
              </a:spcBef>
              <a:spcAft>
                <a:spcPts val="0"/>
              </a:spcAft>
              <a:buClr>
                <a:srgbClr val="000000"/>
              </a:buClr>
              <a:buSzPts val="1600"/>
              <a:buFont typeface="Calibri"/>
              <a:buAutoNum type="arabicPeriod"/>
            </a:pPr>
            <a:r>
              <a:rPr lang="en-US" sz="1600" dirty="0">
                <a:latin typeface="Times New Roman" panose="02020603050405020304" pitchFamily="18" charset="0"/>
                <a:ea typeface="Calibri"/>
                <a:cs typeface="Times New Roman" panose="02020603050405020304" pitchFamily="18" charset="0"/>
                <a:sym typeface="Calibri"/>
              </a:rPr>
              <a:t>.</a:t>
            </a:r>
            <a:endParaRPr sz="1600" b="0"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endParaRPr>
          </a:p>
          <a:p>
            <a:pPr marL="342900" marR="0" lvl="0" indent="-342900" algn="ctr" rtl="0">
              <a:spcBef>
                <a:spcPts val="0"/>
              </a:spcBef>
              <a:spcAft>
                <a:spcPts val="0"/>
              </a:spcAft>
              <a:buNone/>
            </a:pPr>
            <a:r>
              <a:rPr lang="en-IN" sz="1600" b="1"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rPr>
              <a:t>Under </a:t>
            </a:r>
            <a:r>
              <a:rPr lang="en-IN" sz="1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Guidance of</a:t>
            </a:r>
            <a:endParaRPr dirty="0">
              <a:latin typeface="Times New Roman" panose="02020603050405020304" pitchFamily="18" charset="0"/>
              <a:cs typeface="Times New Roman" panose="02020603050405020304" pitchFamily="18" charset="0"/>
            </a:endParaRPr>
          </a:p>
          <a:p>
            <a:pPr marL="342900" marR="0" lvl="0" indent="-342900" algn="ctr" rtl="0">
              <a:spcBef>
                <a:spcPts val="0"/>
              </a:spcBef>
              <a:spcAft>
                <a:spcPts val="0"/>
              </a:spcAft>
              <a:buNone/>
            </a:pPr>
            <a:endParaRPr lang="en-IN" sz="16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p:nvPr/>
        </p:nvSpPr>
        <p:spPr>
          <a:xfrm>
            <a:off x="0" y="0"/>
            <a:ext cx="12801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100" name="Google Shape;100;p13"/>
          <p:cNvPicPr preferRelativeResize="0"/>
          <p:nvPr/>
        </p:nvPicPr>
        <p:blipFill rotWithShape="1">
          <a:blip r:embed="rId3">
            <a:alphaModFix/>
          </a:blip>
          <a:srcRect/>
          <a:stretch/>
        </p:blipFill>
        <p:spPr>
          <a:xfrm>
            <a:off x="4543411" y="3871906"/>
            <a:ext cx="3786215" cy="3357586"/>
          </a:xfrm>
          <a:prstGeom prst="rect">
            <a:avLst/>
          </a:prstGeom>
          <a:solidFill>
            <a:schemeClr val="bg2">
              <a:lumMod val="20000"/>
              <a:lumOff val="80000"/>
            </a:schemeClr>
          </a:solidFill>
          <a:ln>
            <a:noFill/>
          </a:ln>
        </p:spPr>
      </p:pic>
      <p:sp>
        <p:nvSpPr>
          <p:cNvPr id="101" name="Google Shape;101;p13"/>
          <p:cNvSpPr/>
          <p:nvPr/>
        </p:nvSpPr>
        <p:spPr>
          <a:xfrm>
            <a:off x="0" y="1762125"/>
            <a:ext cx="12801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100"/>
              <a:buFont typeface="Calibri"/>
              <a:buNone/>
            </a:pPr>
            <a:r>
              <a:rPr lang="en-IN" sz="11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11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8" name="Google Shape;89;p13"/>
          <p:cNvSpPr txBox="1"/>
          <p:nvPr/>
        </p:nvSpPr>
        <p:spPr>
          <a:xfrm>
            <a:off x="2514600" y="414306"/>
            <a:ext cx="9920328" cy="1643074"/>
          </a:xfrm>
          <a:prstGeom prst="rect">
            <a:avLst/>
          </a:prstGeom>
          <a:noFill/>
          <a:ln>
            <a:noFill/>
          </a:ln>
        </p:spPr>
        <p:txBody>
          <a:bodyPr spcFirstLastPara="1" wrap="square" lIns="91425" tIns="45700" rIns="91425" bIns="45700" anchor="t" anchorCtr="0">
            <a:noAutofit/>
          </a:bodyPr>
          <a:lstStyle/>
          <a:p>
            <a:pPr lvl="0" algn="ctr">
              <a:buClr>
                <a:schemeClr val="dk1"/>
              </a:buClr>
              <a:buSzPts val="2400"/>
            </a:pPr>
            <a:r>
              <a:rPr lang="en-US" sz="3600" dirty="0"/>
              <a:t>Vasantdada Patil Pratishthan's College of </a:t>
            </a:r>
            <a:endParaRPr lang="en-US" sz="3600" dirty="0" smtClean="0"/>
          </a:p>
          <a:p>
            <a:pPr lvl="0" algn="ctr">
              <a:buClr>
                <a:schemeClr val="dk1"/>
              </a:buClr>
              <a:buSzPts val="2400"/>
            </a:pPr>
            <a:r>
              <a:rPr lang="en-US" sz="3600" dirty="0" smtClean="0"/>
              <a:t>Engineering </a:t>
            </a:r>
            <a:r>
              <a:rPr lang="en-US" sz="3600" dirty="0"/>
              <a:t>&amp; Visual </a:t>
            </a:r>
            <a:r>
              <a:rPr lang="en-US" sz="3600" dirty="0" smtClean="0"/>
              <a:t>Arts</a:t>
            </a:r>
          </a:p>
          <a:p>
            <a:pPr lvl="0" algn="ctr">
              <a:buClr>
                <a:schemeClr val="dk1"/>
              </a:buClr>
              <a:buSzPts val="2400"/>
            </a:pPr>
            <a:r>
              <a:rPr lang="en-US" sz="3200" b="0" i="0" u="none" strike="noStrike" cap="none" dirty="0" smtClean="0">
                <a:solidFill>
                  <a:schemeClr val="dk1"/>
                </a:solidFill>
                <a:latin typeface="Times New Roman"/>
                <a:ea typeface="Times New Roman"/>
                <a:cs typeface="Times New Roman"/>
                <a:sym typeface="Times New Roman"/>
              </a:rPr>
              <a:t>Department of Information Technology</a:t>
            </a:r>
            <a:endParaRPr sz="3200" b="0" i="0" u="none" strike="noStrike" cap="none" dirty="0">
              <a:solidFill>
                <a:schemeClr val="dk1"/>
              </a:solidFill>
              <a:latin typeface="Times New Roman"/>
              <a:ea typeface="Times New Roman"/>
              <a:cs typeface="Times New Roman"/>
              <a:sym typeface="Times New Roman"/>
            </a:endParaRPr>
          </a:p>
        </p:txBody>
      </p:sp>
      <p:pic>
        <p:nvPicPr>
          <p:cNvPr id="19" name="Picture 2" descr="https://www.pvppcoe.ac.in/assets/img/VISUAL%20ART%20LOGO%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10" y="153362"/>
            <a:ext cx="2284059" cy="228405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99301" y="1581150"/>
            <a:ext cx="96165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7132" y="300006"/>
            <a:ext cx="12287335" cy="1857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324</Words>
  <Application>Microsoft Office PowerPoint</Application>
  <PresentationFormat>A3 Paper (297x420 mm)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3</cp:revision>
  <dcterms:modified xsi:type="dcterms:W3CDTF">2023-02-14T09:16:06Z</dcterms:modified>
</cp:coreProperties>
</file>