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2837853" cy="10287000"/>
            <a:chOff x="0" y="0"/>
            <a:chExt cx="3783804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891902" y="0"/>
              <a:ext cx="1891902" cy="13716000"/>
              <a:chOff x="0" y="0"/>
              <a:chExt cx="373709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73709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373709">
                    <a:moveTo>
                      <a:pt x="0" y="0"/>
                    </a:moveTo>
                    <a:lnTo>
                      <a:pt x="373709" y="0"/>
                    </a:lnTo>
                    <a:lnTo>
                      <a:pt x="3737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A4D1FD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373709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945951" y="0"/>
              <a:ext cx="1891902" cy="13716000"/>
              <a:chOff x="0" y="0"/>
              <a:chExt cx="373709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73709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373709">
                    <a:moveTo>
                      <a:pt x="0" y="0"/>
                    </a:moveTo>
                    <a:lnTo>
                      <a:pt x="373709" y="0"/>
                    </a:lnTo>
                    <a:lnTo>
                      <a:pt x="3737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6F9CC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373709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1891902" cy="13716000"/>
              <a:chOff x="0" y="0"/>
              <a:chExt cx="373709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73709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373709">
                    <a:moveTo>
                      <a:pt x="0" y="0"/>
                    </a:moveTo>
                    <a:lnTo>
                      <a:pt x="373709" y="0"/>
                    </a:lnTo>
                    <a:lnTo>
                      <a:pt x="3737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373709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768420" y="323850"/>
            <a:ext cx="12865333" cy="381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DM Sans Bold"/>
              </a:rPr>
              <a:t>To - Do </a:t>
            </a:r>
          </a:p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DM Sans Bold"/>
              </a:rPr>
              <a:t>List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379468" y="9406748"/>
            <a:ext cx="6882108" cy="530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spc="187">
                <a:solidFill>
                  <a:srgbClr val="000000"/>
                </a:solidFill>
                <a:latin typeface="DM Sans"/>
              </a:rPr>
              <a:t>L.J. University | 2024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638911" y="3229957"/>
            <a:ext cx="3650950" cy="4114800"/>
          </a:xfrm>
          <a:custGeom>
            <a:avLst/>
            <a:gdLst/>
            <a:ahLst/>
            <a:cxnLst/>
            <a:rect r="r" b="b" t="t" l="l"/>
            <a:pathLst>
              <a:path h="4114800" w="3650950">
                <a:moveTo>
                  <a:pt x="0" y="0"/>
                </a:moveTo>
                <a:lnTo>
                  <a:pt x="3650949" y="0"/>
                </a:lnTo>
                <a:lnTo>
                  <a:pt x="3650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387856" y="5489773"/>
            <a:ext cx="12625348" cy="2006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spc="-114">
                <a:solidFill>
                  <a:srgbClr val="000000"/>
                </a:solidFill>
                <a:latin typeface="DM Sans Bold"/>
              </a:rPr>
              <a:t>Presented By :</a:t>
            </a:r>
          </a:p>
          <a:p>
            <a:pPr algn="ctr">
              <a:lnSpc>
                <a:spcPts val="8029"/>
              </a:lnSpc>
            </a:pPr>
            <a:r>
              <a:rPr lang="en-US" sz="5735" spc="-114">
                <a:solidFill>
                  <a:srgbClr val="000000"/>
                </a:solidFill>
                <a:latin typeface="DM Sans Bold"/>
              </a:rPr>
              <a:t>Sahil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166042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spc="162">
                <a:solidFill>
                  <a:srgbClr val="000000"/>
                </a:solidFill>
                <a:latin typeface="DM Sans"/>
              </a:rPr>
              <a:t>L.J. 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153" y="9407977"/>
            <a:ext cx="7105264" cy="19050"/>
          </a:xfrm>
          <a:prstGeom prst="line">
            <a:avLst/>
          </a:prstGeom>
          <a:ln cap="flat" w="114300">
            <a:solidFill>
              <a:srgbClr val="8AB7E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182583" y="9417502"/>
            <a:ext cx="7105264" cy="19050"/>
          </a:xfrm>
          <a:prstGeom prst="line">
            <a:avLst/>
          </a:prstGeom>
          <a:ln cap="flat" w="114300">
            <a:solidFill>
              <a:srgbClr val="8AB7E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95538" y="684213"/>
            <a:ext cx="12221594" cy="1347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4"/>
              </a:lnSpc>
            </a:pPr>
            <a:r>
              <a:rPr lang="en-US" sz="7881">
                <a:solidFill>
                  <a:srgbClr val="000000"/>
                </a:solidFill>
                <a:latin typeface="DM Sans Bold"/>
              </a:rPr>
              <a:t>What is To-Do List ?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47107"/>
              <a:ext cx="2083482" cy="1213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sz="5505" spc="-110">
                  <a:solidFill>
                    <a:srgbClr val="000000"/>
                  </a:solidFill>
                  <a:latin typeface="DM Sans Bold"/>
                </a:rPr>
                <a:t>1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253213" y="2797208"/>
            <a:ext cx="3839486" cy="2875908"/>
          </a:xfrm>
          <a:custGeom>
            <a:avLst/>
            <a:gdLst/>
            <a:ahLst/>
            <a:cxnLst/>
            <a:rect r="r" b="b" t="t" l="l"/>
            <a:pathLst>
              <a:path h="2875908" w="3839486">
                <a:moveTo>
                  <a:pt x="0" y="0"/>
                </a:moveTo>
                <a:lnTo>
                  <a:pt x="3839486" y="0"/>
                </a:lnTo>
                <a:lnTo>
                  <a:pt x="3839486" y="2875908"/>
                </a:lnTo>
                <a:lnTo>
                  <a:pt x="0" y="2875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8948" y="2740058"/>
            <a:ext cx="10673634" cy="4432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87"/>
              </a:lnSpc>
            </a:pPr>
          </a:p>
          <a:p>
            <a:pPr>
              <a:lnSpc>
                <a:spcPts val="5087"/>
              </a:lnSpc>
            </a:pPr>
            <a:r>
              <a:rPr lang="en-US" sz="3634" spc="218">
                <a:solidFill>
                  <a:srgbClr val="000000"/>
                </a:solidFill>
                <a:latin typeface="DM Sans"/>
              </a:rPr>
              <a:t>A to-do list is a simple organizational tool used to outline tasks or activities that need to be completed within a specific timeframe. It helps individuals prioritize their responsibilities and track their progress towards achieving their goals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4575" y="905521"/>
            <a:ext cx="15984045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DM Sans Bold"/>
              </a:rPr>
              <a:t>How to use it 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49978" y="3394401"/>
            <a:ext cx="13816836" cy="5526504"/>
            <a:chOff x="0" y="0"/>
            <a:chExt cx="18422449" cy="736867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312377" cy="1312377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15368"/>
              <a:ext cx="1312377" cy="985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76"/>
                </a:lnSpc>
              </a:pPr>
              <a:r>
                <a:rPr lang="en-US" sz="4482" spc="-89">
                  <a:solidFill>
                    <a:srgbClr val="000000"/>
                  </a:solidFill>
                  <a:latin typeface="DM Sans Bold"/>
                </a:rPr>
                <a:t>1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2441682"/>
              <a:ext cx="1312377" cy="1312377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2557050"/>
              <a:ext cx="1312377" cy="985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76"/>
                </a:lnSpc>
              </a:pPr>
              <a:r>
                <a:rPr lang="en-US" sz="4482" spc="-89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4883365"/>
              <a:ext cx="1312377" cy="1312377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998733"/>
              <a:ext cx="1312377" cy="985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76"/>
                </a:lnSpc>
              </a:pPr>
              <a:r>
                <a:rPr lang="en-US" sz="4482" spc="-89">
                  <a:solidFill>
                    <a:srgbClr val="000000"/>
                  </a:solidFill>
                  <a:latin typeface="DM Sans Bold"/>
                </a:rPr>
                <a:t>3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524203" y="-44460"/>
              <a:ext cx="16898246" cy="1888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9"/>
                </a:lnSpc>
              </a:pPr>
              <a:r>
                <a:rPr lang="en-US" sz="2749" spc="-54">
                  <a:solidFill>
                    <a:srgbClr val="000000"/>
                  </a:solidFill>
                  <a:latin typeface="DM Sans Bold"/>
                </a:rPr>
                <a:t>To use a to-do list effectively, start by listing all tasks you need to </a:t>
              </a:r>
            </a:p>
            <a:p>
              <a:pPr>
                <a:lnSpc>
                  <a:spcPts val="3849"/>
                </a:lnSpc>
              </a:pPr>
              <a:r>
                <a:rPr lang="en-US" sz="2749" spc="-54">
                  <a:solidFill>
                    <a:srgbClr val="000000"/>
                  </a:solidFill>
                  <a:latin typeface="DM Sans Bold"/>
                </a:rPr>
                <a:t>complete, prioritizing them based on urgency </a:t>
              </a:r>
            </a:p>
            <a:p>
              <a:pPr>
                <a:lnSpc>
                  <a:spcPts val="3849"/>
                </a:lnSpc>
              </a:pPr>
              <a:r>
                <a:rPr lang="en-US" sz="2749" spc="-54">
                  <a:solidFill>
                    <a:srgbClr val="000000"/>
                  </a:solidFill>
                  <a:latin typeface="DM Sans Bold"/>
                </a:rPr>
                <a:t>or importance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524203" y="2405165"/>
              <a:ext cx="16898246" cy="1815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80"/>
                </a:lnSpc>
              </a:pPr>
              <a:r>
                <a:rPr lang="en-US" sz="2629" spc="-52">
                  <a:solidFill>
                    <a:srgbClr val="000000"/>
                  </a:solidFill>
                  <a:latin typeface="DM Sans Bold"/>
                </a:rPr>
                <a:t>Break larger tasks into smaller, manageable steps for easier completion. </a:t>
              </a:r>
            </a:p>
            <a:p>
              <a:pPr>
                <a:lnSpc>
                  <a:spcPts val="3680"/>
                </a:lnSpc>
              </a:pPr>
              <a:r>
                <a:rPr lang="en-US" sz="2629" spc="-52">
                  <a:solidFill>
                    <a:srgbClr val="000000"/>
                  </a:solidFill>
                  <a:latin typeface="DM Sans Bold"/>
                </a:rPr>
                <a:t>Allocate specific time slots or deadlines for each task, and regularly review</a:t>
              </a:r>
            </a:p>
            <a:p>
              <a:pPr>
                <a:lnSpc>
                  <a:spcPts val="3680"/>
                </a:lnSpc>
              </a:pPr>
              <a:r>
                <a:rPr lang="en-US" sz="2629" spc="-52">
                  <a:solidFill>
                    <a:srgbClr val="000000"/>
                  </a:solidFill>
                  <a:latin typeface="DM Sans Bold"/>
                </a:rPr>
                <a:t> and update your list as needed.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524203" y="4835740"/>
              <a:ext cx="16898246" cy="2532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9"/>
                </a:lnSpc>
              </a:pPr>
              <a:r>
                <a:rPr lang="en-US" sz="2749" spc="-54">
                  <a:solidFill>
                    <a:srgbClr val="000000"/>
                  </a:solidFill>
                  <a:latin typeface="DM Sans Bold"/>
                </a:rPr>
                <a:t>Finally, check off tasks as you complete them to stay motivated and </a:t>
              </a:r>
            </a:p>
            <a:p>
              <a:pPr>
                <a:lnSpc>
                  <a:spcPts val="3849"/>
                </a:lnSpc>
              </a:pPr>
              <a:r>
                <a:rPr lang="en-US" sz="2749" spc="-54">
                  <a:solidFill>
                    <a:srgbClr val="000000"/>
                  </a:solidFill>
                  <a:latin typeface="DM Sans Bold"/>
                </a:rPr>
                <a:t>focused on your goals.</a:t>
              </a:r>
            </a:p>
            <a:p>
              <a:pPr>
                <a:lnSpc>
                  <a:spcPts val="3849"/>
                </a:lnSpc>
              </a:pPr>
            </a:p>
            <a:p>
              <a:pPr>
                <a:lnSpc>
                  <a:spcPts val="384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24575" y="-103"/>
            <a:ext cx="937061" cy="10287000"/>
            <a:chOff x="0" y="0"/>
            <a:chExt cx="246798" cy="27093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-5400000">
            <a:off x="-2368974" y="4915852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spc="162">
                <a:solidFill>
                  <a:srgbClr val="000000"/>
                </a:solidFill>
                <a:latin typeface="DM Sans"/>
              </a:rPr>
              <a:t>L.J.  University | 2024</a:t>
            </a:r>
          </a:p>
        </p:txBody>
      </p:sp>
      <p:sp>
        <p:nvSpPr>
          <p:cNvPr name="AutoShape 23" id="23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8AB7E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8AB7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447107"/>
              <a:ext cx="2083482" cy="1213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sz="5505" spc="-110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713943" y="2342954"/>
            <a:ext cx="4290423" cy="3681963"/>
          </a:xfrm>
          <a:custGeom>
            <a:avLst/>
            <a:gdLst/>
            <a:ahLst/>
            <a:cxnLst/>
            <a:rect r="r" b="b" t="t" l="l"/>
            <a:pathLst>
              <a:path h="3681963" w="4290423">
                <a:moveTo>
                  <a:pt x="0" y="0"/>
                </a:moveTo>
                <a:lnTo>
                  <a:pt x="4290424" y="0"/>
                </a:lnTo>
                <a:lnTo>
                  <a:pt x="4290424" y="3681963"/>
                </a:lnTo>
                <a:lnTo>
                  <a:pt x="0" y="3681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9861" y="876341"/>
            <a:ext cx="16230600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DM Sans Bold"/>
              </a:rPr>
              <a:t>functionality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9807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spc="162">
                <a:solidFill>
                  <a:srgbClr val="000000"/>
                </a:solidFill>
                <a:latin typeface="DM Sans"/>
              </a:rPr>
              <a:t>L.J. University | 2024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8AB7E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8AB7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47107"/>
              <a:ext cx="2083482" cy="1213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sz="5505" spc="-110">
                  <a:solidFill>
                    <a:srgbClr val="000000"/>
                  </a:solidFill>
                  <a:latin typeface="DM Sans Bold"/>
                </a:rPr>
                <a:t>3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3351460"/>
            <a:ext cx="534043" cy="53404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2479" lIns="52479" bIns="52479" rIns="52479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11797" y="3245860"/>
            <a:ext cx="15337978" cy="637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5"/>
              </a:lnSpc>
            </a:pPr>
            <a:r>
              <a:rPr lang="en-US" sz="3782" spc="-75">
                <a:solidFill>
                  <a:srgbClr val="000000"/>
                </a:solidFill>
                <a:latin typeface="DM Sans Bold"/>
              </a:rPr>
              <a:t>B</a:t>
            </a:r>
            <a:r>
              <a:rPr lang="en-US" sz="3782" spc="-75">
                <a:solidFill>
                  <a:srgbClr val="000000"/>
                </a:solidFill>
                <a:latin typeface="DM Sans Bold"/>
              </a:rPr>
              <a:t>asic html css  javascript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6121624"/>
            <a:ext cx="534043" cy="53404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2479" lIns="52479" bIns="52479" rIns="52479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911797" y="6018308"/>
            <a:ext cx="15337978" cy="637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5"/>
              </a:lnSpc>
            </a:pPr>
            <a:r>
              <a:rPr lang="en-US" sz="3782" spc="-75">
                <a:solidFill>
                  <a:srgbClr val="000000"/>
                </a:solidFill>
                <a:latin typeface="DM Sans Bold"/>
              </a:rPr>
              <a:t>Use of local storage  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02341" y="4625293"/>
            <a:ext cx="660402" cy="66040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2479" lIns="52479" bIns="52479" rIns="52479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21322" y="4558618"/>
            <a:ext cx="15337978" cy="637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5"/>
              </a:lnSpc>
            </a:pPr>
            <a:r>
              <a:rPr lang="en-US" sz="3782" spc="-75">
                <a:solidFill>
                  <a:srgbClr val="000000"/>
                </a:solidFill>
                <a:latin typeface="DM Sans Bold"/>
              </a:rPr>
              <a:t> Edit and Remove option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7505" y="3886998"/>
            <a:ext cx="503827" cy="50382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53980" y="876300"/>
            <a:ext cx="13180039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DM Sans Bold"/>
              </a:rPr>
              <a:t>M</a:t>
            </a:r>
            <a:r>
              <a:rPr lang="en-US" sz="8499">
                <a:solidFill>
                  <a:srgbClr val="000000"/>
                </a:solidFill>
                <a:latin typeface="DM Sans Bold"/>
              </a:rPr>
              <a:t>erits 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2368974" y="4915852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spc="162">
                <a:solidFill>
                  <a:srgbClr val="000000"/>
                </a:solidFill>
                <a:latin typeface="DM Sans"/>
              </a:rPr>
              <a:t>L.J.  University | 2024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8AB7E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829505" y="-1295112"/>
            <a:ext cx="5403" cy="2997456"/>
          </a:xfrm>
          <a:prstGeom prst="line">
            <a:avLst/>
          </a:prstGeom>
          <a:ln cap="flat" w="114300">
            <a:solidFill>
              <a:srgbClr val="8AB7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47107"/>
              <a:ext cx="2083482" cy="1213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sz="5505" spc="-110">
                  <a:solidFill>
                    <a:srgbClr val="000000"/>
                  </a:solidFill>
                  <a:latin typeface="DM Sans Bold"/>
                </a:rPr>
                <a:t>5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63762" y="-14586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804788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8892392" y="3990145"/>
            <a:ext cx="503827" cy="50382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491300" y="5634023"/>
            <a:ext cx="8543808" cy="79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34"/>
              </a:lnSpc>
            </a:pPr>
            <a:r>
              <a:rPr lang="en-US" sz="4667" spc="-93">
                <a:solidFill>
                  <a:srgbClr val="000000"/>
                </a:solidFill>
                <a:latin typeface="DM Sans Bold"/>
              </a:rPr>
              <a:t>Productivity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87505" y="8205302"/>
            <a:ext cx="503827" cy="50382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43600" y="5848223"/>
            <a:ext cx="503827" cy="453172"/>
            <a:chOff x="0" y="0"/>
            <a:chExt cx="903654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03654" cy="812800"/>
            </a:xfrm>
            <a:custGeom>
              <a:avLst/>
              <a:gdLst/>
              <a:ahLst/>
              <a:cxnLst/>
              <a:rect r="r" b="b" t="t" l="l"/>
              <a:pathLst>
                <a:path h="812800" w="903654">
                  <a:moveTo>
                    <a:pt x="451827" y="0"/>
                  </a:moveTo>
                  <a:cubicBezTo>
                    <a:pt x="202290" y="0"/>
                    <a:pt x="0" y="181951"/>
                    <a:pt x="0" y="406400"/>
                  </a:cubicBezTo>
                  <a:cubicBezTo>
                    <a:pt x="0" y="630849"/>
                    <a:pt x="202290" y="812800"/>
                    <a:pt x="451827" y="812800"/>
                  </a:cubicBezTo>
                  <a:cubicBezTo>
                    <a:pt x="701364" y="812800"/>
                    <a:pt x="903654" y="630849"/>
                    <a:pt x="903654" y="406400"/>
                  </a:cubicBezTo>
                  <a:cubicBezTo>
                    <a:pt x="903654" y="181951"/>
                    <a:pt x="701364" y="0"/>
                    <a:pt x="451827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84718" y="38100"/>
              <a:ext cx="7342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491300" y="7944504"/>
            <a:ext cx="8543808" cy="79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34"/>
              </a:lnSpc>
            </a:pPr>
            <a:r>
              <a:rPr lang="en-US" sz="4667" spc="-93">
                <a:solidFill>
                  <a:srgbClr val="000000"/>
                </a:solidFill>
                <a:latin typeface="DM Sans Bold"/>
              </a:rPr>
              <a:t>Organization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057566" y="3801273"/>
            <a:ext cx="8543808" cy="79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34"/>
              </a:lnSpc>
            </a:pPr>
            <a:r>
              <a:rPr lang="en-US" sz="4667" spc="-93">
                <a:solidFill>
                  <a:srgbClr val="000000"/>
                </a:solidFill>
                <a:latin typeface="DM Sans Bold"/>
              </a:rPr>
              <a:t>Prioritization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144000" y="6785003"/>
            <a:ext cx="504438" cy="504438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491300" y="3594979"/>
            <a:ext cx="8543808" cy="79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34"/>
              </a:lnSpc>
            </a:pPr>
            <a:r>
              <a:rPr lang="en-US" sz="4667" spc="-93">
                <a:solidFill>
                  <a:srgbClr val="000000"/>
                </a:solidFill>
                <a:latin typeface="DM Sans Bold"/>
              </a:rPr>
              <a:t>Reduced Stress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057566" y="6612771"/>
            <a:ext cx="8543808" cy="79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34"/>
              </a:lnSpc>
            </a:pPr>
            <a:r>
              <a:rPr lang="en-US" sz="4667" spc="-93">
                <a:solidFill>
                  <a:srgbClr val="000000"/>
                </a:solidFill>
                <a:latin typeface="DM Sans Bold"/>
              </a:rPr>
              <a:t>Tracking Progress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53980" y="3198325"/>
            <a:ext cx="503827" cy="50382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05894" y="8037531"/>
            <a:ext cx="503827" cy="50382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44455" y="876300"/>
            <a:ext cx="13180039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DM Sans Bold"/>
              </a:rPr>
              <a:t>Dem</a:t>
            </a:r>
            <a:r>
              <a:rPr lang="en-US" sz="8499">
                <a:solidFill>
                  <a:srgbClr val="000000"/>
                </a:solidFill>
                <a:latin typeface="DM Sans Bold"/>
              </a:rPr>
              <a:t>erits 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-2368974" y="4915852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spc="162">
                <a:solidFill>
                  <a:srgbClr val="000000"/>
                </a:solidFill>
                <a:latin typeface="DM Sans"/>
              </a:rPr>
              <a:t>L.J.  University |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15108" y="2907132"/>
            <a:ext cx="538180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spc="-94">
                <a:solidFill>
                  <a:srgbClr val="000000"/>
                </a:solidFill>
                <a:latin typeface="DM Sans Bold"/>
              </a:rPr>
              <a:t>Overwhelm: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09163" y="3888458"/>
            <a:ext cx="7010825" cy="75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2"/>
              </a:lnSpc>
            </a:pPr>
            <a:r>
              <a:rPr lang="en-US" sz="4409" spc="-88">
                <a:solidFill>
                  <a:srgbClr val="000000"/>
                </a:solidFill>
                <a:latin typeface="DM Sans Bold"/>
              </a:rPr>
              <a:t>Neglect of Priorities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47971" y="7597158"/>
            <a:ext cx="538180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spc="-94">
                <a:solidFill>
                  <a:srgbClr val="000000"/>
                </a:solidFill>
                <a:latin typeface="DM Sans Bold"/>
              </a:rPr>
              <a:t>Rigidity</a:t>
            </a:r>
          </a:p>
        </p:txBody>
      </p:sp>
      <p:sp>
        <p:nvSpPr>
          <p:cNvPr name="AutoShape 16" id="1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8AB7E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 flipV="true">
            <a:off x="829505" y="-1295112"/>
            <a:ext cx="5403" cy="2997456"/>
          </a:xfrm>
          <a:prstGeom prst="line">
            <a:avLst/>
          </a:prstGeom>
          <a:ln cap="flat" w="114300">
            <a:solidFill>
              <a:srgbClr val="8AB7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0" y="447107"/>
              <a:ext cx="2083482" cy="1213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sz="5505" spc="-110">
                  <a:solidFill>
                    <a:srgbClr val="000000"/>
                  </a:solidFill>
                  <a:latin typeface="DM Sans Bold"/>
                </a:rPr>
                <a:t>5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63762" y="-14586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804788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353743" y="6616968"/>
            <a:ext cx="7010825" cy="75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2"/>
              </a:lnSpc>
            </a:pPr>
            <a:r>
              <a:rPr lang="en-US" sz="4409" spc="-88">
                <a:solidFill>
                  <a:srgbClr val="000000"/>
                </a:solidFill>
                <a:latin typeface="DM Sans Bold"/>
              </a:rPr>
              <a:t>Dependency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988779" y="5368222"/>
            <a:ext cx="7010825" cy="75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2"/>
              </a:lnSpc>
            </a:pPr>
            <a:r>
              <a:rPr lang="en-US" sz="4409" spc="-88">
                <a:solidFill>
                  <a:srgbClr val="000000"/>
                </a:solidFill>
                <a:latin typeface="DM Sans Bold"/>
              </a:rPr>
              <a:t>Procrastination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999604" y="4139415"/>
            <a:ext cx="503827" cy="50382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999604" y="6702693"/>
            <a:ext cx="504438" cy="586749"/>
            <a:chOff x="0" y="0"/>
            <a:chExt cx="812800" cy="94542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945426"/>
            </a:xfrm>
            <a:custGeom>
              <a:avLst/>
              <a:gdLst/>
              <a:ahLst/>
              <a:cxnLst/>
              <a:rect r="r" b="b" t="t" l="l"/>
              <a:pathLst>
                <a:path h="945426" w="812800">
                  <a:moveTo>
                    <a:pt x="406400" y="0"/>
                  </a:moveTo>
                  <a:cubicBezTo>
                    <a:pt x="181951" y="0"/>
                    <a:pt x="0" y="211641"/>
                    <a:pt x="0" y="472713"/>
                  </a:cubicBezTo>
                  <a:cubicBezTo>
                    <a:pt x="0" y="733785"/>
                    <a:pt x="181951" y="945426"/>
                    <a:pt x="406400" y="945426"/>
                  </a:cubicBezTo>
                  <a:cubicBezTo>
                    <a:pt x="630849" y="945426"/>
                    <a:pt x="812800" y="733785"/>
                    <a:pt x="812800" y="472713"/>
                  </a:cubicBezTo>
                  <a:cubicBezTo>
                    <a:pt x="812800" y="21164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50534"/>
              <a:ext cx="660400" cy="806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805894" y="5619178"/>
            <a:ext cx="503827" cy="50382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27671" y="1846941"/>
            <a:ext cx="6882108" cy="530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spc="187">
                <a:solidFill>
                  <a:srgbClr val="000000"/>
                </a:solidFill>
                <a:latin typeface="DM Sans"/>
              </a:rPr>
              <a:t>L.J. University | 2024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6F9C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A4D1FD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54977" y="3748035"/>
            <a:ext cx="11627497" cy="2512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DM Sans Bold"/>
              </a:rPr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DAGA6gBBf8c</dc:identifier>
  <dcterms:modified xsi:type="dcterms:W3CDTF">2011-08-01T06:04:30Z</dcterms:modified>
  <cp:revision>1</cp:revision>
  <dc:title>Beige Pastel Minimalist Thesis Defense Presentation</dc:title>
</cp:coreProperties>
</file>