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Tour of Oil Industry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Real-World Machine Learning Project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1) Sahil Dinesh Chavan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20190802042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Mayuresh Bhagwan Nehe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20190802076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78" name="Google Shape;78;p15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79" name="Google Shape;79;p15"/>
            <p:cNvPicPr preferRelativeResize="0"/>
            <p:nvPr/>
          </p:nvPicPr>
          <p:blipFill rotWithShape="1">
            <a:blip r:embed="rId3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Sahil 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/>
              <a:t>Worked on datasets and libraries.</a:t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-Presentation </a:t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-Project Report</a:t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83" name="Google Shape;83;p15"/>
          <p:cNvGrpSpPr/>
          <p:nvPr/>
        </p:nvGrpSpPr>
        <p:grpSpPr>
          <a:xfrm>
            <a:off x="6301000" y="1396325"/>
            <a:ext cx="1644300" cy="1644300"/>
            <a:chOff x="7085400" y="1351550"/>
            <a:chExt cx="1644300" cy="1644300"/>
          </a:xfrm>
        </p:grpSpPr>
        <p:sp>
          <p:nvSpPr>
            <p:cNvPr id="84" name="Google Shape;84;p15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85" name="Google Shape;8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034451" y="3108912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Mayuresh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9877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034445" y="368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-Worked on main code</a:t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-Graphical Models from the code</a:t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are working on the Machine Learning project, “Petrol and Oil Price Prediction using ML”.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import some datasets for the latest as well as past data of prices from 2003 to 2018.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crude oil price in India has also been taken into account in order to make precise pricing predictions.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For estimating the fuel price in India, We employed a variety of algorithms.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590475" y="160125"/>
            <a:ext cx="28833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Datasets</a:t>
            </a:r>
            <a:endParaRPr sz="2100"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113625" y="1344700"/>
            <a:ext cx="3837000" cy="27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Train data(Date, Oil price)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data(Date prediction)</a:t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5416350" y="160125"/>
            <a:ext cx="28833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Libraries</a:t>
            </a:r>
            <a:endParaRPr sz="2100"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939500" y="1474700"/>
            <a:ext cx="3837000" cy="27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Tensorflow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Forecasting DL Models</a:t>
            </a:r>
            <a:endParaRPr sz="2600"/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1335150" y="1201625"/>
            <a:ext cx="1806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LSTM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1617700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Long Short Term Memory</a:t>
            </a:r>
            <a:endParaRPr/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ARIMA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>
            <a:off x="6696900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Auto Regressive Integrated Moving Average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Mayuresh, show us please!</a:t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26" name="Google Shape;126;p20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27" name="Google Shape;127;p20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20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30" name="Google Shape;130;p20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20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33" name="Google Shape;133;p20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20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36" name="Google Shape;136;p20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0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39" name="Google Shape;139;p20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Would you review our project?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