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Interview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Interview?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interview is a </a:t>
            </a:r>
            <a:r>
              <a:rPr lang="en-US" dirty="0" smtClean="0"/>
              <a:t>goal-oriented conversation </a:t>
            </a:r>
            <a:r>
              <a:rPr lang="en-US" dirty="0" smtClean="0"/>
              <a:t>between two or more people where questions are asked by the interviewer to bring out facts or statements from the interviewee. It is used to </a:t>
            </a:r>
            <a:r>
              <a:rPr lang="en-US" dirty="0" err="1" smtClean="0"/>
              <a:t>analyse</a:t>
            </a:r>
            <a:r>
              <a:rPr lang="en-US" dirty="0" smtClean="0"/>
              <a:t> the candidates aspiring to join an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Analysis         </a:t>
            </a:r>
          </a:p>
          <a:p>
            <a:r>
              <a:rPr lang="en-US" dirty="0" smtClean="0"/>
              <a:t>Assessment  </a:t>
            </a:r>
            <a:r>
              <a:rPr lang="en-US" dirty="0" smtClean="0"/>
              <a:t>-  </a:t>
            </a:r>
            <a:r>
              <a:rPr lang="en-US" dirty="0" smtClean="0"/>
              <a:t>Two main points to be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dirty="0" smtClean="0"/>
              <a:t> </a:t>
            </a:r>
            <a:r>
              <a:rPr lang="en-US" dirty="0" smtClean="0"/>
              <a:t>remembered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Interview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Employment Interview</a:t>
            </a:r>
          </a:p>
          <a:p>
            <a:pPr>
              <a:buNone/>
            </a:pPr>
            <a:r>
              <a:rPr lang="en-IN" dirty="0" smtClean="0"/>
              <a:t>- An interview conducted for the purpose of evaluating the capabilities and qualities of a candidate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IN" dirty="0" smtClean="0"/>
              <a:t> Orientation Interview</a:t>
            </a:r>
          </a:p>
          <a:p>
            <a:pPr>
              <a:buFontTx/>
              <a:buChar char="-"/>
            </a:pPr>
            <a:r>
              <a:rPr lang="en-IN" dirty="0" smtClean="0"/>
              <a:t>The purpose of orientation interview is to acquaint the new employee with his job and with the organization.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Counselling Interview</a:t>
            </a:r>
          </a:p>
          <a:p>
            <a:pPr>
              <a:buNone/>
            </a:pPr>
            <a:r>
              <a:rPr lang="en-IN" dirty="0" smtClean="0"/>
              <a:t>- An interview conducted by higher authority of an organization to solve problems and to build working relationship between the counsellor and the subordinate.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IN" dirty="0" smtClean="0"/>
              <a:t>Performance Appraisal Interview</a:t>
            </a:r>
          </a:p>
          <a:p>
            <a:pPr>
              <a:buFontTx/>
              <a:buChar char="-"/>
            </a:pPr>
            <a:r>
              <a:rPr lang="en-IN" dirty="0" smtClean="0"/>
              <a:t>It is conducted to appraise the work performance of an employee</a:t>
            </a:r>
          </a:p>
          <a:p>
            <a:pPr>
              <a:buFontTx/>
              <a:buChar char="-"/>
            </a:pPr>
            <a:r>
              <a:rPr lang="en-IN" dirty="0" smtClean="0"/>
              <a:t>To recognise the accomplishments.</a:t>
            </a:r>
          </a:p>
          <a:p>
            <a:pPr>
              <a:buFontTx/>
              <a:buChar char="-"/>
            </a:pPr>
            <a:endParaRPr lang="en-IN" dirty="0" smtClean="0"/>
          </a:p>
          <a:p>
            <a:r>
              <a:rPr lang="en-IN" dirty="0" smtClean="0"/>
              <a:t> Grievance Interview-</a:t>
            </a:r>
          </a:p>
          <a:p>
            <a:pPr>
              <a:buNone/>
            </a:pPr>
            <a:r>
              <a:rPr lang="en-IN" dirty="0" smtClean="0"/>
              <a:t>- It gives an opportunity to the members of an organization to express their individual grievances, lodge a complaint etc.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IN" dirty="0" smtClean="0"/>
              <a:t> Correctional Interview</a:t>
            </a:r>
          </a:p>
          <a:p>
            <a:pPr>
              <a:buFontTx/>
              <a:buChar char="-"/>
            </a:pPr>
            <a:r>
              <a:rPr lang="en-IN" dirty="0" smtClean="0"/>
              <a:t>It is conducted to take corrective action or disciplinary action against an employee who has violated the rules, standards, ethics and regulations of an organization. </a:t>
            </a:r>
          </a:p>
          <a:p>
            <a:pPr>
              <a:buFontTx/>
              <a:buChar char="-"/>
            </a:pPr>
            <a:endParaRPr lang="en-IN" dirty="0" smtClean="0"/>
          </a:p>
          <a:p>
            <a:r>
              <a:rPr lang="en-IN" dirty="0" smtClean="0"/>
              <a:t> Exit Interview</a:t>
            </a:r>
          </a:p>
          <a:p>
            <a:pPr>
              <a:buFontTx/>
              <a:buChar char="-"/>
            </a:pPr>
            <a:r>
              <a:rPr lang="en-IN" dirty="0" smtClean="0"/>
              <a:t>It is conducted by any person of specialist to find out the reasons/ causes why an employee is leaving the organization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gathering Interview</a:t>
            </a:r>
          </a:p>
          <a:p>
            <a:pPr>
              <a:buNone/>
            </a:pPr>
            <a:r>
              <a:rPr lang="en-IN" dirty="0" smtClean="0"/>
              <a:t>- It is conducted to gather information from various sources for further decisions and actions.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247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Interview</vt:lpstr>
      <vt:lpstr>What is an Interview?</vt:lpstr>
      <vt:lpstr>Types of Interview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</dc:title>
  <dc:creator>USER</dc:creator>
  <cp:lastModifiedBy>USER</cp:lastModifiedBy>
  <cp:revision>3</cp:revision>
  <dcterms:created xsi:type="dcterms:W3CDTF">2006-08-16T00:00:00Z</dcterms:created>
  <dcterms:modified xsi:type="dcterms:W3CDTF">2019-03-12T05:48:50Z</dcterms:modified>
</cp:coreProperties>
</file>