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notesSlides/notesSlide7.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3"/>
  </p:notesMasterIdLst>
  <p:sldIdLst>
    <p:sldId id="301" r:id="rId2"/>
    <p:sldId id="302" r:id="rId3"/>
    <p:sldId id="303" r:id="rId4"/>
    <p:sldId id="304" r:id="rId5"/>
    <p:sldId id="305" r:id="rId6"/>
    <p:sldId id="352" r:id="rId7"/>
    <p:sldId id="306" r:id="rId8"/>
    <p:sldId id="307" r:id="rId9"/>
    <p:sldId id="354" r:id="rId10"/>
    <p:sldId id="355" r:id="rId11"/>
    <p:sldId id="358" r:id="rId12"/>
    <p:sldId id="359" r:id="rId13"/>
    <p:sldId id="360" r:id="rId14"/>
    <p:sldId id="356" r:id="rId15"/>
    <p:sldId id="357" r:id="rId16"/>
    <p:sldId id="308" r:id="rId17"/>
    <p:sldId id="309" r:id="rId18"/>
    <p:sldId id="310" r:id="rId19"/>
    <p:sldId id="311" r:id="rId20"/>
    <p:sldId id="312" r:id="rId21"/>
    <p:sldId id="351" r:id="rId22"/>
  </p:sldIdLst>
  <p:sldSz cx="12192000" cy="6858000"/>
  <p:notesSz cx="6858000" cy="9144000"/>
  <p:embeddedFontLst>
    <p:embeddedFont>
      <p:font typeface="Calibri" panose="020F0502020204030204" pitchFamily="34" charset="0"/>
      <p:regular r:id="rId24"/>
      <p:bold r:id="rId25"/>
      <p:italic r:id="rId26"/>
      <p:boldItalic r:id="rId27"/>
    </p:embeddedFont>
    <p:embeddedFont>
      <p:font typeface="Calibri Light" panose="020F0302020204030204" pitchFamily="34" charset="0"/>
      <p:regular r:id="rId28"/>
      <p:italic r:id="rId29"/>
    </p:embeddedFont>
    <p:embeddedFont>
      <p:font typeface="Helvetica Neue"/>
      <p:regular r:id="rId30"/>
      <p:bold r:id="rId31"/>
      <p:italic r:id="rId32"/>
      <p:boldItalic r:id="rId33"/>
    </p:embeddedFont>
    <p:embeddedFont>
      <p:font typeface="Hind" panose="02000000000000000000" pitchFamily="2" charset="0"/>
      <p:regular r:id="rId34"/>
      <p:bold r:id="rId35"/>
    </p:embeddedFont>
    <p:embeddedFont>
      <p:font typeface="Nunito" pitchFamily="2" charset="0"/>
      <p:regular r:id="rId36"/>
      <p:bold r:id="rId37"/>
      <p:italic r:id="rId38"/>
      <p:boldItalic r:id="rId3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15" roundtripDataSignature="AMtx7mhQ1f64BXCZpjUoyA2hlwQ0jla6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A40D3E0-34F1-49F2-9847-360DB807A596}">
  <a:tblStyle styleId="{FA40D3E0-34F1-49F2-9847-360DB807A596}" styleName="Table_0">
    <a:wholeTbl>
      <a:tcTxStyle b="off" i="off">
        <a:font>
          <a:latin typeface="Helvetica"/>
          <a:ea typeface="Helvetica"/>
          <a:cs typeface="Helvetica"/>
        </a:font>
        <a:schemeClr val="dk1"/>
      </a:tcTxStyle>
      <a:tcStyle>
        <a:tcBdr>
          <a:left>
            <a:ln w="12700" cap="flat" cmpd="sng">
              <a:solidFill>
                <a:schemeClr val="accent4"/>
              </a:solidFill>
              <a:prstDash val="solid"/>
              <a:round/>
              <a:headEnd type="none" w="sm" len="sm"/>
              <a:tailEnd type="none" w="sm" len="sm"/>
            </a:ln>
          </a:left>
          <a:right>
            <a:ln w="12700" cap="flat" cmpd="sng">
              <a:solidFill>
                <a:schemeClr val="accent4"/>
              </a:solidFill>
              <a:prstDash val="solid"/>
              <a:round/>
              <a:headEnd type="none" w="sm" len="sm"/>
              <a:tailEnd type="none" w="sm" len="sm"/>
            </a:ln>
          </a:right>
          <a:top>
            <a:ln w="12700" cap="flat" cmpd="sng">
              <a:solidFill>
                <a:schemeClr val="accent4"/>
              </a:solidFill>
              <a:prstDash val="solid"/>
              <a:round/>
              <a:headEnd type="none" w="sm" len="sm"/>
              <a:tailEnd type="none" w="sm" len="sm"/>
            </a:ln>
          </a:top>
          <a:bottom>
            <a:ln w="12700" cap="flat" cmpd="sng">
              <a:solidFill>
                <a:schemeClr val="accent4"/>
              </a:solidFill>
              <a:prstDash val="solid"/>
              <a:round/>
              <a:headEnd type="none" w="sm" len="sm"/>
              <a:tailEnd type="none" w="sm" len="sm"/>
            </a:ln>
          </a:bottom>
          <a:insideH>
            <a:ln w="12700" cap="flat" cmpd="sng">
              <a:solidFill>
                <a:schemeClr val="accent4"/>
              </a:solidFill>
              <a:prstDash val="solid"/>
              <a:round/>
              <a:headEnd type="none" w="sm" len="sm"/>
              <a:tailEnd type="none" w="sm" len="sm"/>
            </a:ln>
          </a:insideH>
          <a:insideV>
            <a:ln w="12700" cap="flat" cmpd="sng">
              <a:solidFill>
                <a:schemeClr val="accent4"/>
              </a:solidFill>
              <a:prstDash val="solid"/>
              <a:round/>
              <a:headEnd type="none" w="sm" len="sm"/>
              <a:tailEnd type="none" w="sm" len="sm"/>
            </a:ln>
          </a:insideV>
        </a:tcBdr>
        <a:fill>
          <a:solidFill>
            <a:srgbClr val="FFFFFF">
              <a:alpha val="0"/>
            </a:srgbClr>
          </a:solidFill>
        </a:fill>
      </a:tcStyle>
    </a:wholeTbl>
    <a:band1H>
      <a:tcTxStyle/>
      <a:tcStyle>
        <a:tcBdr/>
        <a:fill>
          <a:solidFill>
            <a:schemeClr val="accent4">
              <a:alpha val="20000"/>
            </a:schemeClr>
          </a:solidFill>
        </a:fill>
      </a:tcStyle>
    </a:band1H>
    <a:band2H>
      <a:tcTxStyle/>
      <a:tcStyle>
        <a:tcBdr/>
      </a:tcStyle>
    </a:band2H>
    <a:band1V>
      <a:tcTxStyle/>
      <a:tcStyle>
        <a:tcBdr/>
        <a:fill>
          <a:solidFill>
            <a:schemeClr val="accent4">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4"/>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25400" cap="flat" cmpd="sng">
              <a:solidFill>
                <a:schemeClr val="accent4"/>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35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117"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115"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1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11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116"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3-08-17T06:13:27.684"/>
    </inkml:context>
    <inkml:brush xml:id="br0">
      <inkml:brushProperty name="width" value="0.05292" units="cm"/>
      <inkml:brushProperty name="height" value="0.05292" units="cm"/>
    </inkml:brush>
  </inkml:definitions>
  <inkml:trace contextRef="#ctx0" brushRef="#br0">13529 14898 1267 0,'0'0'0'0,"0"0"0"0,0 0 0 0,0 0 17 15,0 0-17-15,0 0 17 0,0 0-17 0,0 0 53 16,0 0-53-16,0 0 53 0,0 0-53 0,0 0 48 15,0 0-48-15,-33 23 49 0,33-23-49 0,0 0 23 16,0 0-23-16,-23 20 24 0,-6 17-24 0,29-37 15 0,0 0-15 16,-35 55 15-16,2 8-15 0,33-63 10 0,0 0-10 15,-29 52 11-15,12-12-11 0,17-40 6 0,0 0-6 16,-15 26 7-16,-6-1-7 0,21-25 3 0,0 0-3 16,-23 21 3-16,0-7-3 0,23-14 1 0,0 0-1 0,-27 14 1 15,-11 6-1-15,38-20 0 0,0 0 0 0,-38 20 0 16,15 1 0-16,23-21 0 0,0 0 0 0,-30 11 0 15,7 3 0-15,23-14 0 0,0 0 0 0,-15 15 0 16,1-12 0-16,14-3 0 0,0 0 0 0,0 0 0 16,0 0 0-16,0 0 0 0,0 0 0 0,-9 2 1 15,9-2-1-15,0 0 3 0,0 0-3 16,0 0 3-16,0 0-3 0,0 0 5 0,0 0-5 0,38 9 5 16,35-18-5-16,-73 9 5 0,0 0-5 0,91-17 5 15,29-3-5-15,-120 20 4 0,0 0-4 0,129-20 4 16,20-3-4-16,-149 23 5 0,0 0-5 0,155-17 6 0,-3 8-6 15,-152 9 6-15,0 0-6 0,164 0 6 16,24-8-6-16,-188 8 8 0,0 0-8 0,181-12 8 0,1-5-8 16,-182 17 6-16,0 0-6 0,175-20 6 0,-8 0-6 15,-167 20 4-15,0 0-4 0,158-17 4 0,-14 5-4 16,-144 12 3-16,0 0-3 0,131-9 3 0,-17 7-3 16,-114 2 2-16,0 0-2 0,115 0 3 0,2 2-3 0,-117-2 2 15,0 0-2-15,120 3 2 0,-9-3-2 16,-111 0 2-16,0 0-2 0,114-5 2 0,-14-4-2 0,-100 9 2 15,0 0-2-15,117-14 2 0,9-7-2 0,-126 21 3 16,0 0-3-16,137-25 4 0,7-1-4 0,-144 26 3 0,0 0-3 16,146-23 4-16,-3 6-4 0,-143 17 3 0,0 0-3 15,144-20 4-15,11-6-4 0,-155 26 3 0,0 0-3 16,149-23 3-16,-2-3-3 0,-147 26 2 0,0 0-2 16,155-23 3-16,3-6-3 0,-158 29 2 0,0 0-2 0,164-29 2 15,0 4-2-15,-164 25 2 0,0 0-2 16,158-23 3-16,0 3-3 0,-158 20 2 0,0 0-2 0,155-15 3 15,12 4-3-15,-167 11 2 0,0 0-2 0,158-12 3 16,-24-2-3-16,-134 14 3 0,0 0-3 0,129-14 3 16,15-4-3-16,-144 18 4 0,0 0-4 0,146-17 5 15,3-3-5-15,-149 20 5 0,0 0-5 0,144-26 5 16,-10-3-5-16,-134 29 6 0,0 0-6 0,138-31 6 16,23 2-6-16,-161 29 6 0,0 0-6 0,158-31 7 15,-20-7-7-15,-138 38 5 0,0 0-5 0,134-37 6 16,1 2-6-16,-135 35 6 0,0 0-6 0,132-28 6 0,2-1-6 15,-134 29 5-15,0 0-5 0,129-29 5 0,-9 4-5 16,-120 25 2-16,0 0-2 0,108-26 3 0,-5 3-3 16,-103 23 2-16,0 0-2 0,90-18 2 0,-2 4-2 15,-88 14 1-15,0 0-1 0,68-26 2 0,-16 0-2 16,-52 26 2-16,0 0-2 0,41-23 2 0,-14 9-2 16,-27 14 2-16,0 0-2 0,17-8 3 0,-2 5-3 0,-15 3 2 15,0 0-2-15,12-6 3 0,-12 6-3 0,0 0 3 16,0 0-3-16,11-3 3 0,-11 3-3 0,0 0 3 15,0 0-3-15,27-11 4 0,-10 5-4 0,-17 6 5 0,0 0-5 16,21-3 6-16,-21 3-6 0,0 0 7 0,0 0-7 16,14 0 8-16,-2-3-8 0,-12 3 9 0,0 0-9 15,12-3 10-15,-12 3-10 0,0 0 10 0,0 0-10 16,17-6 10-16,-5 1-10 0,-12 5 8 0,0 0-8 16,18-9 8-16,5-2-8 0,-23 11 8 0,0 0-8 0,26-12 8 15,-2 1-8-15,-24 11 6 0,0 0-6 0,17-9 7 16,1 6-7-16,-18 3 5 0,0 0-5 0,17 0 6 15,-17 0-6-15,0 0 4 0,0 0-4 0,15-8 5 16,-15 8-5-16,0 0 2 0,0 0-2 0,0 0 3 16,0 0-3-16,0 0 2 0,0 0-2 0,0 0 2 15,0 0-2-15,0 0 2 0,0 0-2 0,0 0 2 16,0 0-2-16,0 0 1 0,0 0-1 0,0 0 2 16,0 0-2-16,0 0 1 0,0 0-1 0,0 0 2 15,0 0-2-15,0 0 1 0,0 0-1 0,9-3 1 16,-9 3-1-16,0 0 1 0,0 0-1 0,35 23 2 0,35 25-2 15,-70-48 1-15,0 0-1 0,0 0-1491 0</inkml:trace>
  <inkml:trace contextRef="#ctx0" brushRef="#br0" timeOffset="1033.68">23700 11036 1222 0,'0'0'0'0,"0"0"0"16,0 0 0-16,0 0 37 0,0 0-37 0,0-43 38 16,-9 23-38-16,9 20 80 0,0 0-80 0,-11-20 81 15,-7-9-81-15,18 29 64 0,0 0-64 0,-20-31 64 16,-15-9-64-16,35 40 32 0,0 0-32 0,-41-38 32 15,-12 15-32-15,53 23 22 0,0 0-22 0,-76-11 22 16,-12 17-22-16,88-6 16 0,0 0-16 0,-105 28 17 16,-10 24-17-16,115-52 12 0,0 0-12 0,-111 66 12 15,0 3-12-15,111-69 10 0,0 0-10 0,-105 80 11 0,23 18-11 16,82-98 8-16,0 0-8 0,-68 109 8 0,22 3-8 16,46-112 7-16,0 0-7 0,-21 103 8 0,24-11-8 15,-3-92 7-15,0 0-7 0,29 75 8 0,27-1-8 16,-56-74 6-16,0 0-6 0,76 72 7 0,15-11-7 15,-91-61 5-15,0 0-5 0,99 54 6 0,18-5-6 16,-117-49 5-16,0 0-5 0,120 46 6 0,9 6-6 16,-129-52 4-16,0 0-4 0,135 51 5 0,-6 7-5 0,-129-58 2 0,0 0-2 15,108 66 2-15,-14 0-2 0,-94-66 0 16,0 0 0-16,67 63 1 0,-29-14-1 0,-38-49 0 0,0 0 0 16,23 34 1-16,-11-11-1 0,-12-23 0 0,0 0 0 15,-12 26 1-15,-23 14-1 0,35-40 0 0,0 0 0 16,-58 46 1-16,-30 14-1 0,88-60 1 0,0 0-1 15,-100 55 1-15,-31-15-1 0,131-40 1 0,0 0-1 0,-129 26 2 16,9-12-2-16,120-14 1 0,0 0-1 0,-97 0 2 16,30 0-2-16,67 0 0 15,0 0 0-15,-47-20 1 0,15-29-1 0,0 6-1350 0</inkml:trace>
  <inkml:trace contextRef="#ctx0" brushRef="#br0" timeOffset="1418.39">21868 9535 1435 0,'0'0'0'0,"0"0"0"0,0 0 0 0,0 0-2 16,0 0 2-16,0 20-2 0,0 37 2 0,0-57 11 16,0 0-11-16,0 95 12 0,3 57-12 0,-3-152 26 0,0 0-26 15,9 184 26-15,8 34-26 0,-17-218 23 0,0 0-23 16,24 250 24-16,11 51-24 0,-35-301 25 0,0 0-25 16,35 345 26-16,12 28-26 0,-47-373 25 15,0 0-25-15,44 368 25 0,2-21-25 0,-46-347 27 16,0 0-27-16,44 316 28 0,-20-29-28 15,-24-287 21-15,0 0-21 0,23 255 22 0,1-39-22 0,-24-216 11 0,0 0-11 0,20 163 12 16,-11-62-12-16,-9-101 4 0,0 0-4 0,6 66 4 16,-6-34-4-16,0-1-1278 0</inkml:trace>
  <inkml:trace contextRef="#ctx0" brushRef="#br0" timeOffset="2018.74">21575 9213 1390 0,'0'0'0'0,"6"-8"0"0,9-21 0 15,-15 29 12-15,0 0-12 0,52-32 12 0,60-8-12 16,-112 40 30-16,0 0-30 0,146-46 30 15,41 0-30-15,-187 46 17 0,0 0-17 0,223-49 18 0,31 1-18 16,-254 48 20-16,0 0-20 0,276-52 20 0,7 0-20 0,-283 52 19 16,0 0-19-16,281-54 20 0,-5-1-20 0,-276 55 23 15,0 0-23-15,254-51 24 0,-14-7-24 0,-240 58 25 0,0 0-25 16,205-46 25-16,-41 6-25 0,-164 40 20 16,0 0-20-16,135-29 20 0,-24 18-20 0,-111 11 18 0,0 0-18 15,85 0 19-15,-27 20-19 0,-58-20 15 16,0 0-15-16,44 34 16 0,3 15-16 0,-47-49 13 0,0 0-13 15,44 72 14-15,-9 28-14 0,-35-100 11 0,0 0-11 16,29 141 12-16,-2 46-12 16,-27-187 9-16,0 0-9 0,26 235 9 0,6 32-9 0,-32-267 8 0,0 0-8 15,38 310 9-15,9 46-9 0,-47-356 8 0,0 0-8 0,65 373 8 16,2 12-8-16,-67-385 7 0,0 0-7 0,85 379 7 16,3-23-7-16,-88-356 4 0,0 0-4 0,85 327 5 15,-9-42-5-15,-76-285 2 0,0 0-2 0,58 244 3 16,-23-46-3-16,-35-198 2 0,0 0-2 0,15 152 2 15,-24-52-2-15,9-100 1 0,0 0-1 0,-35 75 2 16,-47-18-2-16,82-57 1 0,0 0-1 0,-129 55 2 16,-55 2-2-16,184-57 2 0,0 0-2 0,-211 61 2 15,-29 2-2-15,240-63 2 0,0 0-2 0,-260 57 2 0,-21-8-2 16,281-49 3-16,0 0-3 0,-314 49 3 0,-22 11-3 16,336-60 4-16,0 0-4 0,-316 61 4 0,23-18-4 15,293-43 4-15,0 0-4 0,-249 31 4 0,50-16-4 16,199-15 3-16,0 0-3 0,-137 11 4 0,63-11-4 15,74 0 1-15,0 0-1 0,-32-26 2 0,41-26-2 16,-9 52 0-16,0 0 0 0,41-103 0 0,38-52 0 0,-3-3-1419 16</inkml:trace>
  <inkml:trace contextRef="#ctx0" brushRef="#br0" timeOffset="2885.64">23958 11148 1311 0,'0'0'0'0,"0"0"0"0,-32-14 0 16,32 14 23-16,0 0-23 0,-24-12 24 0,24 12-24 16,0 0 30-16,0 0-30 0,-11-5 30 0,11 5-30 15,0 0 49-15,0 0-49 0,29-12 50 0,29-11-50 16,-58 23 31-16,0 0-31 0,88-37 31 0,32-15-31 15,-120 52 26-15,0 0-26 0,135-60 27 0,-3-12-27 16,-132 72 21-16,0 0-21 0,140-86 22 0,24-12-22 16,-164 98 17-16,0 0-17 0,167-106 17 0,-3-3-17 15,-164 109 20-15,0 0-20 0,172-112 20 0,13 3-20 16,-185 109 15-16,0 0-15 0,190-112 15 0,3-20-15 0,-193 132 15 16,0 0-15-16,196-129 15 15,9-6-15-15,-205 135 19 0,0 0-19 0,199-132 19 0,-11 3-19 0,-188 129 18 0,0 0-18 16,181-147 19-16,18-25-19 0,-199 172 20 15,0 0-20-15,188-164 21 0,-13 4-21 0,-175 160 19 0,0 0-19 16,170-147 20-16,-9 1-20 16,-161 146 16-16,0 0-16 0,155-138 17 0,-17 9-17 0,-138 129 16 0,0 0-16 0,117-104 16 15,-29 12-16-15,-88 92 12 0,0 0-12 0,64-66 12 16,-29 29-12-16,-35 37 10 0,0 0-10 16,18-20 11-16,-4 6-11 0,-14 14 10 0,0 0-10 0,12-12 10 15,-12 12-10-15,0 0 9 0,0 0-9 0,9-14 9 16,-9 14-9-16,0 0 9 0,0 0-9 0,-24-15 9 15,-25 4-9-15,49 11 8 0,0 0-8 0,-68-17 9 16,-17 5-9-16,85 12 7 0,0 0-7 0,-105-5 7 16,-41 2-7-16,146 3 5 0,0 0-5 0,-153-3 5 15,19-17-5-15,134 20 3 0,0 0-3 0,-123-15 3 0,12 4-3 16,111 11 1-16,0 0-1 0,-97-6 2 16,15 3-2-16,82 3 1 0,0 0-1 0,-64-5 1 0,37 5-1 15,27 0 1-15,0 0-1 0,-14 0 1 16,14 0-1-16,0 0 0 0,0 0 0 0,14 11 0 0,24-8 0 15,-38-3 0-15,0 0 0 0,62 11 0 0,14 4 0 0,-76-15 0 16,0 0 0-16,88 20 0 0,8 0 0 16,-96-20-1-16,0 0 1 0,91 29 0 0,-9 8 0 15,-82-37-3-15,0 0 3 0,70 40-3 0,-5-5 3 16,-65-35-6-16,0 0 6 0,52 31-6 0,-8 6 6 0,-44-37-7 16,0 0 7-16,38 44-7 0,-20 4 7 0,-18-48-8 15,0 0 8-15,0 61-8 0,-18 31 8 0,18-92-7 16,0 0 7-16,-41 114-6 0,-14 21 6 0,55-135-6 0,0 0 6 15,-53 144-5-15,15 8 5 0,38-152-10 0,0 0 10 16,-15 121-9-16,18-70 9 0,3 4-1509 0</inkml:trace>
  <inkml:trace contextRef="#ctx0" brushRef="#br0" timeOffset="3738.77">29224 6784 1289 0,'0'0'0'0,"0"0"0"15,0 0 0-15,0 0 48 0,0 0-48 0,-12-11 49 16,12 11-49-16,0 0 62 0,0 0-62 0,0 0 63 15,0 0-63-15,0 0 39 0,0 0-39 0,12-6 40 16,20 3-40-16,-32 3 16 0,0 0-16 0,64-17 17 16,36-12-17-16,-100 29 8 0,0 0-8 0,117-40 8 15,-3-9-8-15,-114 49 8 0,0 0-8 0,111-46 8 16,-17-8-8-16,-94 54 5 0,0 0-5 0,85-52 6 16,-21 1-6-16,-64 51 5 0,0 0-5 0,44-44 6 0,-20 4-6 15,-24 40 11-15,0 0-11 0,11-34 12 0,-14 2-12 16,3 32 15-16,0 0-15 0,-11-26 15 15,-4 3-15-15,15 23 18 0,0 0-18 0,-15-11 19 0,7-3-19 16,8 14 17-16,0 0-17 0,-12 2 17 0,-6 19-17 16,18-21 11-16,0 0-11 0,-23 51 11 0,8 18-11 15,15-69 7-15,0 0-7 0,-14 98 7 0,2 22-7 16,12-120 5-16,0 0-5 0,-9 155 5 0,3 41-5 0,6-196 4 16,0 0-4-16,0 218 4 0,6 26-4 15,-6-244 3-15,0 0-3 0,9 232 3 0,3-16-3 0,-12-216 2 0,0 0-2 16,11 195 3-16,7-23-3 0,-18-172 1 15,0 0-1-15,12 129 1 0,-9-57-1 0,-3-72 0 16,0 0 0-16,-6 43 1 0,-15-11-1 0,21-32 0 0,0 0 0 16,-55 11 1-16,-51-14-1 0,106 3 0 0,0 0 0 15,-137-8 0-15,-24-12 0 0,161 20 0 0,0 0 0 0,-161-38 0 16,20-16 0 0,141 54 2-16,0 0-2 0,-117-63 3 0,26 5-3 0,91 58 7 0,0 0-7 15,-64-49 8-15,35 15-8 0,29 34 9 0,0 0-9 0,11-43 10 16,42-20-10-16,-53 63 10 0,0 0-10 0,105-72 10 15,74-17-10-15,-6 3-1387 0</inkml:trace>
  <inkml:trace contextRef="#ctx0" brushRef="#br0" timeOffset="4220.89">30790 7195 1356 0,'0'0'0'0,"-21"-14"0"0,-20-32 0 15,41 46 39-15,0 0-39 0,-50-49 40 0,-2-6-40 0,52 55 54 16,0 0-54-16,-44-31 55 0,12 11-55 0,32 20 52 16,0 0-52-16,-44 8 53 0,-12 24-53 0,56-32 24 15,0 0-24-15,-64 54 24 0,-12 33-24 0,76-87 16 16,0 0-16-16,-82 106 17 0,3 34-17 0,79-140 10 0,0 0-10 15,-68 155 10-15,27 0-10 0,41-155 6 0,0 0-6 16,-29 127 6-16,23-67-6 0,6-60 3 0,0 0-3 16,24 32 4-16,40-21-4 15,-64-11 2-15,0 0-2 0,82-8 3 0,6-21-3 0,-88 29 1 0,0 0-1 16,91-52 2-16,-12-22-2 0,-79 74 3 16,0 0-3-16,67-95 4 0,-11-17-4 0,-56 112 6 0,0 0-6 15,49-115 7-15,1 3-7 0,-50 112 9 0,0 0-9 0,32-89 9 16,-8 34-9-16,-24 55 9 0,0 0-9 15,14-40 10-15,-8 20-10 0,-6 20 8 0,0 0-8 0,6-11 8 16,-6 11-8-16,0 0 6 0,0 0-6 0,0 0 7 16,15 26-7-16,-15-26 3 0,0 0-3 0,8 51 4 15,13 38-4-15,-21-89 1 0,0 0-1 0,29 121 1 16,12 19-1-16,-41-140 0 0,0 0 0 0,53 147 1 16,2-24-1-16,-55-123 0 0,0 0 0 0,59 101 0 0,0-18 0 15,-59-83 0-15,0 0 0 0,49 63 0 0,-19-25 0 16,2-1-1345-16</inkml:trace>
  <inkml:trace contextRef="#ctx0" brushRef="#br0" timeOffset="4554.7">31080 7149 1502 0,'0'0'0'0,"0"0"0"0,0 0 0 0,0 0 5 15,0 0-5-15,8 12 5 0,-8-12-5 0,0 0 28 16,0 0-28-16,9 25 29 0,14-2-29 16,-23-23 31-16,0 0-31 0,36 41 32 0,16 22-32 0,-52-63 15 0,0 0-15 0,53 80 15 15,-6 15-15 1,-47-95 15-16,0 0-15 0,35 83 16 0,-12-37-16 0,-23-46 17 0,0 0-17 0,9 26 18 16,-9-26-18-16,0 0 19 0,0 0-19 0,6-20 20 15,-6-49-20-15,0 69 19 0,0 0-19 0,-9-101 19 16,3-22-19-16,6 123 18 0,0 0-18 0,-8-149 19 15,19-27-19-15,-11 176 24 0,0 0-24 0,21-178 24 16,8 23-24-16,-29 155 24 0,0 0-24 0,23-114 25 16,-5 53-25-16,-18 61 22 0,0 0-22 15,12-40 23-15,-9 26-23 0,-3 14 13 0,0 0-13 0,3 23 13 16,5 60-13-16,-5-3-1448 0</inkml:trace>
  <inkml:trace contextRef="#ctx0" brushRef="#br0" timeOffset="5038.64">32356 7046 1446 0,'0'0'0'0,"0"0"0"0,-24-18 0 0,24 18 27 15,0 0-27-15,-23-8 28 0,2-12-28 0,21 20 53 16,0 0-53-16,-32-20 54 0,-12 14-54 0,44 6 30 16,0 0-30-16,-44 6 31 0,-8 14-31 0,52-20 16 15,0 0-16-15,-50 31 16 0,-3 24-16 0,53-55 8 0,0 0-8 0,-50 60 8 16,7 3-8-16,43-63 5 0,0 0-5 16,-41 66 6-16,8-5-6 0,33-61 4 15,0 0-4-15,-23 46 5 0,14-26-5 0,9-20 3 0,0 0-3 16,3 14 4-16,9-2-4 0,-12-12 3 0,0 0-3 15,26 2 3-15,21-2-3 0,-47 0 3 0,0 0-3 0,59-14 4 16,2-15-4-16,-61 29 3 0,0 0-3 16,62-37 3-16,-13-3-3 0,-49 40 3 15,0 0-3-15,38-35 4 0,-11 12-4 16,-27 23 6-16,0 0-6 0,14-11 7 0,-14 11-7 0,0 0 9 0,0 0-9 0,15-14 9 16,-15 14-9-16,0 0 8 0,0 0-8 0,0 0 8 0,0 0-8 15,0 0 8-15,0 0-8 0,17 0 8 16,-2 40-8-16,-15-40 5 0,0 0-5 15,21 63 6-15,2 35-6 0,-23-98 4 0,0 0-4 0,29 89 4 16,27-12-4-16,-56-77 2 0,0 0-2 0,97 34 3 0,61-45-3 16,-158 11 1-16,0 0-1 0,169-100 2 0,-5-110-2 15,3-8-1335-15</inkml:trace>
  <inkml:trace contextRef="#ctx0" brushRef="#br0" timeOffset="5488.28">27552 5909 1435 0,'0'0'0'0,"0"0"0"15,0 0 0-15,0 0 38 0,0 0-38 0,0 0 38 16,0 0-38-16,0 0 45 0,0 0-45 0,0 0 45 15,3 80-45-15,-3-80 44 0,0 0-44 0,18 106 45 0,5 35-45 16,-23-141 20-16,0 0-20 0,24 187 20 0,-1 37-20 16,-23-224 13-16,0 0-13 0,35 252 14 0,18 30-14 15,-53-282 13-15,0 0-13 0,64 315 14 0,15 33-14 16,-79-348 10-16,0 0-10 0,85 341 11 0,6-16-11 16,-91-325 9-16,0 0-9 0,79 313 10 0,-20-23-10 15,-59-290 9-15,0 0-9 0,49 258 9 0,-14-51-9 0,-35-207 2 16,0 0-2-16,24 141 2 0,-10-67-2 15,1-5-1325-15</inkml:trace>
  <inkml:trace contextRef="#ctx0" brushRef="#br0" timeOffset="6255.62">27028 5886 1491 0,'0'0'0'0,"0"0"0"0,-5-20 0 0,5 20-1 0,0 0 1 0,20-12-1 16,41 6 1-16,-61 6 2 0,0 0-2 0,112-8 2 16,52-12-2-16,-164 20 20 0,0 0-20 0,210-26 21 15,45-9-21-15,-255 35 24 0,0 0-24 0,307-45 25 16,68-16-25-16,-375 61 32 0,0 0-32 0,404-80 33 0,9-21-33 15,-413 101 38-15,0 0-38 0,418-100 38 16,1 5-38-16,-419 95 33 0,0 0-33 0,410-92 33 0,-15 3-33 16,-395 89 27-16,0 0-27 0,375-86 28 15,-30-3-28-15,-345 89 20 0,0 0-20 0,310-72 21 0,-23 12-21 16,-287 60 14-16,0 0-14 0,243-49 15 0,-44 23-15 16,-199 26 12-16,0 0-12 0,161-14 13 0,-29 17-13 0,-132-3 9 15,0 0-9-15,108 17 9 0,-26 18-9 16,-82-35 7-16,0 0-7 0,64 46 7 0,-17 8-7 0,-47-54 3 15,0 0-3-15,35 66 4 0,-17-6-4 0,-18-60 2 0,0 0-2 16,12 61 2-16,-4 19-2 0,-8-80 0 0,0 0 0 16,-5 95 1-16,-7 20-1 0,12-115 0 0,0 0 0 15,-18 129 0-15,-5 12 0 0,23-141 0 0,0 0 0 16,-21 157 0-16,10 10 0 0,11-167 0 0,0 0 0 16,-12 184 0-16,9 2 0 0,3-186 0 0,0 0 0 15,0 201 0-15,3 20 0 0,-3-221 0 0,0 0 0 16,6 227 0-16,0-11 0 0,-6-216 0 0,0 0 0 15,6 221 0-15,2 14 0 0,-8-235 0 16,0 0 0-16,12 235 0 0,0-8 0 0,-12-227 0 0,0 0 0 0,14 198 0 16,-8-17 0-16,-6-181 0 0,0 0 0 0,3 164 0 15,3-23 0-15,-6-141 0 0,0 0 0 0,-3 120 0 16,-9-14 0-16,12-106 0 0,0 0 0 0,-14 81 1 16,-1-35-1-16,15-46 0 0,0 0 0 0,-23 34 1 15,-15-5-1-15,38-29 1 0,0 0-1 0,-65 26 1 16,-31-12-1-16,96-14 1 0,0 0-1 0,-129 11 1 0,-35-2-1 15,164-9 2-15,0 0-2 0,-193 6 2 0,-33-6-2 16,226 0 3-16,0 0-3 0,-243 0 3 0,-8 0-3 16,251 0 3-16,0 0-3 0,-273-9 4 15,-10 3-4-15,283 6 4 0,0 0-4 0,-302 0 5 0,-14 3-5 16,316-3 4-16,0 0-4 0,-328 12 4 0,-6 8-4 16,334-20 4-16,0 0-4 0,-319 26 5 0,3 20-5 15,316-46 4-15,0 0-4 0,-257 49 4 0,55-9-4 0,202-40 3 16,0 0-3-16,-161 54 4 0,32 21-4 0,129-75 1 15,0 0-1-15,-100 92 2 0,45-3-2 0,-4 3-1479 16</inkml:trace>
  <inkml:trace contextRef="#ctx0" brushRef="#br0" timeOffset="13095.46">19204 17930 897 0,'0'0'0'0,"0"0"0"16,-58-3 0-16,58 3 19 0,0 0-19 0,-76 3 19 16,-21 11-19-16,97-14 63 0,0 0-63 0,-111 26 63 15,-3 11-63-15,114-37 74 0,0 0-74 0,-117 40 74 16,-4 0-74-16,121-40 59 0,0 0-59 0,-111 35 60 16,21-15-60-16,90-20 40 0,0 0-40 0,-71 9 40 15,36-4-40-15,35-5 36 0,0 0-36 0,-17 0 37 16,2 0-37-16,15 0 40 0,0 0-40 0,0 0 40 0,-15 0-40 15,15 0 39-15,0 0-39 0,0 0 40 16,38 12-40-16,-38-12 37 0,0 0-37 0,59 11 37 0,32 1-37 16,-91-12 29-16,0 0-29 0,111 6 30 0,32-4-30 15,-143-2 20-15,0 0-20 0,164 0 20 0,24-2-20 16,-188 2 16-16,0 0-16 0,199-9 16 0,14-3-16 16,-213 12 13-16,0 0-13 0,220-20 13 0,-4 0-13 15,-216 20 9-15,0 0-9 0,223-20 10 0,-12 0-10 0,-211 20 7 16,0 0-7-16,193-14 8 0,-20 2-8 15,-173 12 6-15,0 0-6 0,158-6 6 0,-35 6-6 16,-123 0 2-16,0 0-2 0,105 0 2 0,-23-5-2 0,-82 5 2 16,0 0-2-16,58-3 2 0,-28-6-2 0,-30 9 1 0,0 0-1 15,8-3 1-15,-8 3-1 0,0 0 0 0,0 0 0 16,-23 6 1-16,-53-17-1 0,76 11 0 0,0 0 0 16,-105-9 0-16,-39 9 0 0,144 0 0 0,0 0 0 0,-170 6 0 15,-26 8 0-15,196-14 0 0,0 0 0 0,-213 20 1 16,-13 6-1-16,226-26 0 0,0 0 0 0,-225 23 0 15,14-6 0-15,211-17 0 0,0 0 0 0,-211 12 0 16,-2-1 0-16,213-11 0 0,0 0 0 0,-197 9 0 16,31-1 0-16,166-8 0 0,0 0 0 0,-144 0 0 15,24-5 0-15,120 5 0 0,0 0 0 0,-88-3 1 16,36-3-1-16,52 6 1 0,0 0-1 0,-38-6 2 16,14 1-2-16,24 5 2 0,0 0-2 0,9-12 2 15,35-11-2-15,-44 23 2 0,0 0-2 0,67-37 2 16,39-12-2-16,-106 49 2 0,0 0-2 0,137-49 3 0,33 12-3 15,-170 37 2-15,0 0-2 0,187-40 2 16,15-6-2-16,-202 46 2 0,0 0-2 0,217-43 2 0,23 3-2 16,-240 40 2-16,0 0-2 0,249-38 3 15,0 9-3-15,-249 29 2 0,0 0-2 0,237-22 3 0,-35 1-3 16,-202 21 2-16,0 0-2 0,175-20 2 0,-17 0-2 16,-158 20 1-16,0 0-1 0,123-17 2 0,-44 8-2 15,-79 9 1-15,0 0-1 0,53-5 1 0,-27-4-1 16,-26 9 1-16,0 0-1 0,15-3 1 0,-15 3-1 0,0 0 1 15,0 0-1-15,-26 3 1 0,-53 6-1 0,79-9 0 16,0 0 0-16,-103 5 1 0,-8 10-1 0,111-15 0 0,0 0 0 16,-123 14 1-16,-21 0-1 0,144-14 1 0,0 0-1 15,-140 18 2-15,-9 8-2 0,149-26 3 0,0 0-3 16,-153 28 4-16,13-8-4 0,140-20 4 0,0 0-4 16,-155 20 5-16,-3-5-5 0,158-15 5 0,0 0-5 0,-144 8 6 15,18-2-6-15,126-6 5 0,0 0-5 0,-114 0 5 16,-3-6-5-16,117 6 4 0,0 0-4 0,-108-11 4 15,-18-6-4-15,126 17 4 0,0 0-4 0,-123-15 5 16,12-2-5-16,111 17 5 0,0 0-5 0,-103-11 5 16,19-1-5-16,84 12 6 0,0 0-6 0,-77-11 7 15,22 2-7-15,55 9 7 0,0 0-7 0,-38-11 7 16,14 5-7-16,24 6 6 0,0 0-6 0,0 0 7 16,-8-3-7-16,8 3 4 0,0 0-4 0,0 0 5 15,0 0-5-15,0 0 2 0,0 0-2 0,38 14 3 16,38 12-3-16,-76-26 2 0,0 0-2 0,105 29 3 15,30-3-3-15,-135-26 1 0,0 0-1 0,149 20 1 0,18-6-1 16,-167-14 0-16,0 0 0 0,170 12 1 0,-3 2-1 16,-167-14 0-16,0 0 0 0,178 14 1 0,9-8-1 15,-187-6 0-15,0 0 0 0,211 6 0 0,20 2 0 16,-231-8 0-16,0 0 0 0,223 12 0 0,-39-9 0 16,-184-3-1-16,0 0 1 0,164 6 0 0,-17-1 0 15,-147-5-1-15,0 0 1 0,120 9 0 0,-24-1 0 0,-96-8-1 16,0 0 1-16,67 3-1 0,-31 3 1 0,-36-6-1 15,0 0 1-15,20 0-1 0,-8 6 1 0,-12-6-1 16,0 0 1-16,0 0 0 0,-18 0 0 0,18 0 0 0,0 0 0 16,-50-3 0-16,-46 0 0 0,96 3 0 0,0 0 0 15,-117-6 0-15,-6 6 0 0,123 0 0 0,0 0 0 16,-141 0 1-16,-31 0-1 0,172 0 2 0,0 0-2 16,-173 6 2-16,0 8-2 0,173-14 2 0,0 0-2 15,-172 21 3-15,-16 4-3 0,188-25 3 0,0 0-3 16,-184 20 4-16,17 6-4 0,167-26 4 0,0 0-4 0,-158 26 5 15,3-3-5-15,155-23 5 0,0 0-5 0,-150 26 5 16,13-6-5-16,137-20 4 0,0 0-4 0,-126 20 5 16,27-5-5-16,99-15 3 0,0 0-3 0,-79 11 3 15,32-2-3-15,47-9 2 0,0 0-2 0,-30 5 3 16,13-5-3-16,17 0 2 0,0 0-2 0,-12 0 2 16,12 0-2-16,0 0 1 0,0 0-1 0,0 0 1 15,21 9-1-15,-21-9 1 0,0 0-1 0,44 3 1 16,32-9-1-16,-76 6 1 0,0 0-1 0,99-14 1 0,27-9-1 15,-126 23 0-15,0 0 0 0,135-29 1 0,2 0-1 16,-137 29 0-16,0 0 0 0,147-31 0 0,14-9 0 16,-161 40 0-16,0 0 0 0,169-38 0 0,-2-5 0 15,-167 43 0-15,0 0 0 0,185-46 0 0,2 0 0 16,-187 46 0-16,0 0 0 0,193-46 0 0,-11 9 0 16,-182 37 0-16,0 0 0 0,164-32 0 0,-15 1 0 15,-149 31-1-15,0 0 1 0,134-23 0 0,-19 6 0 16,-115 17-1-16,0 0 1 0,90-9 0 0,-31 0 0 0,-59 9-1 15,0 0 1-15,32-5-1 0,-17 8 1 0,-15-3-1 16,0 0 1-16,0 0-1 0,14 0 1 0,-14 0-1 16,0 0 1-16,-8-3 0 0,-28 3 0 0,36 0-1 0,0 0 1 15,-58 0 0-15,-36 3 0 0,94-3 0 0,0 0 0 16,-117 17 0-16,-12 3 0 0,129-20 0 0,0 0 0 16,-143 26 0-16,-27 8 0 0,170-34 0 0,0 0 0 15,-175 32 1-15,5 8-1 0,170-40 0 0,0 0 0 0,-167 43 1 16,-12 3-1-16,179-46 1 0,0 0-1 0,-166 43 2 15,25-6-2-15,141-37 1 0,0 0-1 0,-135 32 2 16,21 0-2-16,114-32 2 0,0 0-2 0,-105 28 2 16,11 1-2-16,94-29 1 0,0 0-1 0,-70 20 2 15,26-11-2-15,44-9 2 0,0 0-2 0,-29 5 2 16,11 1-2-16,18-6 1 0,0 0-1 0,-12 3 2 16,12-3-2-16,0 0 1 0,0 0-1 0,0 0 1 15,0 0-1-15,0 0 1 0,0 0-1 0,36 20 1 16,22 6-1-16,-58-26 0 0,0 0 0 0,79 26 0 15,12-9 0-15,-91-17-1 0,0 0 1 0,97 12-1 0,20-7 1 16,-117-5-4-16,0 0 4 0,123 0-4 0,23-3 4 16,-146 3-5-16,0 0 5 0,146-2-5 0,9-1 5 15,-155 3-4-15,0 0 4 0,156-12-4 0,5-2 4 16,-161 14-4-16,0 0 4 0,155-15-3 0,-21 1 3 16,-134 14-4-16,0 0 4 0,114-11-3 0,-26-4 3 15,-88 15-4-15,0 0 4 0,62-11-4 0,-27 8 4 16,-35 3-5-16,0 0 5 0,23 0-4 0,-8-3 4 0,-15 3-4 15,0 0 4-15,0 0-3 0,0 0 3 0,0 0-2 16,0 0 2-16,-21 9-1 0,-37 8 1 0,58-17-1 16,0 0 1-16,-85 26-1 0,-35 11 1 0,120-37-1 0,0 0 1 15,-143 49 0-15,-18-3 0 0,161-46 0 16,0 0 0-16,-161 49 0 0,5-6 0 0,156-43 0 0,0 0 0 16,-152 40 0-16,6-9 0 0,146-31 0 15,0 0 0-15,-123 32 1 0,18 5-1 0,105-37 0 0,0 0 0 16,-79 35 1-16,32-15-1 0,47-20 2 0,0 0-2 0,-35 8 2 15,8-5-2-15,27-3 3 0,0 0-3 0,-14 3 3 16,14-3-3-16,0 0 4 0,0 0-4 0,-15 0 4 16,15 0-4-16,0 0 2 0,0 0-2 0,0 0 3 15,-12 3-3-15,12-3 2 0,0 0-2 0,0 0 3 16,-3 12-3-16,3-12 1 0,0 0-1 0,0 0 2 16,0 0-2-16,0 0 0 0,0 0 0 0,0 0 1 15,0 0-1-15,0 0 0 0,0 0 0 0,0 0 1 16,0 0-1-16,0 0 0 0,0 0 0 0,0 0 1 15,0 0-1-15,0 0 0 0,0 0 0 0,0 0 0 16,0 0 0-16,0 0 0 0,0 0 0 0,0 0 0 0,0 0 0 16,0 0 0-16,0 0 0 0,0 0 0 0,0 0 0 15,0 0 0-15,0 0 0 0,0 0 0 0,0 0 0 16,0 0-1-16,0 0 1 0,0 0 0 0,0 0 0 16,0 0-2-16,0 0 2 0,15 2-1 0,44 39 1 15,-59-41-5-15,0 0 5 0,76 43-4 0,-9-20 4 16,0 0-1544-16</inkml:trace>
  <inkml:trace contextRef="#ctx0" brushRef="#br0" timeOffset="14430.65">20407 17562 1188 0,'0'0'0'0,"0"0"0"0,-32 0 0 15,32 0 20-15,0 0-20 0,-20 0 20 0,8 0-20 16,12 0 48-16,0 0-48 0,0 0 49 0,0 0-49 15,0 0 52-15,0 0-52 0,0 0 52 0,0 0-52 16,0 0 36-16,0 0-36 0,23 26 36 0,30 20-36 0,-53-46 25 16,0 0-25-16,67 60 25 0,1 23-25 0,-68-83 21 15,0 0-21-15,61 89 22 0,6 0-22 0,-67-89 15 0,0 0-15 16,65 81 15-16,-13-9-15 0,-52-72 14 0,0 0-14 16,56 60 15-16,6-8-15 0,-62-52 14 0,0 0-14 15,73 45 15-15,15-1-15 0,-88-44 13 0,0 0-13 16,96 40 13-16,18-3-13 0,-114-37 11 0,0 0-11 15,114 34 12-15,4-8-12 0,-118-26 14 0,0 0-14 0,128 20 14 16,16-5-14-16,-144-15 17 0,0 0-17 0,143 6 17 16,4-9-17-16,-147 3 19 0,0 0-19 0,149-15 19 15,9-11-19-15,-158 26 21 0,0 0-21 0,161-37 21 16,15-12-21-16,-176 49 20 0,0 0-20 0,175-57 20 16,4-3-20-16,-179 60 17 0,0 0-17 0,187-72 17 15,3-11-17-15,-190 83 14 0,0 0-14 0,199-95 15 16,6-14-15-16,-205 109 12 0,0 0-12 0,208-106 13 15,-3 5-13-15,-205 101 9 0,0 0-9 0,214-98 10 16,-4 1-10-16,-210 97 8 0,0 0-8 0,205-112 9 16,-20-20-9-16,-185 132 8 0,0 0-8 0,196-135 9 0,12 0-9 15,-208 135 7-15,0 0-7 0,210-144 7 0,-8-16-7 16,-202 160 7-16,0 0-7 0,208-173 7 0,6-10-7 16,-214 183 7-16,0 0-7 0,208-196 7 0,-30-5-7 15,-178 201 7-15,0 0-7 0,185-212 7 0,14-1-7 16,-199 213 7-16,0 0-7 0,187-223 7 0,-14-7-7 15,-173 230 7-15,0 0-7 0,178-236 8 0,10 7-8 0,-188 229 6 16,0 0-6-16,181-233 6 0,-23 4-6 0,-158 229 6 16,0 0-6-16,161-250 7 0,12-23-7 0,-173 273 8 15,0 0-8-15,181-281 8 0,-8-15-8 0,-173 296 8 16,0 0-8-16,164-301 8 0,9-10-8 0,-173 311 8 0,0 0-8 16,167-327 9-16,-12-20-9 0,-155 347 8 0,0 0-8 15,146-362 8-15,3-31-8 0,-149 393 7 0,0 0-7 16,161-388 7-16,24 9-7 0,-185 379 7 0,0 0-7 15,161-333 7-15,-41 69-7 0,-120 264 5 0,0 0-5 0,82-204 6 16,-30 46-6-16,-52 158 3 0,0 0-3 0,24-103 3 16,-10 45-3-16,-14 58 1 0,0 0-1 0,3-31 2 15,0 11-2-15,-3 20 1 0,0 0-1 0,0-12 1 16,0 4-1-16,0 8 0 0,0 0 0 0,0 0 1 16,9-15-1-16,-9 15 0 0,0 0 0 0,0 0 1 15,0 0-1-15,0 0 0 0,0 0 0 0,0 0 0 16,0 0 0-16,0 0 0 0,0 0 0 0,0 0 0 15,0 0 0-15,0 0 0 0,0 0 0 0,0 0 0 16,0 0 0-16,0 0-1 0,0 0 1 0,0 0 0 16,-20 15 0-16,20-15-1 0,0 0 1 0,-27 28-1 15,-17 24 1-15,44-52-2 0,0 0 2 0,-49 60-1 0,-4 6 1 16,53-66-2-16,0 0 2 0,-59 61-2 0,-8 2 2 16,67-63-3-16,0 0 3 0,-70 66-2 0,-21 6 2 15,91-72-3-15,0 0 3 0,-91 80-2 0,6 9 2 16,85-89-3-16,0 0 3 0,-79 95-2 0,12 2 2 15,67-97-2-15,0 0 2 0,-50 66-2 0,27-23 2 16,23-43-3-16,0 0 3 0,-9 26-2 0,9-26 2 0,0 0-3 16,0 0 3-16,-9 12-3 0,9-12 3 0,0 0-3 15,0 0 3-15,9-12-3 0,14-22 3 0,-23 34-3 16,0 0 3-16,53-66-2 0,44-55 2 0,-97 121-2 16,0 0 2-16,134-129-1 0,19 3 1 0,-153 126-1 15,0 0 1-15,158-118 0 0,-9 9 0 0,-149 109 0 0,0 0 0 16,146-106 0-16,-8 17 0 0,-138 89 0 0,0 0 0 15,114-61 0-15,-35 21 0 0,-79 40 0 0,0 0 0 16,67-6 0-16,-8 21 0 0,-59-15 0 0,0 0 0 0,61 57 0 16,-2 44 0-16,-59-101-1 0,0 0 1 0,61 149-1 15,7 43 1-15,-68-192-2 0,0 0 2 0,73 230-2 16,18 20 2-16,-1 8-1605 0</inkml:trace>
  <inkml:trace contextRef="#ctx0" brushRef="#br0" timeOffset="16625.08">26932 11757 1345 0,'0'0'0'16,"0"0"0"-16,-15-57 0 0,15 57 52 0,0 0-52 0,-14-44 52 16,-1 10-52-16,15 34 103 0,0 0-103 15,-9-20 104-15,6 8-104 0,3 12 72 0,0 0-72 0,-6-11 72 16,-20-1-72-16,26 12 31 0,0 0-31 0,-35 0 32 15,-9 15-32-15,44-15 21 0,0 0-21 0,-62 43 22 16,-19 32-22-16,81-75 14 0,0 0-14 0,-100 117 14 16,-20 44-14-16,120-161 10 0,0 0-10 0,-108 195 10 15,17 18-10-15,91-213 7 0,0 0-7 0,-59 201 8 16,42-43-8-16,17-158 5 0,0 0-5 0,20 132 5 16,45-26-5-16,-65-106 2 0,0 0-2 0,90 86 2 15,42-11-2-15,-132-75 1 0,0 0-1 0,144 69 2 16,-16-9-2-16,-128-60 0 0,0 0 0 0,115 66 1 15,-13 3-1-15,-102-69 0 0,0 0 0 0,88 72 0 16,-21-12 0-16,-67-60-1 0,0 0 1 0,35 60 0 0,-38 0 0 16,3-60-2-16,0 0 2 0,-44 61-2 0,-32 5 2 15,76-66-6-15,0 0 6 0,-102 69-5 0,-12 0 5 16,114-69-5-16,0 0 5 0,-138 66-4 16,-17-12 4-16,155-54-6 0,0 0 6 0,-149 46-6 0,32-6 6 15,117-40-5-15,0 0 5 0,-85 32-4 0,38-12 4 16,47-20-5-16,0 0 5 0,-15-6-4 0,24-14 4 0,-9 20-25 15,0 0 25-15,32-40-24 0,24-26 24 0,0 0-1353 16</inkml:trace>
  <inkml:trace contextRef="#ctx0" brushRef="#br0" timeOffset="16937.02">27330 12702 1311 0,'0'0'0'0,"0"0"0"0,26 2 0 15,-26-2 0-15,0 0 0 0,38-2 0 16,24-19 0-16,-62 21 2 0,0 0-2 0,82-25 2 0,23-7-2 15,-105 32 33-15,0 0-33 0,135-29 33 0,29-2-33 16,-164 31 42-16,0 0-42 0,172-23 42 0,1 6-42 16,-173 17 42-16,0 0-42 0,158-9 42 0,-20 9-42 15,-138 0 28-15,0 0-28 0,123 14 29 0,-27 18-29 16,-96-32 19-16,0 0-19 0,47 43 19 0,-70 9-19 16,-4-4-1173-16</inkml:trace>
  <inkml:trace contextRef="#ctx0" brushRef="#br0" timeOffset="17191.95">27611 13293 1659 0,'0'0'0'15,"0"0"0"-15,0 0 0 0,0 0 4 0,0 0-4 0,0 0 4 16,-12 0-4-16,12 0 10 0,0 0-10 0,15-3 10 15,35-6-10-15,-50 9 1 0,0 0-1 0,79-17 1 16,38-9-1-16,-117 26 5 0,0 0-5 0,126-31 5 16,20-7-5-16,-146 38 14 0,0 0-14 15,158-37 14-15,9 8-14 0,-167 29 12 0,0 0-12 0,161-31 12 16,-3 5-12-16,-158 26 2 0,0 0-2 16,155-20 2-16,-14 6-2 0,5-1-1257 0</inkml:trace>
  <inkml:trace contextRef="#ctx0" brushRef="#br0" timeOffset="17484.11">29443 12374 1513 0,'0'0'0'0,"0"0"0"0,-3-11 0 0,3 11 18 15,0 0-18-15,0 0 19 0,0 0-19 16,0 0 49-16,0 0-49 0,15-15 49 0,49 7-49 16,-64 8 40-16,0 0-40 0,94-20 41 0,17 0-41 0,-111 20 33 15,0 0-33-15,129-32 34 0,9 3-34 0,-138 29 25 0,0 0-25 16,140-26 26-16,-14 12-26 0,-126 14 20 0,0 0-20 16,108-14 20-16,-35 11-20 0,-73 3 16 0,0 0-16 15,59 11 17-15,-15 15-17 0,-44-26 1 16,0 0-1-16,9 29 2 0,-47 8-2 0,0-2-1383 0</inkml:trace>
  <inkml:trace contextRef="#ctx0" brushRef="#br0" timeOffset="17656.66">30064 12917 1457 0,'0'0'0'0,"20"0"0"15,33 0 0-15,-53 0-12 0,0 0 12 0,91-12-11 16,29-11 11-16,-120 23-11 0,0 0 11 0,140-31-11 16,27-12 11-16,-167 43-20 0,0 0 20 0,176-61-19 0,8-10 19 15,-2-10-970-15</inkml:trace>
  <inkml:trace contextRef="#ctx0" brushRef="#br0" timeOffset="17972.14">30799 11148 1513 0,'0'0'0'0,"0"0"0"0,-21-11 0 0,21 11 18 0,0 0-18 0,-15-12 19 15,15 12-19-15,0 0 68 0,0 0-68 16,-11-8 68-16,11 8-68 0,0 0 57 0,0 0-57 16,0 0 57-16,26 40-57 0,-26-40 27 0,0 0-27 0,29 57 28 15,21 24-28-15,-50-81 17 0,0 0-17 0,56 89 18 16,11 8-18-16,-67-97 13 0,0 0-13 0,67 86 14 16,-8-17-14-16,-59-69 8 0,0 0-8 0,50 52 9 15,-4-20-9-15,1-1-1391 0</inkml:trace>
  <inkml:trace contextRef="#ctx0" brushRef="#br0" timeOffset="18152.09">31217 10907 1580 0,'0'0'0'0,"0"0"0"0,-12 0 0 16,12 0 19-16,0 0-19 0,0 0 20 15,-11 0-20-15,11 0 44 0,0 0-44 0,6 17 45 0,11 32-45 16,-17-49 52-16,0 0-52 0,29 81 53 0,12 28-53 15,-41-109 27-15,0 0-27 0,50 132 28 0,6 8-28 0,-56-140 19 16,0 0-19-16,44 109 20 0,-24-34-20 0,1 3-1371 16</inkml:trace>
  <inkml:trace contextRef="#ctx0" brushRef="#br0" timeOffset="18470.72">31732 11711 1603 0,'0'0'0'0,"0"0"0"16,0 0 0-16,0 0 1 0,0 0-1 0,0 0 2 16,0 0-2-16,0 0 5 0,0 0-5 0,3 20 5 15,3-3-5-15,-6-17 25 0,0 0-25 0,9 55 26 16,5 54-26-16,-14-109 18 0,0 0-18 0,6 149 19 15,-12 29-19-15,6-178 18 0,0 0-18 0,-8 181 18 0,-13 6-18 16,21-187 18-16,0 0-18 0,-17 158 19 16,2-52-19-16,15-106 15 0,0 0-15 0,-26 75 16 15,-21-24-16-15,47-51 13 0,0 0-13 0,-76 35 14 0,-41-9-14 16,117-26 10-16,0 0-10 0,-132 8 10 16,0-16-10-16,132 8 6 0,0 0-6 0,-129-29 7 0,1-14-7 15,128 43 0-15,0 0 0 0,-103-75 0 0,36-34 0 16,5-3-1341-16</inkml:trace>
  <inkml:trace contextRef="#ctx0" brushRef="#br0" timeOffset="18685.93">31264 11768 1715 0,'0'0'0'16,"0"0"0"-16,-12-20 0 0,12 20-1 15,0 0 1-15,0-17-1 0,18 6 1 0,-18 11-1 0,0 0 1 16,70-18 0-16,79-22 0 0,-149 40 3 0,0 0-3 16,176-54 3-16,14-18-3 0,-190 72 5 0,0 0-5 0,188-69 6 15,-7 3-6 1,-181 66 8-16,0 0-8 0,152-63 8 0,-52 3-8 0,-4-1-1249 0</inkml:trace>
  <inkml:trace contextRef="#ctx0" brushRef="#br0" timeOffset="19161.64">32329 12455 1457 0,'0'0'0'0,"0"0"0"0,-20-20 0 0,20 20-5 15,0 0 5-15,-32-41-4 0,-24-30 4 16,56 71-9-16,0 0 9 0,-64-78-8 0,2 3 8 0,62 75 4 16,0 0-4-16,-61-57 5 0,-1 23-5 0,62 34 10 15,0 0-10-15,-70-9 11 0,-3 23-11 0,73-14 18 16,0 0-18-16,-70 38 18 0,5 22-18 0,65-60 21 16,0 0-21-16,-55 72 22 0,14 2-22 0,41-74 24 15,0 0-24-15,-24 81 25 0,18 11-25 16,6-92 20-16,0 0-20 0,15 80 20 0,23-14-20 15,-38-66 16-15,0 0-16 0,53 49 17 0,-1-21-17 0,-52-28 18 0,0 0-18 16,59 12 18-16,5-21-18 0,-64 9 19 0,0 0-19 16,59-23 20-16,-12-5-20 0,-47 28 14 0,0 0-14 0,41-46 15 15,-18-3-15-15,-23 49 11 0,0 0-11 0,24-52 11 16,-4 9-11-16,-20 43 7 0,0 0-7 0,9-31 7 16,-3 2-7-16,-6 29 6 0,0 0-6 0,3-17 7 15,-3 17-7-15,0 0 6 0,0 0-6 0,0 0 7 16,0-9-7-16,0 9 5 0,0 0-5 0,0 0 6 15,0 0-6-15,0 0 4 0,0 0-4 0,0 0 5 16,20 60-5-16,-20-60 1 0,0 0-1 0,21 81 2 16,2 19-2-16,-23-100 0 0,0 0 0 0,29 101 0 15,3-18 0-15,1 0-1329 0</inkml:trace>
  <inkml:trace contextRef="#ctx0" brushRef="#br0" timeOffset="19458.12">32400 12219 1491 0,'0'0'0'0,"0"0"0"0,5 15 0 0,-5-15-1 16,0 0 1-16,9 34 0 0,3 23 0 16,-12-57 4-16,0 0-4 0,18 81 4 0,14 16-4 0,-32-97 7 0,0 0-7 15,35 98 7-15,-3-9-7 16,-32-89 21-16,0 0-21 0,23 66 22 0,-11-34-22 0,-12-32 36 0,0 0-36 15,3 14 36-15,-3-14-36 0,0 0 47 16,0 0-47-16,0 0 48 0,9-32-48 0,-9 32 44 0,0 0-44 16,9-68 44-16,5-53-44 0,-14 121 36 0,0 0-36 0,21-158 36 15,8-23-36-15,-29 181 31 0,0 0-31 0,32-172 31 16,3 34-31-16,-35 138 23 0,0 0-23 0,21-92 23 16,-6 43-23-16,-15 49 9 0,0 0-9 0,11-23 9 15,1 12-9-15,0-1-1446 0</inkml:trace>
  <inkml:trace contextRef="#ctx0" brushRef="#br0" timeOffset="19876.28">32959 12239 1524 0,'0'0'0'0,"0"0"0"0,-21-17 0 16,21 17 19-16,0 0-19 0,-26-23 19 0,-6-23-19 15,32 46 43-15,0 0-43 0,-35-34 43 0,20 16-43 16,15 18 51-16,0 0-51 0,0 0 51 0,-9-11-51 0,9 11 27 16,0 0-27-16,0 0 27 0,0 0-27 0,0 0 21 15,0 0-21-15,-17 29 22 0,-10 31-22 0,27-60 17 16,0 0-17-16,-26 72 18 0,5 2-18 0,21-74 12 16,0 0-12-16,-14 58 13 0,5-29-13 0,9-29 8 15,0 0-8-15,-3 14 8 0,3-14-8 0,0 0 6 16,0 0-6-16,0 0 6 0,0 0-6 15,0 0 4-15,0 0-4 0,12 3 5 0,17-12-5 0,-29 9 4 0,0 0-4 16,29-14 4-16,4-6-4 0,-33 20 3 0,0 0-3 16,26-20 3-16,-14 8-3 0,-12 12 2 0,0 0-2 15,0 0 3-15,0 0-3 0,0 0 2 0,0 0-2 16,14-8 3-16,-14 8-3 0,0 0 2 0,0 0-2 0,0 0 2 16,6 14-2-16,-6-14 1 0,0 0-1 15,15 23 1-15,2 34-1 0,-17-57 0 0,0 0 0 0,35 63 0 16,-2-5 0-16,-33-58-1 0,0 0 1 0,41 40 0 15,11-20 0-15,-52-20-3 0,0 0 3 0,56-6-3 16,2-34 3-16,-5 0-1416 0</inkml:trace>
  <inkml:trace contextRef="#ctx0" brushRef="#br0" timeOffset="20120.22">32798 10781 1614 0,'0'0'0'0,"0"0"0"0,0 0 0 16,0 0-1-16,0 0 1 0,0 0 0 0,14 11 0 15,-14-11-4-15,0 0 4 0,9 15-4 0,23 16 4 16,-32-31 3-16,0 0-3 0,44 49 3 0,15 20-3 0,-59-69 17 16,0 0-17-16,64 83 17 0,-2 12-17 15,-62-95 34-15,0 0-34 0,52 100 35 0,-19 1-35 0,-33-101 24 16,0 0-24-16,26 80 24 0,-11-34-24 0,-15-46 8 0,0 0-8 15,11 26 9-15,-5-14-9 0,0-1-1275 0</inkml:trace>
  <inkml:trace contextRef="#ctx0" brushRef="#br0" timeOffset="20270.14">33240 10827 1446 0,'0'0'0'0,"0"0"0"0,14 5 0 0,-14-5 20 0,0 0-20 16,0 0 20-16,0 0-20 0,0 0 30 0,0 0-30 0,12 26 30 15,0 29-30-15,-12-55 47 0,0 0-47 16,14 95 47-16,-8 57-47 0,-6-152 40 0,0 0-40 0,-14 166 41 16,-36-16-41-16,3-10-1231 0</inkml:trace>
</inkml:ink>
</file>

<file path=ppt/ink/ink2.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3-08-17T06:14:10.510"/>
    </inkml:context>
    <inkml:brush xml:id="br0">
      <inkml:brushProperty name="width" value="0.05292" units="cm"/>
      <inkml:brushProperty name="height" value="0.05292" units="cm"/>
    </inkml:brush>
  </inkml:definitions>
  <inkml:trace contextRef="#ctx0" brushRef="#br0">3673 6738 1121 0,'0'0'0'0,"0"0"0"16,0 0 0-16,0 0 8 0,0 0-8 0,29-20 9 15,15 12-9-15,-44 8 41 0,0 0-41 0,53-6 41 16,2-14-41-16,-55 20 41 0,0 0-41 0,68-20 41 16,20 3-41-16,-88 17 24 0,0 0-24 0,96-9 24 0,1-2-24 15,-97 11 12-15,0 0-12 0,99-3 13 0,4-3-13 16,-103 6 10-16,0 0-10 0,105-9 10 0,15 4-10 16,-120 5 13-16,0 0-13 0,123-12 14 0,3 3-14 15,-126 9 13-15,0 0-13 0,126-14 13 0,8-3-13 16,-134 17 13-16,0 0-13 0,135-20 14 0,17-3-14 15,-152 23 16-15,0 0-16 0,158-23 17 16,-2-6-17-16,-156 29 14 0,0 0-14 0,152-29 15 0,3 4-15 16,-155 25 15-16,0 0-15 0,149-26 15 0,-11 11-15 0,-138 15 13 15,0 0-13-15,131-17 14 0,-25 3-14 16,-106 14 12-16,0 0-12 0,105-9 12 0,-5-2-12 0,-100 11 11 16,0 0-11-16,102-9 11 0,-2-5-11 0,-100 14 10 15,0 0-10-15,90-12 10 0,-2-8-10 0,-88 20 4 16,0 0-4-16,82-20 5 0,-20 0-5 0,-62 20 2 0,0 0-2 0,58-32 3 15,-14-5-3-15,-44 37 1 16,0 0-1-16,41-40 2 0,-3-6-2 0,-38 46 2 0,0 0-2 0,41-46 2 16,-3 12-2-16,-38 34 2 0,0 0-2 0,24-38 3 15,-10 4-3-15,-14 34 4 0,0 0-4 0,0-43 4 16,-9-9-4-16,9 52 5 0,0 0-5 0,-20-75 5 16,-9-25-5-16,29 100 6 0,0 0-6 0,-38-112 6 15,-9-3-6-15,47 115 6 0,0 0-6 0,-53-120 7 16,-14 10-7-16,67 110 7 0,0 0-7 0,-79-100 7 15,-6-1-7-15,85 101 6 0,0 0-6 0,-97-100 6 16,-8-12-6-16,105 112 6 0,0 0-6 0,-111-106 6 16,-3 25-6-16,114 81 7 0,0 0-7 0,-118-69 8 15,-2 9-8-15,120 60 5 0,0 0-5 0,-128-51 6 0,-16 10-6 16,144 41 5-16,0 0-5 0,-140-28 6 0,-4 8-6 16,144 20 4-16,0 0-4 0,-149-15 5 0,-9 4-5 15,158 11 1-15,0 0-1 0,-158 0 2 0,9 14-2 16,149-14 0-16,0 0 0 0,-144 23 1 0,-5 6-1 15,149-29 0-15,0 0 0 0,-149 28 0 0,5 18 0 16,144-46 0-16,0 0 0 0,-140 61 0 0,5 19 0 0,135-80-1 16,0 0 1-16,-129 86 0 0,-14 15 0 0,143-101-2 15,0 0 2-15,-141 106-2 0,-2-6 2 0,143-100-3 0,0 0 3 16,-126 95-2-16,6-6 2 0,120-89-4 0,0 0 4 16,-105 92-3-16,8-3 3 0,97-89-5 0,0 0 5 15,-82 92-4-15,15-9 4 0,67-83-4 0,0 0 4 16,-53 72-4-16,15-6 4 0,38-66-4 0,0 0 4 15,-29 54-3-15,20 7 3 0,9-61-4 0,0 0 4 0,15 60-4 16,14 6 4-16,-29-66-6 0,0 0 6 0,53 80-5 16,23 21 5-16,-76-101-7 0,0 0 7 0,87 115-6 15,13 5 6-15,-100-120-12 0,0 0 12 0,135 121-11 16,58-6 11-16,-193-115-16 0,0 0 16 0,211 86-15 16,8-60 15-16,-2 8-1208 0</inkml:trace>
  <inkml:trace contextRef="#ctx0" brushRef="#br0" timeOffset="17702.32">8064 9607 975 0,'0'0'0'0,"0"0"0"16,0 0 0-16,0 0 16 0,0 0-16 0,0 0 16 0,-33 20-16 16,33-20 43-16,0 0-43 0,0 0 43 0,0 0-43 15,0 0 37-15,0 0-37 0,0 0 38 0,0 8-38 16,0-8 18-16,0 0-18 0,0 0 19 0,0 18-19 16,0-18 12-16,0 0-12 0,0 8 12 0,0 4-12 15,0-12 8-15,0 0-8 0,0 0 9 0,0 14-9 16,0-14 7-16,0 0-7 0,0 0 8 0,18 11-8 15,-18-11 8-15,0 0-8 0,9 9 9 0,2-3-9 0,-11-6 10 16,0 0-10-16,18 6 11 0,11 11-11 0,-29-17 12 16,0 0-12-16,44 17 12 0,0-3-12 15,-44-14 11-15,0 0-11 0,56 6 12 0,2 8-12 16,-58-14 12-16,0 0-12 0,73 12 13 0,4 5-13 0,-77-17 10 0,0 0-10 16,76 17 10-16,-9-2-10 0,-67-15 8 15,0 0-8-15,67 20 8 0,1 6-8 0,-68-26 6 16,0 0-6-16,73 28 6 0,-6-2-6 0,-67-26 4 15,0 0-4-15,67 15 4 0,1 2-4 0,-68-17 3 0,0 0-3 16,70 14 3-16,12 1-3 0,-82-15 3 0,0 0-3 16,82 5 4-16,-9 10-4 0,-73-15 3 15,0 0-3-15,67 11 3 0,-5 6-3 0,-62-17 2 0,0 0-2 0,53 12 3 16,5-12-3-16,-58 0 3 16,0 0-3-16,53 0 3 0,-6 0-3 0,-47 0 3 0,0 0-3 15,49 0 3-15,-8-6-3 16,-41 6 2-16,0 0-2 0,44-6 3 0,9 3-3 0,-53 3 3 0,0 0-3 0,50 0 3 15,2 0-3-15,-52 0 4 0,0 0-4 0,47 0 5 16,-3 3-5-16,-44-3 5 0,0 0-5 0,32 0 6 16,12-3-6-16,-44 3 6 0,0 0-6 0,44-11 6 15,0 2-6-15,-44 9 9 0,0 0-9 0,32-14 10 0,-11 3-10 16,-21 11 8-16,0 0-8 0,14-6 8 0,-14 6-8 16,0 0 6-16,0 0-6 0,18-3 6 0,-18 3-6 15,0 0 3-15,0 0-3 0,0 0 4 0,0 0-4 16,0 0 2-16,0 0-2 0,0 0 3 0,0 0-3 15,0 0 3-15,0 0-3 0,0 0 3 0,6-12-3 16,-6 12 3-16,0 0-3 0,0 0 4 0,0 0-4 16,0 0 4-16,0 0-4 0,-6-11 4 0,6 11-4 0,0 0 5 15,0 0-5-15,-32-20 5 0,-21-3-5 0,53 23 4 16,0 0-4-16,-67-26 5 0,-6-3-5 16,73 29 4-16,0 0-4 0,-76-17 4 0,-21 3-4 0,97 14 4 0,0 0-4 15,-97-15 5-15,1 1-5 0,96 14 3 16,0 0-3-16,-91-6 4 0,-20-8-4 0,111 14 3 0,0 0-3 15,-120-6 4-15,-9 0-4 0,129 6 2 0,0 0-2 16,-135-5 2-16,1-4-2 0,134 9 1 0,0 0-1 0,-129-17 1 16,9 8-1-16,120 9 1 0,0 0-1 0,-111-11 1 15,-4 8-1-15,115 3 0 0,0 0 0 16,-96-6 0-16,14 6 0 0,82 0 0 0,0 0 0 0,-62-6 0 16,10 12 0-16,52-6 0 0,0 0 0 0,-35 0 0 15,5 6 0-15,30-6 0 0,0 0 0 0,-17 0 0 16,17 0 0-16,0 0 0 0,0 0 0 0,-15 0 0 15,15 0 0-15,0 0 0 0,0 0 0 0,0 0 0 16,0 0 0-16,0 0 0 0,0 0 0 0,-12 0 1 16,12 14-1-16,0-14 1 0,0 0-1 0,15 12 2 0,20 5-2 15,-35-17 3-15,0 0-3 0,68 17 3 0,22-11-3 16,-90-6 4-16,0 0-4 0,106 3 5 0,14-6-5 16,-120 3 3-16,0 0-3 0,126-12 3 0,8-8-3 15,-134 20 3-15,0 0-3 0,144-28 4 0,8 5-4 16,-152 23 3-16,0 0-3 0,155-15 4 0,-6 10-4 15,-149 5 4-15,0 0-4 0,144-3 5 0,-10 3-5 16,-134 0 4-16,0 0-4 0,129-6 5 0,3 12-5 0,-132-6 5 16,0 0-5-16,114 5 5 0,-14 4-5 0,-100-9 2 15,0 0-2-15,81 6 3 0,-22-3-3 0,-59-3 1 16,0 0-1-16,44 3 2 0,-21-3-2 0,-23 0 1 16,0 0-1-16,15 0 1 0,-15 0-1 0,0 0 1 15,0 0-1-15,9 0 2 0,-9 0-2 0,0 0 3 0,0 0-3 16,0 0 4-16,0 0-4 0,0 0 5 0,0 0-5 15,0 0 6-15,0 0-6 0,0 0 8 0,0 0-8 0,0 0 8 16,-38-6-8-16,38 6 10 0,0 0-10 0,-71-6 10 16,-25 12-10-16,96-6 12 0,0 0-12 0,-120 6 12 15,-15 17-12-15,135-23 13 0,0 0-13 0,-134 25 14 16,-10 1-14-16,144-26 12 0,0 0-12 0,-149 26 13 16,-24 3-13-16,173-29 11 0,0 0-11 0,-164 26 12 15,9-6-12-15,155-20 9 0,0 0-9 0,-149 14 9 16,11-8-9-16,138-6 6 0,0 0-6 0,-134-6 6 15,17-5-6-15,117 11 2 0,0 0-2 0,-91-9 3 16,35-3-3-16,56 12 0 0,0 0 0 0,-29-23 1 16,5-43-1-16,4-2-1375 0</inkml:trace>
  <inkml:trace contextRef="#ctx0" brushRef="#br0" timeOffset="21237.41">20106 5820 908 0,'0'0'0'0,"0"0"0"16,0 0 0-16,0 0 44 0,0 0-44 0,0 0 44 15,0-32-44-15,0 32 118 0,0 0-118 0,0 0 118 16,0 0-118-16,0 0 109 0,0 0-109 0,-15-6 110 16,15 6-110-16,0 0 68 0,0 0-68 0,-9-23 68 15,-5 3-68-15,14 20 37 0,0 0-37 0,-24-25 38 16,1-4-38-16,23 29 34 0,0 0-34 0,-44-20 34 15,-17 14-34-15,61 6 32 0,0 0-32 0,-74 9 32 0,-16 28-32 16,90-37 26-16,0 0-26 0,-97 63 26 16,-3 23-26-16,100-86 22 0,0 0-22 0,-87 121 23 0,13 40-23 15,74-161 18-15,0 0-18 0,-52 172 18 0,20 17-18 16,32-189 11-16,0 0-11 0,-15 187 12 0,15 17-12 16,0-204 6-16,0 0-6 0,29 181 6 0,33-38-6 15,-62-143 2-15,0 0-2 0,90 104 3 0,39-33-3 0,-129-71 1 16,0 0-1-16,155 26 1 0,24-32-1 0,-179 6 0 15,0 0 0-15,187-37 1 0,9-23-1 0,-196 60 0 16,0 0 0-16,173-78 0 0,-32-14 0 0,-141 92 0 16,0 0 0-16,111-109 1 0,-18-11-1 0,-93 120 2 15,0 0-2-15,68-121 2 0,-33 18-2 0,-35 103 4 0,0 0-4 16,9-89 4-16,-24 8-4 0,15 81 6 0,0 0-6 16,-38-74 6-16,-26 13-6 15,64 61 7-15,0 0-7 0,-94-45 7 0,-26 19-7 16,120 26 6-16,0 0-6 0,-126 0 7 0,12 17-7 0,114-17 5 0,0 0-5 15,-97 34 6-15,30 15-6 0,67-49 3 0,0 0-3 0,-38 66 4 16,41 9-4-16,-3-75 1 0,0 0-1 0,35 86 2 16,26 20-2-16,-61-106 0 0,0 0 0 0,82 95 0 15,21-15 0-15,-103-80 0 0,0 0 0 0,108 49 0 16,-5-37 0-16,-103-12 0 0,0 0 0 0,96-20 0 16,-26-26 0-16,-70 46 0 0,0 0 0 0,59-61 0 15,-15-13 0-15,-44 74 0 0,0 0 0 0,29-86 1 16,-17 5-1-16,-12 81 1 0,0 0-1 0,-15-83 1 0,-26 3-1 15,41 80 1-15,0 0-1 0,-73-72 2 16,-23 0-2-16,96 72 1 0,0 0-1 0,-112-49 2 0,-11 29-2 16,123 20 2-16,0 0-2 0,-111-6 3 0,35 12-3 15,76-6 2-15,0 0-2 0,-50 20 2 0,18 6-2 16,32-26 2-16,0 0-2 0,0 40 2 0,32 9-2 16,-32-49 1-16,0 0-1 0,65 46 2 0,40-20-2 15,-105-26 1-15,0 0-1 0,120 3 2 0,9-32-2 16,-129 29 1-16,0 0-1 0,140-60 1 0,1-21-1 0,-141 81 0 15,0 0 0-15,132-89 1 0,-12 3-1 0,-120 86 1 16,0 0-1-16,96-75 2 0,-31 30-2 0,-65 45 2 0,0 0-2 16,46-32 3-16,-25 18-3 0,-21 14 3 0,0 0-3 15,17 0 4-15,-5 11-4 0,-12-11 4 0,0 0-4 16,12 43 5-16,8 43-5 0,-20-86 3 0,0 0-3 16,18 107 3-16,-6 2-3 0,-12-109 2 0,0 0-2 15,5 100 3-15,-5-25-3 0,0-75 1 0,0 0-1 0,0 51 2 16,0-25-2-16,0-26 1 0,0 0-1 0,0 15 1 15,0-15-1-15,0 0 1 0,0 0-1 0,0 11 2 16,0-11-2-16,0 0 1 0,0 0-1 0,0 0 2 16,0 0-2-16,0 0 2 0,0 0-2 0,18-40 2 15,20-46-2-15,-38 86 3 0,0 0-3 0,64-115 3 16,21-17-3-16,-85 132 4 0,0 0-4 0,97-129 5 16,2 37-5-16,-99 92 3 0,0 0-3 0,97-69 4 15,-15 32-4-15,-82 37 2 0,0 0-2 0,70-9 2 16,-5 29-2-16,-65-20 1 0,0 0-1 0,52 46 1 0,-17 37-1 15,-35-83 0-15,0 0 0 0,24 112 1 0,-24 15-1 16,0-127 0-16,0 0 0 0,-12 134 0 0,-2-13 0 16,14-121 0-16,0 0 0 0,-12 106 0 0,9-11 0 15,3-95 0-15,0 0 0 0,12 86 0 0,26-17 0 16,-38-69-1-16,0 0 1 0,52 12 0 0,19-76 0 16,-1 1-1554-16</inkml:trace>
  <inkml:trace contextRef="#ctx0" brushRef="#br0" timeOffset="22271.98">23589 5317 1681 0,'0'0'0'0,"0"0"0"16,0 0 0-16,0 0 19 0,0 0-19 0,0 0 19 15,0 0-19-15,0 0 47 0,0 0-47 0,0 0 48 16,0 0-48-16,0 0 54 0,0 0-54 0,0 0 55 16,-38 20-55-16,38-20 28 0,0 0-28 0,-53 15 28 15,-11-1-28-15,64-14 19 0,0 0-19 0,-65 17 20 16,1 3-20-16,64-20 16 0,0 0-16 0,-67 21 16 15,-3 2-16-15,70-23 11 0,0 0-11 0,-68 31 12 0,10 12-12 16,58-43 10-16,0 0-10 0,-53 63 10 0,6 21-10 16,47-84 8-16,0 0-8 0,-44 112 8 0,0 28-8 15,44-140 7-15,0 0-7 0,-35 164 8 0,18 14-8 16,17-178 4-16,0 0-4 0,5 166 4 16,22-16-4-16,-27-150 3 0,0 0-3 0,50 120 3 15,26-11-3-15,-76-109 2 0,0 0-2 0,105 84 2 0,36-30-2 16,-141-54 2-16,0 0-2 0,158 20 2 0,8-46-2 15,-166 26 2-15,0 0-2 0,170-54 2 0,-12-26-2 0,-158 80 1 16,0 0-1-16,144-92 2 0,-10 3-2 16,-134 89 1-16,0 0-1 0,112-101 2 0,-30-14-2 0,-82 115 2 15,0 0-2-15,61-120 2 0,-32-1-2 16,-29 121 2-16,0 0-2 0,9-112 3 0,-24 12-3 0,15 100 3 16,0 0-3-16,-38-75 4 0,-32 21-4 0,70 54 3 0,0 0-3 15,-88-26 3-15,-17 20-3 16,105 6 3-16,0 0-3 0,-105 20 3 0,8 20-3 0,97-40 2 0,0 0-2 15,-82 66 3-15,21 35-3 0,61-101 2 0,0 0-2 0,-41 106 2 16,26 3-2-16,15-109 1 0,0 0-1 0,6 101 2 16,20-21-2-16,-26-80 0 0,0 0 0 0,47 66 1 15,6-11-1-15,-53-55 0 0,0 0 0 16,67 28 0-16,6-22 0 0,-73-6 0 0,0 0 0 0,76-9 0 16,0-16 0-16,-76 25 0 0,0 0 0 0,74-41 0 15,-13-13 0-15,-61 54 0 0,0 0 0 0,38-66 0 16,-14-9 0-16,-24 75 0 15,0 0 0-15,11-77 0 0,-11 19 0 0,0 58 0 0,0 0 0 0,0-46 0 16,0 26 0-16,0 20 1 0,0 0-1 0,0 0 1 16,0-14-1-16,0 14 2 0,0 0-2 0,-6 28 2 0,-26 39-2 15,32-67 3-15,0 0-3 0,-29 86 3 0,5 34-3 16,24-120 3-16,0 0-3 0,-11 135 4 0,22 6-4 16,-11-141 2-16,0 0-2 0,24 120 3 0,8-39-3 15,-32-81 1-15,0 0-1 0,44 34 2 0,9-34-2 16,-53 0 1-16,0 0-1 0,67-51 1 0,30-59-1 15,-97 110 0-15,0 0 0 0,105-155 0 0,9-46 0 0,-114 201 0 16,0 0 0-16,103-206 0 0,-27-4 0 0,-76 210 2 16,0 0-2-16,44-207 3 0,-27-28-3 0,-17 235 6 15,0 0-6-15,6-207 6 0,-6 32-6 0,0 175 10 0,0 0-10 16,-6-126 11-16,0 66-11 0,6 60 13 0,0 0-13 16,-3-41 13-16,3 21-13 0,0 20 12 0,0 0-12 15,0 0 13-15,-8 15-13 0,8-15 12 0,0 0-12 16,-6 60 12-16,3 55-12 0,3-115 9 0,0 0-9 0,3 166 9 15,11 41-9-15,-14-207 7 0,0 0-7 0,30 215 7 16,2-8-7-16,-32-207 4 0,0 0-4 0,44 187 5 16,3-32-5-16,-47-155 2 0,0 0-2 0,49 126 3 15,4-25-3-15,-53-101 1 0,0 0-1 0,53 74 2 16,14-31-2-16,-67-43 0 0,0 0 0 0,82 20 1 16,9-23-1-16,-91 3 0 0,0 0 0 0,96-40 0 15,4-26 0-15,-100 66-4 0,0 0 4 0,64-106-4 16,-52-35 4-16,0 6-1726 0</inkml:trace>
  <inkml:trace contextRef="#ctx0" brushRef="#br0" timeOffset="22472.11">24224 5498 1614 0,'0'0'0'0,"15"0"0"0,17 0 0 15,-32 0 6-15,0 0-6 0,82-17 7 0,53-12-7 0,-135 29 31 16,0 0-31-16,172-40 32 0,48 6-32 0,-220 34 54 16,0 0-54-16,237-35 54 0,6 24-54 0,-243 11 26 15,0 0-26-15,231-12 26 0,-23 9-26 16,-3-2-1328-16</inkml:trace>
  <inkml:trace contextRef="#ctx0" brushRef="#br0" timeOffset="22889.55">27283 4465 1423 0,'0'0'0'0,"0"0"0"15,-29 8 0-15,29-8 44 0,0 0-44 0,-53 26 44 16,-38 29-44-16,91-55 59 0,0 0-59 0,-111 69 60 0,15 28-60 16,96-97 22-16,0 0-22 0,-85 109 23 0,3 18-23 15,82-127 19-15,0 0-19 0,-82 146 19 0,0 29-19 16,82-175 17-16,0 0-17 0,-73 184 17 0,8 3-17 15,65-187 16-15,0 0-16 0,-44 192 17 0,30 23-17 16,14-215 17-16,0 0-17 0,23 207 17 0,30-32-17 16,-53-175 16-16,0 0-16 0,85 155 17 0,23-9-17 15,-108-146 14-15,0 0-14 0,143 121 15 16,51-26-15-16,-194-95 5 0,0 0-5 0,219 60 6 0,27-40-6 16,-246-20 0-16,0 0 0 0,249-23 0 0,-3-57 0 0,-3-1-1356 0</inkml:trace>
  <inkml:trace contextRef="#ctx0" brushRef="#br0" timeOffset="23225.88">31059 3641 1356 0,'0'0'0'0,"6"14"0"16,17 15 0-16,-23-29 11 0,0 0-11 0,38 51 11 0,24 24-11 15,-62-75 33-15,0 0-33 0,96 101 34 16,33 25-34-16,-129-126 61 0,0 0-61 15,149 149 61-15,21 23-61 0,-170-172 39 0,0 0-39 0,170 196 40 16,-9 45-40-16,-161-241 32 0,0 0-32 0,129 290 33 0,-56 57-33 16,-73-347 22-16,0 0-22 0,-44 411 23 0,-149 94-23 0,193-505 15 15,0 0-15-15,-354 500 16 0,-191-32-16 16,7 0-1281-16</inkml:trace>
  <inkml:trace contextRef="#ctx0" brushRef="#br0" timeOffset="23974.79">27099 4924 1423 0,'0'0'0'0,"0"0"0"0,0 0 0 16,0 0 17-16,0 0-17 0,0 0 17 0,-24 66-17 15,24-66 35-15,0 0-35 0,-9 52 35 0,4 28-35 16,5-80 29-16,0 0-29 0,0 103 29 0,11 24-29 16,-11-127 0-16,0 0 0 0,18 120 1 0,17 1-1 15,-35-121 0-15,0 0 0 0,41 89 0 0,3-26 0 0,6 0-1130 16</inkml:trace>
  <inkml:trace contextRef="#ctx0" brushRef="#br0" timeOffset="24160.82">27678 4915 1379 0,'0'0'0'15,"0"0"0"-15,0 0 0 0,0 0 0 0,0 0 0 0,9 26 0 16,9 29 0-16,-18-55-3 0,0 0 3 16,26 74-3-16,6 27 3 0,-32-101-24 0,0 0 24 0,38 129-24 15,9 29 24-15,-47-158-58 0,0 0 58 0,41 129-57 16,-23-63 57-16,2 0-848 0</inkml:trace>
  <inkml:trace contextRef="#ctx0" brushRef="#br0" timeOffset="25541.8">28182 5840 1345 0,'0'0'0'0,"0"0"0"15,0 0 0-15,0 0-4 0,0 0 4 0,0 0-3 16,0-26 3-16,0 26-14 0,0 0 14 16,0 0-13-16,26-34 13 0,-26 34 11 0,0 0-11 0,41-35 11 15,18-8-11-15,-59 43 36 0,0 0-36 0,76-29 36 16,-9 15-36-16,-67 14 51 0,0 0-51 0,64 6 51 16,7 22-51-16,-71-28 37 0,0 0-37 0,64 41 37 15,-17 19-37-15,-47-60 26 0,0 0-26 0,32 69 27 0,-14 28-27 16,-18-97 13-16,0 0-13 0,3 101 14 0,-15-1-14 15,12-100 10-15,0 0-10 0,-21 81 11 0,-5-7-11 16,26-74 9-16,0 0-9 0,-26 55 9 0,5-23-9 16,21-32 8-16,0 0-8 15,-14 5 9-15,14-5-9 0,0 0 8 0,0 0-8 0,0 0 8 0,-6-20-8 16,6 20 10-16,0 0-10 0,14-51 10 0,10-64-10 0,-24 115 9 16,0 0-9-16,44-147 10 0,20 7-10 0,-64 140 12 15,0 0-12-15,67-121 13 0,-8 26-13 16,-59 95 14-16,0 0-14 0,38-66 14 0,-18 32-14 15,-20 34 7-15,0 0-7 0,9-17 7 0,-9 17-7 16,0 0 4-16,0 0-4 0,21 0 4 0,8 31-4 0,-29-31 2 0,0 0-2 16,29 55 2-16,-5 31-2 0,-24-86 1 0,0 0-1 0,8 100 2 15,-2 30-2 1,-6-130 0-16,0 0 0 0,9 132 1 0,9-26-1 0,-18-106 0 16,0 0 0-16,20 83 1 0,1-31-1 0,-21-52 0 0,0 0 0 15,26 26 0-15,9-12 0 0,-35-14 0 0,0 0 0 0,47-9 0 16,17-28 0-16,-64 37 0 0,0 0 0 15,56-69 0-15,0-31 0 0,-56 100 0 0,0 0 0 16,41-118 0-16,-18-3 0 0,-23 121 1 16,0 0-1-16,12-120 1 0,-24 11-1 0,12 109 3 0,0 0-3 0,-18-95 3 15,-5 29-3-15,23 66 4 0,0 0-4 0,-23-52 4 16,-4 23-4-16,27 29 5 0,0 0-5 0,-32 6 5 16,-12 34-5-16,44-40 6 0,0 0-6 0,-38 75 6 15,12 20-6-15,26-95 5 0,0 0-5 0,-12 112 5 16,18 28-5-16,-6-140 2 0,0 0-2 0,26 130 3 15,21-16-3-15,-47-114 1 0,0 0-1 0,56 92 2 0,8-31-2 16,-64-61 0-16,0 0 0 0,67 31 0 16,4-31 0-16,-71 0 0 0,0 0 0 0,67-31 0 0,-6-24 0 15,-61 55 0-15,0 0 0 0,47-77 1 16,3-21-1-16,-50 98 1 0,0 0-1 0,38-103 2 0,-15 8-2 0,-23 95 2 16,0 0-2-16,12-89 3 0,-12-6-3 15,0 95 4-15,0 0-4 0,0-77 5 0,0 36-5 0,0 41 7 16,0 0-7-16,0-23 7 0,0 12-7 0,0 11 6 0,0 0-6 15,0 0 6-15,12 20-6 0,-12-20 5 0,0 0-5 16,12 40 6-16,5 32-6 0,-17-72 4 0,0 0-4 16,21 89 5-16,2 20-5 0,-23-109 4 0,0 0-4 15,29 106 4-15,4-20-4 0,-33-86 4 0,0 0-4 0,23 61 4 16,-11-30-4-16,-12-31 2 0,0 0-2 16,11 9 2-16,16-21-2 0,-27 12 1 0,0 0-1 0,29-28 1 15,9-33-1-15,-38 61 0 0,0 0 0 0,38-74 1 16,-6 8-1-16,-32 66 1 0,0 0-1 0,18-60 2 15,-6 8-2-15,-12 52 5 0,0 0-5 0,5-35 5 16,-2 21-5-16,-3 14 7 0,0 0-7 0,6-11 8 16,-6 11-8-16,0 0 10 0,0 0-10 0,0 0 11 15,0 0-11-15,0 0 9 0,0 0-9 0,21 23 9 16,11 31-9-16,-32-54 7 0,0 0-7 0,35 75 8 16,3 5-8-16,-38-80 4 0,0 0-4 0,23 66 4 15,-8-26-4-15,-15-40 2 0,0 0-2 0,15 15 3 0,-1-15-3 16,-14 0 2-16,0 0-2 0,30-20 2 0,14-46-2 15,-44 66 2-15,0 0-2 0,46-89 3 0,-8-18-3 16,-38 107 2-16,0 0-2 0,21-120 3 0,-18-27-3 16,-3 147 4-16,0 0-4 0,-15-143 4 0,-11 11-4 15,26 132 4-15,0 0-4 0,-38-121 5 0,-3 26-5 16,41 95 3-16,0 0-3 0,-47-66 4 0,-6 26-4 0,53 40 3 16,0 0-3-16,-49-20 3 0,16 20-3 15,33 0 1-15,0 0-1 0,-38 26 2 0,3 28-2 0,35-54 0 16,0 0 0-16,-17 87 0 0,20 42 0 0,-3-129-2 15,0 0 2-15,23 126-1 0,21-40 1 0,0 0-1544 0</inkml:trace>
  <inkml:trace contextRef="#ctx0" brushRef="#br0" timeOffset="25876.74">31325 4869 1401 0,'0'0'0'0,"0"0"0"15,0 0 0-15,0 0 3 0,0 0-3 0,-23 21 4 16,-12 10-4-16,35-31 1 0,0 0-1 0,-50 49 2 16,-14 17-2-16,64-66 16 0,0 0-16 0,-62 86 16 15,-2 15-16-15,64-101 23 0,0 0-23 0,-50 100 24 16,21-11-24-16,29-89 30 0,0 0-30 0,-9 72 31 16,12 3-31-16,-3-75 29 0,0 0-29 0,15 60 29 15,5-20-29-15,-20-40 23 0,0 0-23 0,15 29 23 16,-9-18-23-16,-6-11 18 0,0 0-18 0,0 0 18 0,8 15-18 15,-8-15 16-15,0 0-16 0,0 0 17 0,0 8-17 16,0-8 14-16,0 0-14 0,-29 17 14 0,-47 18-14 16,76-35 12-16,0 0-12 0,-102 40 13 0,-27 12-13 15,129-52 11-15,0 0-11 0,-147 49 11 0,1-4-11 16,146-45 8-16,0 0-8 0,-132 35 9 0,33-9-9 16,99-26 3-16,0 0-3 0,-68 20 4 0,45-26-4 15,-6 6-1308-15</inkml:trace>
  <inkml:trace contextRef="#ctx0" brushRef="#br0" timeOffset="26142.21">30693 4361 1558 0,'0'0'0'0,"-6"38"0"0,-5 31 0 0,11-69 14 0,0 0-14 0,-12 106 14 16,6 43-14-16,6-149 29 0,0 0-29 0,-3 187 29 16,-9 19-29-16,12-206 50 0,0 0-50 0,-11 216 51 15,-4 5-51-15,15-221 29 0,0 0-29 0,-9 215 30 16,9-8-30-16,0-207 21 0,0 0-21 0,9 172 22 16,6-48-22-16,-15-124 13 0,0 0-13 0,14 86 14 15,-2-40-14-15,-12-46 7 0,0 0-7 0,20 14 7 16,19-43-7-16,2 3-1356 0</inkml:trace>
  <inkml:trace contextRef="#ctx0" brushRef="#br0" timeOffset="27410.34">30482 5840 1143 0,'0'0'0'0,"0"0"0"0,30 8 0 16,-30-8 20-16,0 0-20 0,52 0 21 0,45-8-21 0,-97 8 34 15,0 0-34-15,111-26 35 0,9-8-35 0,-120 34 25 16,0 0-25-16,117-58 26 0,-20-5-26 0,-97 63 23 16,0 0-23-16,76-78 23 0,-12-2-23 15,-64 80 40-15,0 0-40 0,38-83 41 0,-20 2-41 0,-18 81 41 0,0 0-41 16,-3-71 42-16,-17 16-42 0,20 55 40 0,0 0-40 16,-44-46 40-16,-27 23-40 0,71 23 34 0,0 0-34 15,-90-6 34-15,-22 32-34 0,112-26 20 0,0 0-20 16,-102 35 20-16,26 14-20 0,76-49 14 15,0 0-14-15,-47 57 14 0,32 12-14 0,15-69 8 0,0 0-8 0,18 72 9 16,46 8-9 0,-64-80 5-16,0 0-5 0,82 78 5 0,24-7-5 0,-106-71 3 0,0 0-3 0,99 55 4 15,-11-9-4-15,-88-46 2 0,0 0-2 0,67 40 2 16,-29-14-2-16,-38-26 0 16,0 0 0-16,24 20 0 0,-7 0 0 0,-17-20-2 0,0 0 2 0,0 23-1 15,-17 9 1-15,17-32-6 0,0 0 6 0,-24 25-5 16,-11 4 5-16,35-29-11 0,0 0 11 0,-29 26-10 15,14-6 10-15,15-20-8 0,0 0 8 0,-8 12-8 16,5 2 8-16,3-14-5 0,0 0 5 0,0 14-4 16,8 6 4-16,-8-20-1 0,0 0 1 0,24 9 0 0,20-12 0 15,-44 3 0-15,0 0 0 0,58-26 0 16,10-14 0-16,-68 40 1 0,0 0-1 0,61-54 1 0,-17 2-1 16,-44 52 3-16,0 0-3 0,20-55 4 0,-8-14-4 15,-12 69 4-15,0 0-4 0,6-71 5 0,-18-10-5 16,12 81 5-16,0 0-5 0,-11-60 6 0,2 26-6 15,9 34 5-15,0 0-5 0,-3-21 5 0,3 21-5 16,0 0 7-16,0 0-7 0,-3-14 8 0,3 14-8 0,0 0 8 16,0 0-8-16,0 20 8 0,0 38-8 0,0-58 8 0,0 0-8 15,3 77 9-15,6 18-9 0,-9-95 7 0,0 0-7 16,14 86 7-16,4-17-7 0,-18-69 4 16,0 0-4-16,15 52 4 0,-7-24-4 15,-8-28 1-15,0 0-1 0,6 12 2 0,-6-12-2 0,0 0 1 0,0 0-1 0,0 0 2 16,27-15-2-16,-27 15 2 15,0 0-2-15,29-43 2 0,15-37-2 0,-44 80 2 0,0 0-2 16,38-89 3-16,-6-3-3 0,-32 92 5 0,0 0-5 0,26-80 5 16,-8 19-5-16,-18 61 9 0,0 0-9 0,15-43 9 15,-7 23-9-15,-8 20 10 0,0 0-10 16,0 0 10-16,0 0-10 0,0 0 10 0,0 0-10 0,15 26 10 16,5 52-10-16,-20-78 8 0,0 0-8 0,21 97 8 15,-9-2-8-15,-12-95 6 0,0 0-6 0,8 72 7 16,1-18-7-16,-9-54 6 0,0 0-6 0,6 35 7 0,-3-21-7 15,-3-14 5-15,0 0-5 0,0 0 6 0,0 0-6 16,0 0 5-16,0 0-5 0,12-9 6 0,17-51-6 16,-29 60 6-16,0 0-6 0,44-80 6 0,14-21-6 15,-58 101 7-15,0 0-7 0,68-106 8 0,-1 6-8 16,-67 100 8-16,0 0-8 0,61-81 8 0,-14 30-8 16,-47 51 9-16,0 0-9 0,41-35 10 0,0 21-10 15,-41 14 7-15,0 0-7 0,44 5 7 0,3 36-7 16,-47-41 5-16,0 0-5 0,47 54 6 0,-12 21-6 0,-35-75 2 15,0 0-2-15,26 66 3 0,-11-26-3 0,-15-40 1 16,0 0-1-16,12 26 1 0,-1-12-1 0,-11-14 1 16,0 0-1-16,9 0 1 0,9-11-1 0,-18 11 0 0,0 0 0 15,26-43 1-15,6-58-1 0,-32 101 1 0,0 0-1 16,30-120 2-16,-19 5-2 0,-11 115 3 0,0 0-3 16,-6-106 4-16,-17-1-4 0,23 107 4 0,0 0-4 15,-35-94 5-15,-3 7-5 0,38 87 5 0,0 0-5 0,-44-60 6 16,-9 26-6-16,53 34 4 0,0 0-4 0,-67 5 5 15,-18 44-5-15,85-49 3 0,0 0-3 0,-82 81 3 16,3 25-3-16,79-106 2 0,0 0-2 0,-56 115 2 16,24 0-2-16,32-115 1 0,0 0-1 0,-12 112 1 15,21-29-1-15,-9-83 0 0,0 0 0 0,24 77 0 16,11-22 0-16,-35-55 0 0,0 0 0 0,35 40 0 16,-9-20 0-16,-26-20-1 0,0 0 1 0,30 20 0 15,11-8 0-15,-41-12-1 0,0 0 1 0,41 20 0 16,-9 9 0-16,-32-29-1 0,0 0 1 0,26 40 0 15,0 20 0-15,-26-60-1 0,0 0 1 0,30 106 0 0,-4 49 0 16,-26-155-1-16,0 0 1 0,18 175 0 0,-10 12 0 16,-8-187-1-16,0 0 1 0,0 187-1 0,-6-6 1 15,6-181-1-15,0 0 1 0,-14 155-1 0,-7-55 1 16,21-100-1-16,0 0 1 0,-26 66-1 0,6-31 1 16,20-35-1-16,0 0 1 0,-50 8 0 0,-53-16 0 15,103 8-1-15,0 0 1 0,-120-46 0 0,-3-43 0 0,123 89 0 16,0 0 0-16,-134-138 0 0,-21-32 0 0,2-2-1514 15</inkml:trace>
  <inkml:trace contextRef="#ctx0" brushRef="#br0" timeOffset="27577.28">30872 4729 1491 0,'0'0'0'16,"0"0"0"-16,0 14 0 0,0-14 35 0,0 0-35 15,17 26 35-15,21 6-35 0,-38-32 55 0,0 0-55 0,50 48 56 16,0 13-56-16,-50-61 8 0,0 0-8 0,58 71 9 16,-2 10-9-16,3-1-1207 0</inkml:trace>
  <inkml:trace contextRef="#ctx0" brushRef="#br0" timeOffset="27828.73">32400 4043 1513 0,'0'0'0'0,"0"0"0"0,0 0 0 16,0 0 20-16,0 0-20 0,8 14 21 0,-8-14-21 16,0 0 55-16,0 0-55 0,0 26 56 0,3 17-56 15,-3-43 34-15,0 0-34 0,-3 57 35 0,-8 18-35 16,11-75 14-16,0 0-14 0,-24 100 14 0,-8 21-14 15,32-121 8-15,0 0-8 0,-32 123 9 0,6 4-9 16,26-127 3-16,0 0-3 0,-21 92 4 0,12-38-4 16,9-54-1-16,0 0 1 0,-3 26 0 0,3-26 0 0,0 0-1279 15</inkml:trace>
  <inkml:trace contextRef="#ctx0" brushRef="#br0" timeOffset="28011.6">32572 4172 1132 0,'0'0'0'0,"0"0"0"0,0 0 0 0,0 0 0 0,0 0 0 15,0 0 0-15,0-15 0 0,0 15 0 0,0 0 0 0,0 0 0 16,0 0 0-16,0 0 12 0,0 0-12 0,0 15 13 16,0 19-13-16,0-34 24 0,0 0-24 0,0 52 24 15,0 17-24-15,0-69 30 0,0 0-30 0,-6 100 31 16,-14 53-31-16,20-153 31 0,0 0-31 0,-23 155 32 16,-1-9-32-16,1-5-937 0</inkml:trace>
  <inkml:trace contextRef="#ctx0" brushRef="#br0" timeOffset="28561.64">33158 6276 1849 0,'0'0'0'0,"0"0"0"0,-9-11 0 16,9 11 2-16,0 0-2 0,0 0 2 0,-3-15-2 16,3 15 32-16,0 0-32 0,0 0 33 0,0 0-33 15,0 0 47-15,0 0-47 0,0 0 47 0,0 0-47 16,0 0 25-16,0 0-25 0,0 0 25 0,0 0-25 15,0 0 13-15,0 0-13 0,0 0 13 0,0 15-13 16,0 2-1506-16</inkml:trace>
  <inkml:trace contextRef="#ctx0" brushRef="#br0" timeOffset="28729.36">33041 7229 1726 0,'0'0'0'0,"-12"21"0"0,-23 39 0 0,35-60 4 0,0 0-4 16,-73 163 5-16,-56 148-5 15,129-311 3-15,0 0-3 0,-234 422 4 0,-123 80-4 0,357-502-12 0,0 0 12 0,0 0-1238 16</inkml:trace>
  <inkml:trace contextRef="#ctx0" brushRef="#br0" timeOffset="30147.45">9697 8892 1009 0,'0'0'0'0,"0"0"0"0,23-49 0 0,-23 49 26 16,0 0-26-16,36-46 27 0,16-3-27 0,-52 49 53 0,0 0-53 15,68-52 54-15,2 18-54 0,-70 34 57 16,0 0-57-16,73-34 57 0,-15 8-57 0,-58 26 34 0,0 0-34 15,47-26 34-15,-9 6-34 0,-38 20 21 0,0 0-21 16,35-15 21-16,4 10-21 0,-39 5 16 0,0 0-16 16,32-3 17-16,3 3-17 0,-35 0 11 0,0 0-11 15,41-3 12-15,9-6-12 0,-50 9 8 0,0 0-8 0,58-14 9 16,9-6-9-16,-67 20 7 0,0 0-7 16,85-20 7-16,27-9-7 0,-112 29 6 0,0 0-6 0,120-23 7 15,-6 9-7-15,-114 14 9 0,0 0-9 16,126-9 10-16,-1 3-10 0,-125 6 12 0,0 0-12 0,129 3 13 15,9 6-13-15,-138-9 12 0,0 0-12 0,146 17 13 16,-2 9-13-16,-144-26 12 0,0 0-12 0,143 29 12 16,15-3-12-16,-158-26 9 0,0 0-9 0,161 11 10 15,-9-20-10-15,-152 9 6 0,0 0-6 0,155-20 6 16,-11-11-6-16,-144 31 4 0,0 0-4 0,149-32 5 16,9 6-5-16,-158 26 2 0,0 0-2 0,144-20 3 0,-18 6-3 15,-126 14 2-15,0 0-2 0,120-9 2 0,0 1-2 16,-120 8 2-16,0 0-2 0,105 0 3 0,0 2-3 15,-105-2 3-15,0 0-3 0,97 6 3 0,-12-3-3 16,-85-3 4-16,0 0-4 0,73 3 4 0,-20-6-4 16,-53 3 4-16,0 0-4 0,38-3 5 0,0-5-5 15,-38 8 9-15,0 0-9 0,35-12 10 0,3-17-10 0,-38 29 13 16,0 0-13-16,44-25 14 0,9 2-14 0,-53 23 14 16,0 0-14-16,70-15 15 0,18 7-15 0,-88 8 14 15,0 0-14-15,73-15 14 0,-32 1-14 0,3 2-1265 16</inkml:trace>
  <inkml:trace contextRef="#ctx0" brushRef="#br0" timeOffset="35205.01">14266 6945 1199 0,'0'0'0'0,"0"0"0"0,-50-26 0 0,50 26 42 15,0 0-42-15,-29-14 43 0,12 3-43 16,17 11 94-16,0 0-94 0,0 0 94 0,-12-9-94 0,12 9 60 16,0 0-60-16,0 0 60 0,6-14-60 0,-6 14 26 15,0 0-26-15,29-26 26 0,30-29-26 0,-59 55 16 16,0 0-16-16,90-57 16 0,16 8-16 0,-106 49 12 0,0 0-12 15,114-52 13-15,3 9-13 0,-117 43 9 0,0 0-9 16,105-43 9-16,-8 3-9 0,-97 40 6 0,0 0-6 0,94-29 6 16,-1 9-6-16,-93 20 3 0,0 0-3 0,82-8 4 15,-6 8-4-15,-76 0 3 16,0 0-3-16,71 8 4 0,-7 1-4 0,-64-9 4 0,0 0-4 0,67 23 4 16,-8 17-4-16,-59-40 3 15,0 0-3-15,61 69 4 0,-5 31-4 0,-56-100 2 0,0 0-2 0,64 135 2 16,-2 43-2-16,-62-178 1 0,0 0-1 15,52 204 2-15,-2 31-2 0,-50-235 0 0,0 0 0 0,38 262 1 16,0 25-1-16,-38-287 0 0,0 0 0 0,32 281 0 16,-2-8 0-16,-30-273 0 0,0 0 0 0,29 255 0 15,6-5 0-15,-35-250 0 0,0 0 0 0,32 247 0 0,-11-17 0 16,-21-230 0-16,0 0 0 0,14 218 0 0,4-14 0 16,-18-204 0-16,0 0 0 0,9 192 0 0,-3-25 0 15,-6-167-1-15,0 0 1 0,0 163 0 0,-9-10 0 16,9-153-1-16,0 0 1 0,-15 126 0 15,-8-20 0-15,23-106-1 0,0 0 1 0,-29 83 0 0,2-22 0 16,27-61-1-16,0 0 1 0,-32 46 0 0,-29-6 0 16,61-40-1-16,0 0 1 0,-68 40-1 0,-14-11 1 15,82-29-1-15,0 0 1 0,-88 17-1 0,4-11 1 0,84-6 0 16,0 0 0-16,-112-3 0 0,-28-6 0 16,140 9 0-16,0 0 0 0,-149-17 0 0,2 5 0 0,147 12 1 0,0 0-1 15,-149-11 2-15,8-6-2 0,141 17 4 16,0 0-4-16,-128-17 4 0,22-4-4 0,106 21 4 0,0 0-4 15,-73-23 4-15,44 3-4 0,29 20 0 16,0 0 0-16,0-43 1 0,14-54-1 0,1 2-1275 0</inkml:trace>
  <inkml:trace contextRef="#ctx0" brushRef="#br0" timeOffset="64682.01">5772 15748 326 0,'0'0'0'15,"0"0"0"-15,0 0 0 0,0 0-8 0,0 0 8 16,-24-35-8-16,30 12 8 0,-6-6-173 0</inkml:trace>
  <inkml:trace contextRef="#ctx0" brushRef="#br0" timeOffset="65414.92">5701 15498 763 0,'0'0'0'0,"0"0"0"0,-20-29 0 0,20 29 63 0,0 0-63 0,-15-20 63 15,7 9-63-15,8 11 116 16,0 0-116-16,-9-6 116 0,9 6-116 0,0 0 84 0,0 0-84 0,-21-9 84 15,7 3-84-15,14 6 66 0,0 0-66 0,0 0 67 16,-15-8-67-16,15 8 55 0,0 0-55 0,0 0 55 16,-15 0-55-16,15 0 44 0,0 0-44 0,0 0 44 15,0 0-44-15,0 0 38 0,0 0-38 0,0 0 39 16,-8-12-39-16,8 12 30 0,0 0-30 0,0 0 30 16,0 0-30-16,0 0 24 0,0 0-24 0,23 15 25 0,-3-12-25 15,-20-3 17-15,0 0-17 0,33 0 17 16,5-3-17-16,-38 3 14 0,0 0-14 0,50 0 14 0,-4 3-14 15,-46-3 8-15,0 0-8 0,50 0 9 0,6-6-9 16,-56 6 5-16,0 0-5 0,64-6 6 0,3 3-6 16,-67 3 4-16,0 0-4 0,71 3 4 0,2 3-4 15,-73-6 5-15,0 0-5 0,76 8 5 0,0 7-5 16,-76-15 5-16,0 0-5 0,79 11 6 0,-3-11-6 0,-76 0 7 16,0 0-7-16,62-3 8 0,-4 1-8 0,-58 2 7 15,0 0-7-15,53 0 7 0,5 0-7 16,-58 0 5-16,0 0-5 0,53-3 6 0,0 0-6 0,-53 3 5 0,0 0-5 15,53-3 5-15,2-9-5 0,-55 12 2 16,0 0-2-16,59-8 2 0,-10 8-2 0,-49 0 1 0,0 0-1 16,47-6 1-16,0 0-1 0,-47 6 0 0,0 0 0 0,50-3 1 15,-6 6-1-15,-44-3 0 0,0 0 0 0,47 0 0 16,5-5 0-16,-52 5 0 0,0 0 0 16,47-9 0-16,12 3 0 0,-59 6 0 0,0 0 0 0,52-3 0 15,-2 3 0-15,-50 0 0 0,0 0 0 0,53-2 0 16,14-7 0-16,-67 9 0 0,0 0 0 0,67-12 0 15,1 4 0-15,-68 8 0 0,0 0 0 16,52-6 0-16,-5 3 0 0,-47 3 0 0,0 0 0 0,44-3 0 16,0 0 0-16,-44 3 0 0,0 0 0 0,38-5 1 15,-9-1-1-15,-29 6 1 0,0 0-1 0,33-6 2 16,5 3-2-16,-38 3 1 0,0 0-1 0,35-8 1 16,3-1-1-16,-38 9 0 0,0 0 0 0,38-8 1 15,-9 5-1-15,-29 3 0 0,0 0 0 0,32 0 1 0,-2 0-1 16,-30 0 0-16,0 0 0 0,23-3 0 0,0 0 0 15,-23 3 0-15,0 0 0 0,27 0 1 0,-4 3-1 16,-23-3 0-16,0 0 0 0,30 6 1 0,2-1-1 16,-32-5 0-16,0 0 0 0,38 0 1 0,-3 0-1 15,-35 0 1-15,0 0-1 0,32-5 1 0,-6 5-1 0,-26 0 2 16,0 0-2-16,24 0 2 0,-15 0-2 0,-9 0 0 16,0 0 0-16,0 0 1 0,14 0-1 0,-14 0 0 15,0 0 0-15,15 0 1 0,8 0-1 0,-23 0 0 16,0 0 0-16,47 0 0 0,32-6 0 0,-3 0-1441 0</inkml:trace>
  <inkml:trace contextRef="#ctx0" brushRef="#br0" timeOffset="71289.96">11158 18535 1379 0,'0'0'0'0,"0"0"0"0,0 0 0 0,0 0 32 15,0 0-32-15,0 0 32 0,67-17-32 0,-67 17 67 0,0 0-67 16,58-11 68-16,27-12-68 0,-85 23 67 0,0 0-67 15,97-35 68-15,23-8-68 0,-120 43 29 16,0 0-29-16,126-46 29 0,-3-11-29 0,-123 57 22 0,0 0-22 16,140-55 23-16,18 4-23 15,-158 51 17-15,0 0-17 0,158-55 18 0,6-8-18 0,-164 63 14 16,0 0-14-16,164-58 15 0,9 15-15 0,-173 43 9 0,0 0-9 0,173-28 9 16,-9 8-9-1,-164 20 8-15,0 0-8 0,149-15 8 0,-15 4-8 0,-134 11 6 0,0 0-6 0,132-15 7 16,3-5-7-16,-135 20 5 0,0 0-5 15,108-40 6-15,-55-26-6 0,0 0-1394 0</inkml:trace>
  <inkml:trace contextRef="#ctx0" brushRef="#br0" timeOffset="73072.57">21063 13058 1614 0,'0'0'0'0,"0"0"0"0,0 0 0 15,0 0 33-15,0 0-33 0,-35-15 33 0,17 9-33 16,18 6 82-16,0 0-82 0,-20-14 82 0,-10 0-82 16,30 14 59-16,0 0-59 0,-32-12 60 0,-6-2-60 15,38 14 23-15,0 0-23 0,-52 3 23 0,-16 14-23 16,68-17 14-16,0 0-14 0,-82 34 14 0,-6 15-14 16,88-49 8-16,0 0-8 0,-84 78 8 0,2 37-8 0,82-115 3 15,0 0-3-15,-79 140 4 0,14 27-4 0,65-167 2 16,0 0-2-16,-44 181 2 15,30 2-2-15,14-183 1 0,0 0-1 0,14 181 2 0,33-17-2 0,-47-164 1 0,0 0-1 16,82 132 2 0,35-29-2-16,-117-103 1 0,0 0-1 0,135 58 1 0,17-47-1 0,-152-11 2 15,0 0-2-15,167-49 2 0,17-65-2 0,-184 114 2 16,0 0-2-16,182-164 3 0,-4-51-3 0,-178 215 2 16,0 0-2-16,176-244 3 0,-6-26-3 0,-170 270 2 0,0 0-2 0,140-290 2 15,-32-12-2-15,-108 302 0 16,0 0 0-16,74-290 1 0,-30 20-1 0,-44 270 0 0,0 0 0 15,11-241 0-15,-22 29 0 0,11 212 0 0,0 0 0 16,-24-167 0-16,-8 38 0 0,32 129-1 0,0 0 1 0,-26-95 0 16,14 47 0-16,12 48 0 0,0 0 0 15,-3-23 0-15,-3 5 0 0,6 18 0 0,0 0 0 16,0 0 0-16,-23 26 0 0,23-26 0 0,0 0 0 0,-18 66 1 16,12 69-1-16,6-135 2 0,0 0-2 0,0 193 2 15,9 53-2-15,-9-246 3 0,0 0-3 0,21 279 4 16,-7 34-4-16,-14-313 2 0,0 0-2 0,18 316 3 15,-4-23-3-15,-14-293 1 0,0 0-1 0,9 235 1 16,-3-63-1-16,-6-172 0 0,0 0 0 0,0 124 1 0,6-47-1 16,-6-77 0-16,0 0 0 0,9 52 0 0,-9-23 0 15,0-29 0-15,0 0 0 0,3 17 0 16,-3-17 0-16,0 0 0 0,0 0 0 0,11-20 0 0,10-49 0 16,-21 69 0-16,0 0 0 0,32-92 1 0,-3-29-1 15,-29 121 1-15,0 0-1 0,44-129 1 0,9-12-1 16,-53 141 1-16,0 0-1 0,64-126 2 0,9 31-2 15,-73 95 2-15,0 0-2 0,82-60 2 0,0 29-2 0,-82 31 1 16,0 0-1-16,82 11 1 0,-6 38-1 0,-76-49 0 16,0 0 0-16,68 97 0 0,-7 58 0 0,-61-155 0 15,0 0 0-15,59 161 0 0,-1 0 0 0,-58-161-1 0,0 0 1 16,68 146-1-16,-7-22 1 0,-61-124-4 0,0 0 4 16,73 92-3-16,18-46 3 0,-91-46-5 15,0 0 5-15,97 0-5 0,8-52 5 0,-105 52-6 0,0 0 6 0,99-89-6 16,-17-32 6-16,-82 121-4 0,0 0 4 0,74-152-3 15,-13-31 3-15,-61 183-1 0,0 0 1 0,47-184-1 16,-21 6 1-16,-26 178-1 0,0 0 1 0,9-152 0 16,-24 5 0-16,15 147 0 0,0 0 0 0,-29-115 0 15,-15 26 0-15,44 89 0 0,0 0 0 0,-64-37 1 16,-24 49-1-16,88-12 1 0,0 0-1 0,-97 54 2 16,-14 55-2-16,111-109 1 0,0 0-1 0,-99 138 2 15,23 28-2-15,76-166 4 0,0 0-4 0,-59 176 4 16,24-7-4-16,35-169 5 0,0 0-5 0,-3 149 5 0,21-40-5 15,-18-109 5-15,0 0-5 0,43 75 6 0,25-35-6 16,-68-40 5-16,0 0-5 0,73 20 5 0,-6-17-5 16,-67-3 5-16,0 0-5 0,53-17 6 0,0-15-6 15,-53 32 6-15,0 0-6 0,38-51 6 0,-18-10-6 16,-20 61 5-16,0 0-5 0,3-74 5 0,-20-15-5 16,17 89 4-16,0 0-4 0,-30-92 5 0,1-3-5 0,29 95 3 15,0 0-3-15,-23-74 4 0,2 30-4 0,21 44 4 16,0 0-4-16,-9-23 4 0,3 6-4 0,6 17 5 15,0 0-5-15,0 0 6 0,0 0-6 0,0 0 7 16,0 0-7-16,-2 26 8 0,10 46-8 0,-8-72 8 16,0 0-8-16,15 89 8 0,17 17-8 0,-32-106 7 15,0 0-7-15,44 106 7 0,6-20-7 0,-50-86 5 16,0 0-5-16,61 61 5 0,1-27-5 0,-62-34 4 0,0 0-4 16,73 0 4-16,9-26-4 0,-82 26 2 0,0 0-2 15,82-63 2-15,0-43-2 0,-82 106 2 0,0 0-2 0,76-126 3 16,-9-15-3-16,-67 141 2 0,0 0-2 0,44-141 2 15,-17 1-2-15,-27 140 2 0,0 0-2 0,11-141 3 16,-14 6-3-16,3 135 3 0,0 0-3 0,-11-106 4 16,-4 34-4-16,15 72 3 0,0 0-3 0,-26-43 3 15,-21 26-3-15,47 17 3 0,0 0-3 0,-62 23 3 16,-20 51-3-16,82-74 2 0,0 0-2 0,-79 95 3 16,30 31-3-16,49-126 2 0,0 0-2 0,-24 115 2 15,33-20-2-15,-9-95 1 0,0 0-1 0,38 72 2 16,44-15-2-16,-82-57 0 0,0 0 0 0,94 40 1 0,14-14-1 15,-108-26 0-15,0 0 0 0,105 17 0 0,-14-2 0 16,-91-15 0-16,0 0 0 0,61 11 0 0,-25-2 0 16,-36-9-2-16,0 0 2 0,17 6-1 0,-5 17 1 15,-12-23-5-15,0 0 5 0,-6 43-5 0,-17 26 5 16,23-69-7-16,0 0 7 0,-30 68-7 0,1-7 7 16,29-61-10-16,0 0 10 0,-32 57-9 0,-6 3 9 15,38-60-8-15,0 0 8 0,-32 55-8 0,14-32 8 0,18-23-3 16,0 0 3-16,-6 17-2 0,6-17 2 0,0 0-1 15,0 0 1-15,27 12 0 0,28-4 0 0,-55-8 0 16,0 0 0-16,79-11 0 0,35-18 0 0,-114 29 0 0,0 0 0 16,126-54 0-16,9-33 0 0,-3-4-1620 0</inkml:trace>
  <inkml:trace contextRef="#ctx0" brushRef="#br0" timeOffset="73689.85">24953 11849 1748 0,'0'0'0'0,"0"0"0"15,0 0 0-15,0 0 10 0,0 0-10 0,0 0 10 0,15 0-10 16,-15 0 52-16,0 0-52 0,0 34 53 0,6 52-53 16,-6-86 52-16,0 0-52 0,8 118 52 0,-8 29-52 15,0-147 29-15,0 0-29 0,6 172 29 0,3 29-29 16,-9-201 23-16,0 0-23 0,3 195 24 0,0-20-24 16,-3-175 18-16,0 0-18 0,3 135 18 0,3-43-18 15,-6-92 13-15,0 0-13 0,8 60 14 0,-8-25-14 0,0-35 11 16,0 0-11-16,0 20 12 0,0-20-12 0,0 0 10 15,0 0-10-15,0 11 10 0,0-11-10 0,0 0 8 16,0 0-8-16,-8-17 8 0,-28-17-8 0,36 34 7 16,0 0-7-16,-43-61 8 0,-4-33-8 0,47 94 10 15,0 0-10-15,-38-127 11 0,17-62-11 0,21 189 14 0,0 0-14 16,6-207 14-16,17-20-14 0,-23 227 15 0,0 0-15 16,44-227 15-16,12 3-15 0,-56 224 14 0,0 0-14 15,64-218 14-15,7 9-14 0,-71 209 12 0,0 0-12 0,70-178 13 16,-3 34-13-16,-67 144 9 0,0 0-9 0,68-112 10 15,-4 32-10-15,-64 80 6 0,0 0-6 0,58-49 7 16,-11 23-7-16,-47 26 5 0,0 0-5 0,56 17 5 16,14 47-5-16,-70-64 2 0,0 0-2 0,67 114 2 15,-8 67-2-15,-59-181 1 0,0 0-1 0,44 227 1 16,-15 46-1-16,-29-273 0 0,0 0 0 0,24 296 0 16,-16-4 0-16,-8-292 0 0,0 0 0 0,6 256 0 15,3-52 0-15,-9-204 0 0,0 0 0 0,6 166 0 16,6-34 0-16,-12-132-1 0,0 0 1 0,11 104 0 15,-5-38 0-15,-6-66-1 0,0 0 1 0,9 34-1 16,-9-14 1-16,0-20-4 0,0 0 4 0,-6-14-3 0,-9-44 3 16,7 4-1732-16</inkml:trace>
  <inkml:trace contextRef="#ctx0" brushRef="#br0" timeOffset="73908.42">24868 12503 1614 0,'0'0'0'0,"0"0"0"0,0 0 0 0,0 0 0 0,0 0 0 16,38-2 0-16,38-13 0 0,-76 15 0 0,0 0 0 16,85-11 1-16,18-9-1 0,-103 20 0 0,0 0 0 15,114-15 1-15,12-2-1 0,-126 17-1 0,0 0 1 16,128-14 0-16,4-4 0 0,0 1-1152 0</inkml:trace>
  <inkml:trace contextRef="#ctx0" brushRef="#br0" timeOffset="74809.66">26376 10953 1423 0,'0'0'0'0,"0"0"0"0,-15 0 0 0,15 0 11 0,0 0-11 16,0 0 12-16,-12 0-12 0,12 0 36 0,0 0-36 15,0 0 36-15,0 0-36 0,0 0 52 0,0 0-52 16,0 14 53-16,0 21-53 0,0-35 34 0,0 0-34 0,-3 54 35 15,-17 24-35-15,20-78 27 0,0 0-27 16,-18 83 27-16,4 3-27 0,14-86 19 0,0 0-19 16,-15 98 19-16,9 20-19 0,6-118 13 0,0 0-13 15,-9 126 14-15,-8-3-14 0,17-123 11 0,0 0-11 16,-18 92 11-16,7-49-11 0,11-43 7 0,0 0-7 0,-6 107 7 16,-9 122-7-16,15-229 5 0,0 0-5 0,-9 221 6 15,3-80-6-15,6-141 2 0,0 0-2 0,15 103 2 16,23-2-2-16,-38-101 0 0,0 0 0 0,53 80 1 15,5-22-1-15,-58-58-1 16,0 0 1-16,97 26 0 0,46-32 0 0,-5 0-1337 0</inkml:trace>
  <inkml:trace contextRef="#ctx0" brushRef="#br0" timeOffset="75060.47">25650 11926 1435 0,'0'0'0'0,"0"0"0"0,20-8 0 0,-20 8-8 0,0 0 8 15,62-20-7-15,64-9 7 0,-126 29-7 0,0 0 7 16,137-32-6-16,-11 12 6 0,-126 20 0 0,0 0 0 15,111-26 0-15,-20 1 0 0,-91 25 2 0,0 0-2 16,120-23 3-16,56 11-3 0,-4 1-999 0</inkml:trace>
  <inkml:trace contextRef="#ctx0" brushRef="#br0" timeOffset="75520.24">27620 10672 1323 0,'0'0'0'0,"0"0"0"0,-15-9 0 0,15 9 21 15,0 0-21-15,-15-6 22 0,15 6-22 0,0 0 47 16,0 0-47-16,-20-5 47 0,20 5-47 0,0 0 59 16,0 0-59-16,-29 8 59 0,-6 18-59 0,35-26 47 0,0 0-47 15,-41 49 48-15,-6 17-48 0,47-66 37 16,0 0-37-16,-62 86 37 0,-17 26-37 0,79-112 32 15,0 0-32-15,-85 149 32 0,-11 58-32 0,96-207 26 16,0 0-26-16,-82 224 27 0,20 23-27 0,62-247 20 0,0 0-20 16,-41 241 20-16,21-3-20 0,20-238 12 0,0 0-12 0,3 244 13 15,26-5-13-15,-29-239 9 16,0 0-9-16,56 215 9 0,23-40-9 0,-79-175 6 0,0 0-6 16,111 152 7-16,35-14-7 0,-146-138 5 0,0 0-5 0,193 86 6 15,53-60-6-15,-246-26 1 0,0 0-1 0,243-46 2 16,-20-69-2-16,2-2-1421 15</inkml:trace>
  <inkml:trace contextRef="#ctx0" brushRef="#br0" timeOffset="75994.67">30626 10178 1423 0,'0'0'0'0,"0"0"0"0,0 0 0 0,0 0-1 0,0 0 1 0,17 23 0 16,24 6 0-16,-41-29 1 0,0 0-1 0,59 34 2 15,26 18-2-15,-85-52 30 0,0 0-30 0,96 83 31 16,7 40-31-16,-103-123 33 0,0 0-33 0,99 153 34 15,-23 25-34-15,-76-178 46 0,0 0-46 16,82 206 46-16,-5 44-46 0,-77-250 43 0,0 0-43 0,67 279 44 16,-23 25-44-16,-44-304 32 0,0 0-32 0,14 310 33 15,-43 3-33-15,29-313 15 0,0 0-15 0,-82 293 16 16,-55-9-16 0,137-284 10-16,0 0-10 0,-214 253 10 0,-88-44-10 0,-2 4-1326 0</inkml:trace>
  <inkml:trace contextRef="#ctx0" brushRef="#br0" timeOffset="78087.64">28009 11987 1569 0,'0'0'0'0,"0"0"0"0,0 0 0 16,0 0 40-16,0 0-40 0,0 0 40 0,0 0-40 16,0 0 82-16,0 0-82 0,18 40 82 0,2 32-82 15,-20-72 48-15,0 0-48 0,18 94 49 0,17 33-49 0,-35-127 15 16,0 0-15-16,29 146 15 0,-6 18-15 0,-23-164 8 15,0 0-8-15,21 146 9 0,2-34-9 16,-23-112 2-16,0 0-2 0,18 78 3 0,-9-41-3 0,-9-37 0 0,0 0 0 16,3 14 1-16,-3-14-1 0,0 0 0 15,0 0 0-15,-3-60 0 0,0-75 0 16,-6 0-1413-16</inkml:trace>
  <inkml:trace contextRef="#ctx0" brushRef="#br0" timeOffset="78228.33">27974 11114 1379 0,'0'0'0'0,"0"0"0"16,0 0 0-16,0 0 1 0,0 0-1 0,6 11 1 15,-6-11-1-15,0 0-4 0,0 0 4 0,29 23-3 16,24 43 3-16,5-5-971 0</inkml:trace>
  <inkml:trace contextRef="#ctx0" brushRef="#br0" timeOffset="79345.59">28498 12328 1491 0,'0'0'0'0,"0"0"0"0,-9 0 0 16,9 0 0-16,0 0 0 0,-15-3 0 0,15 3 0 15,0 0 9-15,0 0-9 0,0-17 9 0,9-12-9 16,-9 29 24-16,0 0-24 0,21-37 24 0,11-3-24 0,-32 40 28 15,0 0-28-15,41-29 28 0,0 24-28 16,-41 5 28-16,0 0-28 0,44 17 28 0,0 26-28 0,-44-43 25 16,0 0-25-16,38 72 26 0,-24 19-26 0,-14-91 20 15,0 0-20-15,0 118 20 0,-29 20-20 0,29-138 14 16,0 0-14-16,-38 129 14 0,-15-17-14 0,53-112 10 16,0 0-10-16,-44 89 11 0,6-40-11 0,38-49 8 0,0 0-8 0,-29 32 8 15,6-18-8-15,23-14 7 0,0 0-7 16,-15 6 7-16,3-15-7 0,12 9 13 0,0 0-13 0,-8-37 14 15,-1-47-14-15,9 84 23 0,0 0-23 0,9-106 24 16,20-20-24-16,-29 126 28 16,0 0-28-16,58-121 29 0,10 21-29 0,-68 100 28 0,0 0-28 0,76-86 29 15,-6 31-29-15,-70 55 24 0,0 0-24 0,64-31 25 16,-8 19-25-16,-56 12 19 0,0 0-19 0,47 12 20 16,3 16-20-16,-50-28 9 0,0 0-9 0,49 43 9 15,-5 18-9-15,-44-61 2 0,0 0-2 0,38 74 2 16,-5 24-2-16,-33-98 0 0,0 0 0 0,35 95 0 15,3-12 0-15,-38-83-1 0,0 0 1 0,44 63 0 0,2-26 0 16,-46-37-2-16,0 0 2 0,50 12-1 0,6-24 1 16,-56 12-3-16,0 0 3 0,61-40-3 15,4-29 3-15,-65 69-4 0,0 0 4 0,52-94-3 0,-16-1 3 16,-36 95-2-16,0 0 2 0,20-104-2 0,-8 4 2 16,-12 100-1-16,0 0 1 0,-9-92 0 0,-17 12 0 15,26 80 0-15,0 0 0 0,-38-72 0 0,-9 17 0 0,47 55 0 16,0 0 0-16,-59-34 0 15,-11 25 0-15,70 9 0 0,0 0 0 0,-73 26 1 0,-3 46-1 0,76-72 0 16,0 0 0-16,-65 100 1 0,18 21-1 0,47-121 0 16,0 0 0-16,-29 144 1 0,26 19-1 0,3-163 0 15,0 0 0-15,15 141 0 0,11-44 0 0,-26-97 0 16,0 0 0-16,35 64 0 0,-5-30 0 0,-30-34 0 0,0 0 0 16,46 6 0-16,31-32 0 0,-77 26 0 0,0 0 0 15,76-72 0-15,3-54 0 0,-79 126 0 0,0 0 0 16,61-149 0-16,-8-12 0 0,-53 161 0 0,0 0 0 15,38-184 1-15,-12-8-1 0,-26 192 1 0,0 0-1 16,18-198 1-16,-15 20-1 0,-3 178 2 0,0 0-2 0,-6-167 3 16,-9 1-3-16,15 166 4 0,0 0-4 0,-17-141 5 15,2 38-5-15,15 103 7 0,0 0-7 0,-9-69 7 16,6 37-7-16,3 32 8 0,0 0-8 0,-3-11 8 16,3 11-8-16,0 0 11 0,0 0-11 0,-20 28 11 15,-9 67-11-15,29-95 13 0,0 0-13 0,-30 126 13 16,10 27-13-16,20-153 10 0,0 0-10 0,-9 146 11 15,9 0-11-15,0-146 8 0,0 0-8 0,9 138 9 0,11-14-9 16,-20-124 5-16,0 0-5 0,30 109 6 0,8-20-6 16,-38-89 3-16,0 0-3 0,29 66 3 0,-6-35-3 15,-23-31 2-15,0 0-2 0,21 18 2 0,17-7-2 16,-38-11 0-16,0 0 0 0,41 0 1 0,-6-11-1 16,-35 11 0-16,0 0 0 0,26-18 0 0,1-2 0 15,-27 20 0-15,0 0 0 0,17-34 0 0,4-15 0 0,-21 49-1 16,0 0 1-16,6-55-1 0,2 7 1 0,-8 48-1 15,0 0 1-15,0-41-1 0,0 21 1 0,0 20-1 16,0 0 1-16,0 0 0 0,0-14 0 0,0 14 0 16,0 0 0-16,0 0 0 0,0 0 0 0,0 0 0 0,0 0 0 15,0 0 0-15,-26 23 0 0,26-23 0 16,0 0 0-16,-12 46 1 0,4 29-1 0,8-75 1 0,0 0-1 16,8 80 1-16,7-8-1 0,-15-72 1 0,0 0-1 15,32 60 2-15,18-11-2 0,-50-49 0 0,0 0 0 16,64 40 1-16,9-14-1 0,-73-26 0 0,0 0 0 0,80 20 0 15,-4-11 0-15,-76-9 0 0,0 0 0 16,67 11 0-16,-17-11 0 0,-50 0-3 0,0 0 3 0,35-9-2 16,-12 4 2-16,-23 5-23 0,0 0 23 0,15 0-23 15,-15 0 23-15,0 0-1608 0</inkml:trace>
  <inkml:trace contextRef="#ctx0" brushRef="#br0" timeOffset="79563.22">30283 11826 1479 0,'0'0'0'0,"0"0"0"0,12 0 0 15,-12 0 4-15,0 0-4 0,0 0 4 0,0 0-4 16,0 0 19-16,0 0-19 0,29 11 20 0,15 9-20 16,-44-20 35-16,0 0-35 0,62 29 35 0,-1 17-35 15,-61-46 29-15,0 0-29 0,67 66 29 0,7 0-29 16,-74-66 27-16,0 0-27 0,67 66 27 0,-6-6-27 15,-61-60 24-15,0 0-24 0,59 52 24 0,-18-9-24 0,-41-43 10 16,0 0-10-16,29 26 10 0,-14-9-10 0,0 1-1272 16</inkml:trace>
  <inkml:trace contextRef="#ctx0" brushRef="#br0" timeOffset="79743.13">30638 11608 1457 0,'0'0'0'16,"-12"11"0"-16,-23 26 0 0,35-37 9 0,0 0-9 15,-50 67 10-15,-9 47-10 0,59-114 6 0,0 0-6 0,-67 144 7 16,-6 34-7-16,73-178 1 0,0 0-1 0,-79 215 2 16,-15 67-2-16,-2-10-1059 0</inkml:trace>
  <inkml:trace contextRef="#ctx0" brushRef="#br0" timeOffset="85184.61">28100 13660 1401 0,'0'0'0'0,"0"0"0"16,0 0 0-16,0 0 16 0,0 0-16 0,0 0 16 0,0 0-16 15,0 0 36-15,0 0-36 0,41 6 37 0,14-20-37 16,-55 14 35-16,0 0-35 0,73-17 36 0,33-4-36 16,-106 21 19-16,0 0-19 0,129-22 19 15,29-4-19-15,-158 26 10 0,0 0-10 0,172-26 11 0,19-3-11 16,-191 29 7-16,0 0-7 0,207-29 8 0,13-2-8 16,-220 31 7-16,0 0-7 0,237-29 7 0,18 6-7 15,-255 23 5-15,0 0-5 0,260-34 6 16,-17-9-6-16,-243 43 6 0,0 0-6 0,237-43 6 0,-8-6-6 0,-229 49 4 15,0 0-4-15,213-46 4 0,-25 0-4 0,-188 46 1 16,0 0-1-16,161-35 2 0,-38 1-2 0,-123 34 0 16,0 0 0-16,90-23 0 0,-43 14 0 15,-47 9-1-15,0 0 1 0,0 0-1 0,-35-5 1 0,35 5-5 16,0 0 5-16,-76 11-5 0,-38 9 5 0,114-20-11 16,0 0 11-16,-129 26-11 0,-12 11 11 0,141-37-16 0,0 0 16 15,-143 43-16-15,-30 6 16 0,173-49-18 16,0 0 18-16,-184 46-17 0,0 3 17 0,184-49-14 0,0 0 14 15,-194 52-13-15,-13 8 13 0,207-60-16 0,0 0 16 0,-205 57-15 16,-3-8 15-16,208-49-8 0,0 0 8 0,-208 49-7 16,12-15 7-16,196-34-6 0,0 0 6 15,-179 29-5-15,27-12 5 0,152-17-3 0,0 0 3 0,-126 12-2 16,27-9 2-16,99-3-1 0,0 0 1 0,-76 0-1 16,35-3 1-16,41 3 0 0,0 0 0 0,-24 0 0 15,10 0 0-15,14 0 0 0,0 0 0 0,17-6 0 16,45-5 0-16,-62 11 0 0,0 0 0 0,85-15 0 0,14-2 0 15,-99 17 0-15,0 0 0 0,123-23 0 0,26-6 0 16,-149 29 0-16,0 0 0 0,170-37 0 16,12-15 0-16,-182 52 0 0,0 0 0 0,199-60 0 0,11-3 0 15,-210 63 1-15,0 0-1 0,214-66 1 0,-12 0-1 16,-202 66 1-16,0 0-1 0,205-60 2 0,-3 14-2 16,-202 46 3-16,0 0-3 0,193-35 4 0,-32 1-4 15,-161 34 8-15,0 0-8 0,140-29 9 0,-19 9-9 16,-121 20 13-16,0 0-13 0,90-20 14 0,-40 14-14 0,-50 6 15 15,0 0-15-15,23-8 15 0,-8 5-15 16,-15 3 16-16,0 0-16 0,0 0 16 0,-20 17-16 0,20-17 14 16,0 0-14-16,-47 20 14 0,-44 0-14 0,91-20 13 15,0 0-13-15,-117 29 13 0,-15 5-13 0,132-34 9 16,0 0-9-16,-146 32 10 0,-21-9-10 0,167-23 6 0,0 0-6 16,-179 28 7-16,1 4-7 0,178-32 5 0,0 0-5 15,-182 37 5-15,-5-5-5 0,187-32 3 0,0 0-3 16,-187 29 3-16,20-1-3 0,167-28 4 0,0 0-4 0,-164 32 4 15,6 8-4-15,158-40 5 0,0 0-5 0,-138 40 6 16,30-8-6-16,108-32 5 0,0 0-5 0,-82 29 5 16,29-18-5-16,53-11 4 0,0 0-4 0,-29 9 5 15,14-6-5-15,15-3 2 0,0 0-2 0,0 0 2 16,33 8-2-16,-33-8 1 0,0 0-1 0,55 0 1 16,51-8-1-16,-106 8 0 0,0 0 0 0,128-18 1 15,28-7-1-15,-156 25 0 0,0 0 0 0,166-32 0 16,7-8 0-16,-173 40-1 0,0 0 1 0,179-40 0 15,-7 5 0-15,-172 35-1 0,0 0 1 0,164-29-1 0,-14 4 1 16,2-1-1267-16</inkml:trace>
  <inkml:trace contextRef="#ctx0" brushRef="#br0" timeOffset="91891.77">8482 18110 1311 0,'0'0'0'0,"0"0"0"0,0 0 0 15,0 0 34-15,0 0-34 0,0 0 34 0,0 0-34 16,0 0 80-16,0 0-80 0,0 0 80 0,0 0-80 16,0 0 56-16,0 0-56 0,0 0 57 0,44-8-57 15,-44 8 29-15,0 0-29 0,26-3 29 0,4 9-29 16,-30-6 16-16,0 0-16 0,35 11 16 0,12-2-16 16,-47-9 12-16,0 0-12 0,49 11 12 0,7-2-12 15,-56-9 9-15,0 0-9 0,67 14 9 0,15 9-9 0,-82-23 8 16,0 0-8-16,91 26 8 0,14 3-8 0,-105-29 6 15,0 0-6-15,109 26 7 0,5-3-7 0,-114-23 5 16,0 0-5-16,111 20 6 0,-5-6-6 0,-106-14 5 16,0 0-5-16,96 11 6 0,-2-2-6 0,-94-9 3 0,0 0-3 15,93 9 4-15,1 2-4 0,-94-11 2 16,0 0-2-16,88 17 2 0,-27-8-2 0,-61-9 2 16,0 0-2-16,59 12 3 0,-15-1-3 0,-44-11 2 0,0 0-2 0,38 11 2 15,-9-2-2-15,-29-9 2 0,0 0-2 16,18 3 3-16,2-6-3 0,-20 3 2 0,0 0-2 15,9-3 3-15,-9 3-3 0,0 0 3 0,0 0-3 0,15 0 3 16,-15 0-3-16,0 0 4 0,0 0-4 0,0 0 4 16,0 0-4-16,0 0 4 0,0 0-4 0,0 0 5 15,0 0-5-15,0 0 5 0,0 0-5 0,0 0 5 16,0 0-5-16,0 0 6 0,0 0-6 0,0 0 6 16,-24 0-6-16,24 0 6 0,0 0-6 0,-64 3 6 15,-42 9-6-15,106-12 8 16,0 0-8-16,-120 11 8 0,-2-5-8 0,122-6 7 0,0 0-7 0,-126 3 7 15,6-3-7-15,120 0 7 0,0 0-7 0,-129 0 7 0,-12 5-7 16,141-5 5-16,0 0-5 0,-143 6 5 0,14-6-5 16,129 0 3-16,0 0-3 0,-120-11 3 0,12-9-3 15,108 20 1-15,0 0-1 0,-94-23 2 16,0 0-2-16,94 23 1 0,0 0-1 0,-79-18 1 16,21-2-1-16,58 20 1 0,0 0-1 0,-38-17 1 15,9 8-1-15,29 9 1 0,0 0-1 0,-15-5 2 0,6 2-2 16,9 3 1-16,0 0-1 0,0 0 2 0,-14-6-2 15,14 6 1-15,0 0-1 0,17 0 2 0,33-6-2 0,-50 6 2 16,0 0-2-16,70 0 2 0,18 12-2 0,-88-12 1 0,0 0-1 16,99 14 2-16,19-8-2 0,-118-6 1 15,0 0-1-15,128 9 1 0,22-1-1 0,-150-8 0 0,0 0 0 16,149 9 1-16,0-1-1 0,-149-8 0 16,0 0 0-16,149 3 0 0,12-3 0 0,-161 0 0 0,0 0 0 0,170 0 0 15,-21 9 0-15,-149-9 0 0,0 0 0 0,135 11 1 16,-21-5-1-16,-114-6 0 0,0 0 0 0,97 3 1 15,-21 3-1-15,-76-6 1 0,0 0-1 0,61 8 1 16,-22-2-1-16,-39-6 1 0,0 0-1 0,26 3 1 16,-12-3-1-16,-14 0 1 0,0 0-1 0,9 0 1 15,-9 0-1-15,0 0 1 0,0 0-1 0,0 0 1 16,0 0-1-16,0 0 1 0,0 0-1 0,-29-3 1 16,-30-3-1-16,59 6 1 0,0 0-1 0,-76-8 2 15,-14-1-2-15,90 9 3 0,0 0-3 0,-115-6 3 16,-34 4-3-16,149 2 4 0,0 0-4 0,-158 0 4 0,-12 2-4 15,170-2 2-15,0 0-2 0,-167 6 2 0,12 0-2 16,155-6 0-16,0 0 0 0,-158 6 1 0,15-1-1 16,143-5 0-16,0 0 0 0,-111 6 0 0,29-3 0 15,82-3 0-15,0 0 0 0,-62 0 0 0,18-6 0 16,44 6 0-16,0 0 0 0,-29-3 1 0,6 3-1 16,23 0 1-16,0 0-1 0,-15 0 1 0,15 0-1 15,0 0 1-15,0 0-1 0,0 0 1 0,29 0-1 0,-29 0 1 16,0 0-1-16,53 0 1 0,20-5-1 0,-73 5 0 15,0 0 0-15,108-3 1 0,39 3-1 0,-147 0 0 16,0 0 0-16,161-6 0 0,3-8 0 0,-164 14 0 0,0 0 0 16,169-18 0-16,13 7 0 0,-182 11-1 15,0 0 1-15,173-14-1 0,-15-1 1 0,-158 15-2 0,0 0 2 16,140-11-1-16,-20 2 1 0,-120 9-2 0,0 0 2 16,106-14-2-16,-24 8 2 0,-82 6-1 0,0 0 1 15,67-6 0-15,-35 12 0 0,-32-6 0 0,0 0 0 0,23 0 0 16,-11 0 0-16,-12 0 0 0,0 0 0 0,0 0 0 15,0 0 0-15,0 0 0 0,0 0 0 0,-23-11 1 16,-21 8-1-16,44 3 1 0,0 0-1 0,-73 0 1 16,-33 3-1-16,106-3 2 0,0 0-2 0,-105 0 2 15,-9-3-2-15,114 3 2 0,0 0-2 0,-117-6 3 16,-21 0-3-16,138 6 3 0,0 0-3 0,-140-6 4 16,-4 1-4-16,144 5 4 0,0 0-4 0,-140-3 4 15,-4 3-4-15,144 0 4 0,0 0-4 0,-149 3 4 16,-6 2-4-16,155-5 3 0,0 0-3 0,-123 12 4 0,35-9-4 15,88-3 2-15,0 0-2 0,-56 3 2 0,15-3-2 16,41 0 1-16,0 0-1 0,-23 0 1 0,8 0-1 16,15 0 0-16,0 0 0 0,0 0 1 0,0 0-1 15,0 0 0-15,0 0 0 0,21 17 0 0,32 0 0 16,-53-17 0-16,0 0 0 0,82 12 0 0,32-1 0 16,-114-11-1-16,0 0 1 0,131 9 0 0,7 2 0 15,-138-11-2-15,0 0 2 0,155 6-2 0,6-15 2 0,-161 9-2 16,0 0 2-16,176-20-1 0,-15 6 1 0,-161 14-1 15,0 0 1-15,164-20-1 0,-15-6 1 0,-149 26-1 16,0 0 1-16,140-20-1 0,-11 0 1 0,-129 20-1 16,0 0 1-16,114-20-1 0,-23 5 1 15,-91 15-2-15,0 0 2 0,65-11-1 0,-36 5 1 0,-29 6-1 0,0 0 1 16,14-3-1-16,-14 3 1 0,0 0-2 0,0 0 2 16,0 0-1-16,-11-3 1 0,11 3-1 0,0 0 1 15,-47 3-1-15,-58 6 1 0,105-9-1 0,0 0 1 0,-126 14-1 16,-3 3 1-16,129-17-2 0,0 0 2 0,-126 18-1 15,-3-1 1-15,129-17-3 0,0 0 3 0,-129 8-3 16,-5 4 3-16,134-12-5 0,0 0 5 0,-132 11-5 16,18 1 5-16,114-12-4 0,0 0 4 0,-88 11-4 15,32-5 4-15,56-6-3 0,0 0 3 0,-49 0-2 16,2-6 2-16,47 6-1 0,0 0 1 0,-38-2-1 16,17-1 1-16,21 3 0 0,0 0 0 0,-14 0 0 15,14 0 0-15,0 0 0 0,0 0 0 0,-9 0 0 16,9 0 0-16,0 0 0 0,0 0 0 0,0 0 0 15,32 3 0-15,-32-3 0 0,0 0 0 0,59 8 0 0,8-8 0 16,-67 0 0-16,0 0 0 0,88-6 0 0,17 1 0 16,-105 5 0-16,0 0 0 0,114-3 0 0,12 3 0 15,-126 0 0-15,0 0 0 0,123-3 0 0,3-6 0 16,-126 9-1-16,0 0 1 0,126-11 0 0,3-1 0 16,-129 12-1-16,0 0 1 0,140-11-1 0,-11 2 1 15,-129 9-1-15,0 0 1 0,111-8-1 0,-14-7 1 16,-97 15-2-16,0 0 2 0,76-8-1 0,-20-1 1 0,-56 9-1 15,0 0 1-15,49-3-1 0,-19 0 1 0,-30 3-1 16,0 0 1-16,17-5 0 0,-5 5 0 0,-12 0-1 16,0 0 1-16,0 0 0 0,0 0 0 0,0 0-1 0,0 0 1 15,0 0 0-15,-6 8 0 0,6-8 0 0,0 0 0 16,0 0 0-16,0 0 0 0,0 0 0 0,0 0 0 16,-15-3 0-16,15 3 0 0,0 0 0 0,0 0 0 15,-14-5 1-15,14 5-1 0,0 0 2 0,0 0-2 16,-15 0 2-16,15 0-2 0,0 0 3 0,0 0-3 0,-9 0 3 15,9 0-3-15,0 0 4 0,0 0-4 16,-14 0 4-16,14 0-4 0,0 0 4 0,0 0-4 0,0 0 4 16,-9 0-4-16,9 0 4 0,0 0-4 0,0 0 5 15,0 0-5-15,0 0 4 0,0 0-4 0,0 0 4 16,-15-6-4-16,15 6 4 0,0 0-4 0,0 0 5 16,0 0-5-16,0 0 4 0,0 0-4 0,0 0 4 15,0 0-4-15,0 0 3 0,0 0-3 0,0 0 4 16,0 0-4-16,0 0 3 0,0 0-3 0,0 0 4 15,0 0-4-15,0 0 3 0,0 0-3 0,0 0 4 16,0 0-4-16,0 0 3 0,0 0-3 0,0 0 3 0,0 0-3 16,0 0 2-16,0 0-2 0,0 0 3 0,0 0-3 15,0 0 2-15,0 0-2 0,0 0 2 0,0 0-2 16,0 0 2-16,0 0-2 0,0 0 2 0,0 0-2 16,0 0 1-16,0 0-1 0,0 0 2 0,0 0-2 15,0 0 1-15,0 0-1 0,0 0 2 0,0 0-2 16,0 0 1-16,0 0-1 0,0 0 2 0,0 0-2 15,0 0 2-15,0 0-2 0,0 0 2 0,0 0-2 16,0 0 1-16,0 0-1 0,0 0 2 0,0 0-2 0,0 0 1 16,0 0-1-16,0 0 2 0,0 0-2 0,0 0 1 15,0 0-1-15,0 0 2 0,0 0-2 0,0 0 1 16,0 0-1-16,0 0 2 0,0 0-2 0,0 0 1 16,0 0-1-16,0 0 1 0,0 0-1 0,0 0 0 0,0 0 0 15,0 0 1-15,0 0-1 0,0 0 0 0,0 0 0 16,0 0 1-16,0 0-1 0,0 0 0 0,0 0 0 0,0 0 0 15,0 0 0-15,0 0 0 0,0 0 0 16,0 0 0-16,0 0 0 0,0 0 0 0,0 0 0 0,0 0 1 16,0 0-1-16,0 0 0 0,0 0 0 0,0 0 1 15,0 0-1-15,0 0 0 0,0 0 0 0,0 0 1 16,15 6-1-16,-15-6 0 0,0 0 0 0,0 0 1 16,0 0-1-16,0 0 0 0,0 0 0 0,0 0 1 15,0 0-1-15,0 0 0 0,0 0 0 0,0 0 1 16,0 0-1-16,0 0 0 0,0 0 0 0,0 0 1 15,0 0-1-15,0 0 0 0,0 0 0 0,0 0 1 16,0 0-1-16,0 0 0 0,0 0 0 0,0 0 1 16,0 0-1-16,0 0 0 0,0 0 0 0,0 0 1 0,0 0-1 15,0 0 0-15,0 0 0 0,0 0 1 0,-15 0-1 16,15 0 0-16,0 0 0 0,0 0 1 0,0 0-1 16,0 0 1-16,0 0-1 0,0 0 1 0,0 0-1 15,0 0 1-15,0 0-1 0,0 0 1 0,0 0-1 16,0 0 1-16,0 0-1 0,0 0 2 0,15 2-2 0,-15-2 2 15,0 0-2-15,0 0 2 0,0 0-2 16,0 0 3-16,0 0-3 0,0 0 3 0,0 0-3 0,0 0 3 16,0 0-3-16,-15 0 3 0,15 0-3 0,0 0 4 15,0 0-4-15,0 0 5 0,0 0-5 0,0 0 4 0,0 0-4 16,0 0 4-16,0-11-4 0,0 11 4 0,0 0-4 16,0 0 4-16,29-3-4 0,-29 3 2 0,0 0-2 15,39-20 3-15,-1-37-3 0,0-1-1599 0</inkml:trace>
</inkml:ink>
</file>

<file path=ppt/ink/ink3.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3-08-17T06:17:27.877"/>
    </inkml:context>
    <inkml:brush xml:id="br0">
      <inkml:brushProperty name="width" value="0.05292" units="cm"/>
      <inkml:brushProperty name="height" value="0.05292" units="cm"/>
    </inkml:brush>
  </inkml:definitions>
  <inkml:trace contextRef="#ctx0" brushRef="#br0">3530 7005 919 0,'0'0'0'0,"0"0"0"16,38 6 0-16,-38-6 67 0,0 0-67 0,38 9 67 15,14-1-67-15,-52-8 68 0,0 0-68 0,59 12 69 16,2-6-69-16,-61-6 21 0,0 0-21 0,76 3 22 16,12 8-22-16,-88-11 15 0,0 0-15 0,91 9 15 15,-9 2-15-15,-82-11 13 0,0 0-13 0,82 9 14 16,0-4-14-16,-82-5 11 0,0 0-11 0,76 6 11 15,12-6-11-15,-88 0 14 0,0 0-14 0,91 0 15 16,14-6-15-16,-105 6 11 0,0 0-11 0,111-8 12 16,3-4-12-16,-114 12 7 0,0 0-7 0,112-8 8 15,-1-7-8-15,-111 15 6 0,0 0-6 0,114-11 6 16,12-3-6-16,-126 14 6 0,0 0-6 0,137-21 6 16,-2 1-6-16,-135 20 10 0,0 0-10 0,129-20 10 0,-3 0-10 15,-126 20 13-15,0 0-13 0,134-14 14 0,-5 8-14 16,-129 6 15-16,0 0-15 0,135-14 16 0,-4 2-16 15,-131 12 10-15,0 0-10 0,129-14 11 0,-3 8-11 16,-126 6 8-16,0 0-8 0,144-14 8 0,5-1-8 16,-149 15 5-16,0 0-5 0,149-17 5 0,-14-9-5 15,-135 26 3-15,0 0-3 0,143-23 3 0,21 6-3 0,-164 17 2 16,0 0-2-16,167-17 3 0,-9 0-3 16,-158 17 2-16,0 0-2 0,155-20 2 0,3-3-2 0,-158 23 2 15,0 0-2-15,158-23 2 0,15 3-2 0,-173 20 2 16,0 0-2-16,164-18 2 0,-21 7-2 0,-143 11 2 0,0 0-2 15,155-14 3-15,6-7-3 0,-161 21 2 0,0 0-2 16,161-14 3-16,-8 8-3 0,-153 6 2 16,0 0-2-16,143-11 3 0,3-3-3 0,-146 14 2 0,0 0-2 15,147-15 2-15,14 9-2 0,-161 6 2 0,0 0-2 16,152 0 2-16,3-8-2 0,-155 8 1 0,0 0-1 16,120-38 1-16,-50-42-1 0,4 0-1122 0</inkml:trace>
  <inkml:trace contextRef="#ctx0" brushRef="#br0" timeOffset="3265.94">9606 8642 1468 0,'0'0'0'0,"0"0"0"0,0 0 0 15,0 0 21-15,0 0-21 0,0 0 21 0,0 0-21 16,0 0 40-16,0 0-40 0,38 20 41 16,6 6-41-16,-44-26 36 0,0 0-36 0,68 29 36 0,22 2-36 15,-90-31 12-15,0 0-12 0,106 35 13 0,8-10-13 16,-114-25 7-16,0 0-7 0,131 29 8 0,4 3-8 16,-135-32 4-16,0 0-4 0,161 34 5 0,41 1-5 15,-202-35 2-15,0 0-2 0,225 34 3 0,27 9-3 16,-252-43 2-16,0 0-2 0,278 40 3 0,15-2-3 15,-293-38 3-15,0 0-3 0,316 31 3 0,27-5-3 16,-343-26 5-16,0 0-5 0,360 20 5 16,14 6-5-16,-374-26 7 0,0 0-7 0,390 29 7 0,-16-3-7 15,-374-26 9-15,0 0-9 0,366 14 9 0,-17-3-9 0,-349-11 8 16,0 0-8-16,348 15 8 0,-12-1-8 16,-336-14 6-16,0 0-6 0,325 6 7 0,-26-3-7 0,-299-3 4 15,0 0-4-15,293 5 4 0,-1 7-4 16,-292-12 2-16,0 0-2 0,273 9 3 0,-22-9-3 0,-251 0 3 15,0 0-3-15,217 5 4 0,-15 1-4 0,-202-6 4 0,0 0-4 0,152 3 4 16,-41 3-4-16,-111-6 6 16,0 0-6-16,82 5 6 0,-29-5-6 0,-53 0 7 0,0 0-7 0,29 0 7 15,-14 6-7-15,-15-6 7 0,0 0-7 16,0 0 7-16,17 3-7 0,-17-3 6 16,0 0-6-16,0 0 6 0,0 0-6 0,0 0 5 0,0 0-5 0,0 0 6 15,0 0-6-15,0 0 4 0,0 0-4 0,0 0 5 16,0 0-5-16,0 0 4 0,0 0-4 0,0 0 5 15,0 0-5-15,0 0 4 0,0 0-4 0,0 0 4 0,0 0-4 16,0 0 3-16,0 0-3 0,0 0 4 0,0 0-4 16,0 0 4-16,0 0-4 0,0 0 4 0,0 0-4 15,0 0 4-15,0 0-4 0,0 0 4 0,0 0-4 16,0 0 6-16,0 0-6 0,0 0 6 0,0 0-6 16,0 0 7-16,0 0-7 0,0 0 7 0,0 0-7 15,0 0 7-15,0 0-7 0,0 0 7 0,0 0-7 16,0 0 7-16,0 0-7 0,0 0 8 0,0 0-8 15,0 0 7-15,0 0-7 0,0 0 8 0,0 0-8 16,0 0 6-16,0 0-6 0,0 0 7 0,0 0-7 0,0 0 5 16,0 0-5-16,0 0 6 0,0 0-6 0,0 0 5 15,0 0-5-15,0 0 6 0,0 0-6 0,0 0 4 16,0 0-4-16,0 0 5 0,0 0-5 0,0 0 5 0,0 0-5 16,0 0 5-16,0 0-5 0,0 0 5 0,0 0-5 15,0 0 6-15,0 0-6 0,0 0 6 0,0 0-6 16,0 0 6-16,0 0-6 0,0 0 5 0,0 0-5 0,0 0 5 15,0 0-5-15,0 0 4 0,0 0-4 0,0 0 5 16,0 0-5-16,0 0 2 0,0 0-2 0,0 0 3 16,0 0-3-16,0 0 2 0,0 0-2 0,0 0 2 15,12 3-2-15,-12-3 2 0,0 0-2 0,0 0 2 16,9 14-2-16,-9-14 0 0,0 0 0 0,9 15 1 16,-9-15-1-16,0 0 0 0,0 0 0 0,6 11 0 15,-6-11 0-15,0 0 0 0,0 0 0 0,0 0 0 16,8 14 0-16,-8-14 0 0,0 0 0 0,0 0 0 0,0 0 0 15,0 0 0-15,0 0 0 0,6 9 0 0,-6-9 0 16,0 0 0-16,0 0 0 0,0 0 0 0,0 0 0 16,0 0 0-16,0 0 0 0,0 12 0 0,0-12 0 15,0 0 0-15,0 0 0 0,0 0 1 0,0 0-1 16,0 0 1-16,0 0-1 0,0 0 1 0,0 0-1 16,0 0 2-16,0 0-2 0,0 0 3 0,0 0-3 15,0 0 3-15,0 0-3 0,0 0 4 0,0 0-4 16,0 0 5-16,0 0-5 0,0 0 6 0,0 0-6 0,0 0 8 15,0 0-8-15,0 0 8 0,0 0-8 0,0 0 8 16,0 0-8-16,0 0 9 0,0 0-9 0,0 0 8 16,0 0-8-16,0 0 9 0,0 0-9 0,0 0 7 0,0 0-7 15,0 0 7-15,0 0-7 0,0 0 7 0,0 0-7 16,0 0 7-16,0 0-7 0,0 0 6 0,0 0-6 16,0 0 6-16,0-12-6 0,0 12 6 0,0 0-6 15,0 0 6-15,0 0-6 0,0 0 4 0,0 0-4 16,0 0 4-16,0 0-4 0,0 0 3 0,0 0-3 0,0 12 4 15,0-12-4-15,0 0 2 0,0 0-2 0,0 0 3 16,0 0-3-16,0 0 2 0,0 0-2 0,0 0 3 16,0 0-3-16,0 0 1 0,0 0-1 0,0 0 2 15,0 0-2-15,0 0 1 0,0 0-1 0,0 0 1 16,0 0-1-16,0 0 0 0,0 0 0 0,0 0 1 16,0 0-1-16,0 0 0 0,0 0 0 0,0 0 0 15,0 0 0-15,0 0 0 0,0 0 0 0,0 0 0 16,0 0 0-16,0 0 0 0,0 0 0 0,0 0 0 15,0 0 0-15,0 0 0 0,0 0 0 0,0 0 0 0,0 0 0 16,0 0 0-16,0 0 0 0,12 8 0 0,0 7 0 16,-12-15 0-16,0 0 0 0,23 20 0 0,6 11 0 15,-29-31-1-15,0 0 1 0,44 35 0 0,9 5 0 16,-53-40-2-16,0 0 2 0,61 54-1 0,13 24 1 16,-74-78-3-16,0 0 3 0,90 75-2 0,-8-15 2 15,9-8-1642-15</inkml:trace>
  <inkml:trace contextRef="#ctx0" brushRef="#br0" timeOffset="3784.46">7022 11447 908 0,'0'0'0'0,"0"0"0"0,0 0 0 0,0 0-52 0,0 0 52 15,0 0-51-15,0 0 51 0,0 0-544 0</inkml:trace>
  <inkml:trace contextRef="#ctx0" brushRef="#br0" timeOffset="5701.38">7387 11275 191 0,'0'0'0'0,"0"0"0"0,0 0 0 15,0 0 108-15,0 0-108 0,0 0 109 0,-49-35-109 16,49 35 177-16,0 0-177 0,-24-26 177 0,1 6-177 16,23 20 108-16,0 0-108 0,-21-20 109 0,7 6-109 0,14 14 91 15,0 0-91-15,-9-15 91 0,3 4-91 0,6 11 69 16,0 0-69-16,0 0 70 0,-9-12-70 0,9 12 53 0,0 0-53 16,0 0 54-16,0 0-54 0,0 0 40 15,0 0-40-15,0-8 41 0,0 8-41 0,0 0 33 0,0 0-33 16,0 0 34-16,0 0-34 0,0 0 24 0,0 0-24 15,0 0 24-15,0 0-24 0,0 0 23 0,0 0-23 16,21 0 23-16,2 11-23 0,-23-11 20 0,0 0-20 0,38 18 21 16,21-1-21-16,-59-17 16 15,0 0-16-15,67 23 17 0,18 11-17 0,-85-34 16 0,0 0-16 0,102 32 17 16,27-6-17 0,-129-26 14-16,0 0-14 0,129 23 14 0,12 0-14 0,-141-23 12 0,0 0-12 0,143 20 13 15,15 0-13-15,-158-20 11 0,0 0-11 0,164 17 11 16,-9 0-11-16,-155-17 10 0,0 0-10 0,152 12 10 15,18 2-10-15,-170-14 11 0,0 0-11 0,167 14 11 16,-3 1-11-16,-164-15 12 0,0 0-12 0,164 8 13 16,3-8-13-16,-167 0 13 0,0 0-13 0,178-2 14 15,10 2-14-15,-188 0 12 0,0 0-12 0,181-6 13 0,-2 12-13 16,-179-6 11-16,0 0-11 0,181 0 12 0,21 0-12 16,-202 0 10-16,0 0-10 0,202-9 11 0,15 3-11 15,-217 6 9-15,0 0-9 0,202-3 10 0,-21 3-10 16,-181 0 8-16,0 0-8 0,179 0 8 0,-15-3-8 15,-164 3 6-15,0 0-6 0,161 0 7 0,-1-11-7 0,-160 11 6 16,0 0-6-16,147-9 6 0,-13 4-6 16,-134 5 5-16,0 0-5 0,135-6 5 0,12-3-5 0,-147 9 4 15,0 0-4-15,143-8 5 0,-17-1-5 16,-126 9 4-16,0 0-4 0,114-3 5 0,-9 3-5 0,-105 0 4 16,0 0-4-16,97 0 4 0,-15-6-4 0,-82 6 4 15,0 0-4-15,67-3 5 0,-5 3-5 0,-62 0 4 16,0 0-4-16,44 0 4 0,-21 0-4 0,-23 0 3 0,0 0-3 15,9 0 4-15,-9 0-4 0,0 0 2 0,0 0-2 16,11 0 2-16,-11 0-2 0,0 0 2 0,0 0-2 0,0 0 2 16,0 0-2-16,0 0 1 0,0 0-1 15,0 0 1-15,0 0-1 0,0 0 0 0,0 0 0 0,0 0 1 16,0 0-1-16,0 0 0 0,0 0 0 0,0 0 1 16,0 0-1-16,0 0 0 0,0 0 0 0,0 0 1 15,0 0-1-15,0 0 0 0,0 0 0 0,0 0 1 16,0 0-1-16,0 0 1 0,0 0-1 0,0 0 1 15,0 0-1-15,0 0 1 0,0 0-1 0,0 0 2 16,0 0-2-16,0 0 2 0,0 0-2 0,0 0 2 16,0 0-2-16,0 0 4 0,0 0-4 0,0 0 4 0,0 0-4 15,0 0 5-15,0 0-5 0,0 0 5 0,0 0-5 16,0 0 7-16,0 0-7 0,0 0 7 0,0 0-7 16,0 0 9-16,0 0-9 0,0 0 9 0,0 0-9 15,0 0 9-15,0 0-9 0,0 0 9 0,0 0-9 16,0 0 9-16,0 0-9 0,0 0 10 0,0 0-10 15,0 0 9-15,0 0-9 0,0 0 9 0,0 0-9 16,0 0 8-16,0 0-8 0,0 0 9 0,0 0-9 16,0 0 7-16,0 0-7 0,0 0 7 0,0 0-7 15,0 0 6-15,0 0-6 0,0 0 6 0,0 0-6 16,0 0 5-16,0 0-5 0,0 0 5 0,0 0-5 0,0 0 4 16,0 0-4-16,0 0 4 0,0 0-4 0,0 0 2 0,0 0-2 15,0 0 3-15,0 0-3 0,0 0 2 0,0 0-2 16,0 0 3-16,9 12-3 0,-9-12 2 0,0 0-2 15,0 0 3-15,0 0-3 0,0 0 1 0,0 0-1 16,0 0 2-16,0 0-2 0,0 0 1 0,0 0-1 16,0 0 1-16,0 0-1 0,0 0 0 0,0 0 0 0,0 0 1 15,0 0-1-15,0 0 0 0,0 0 0 0,0 0 1 16,0 0-1-16,0 0 0 0,0 0 0 0,0 0 1 16,0 0-1-16,0 0 0 0,0 0 0 0,0 0 1 15,0 0-1-15,0 0 0 0,0 0 0 0,0 0 1 16,0 0-1-16,0 0 0 0,0 0 0 0,0 0 1 15,0 0-1-15,0 0 1 0,0 0-1 0,0 0 1 16,0 0-1-16,0 0 2 0,0 0-2 0,0 0 2 16,0 0-2-16,0 0 2 0,0 0-2 0,0 0 2 15,0 0-2-15,0 0 2 0,0 0-2 0,0 0 2 16,0 0-2-16,0 0 1 0,0 0-1 0,0 0 2 0,0 0-2 16,0 0 1-16,0 0-1 0,0 0 2 0,0 0-2 15,0 0 2-15,0 0-2 0,0 0 2 0,0 0-2 16,0 0 2-16,0 0-2 0,0 0 3 0,0 0-3 15,0 0 3-15,0 0-3 0,0 0 3 0,0 0-3 16,0 0 3-16,0 0-3 0,0 0 3 0,0 0-3 16,0 0 4-16,0 0-4 0,0 0 4 0,0 0-4 15,0 0 2-15,0 0-2 0,0 0 3 0,0 0-3 0,0 0 2 16,0 0-2-16,0 0 2 0,0 0-2 0,0 0 1 16,0 0-1-16,0 0 1 0,0 0-1 0,0 0 1 15,0 0-1-15,0 0 1 0,0 0-1 0,0 0 0 0,0 0 0 16,0 0 1-16,0 0-1 0,0 0 0 0,0 0 0 15,0 0 0-15,0 0 0 0,0 0 0 0,0 0 0 16,0 0 0-16,15-3 0 0,-15 3 0 0,0 0 0 16,0 0 0-16,0 0 0 0,0 0-1 0,0 0 1 15,0 0 0-15,0 0 0 0,0 0-1 0,0 0 1 0,0 0 0 16,9 0 0-16,-9 0-1 0,0 0 1 0,0 0-1 16,0 0 1-16,0 0-1 0,0 0 1 0,0 0-1 15,0 0 1-15,0 0-1 0,0 0 1 0,-9 0-1 16,9 0 1-16,0 0-1 0,0 0 1 0,0 0-1 15,0 0 1-15,0 0-1 0,0 0 1 0,0 0-1 16,0 0 1-16,0 0-1 0,0 0 1 0,0 0-1 16,0 0 1-16,0 0-1 0,0 0 1 0,0 0-1 15,0 0 1-15,0 0-1 0,0 0 1 0,0 0-1 16,0 0 1-16,0 0-1 0,0 0 1 0,0 0 0 0,0 0 0 16,0 0-1-16,0 0 1 0,0 0 0 0,0 0 0 15,0 0-1-15,0 0 1 0,0 0 0 0,0 0 0 16,0 0-1-16,0 0 1 0,0 0 0 0,0 0 0 15,0 0-1-15,0 0 1 0,0 0 0 0,0 0 0 16,0 0 0-16,0 0 0 0,0 0 0 0,0 0 0 16,0 0 0-16,0 0 0 0,0 0 0 0,0 0 0 15,0 0 0-15,0 0 0 0,0 0 0 0,0 0 0 16,0 0 0-16,0 0 0 0,0 0 0 0,0 0 0 0,0 0 0 16,0 0 0-16,0 0 0 0,0 0 0 0,0 0 0 0,0 0 0 15,0 0 0-15,0 0 0 0,0 0 0 0,0 0 0 16,0 0 0-16,0 0 0 0,0 0 0 0,0 0 0 15,15 20 0-15,28 20 0 0,-43-40 0 0,0 0 0 16,39-8 0-16,-37-90 0 0,4 3-1717 0</inkml:trace>
  <inkml:trace contextRef="#ctx0" brushRef="#br0" timeOffset="6852.55">9141 12300 1311 0,'0'0'0'0,"0"0"0"0,0 0 0 0,0 0 26 16,0 0-26-16,0 0 26 0,0 0-26 0,0 0 75 16,0 0-75-16,0 0 75 0,0 0-75 0,0 0 54 15,0 0-54-15,-35 0 55 0,17 0-55 0,18 0 31 16,0 0-31-16,-50 0 31 0,-26 14-31 0,76-14 19 0,0 0-19 15,-76 17 20-15,23-5-20 0,53-12 13 0,0 0-13 16,-67 11 13-16,-29 6-13 0,96-17 9 0,0 0-9 16,-106 15 10-16,27-7-10 0,79-8 10 0,0 0-10 15,-61 6 10-15,14-6-10 0,47 0 9 0,0 0-9 0,-38 0 10 16,9 0-10-16,29 0 9 0,0 0-9 0,-27 0 9 16,15 0-9-16,12 0 13 0,0 0-13 0,0 0 14 15,0 0-14-15,0 0 15 0,0 0-15 0,-14 0 15 16,14 0-15-16,0 0 16 0,0 0-16 0,0 0 16 15,0 0-16-15,0 0 14 0,0 0-14 0,-12 0 14 16,12 0-14-16,0 0 9 0,0 0-9 0,0 0 10 16,-17 20-10-16,17-20 6 0,0 0-6 0,-15 40 6 15,0 29-6-15,15-69 2 0,0 0-2 0,-6 92 3 16,12 11-3-16,-6-103 0 0,0 0 0 0,6 118 1 16,3 3-1-16,-9-121 0 0,0 0 0 0,6 135 0 0,-12 25 0 15,6-160 0-15,0 0 0 0,-9 161 0 0,-5-20 0 16,14-141 0-16,0 0 0 0,-21 135 0 0,-8 6 0 15,29-141 0-15,0 0 0 0,-30 146 0 0,4 15 0 16,26-161 0-16,0 0 0 0,-35 152 0 0,-3-11 0 16,38-141 0-16,0 0 0 0,-47 132 0 0,3-12 0 15,44-120 0-15,0 0 0 0,-38 109 1 0,12-5-1 16,26-104 1-16,0 0-1 0,-9 94 1 0,9-19-1 0,0-75 1 16,0 0-1-16,9 63 1 0,17-14-1 0,-26-49 1 15,0 0-1-15,32 46 2 0,18-3-2 0,-50-43 2 16,0 0-2-16,67 37 3 0,24-5-3 0,-91-32 2 15,0 0-2-15,114 29 2 0,30-15-2 0,-144-14 1 16,0 0-1-16,164 9 2 0,0-9-2 0,-164 0 1 16,0 0-1-16,172-9 2 0,10-2-2 0,-182 11 0 0,0 0 0 15,149-38 0-15,-61-28 0 0,3-6-1442 0</inkml:trace>
  <inkml:trace contextRef="#ctx0" brushRef="#br0" timeOffset="7374.51">10297 13009 1659 0,'0'0'0'0,"0"0"0"15,0 0 0-15,0 0-6 0,0 0 6 0,-18 34-6 16,4 26 6-16,14-60-28 0,0 0 28 0,-15 101-27 15,-5 68 27-15,20-169 3 0,0 0-3 0,-33 207 3 16,-7 17-3-16,40-224 16 0,0 0-16 0,-39 230 16 16,13-12-16-16,26-218 36 0,0 0-36 0,-26 184 37 15,11-44-37-15,15-140 34 0,0 0-34 0,-9 101 35 16,4-50-35-16,5-51 21 0,0 0-21 0,0 29 21 16,5-17-21-16,1-1-1301 0</inkml:trace>
  <inkml:trace contextRef="#ctx0" brushRef="#br0" timeOffset="7772.89">9826 14223 1435 0,'0'0'0'0,"0"0"0"0,11 0 0 16,-11 0 13-16,0 0-13 0,39-20 14 0,31-26-14 15,-70 46 20-15,0 0-20 0,91-60 21 0,5-6-21 16,-96 66 1-16,0 0-1 0,103-63 2 0,-7 8-2 15,-96 55 9-15,0 0-9 0,79-52 10 0,-6 12-10 16,-73 40 19-16,0 0-19 0,59-40 19 0,-12 0-19 0,-47 40 28 16,0 0-28-16,35-40 29 0,-12-15-29 0,-23 55 28 15,0 0-28-15,15-57 28 0,-12-7-28 0,-3 64 29 0,0 0-29 16,-3-57 30-16,-6 8-30 16,9 49 28-16,0 0-28 0,-6-40 28 0,0 8-28 0,6 32 23 0,0 0-23 0,0-17 24 15,6 6-24-15,-6 11 21 0,0 0-21 16,0 0 22-16,0 0-22 0,0 0 17 0,0 0-17 15,0 0 17-15,6 20-17 0,-6-20 12 0,0 0-12 0,12 63 13 16,14 55-13-16,-26-118 9 0,0 0-9 16,24 152 10-16,-10 32-10 0,-14-184 6 0,0 0-6 0,15 192 6 15,-15 6-6-15,0-198 3 0,0 0-3 0,0 178 4 16,0-43-4-16,0-135 1 0,0 0-1 0,0 118 1 16,9-24-1-16,-9-94 0 0,0 0 0 0,0 26 0 15,-15-97 0-15,6-4-1425 0</inkml:trace>
  <inkml:trace contextRef="#ctx0" brushRef="#br0" timeOffset="8072.13">9606 12443 1636 0,'0'0'0'0,"0"0"0"0,-9-11 0 16,9 11 19-16,0 0-19 0,0 0 20 0,0 0-20 16,0 0 19-16,0 0-19 0,-2-12 19 0,2 12-19 0,0 0 53 0,0 0-53 15,0 0 53-15,0 0-53 0,0 0 36 0,0 0-36 16,2 40 36-16,7 26-36 0,-9-66 25 0,0 0-25 15,9 104 26-15,6 48-26 0,-15-152 12 0,0 0-12 0,29 164 13 16,18-4-13-16,3-2-1416 0</inkml:trace>
  <inkml:trace contextRef="#ctx0" brushRef="#br0" timeOffset="8307.02">11122 12305 1692 0,'0'0'0'0,"0"0"0"0,0 0 0 16,0 0 17-16,0 0-17 0,6 18 18 0,0 5-18 15,-6-23 52-15,0 0-52 0,9 60 53 0,-3 49-53 16,-6-109 34-16,0 0-34 0,0 146 35 0,-15 24-35 15,15-170 13-15,0 0-13 0,-6 172 13 0,21-37-13 0,0 6-1386 16</inkml:trace>
  <inkml:trace contextRef="#ctx0" brushRef="#br0" timeOffset="8635.61">12806 14728 1759 0,'0'0'0'0,"0"0"0"15,-15-48 0-15,15 48 38 0,0 0-38 0,-12-41 39 16,3 10-39-16,9 31 84 0,0 0-84 0,-2-23 85 0,2 11-85 16,0 12 57-16,0 0-57 0,0 0 58 0,0 0-58 15,0 0 21-15,0 0-21 0,8 26 21 0,-8 46-21 16,0-72 9-16,0 0-9 0,-23 118 10 0,-21 68-10 16,44-186 4-16,0 0-4 0,-59 201 4 0,-11 6-4 15,-3 0-1582-15</inkml:trace>
  <inkml:trace contextRef="#ctx0" brushRef="#br0" timeOffset="8889.64">13376 12328 1871 0,'0'0'0'0,"0"0"0"16,0 0 0-16,0 0 22 0,0 0-22 0,0 0 23 16,-8 32-23-16,8-32 27 0,0 0-27 0,0 60 27 15,8 61-27-15,-8-121 33 0,0 0-33 16,15 140 34-16,5 15-34 0,-20-155 11 0,0 0-11 0,39 161 11 16,1-20-11-16,-40-141 7 0,0 0-7 0,36 123 7 15,-22-31-7-15,1 0-1495 0</inkml:trace>
  <inkml:trace contextRef="#ctx0" brushRef="#br0" timeOffset="9382.18">14688 14005 1737 0,'0'0'0'0,"0"0"0"0,0-12 0 0,0 12-6 0,0 0 6 16,0 0-5-16,8-5 5 0,-8 5-14 16,0 0 14-16,21-6-13 0,17-11 13 0,-38 17 1 0,0 0-1 15,47-23 2-15,8 3-2 0,-55 20 8 16,0 0-8-16,65-32 9 0,14-2-9 0,-79 34 20 0,0 0-20 15,85-35 21-15,-6-5-21 0,-79 40 33 16,0 0-33-16,67-40 33 0,-17 0-33 0,-50 40 31 0,0 0-31 16,35-41 32-16,-26 13-32 0,-9 28 29 0,0 0-29 15,0-32 29-15,-3-14-29 0,3 46 24 0,0 0-24 0,-26-46 25 16,-13-3-25-16,39 49 19 0,0 0-19 0,-55-40 20 16,-24 23-20-16,79 17 18 0,0 0-18 0,-85 9 18 15,-3 28-18-15,88-37 14 0,0 0-14 0,-85 63 15 16,-3 29-15-16,88-92 9 0,0 0-9 0,-90 112 10 15,-7 14-10-15,97-126 7 0,0 0-7 0,-82 124 7 16,29 2-7-16,53-126 3 0,0 0-3 0,-14 112 4 16,34-11-4-16,-20-101 2 0,0 0-2 0,59 80 3 15,23-20-3-15,-82-60 1 0,0 0-1 0,105 43 2 0,15-20-2 16,-120-23 1-16,0 0-1 0,123 6 1 0,18-18-1 16,-141 12-2-16,0 0 2 0,120-40-1 0,-38-34 1 15,0 2-1551-15</inkml:trace>
  <inkml:trace contextRef="#ctx0" brushRef="#br0" timeOffset="9673.57">14053 12239 1804 0,'0'0'0'0,"0"0"0"16,0 0 0-16,0 0-2 0,0 0 2 0,0 0-1 15,-12 0 1-15,12 0-6 0,0 0 6 0,12 15-6 16,17 25 6-16,-29-40-95 0,0 0 95 0,44 49-94 15,8 14 94-15,1 0-1140 0</inkml:trace>
  <inkml:trace contextRef="#ctx0" brushRef="#br0" timeOffset="10106.45">16306 12455 1625 0,'0'0'0'0,"0"0"0"16,0 0 0-16,0 0 0 0,0 0 0 15,-3 11 0-15,-8 24 0 0,11-35 0 0,0 0 0 16,-15 63 0-16,-8 49 0 0,23-112 7 0,0 0-7 0,-33 126 8 16,-2 9-8-16,35-135 14 0,0 0-14 0,-52 149 14 15,-10 23-14-15,62-172 23 0,0 0-23 0,-67 141 23 16,-12-81-23-16,3-5-1226 0</inkml:trace>
  <inkml:trace contextRef="#ctx0" brushRef="#br0" timeOffset="10559.03">17422 14614 1804 0,'0'0'0'0,"0"0"0"0,-36 31 0 15,36-31 1-15,0 0-1 0,-38 63 1 0,-20 67-1 16,58-130 9-16,0 0-9 0,-65 163 10 15,-5 24-10-15,70-187-5 0,0 0 5 0,-67 181-4 0,11-18 4 16,-2-2-1302-16</inkml:trace>
  <inkml:trace contextRef="#ctx0" brushRef="#br0" timeOffset="10977.71">18189 12328 1401 0,'0'0'0'0,"0"0"0"0,11 0 0 16,-11 0 3-16,0 0-3 0,0 0 4 0,0 0-4 15,0 0 40-15,0 0-40 0,15 26 40 16,-6 43-40-16,-9-69 47 0,0 0-47 0,17 106 47 0,4 46-47 16,-21-152 25-16,0 0-25 0,20 150 25 0,-2-4-25 15,2-5-1164-15</inkml:trace>
  <inkml:trace contextRef="#ctx0" brushRef="#br0" timeOffset="11492.06">19579 12420 1580 0,'0'0'0'0,"0"0"0"0,-15 26 0 0,15-26 4 16,0 0-4-16,-14 57 5 0,-16 61-5 16,30-118 21-16,0 0-21 0,-29 149 22 0,0 29-22 0,29-178 47 15,0 0-47-15,-24 199 48 0,4 24-48 16,20-223 34-16,0 0-34 0,-15 219 35 0,12-27-35 15,3-192 33-15,0 0-33 0,0 175 34 0,15-8-34 16,-15-167 28-16,0 0-28 0,32 140 29 0,21-39-29 0,-53-101 21 16,0 0-21-16,88 69 22 0,38-38-22 0,-126-31 7 0,0 0-7 15,149-8 7-15,18-38-7 0,-3 0-1423 16</inkml:trace>
  <inkml:trace contextRef="#ctx0" brushRef="#br0" timeOffset="11747.4">20747 11768 1715 0,'0'0'0'0,"0"0"0"0,0 0 0 16,0 0 6-16,0 0-6 0,-6 35 7 0,-9 25-7 16,15-60 1-16,0 0-1 0,-23 101 1 15,-12 48-1-15,35-149-4 0,0 0 4 0,-29 181-3 0,-1 20 3 16,30-201-29-16,0 0 29 0,-23 181-29 0,-1-61 29 16,1 1-1189-16</inkml:trace>
  <inkml:trace contextRef="#ctx0" brushRef="#br0" timeOffset="12208.5">22465 14476 1715 0,'0'0'0'0,"0"0"0"0,0 0 0 16,0 0 2-16,0 0-2 0,0 28 3 15,0 1-3-15,0-29 8 0,0 0-8 0,-6 58 8 16,-3 42-8-16,9-100 28 0,0 0-28 0,-17 126 29 0,11 27-29 0,6-153 21 0,0 0-21 16,0 129 22-16,15-57-22 0,-1 5-1317 0</inkml:trace>
  <inkml:trace contextRef="#ctx0" brushRef="#br0" timeOffset="12597.11">24356 12159 1614 0,'0'0'0'0,"0"0"0"0,0 11 0 16,0-11 23-16,0 0-23 0,-3 18 23 0,-9 5-23 15,12-23 65-15,0 0-65 0,-20 54 65 0,-15 41-65 0,35-95 42 16,0 0-42-16,-47 141 43 0,3 48-43 0,44-189 18 15,0 0-18-15,-38 218 19 0,9 23-19 0,29-241 11 16,0 0-11-16,-27 250 12 0,24-23-12 0,3-227 8 0,0 0-8 16,9 195 8-16,35-54-8 0,-44-141 5 15,0 0-5-15,76 86 5 0,44-60-5 0,0 3-1411 16</inkml:trace>
  <inkml:trace contextRef="#ctx0" brushRef="#br0" timeOffset="12869.47">23165 11585 1748 0,'0'0'0'0,"0"0"0"0,5 20 0 16,-5-20 10-16,0 0-10 0,15 37 10 16,14 38-10-16,-29-75 11 0,0 0-11 0,24 100 11 0,-4 35-11 15,-20-135 1-15,0 0-1 0,30 158 1 0,16 6-1 16,-46-164-4-16,0 0 4 0,53 152-4 0,14-17 4 16,1-6-1278-16</inkml:trace>
  <inkml:trace contextRef="#ctx0" brushRef="#br0" timeOffset="13075.95">25477 11596 1737 0,'0'0'0'15,"0"0"0"-15,0 0 0 0,0 0 0 0,0 0 0 0,-6 32 1 16,15 31-1-16,-9-63 0 0,0 0 0 15,12 106 1-15,-12 41-1 0,0-147-25 0,0 0 25 0,0 175-25 16,0-3 25-16,0 0-1207 0</inkml:trace>
  <inkml:trace contextRef="#ctx0" brushRef="#br0" timeOffset="13393.69">26943 14177 1827 0,'0'0'0'0,"0"0"0"0,0 0 0 0,0 0 8 16,0 0-8-16,-5 15 8 0,-19 25-8 0,24-40 18 0,0 0-18 15,-29 66 19-15,-9 34-19 0,38-100 14 16,0 0-14-16,-44 132 14 0,-9 26-14 0,53-158 2 0,0 0-2 16,-61 147 3-16,-4-33-3 0,4 4-1375 0</inkml:trace>
  <inkml:trace contextRef="#ctx0" brushRef="#br0" timeOffset="13918.91">28872 12328 1491 0,'0'0'0'0,"-8"3"0"0,-25 9 0 0,33-12 41 16,0 0-41-16,-43 17 41 0,-16 14-41 15,59-31 72-15,0 0-72 0,-73 49 73 0,-12 20-73 0,85-69 140 16,0 0-140-16,-82 95 141 0,9 23-141 0,73-118 80 0,0 0-80 16,-53 123 81-16,21 1-81 0,32-124 21 0,0 0-21 15,-3 123 21-15,29-2-21 0,-26-121 7 0,0 0-7 16,47 120 7-16,29-8-7 0,-76-112 1 16,0 0-1-16,100 89 2 0,26-23-2 0,-126-66 0 0,0 0 0 15,131 32 1-15,4-32-1 0,-135 0 0 0,0 0 0 0,141-32 0 16,20-28 0-16,-161 60 0 0,0 0 0 0,155-81 0 15,-18-28 0-15,-137 109 0 0,0 0 0 16,117-117 1-16,-41 2-1 0,-76 115 1 0,0 0-1 16,50-135 1-16,-29-23-1 0,-21 158 1 0,0 0-1 0,-6-155 2 15,-26 9-2-15,32 146 1 0,0 0-1 0,-71-135 2 16,-40 11-2-16,111 124 1 0,0 0-1 0,-149-103 2 16,-33 34-2-16,182 69 1 0,0 0-1 0,-199-29 1 15,0 44-1-15,199-15 0 0,0 0 0 0,-187 51 0 16,17 38 0-16,170-89-1 0,0 0 1 0,-132 92-1 15,33 9 1-15,-1 2-1614 0</inkml:trace>
  <inkml:trace contextRef="#ctx0" brushRef="#br0" timeOffset="14178.81">27459 11562 1782 0,'0'0'0'0,"0"0"0"0,0 0 0 0,0 0 13 0,0 0-13 16,0 0 13-16,0 14-13 16,0-14 20-16,0 0-20 0,14 20 20 0,27 26-20 0,-41-46 36 0,0 0-36 15,44 75 36-15,9 28-36 0,-53-103 23 0,0 0-23 16,61 121 24-16,21 19-24 0,-82-140 22 0,0 0-22 15,79 138 22-15,-5-26-22 0,-1 3-1449 0</inkml:trace>
  <inkml:trace contextRef="#ctx0" brushRef="#br0" timeOffset="14410.97">30146 11366 1782 0,'0'0'0'0,"0"0"0"15,6 12 0-15,-6-12 9 0,0 0-9 0,3 11 10 0,-3 1-10 16,0-12 33-16,0 0-33 0,0 34 33 0,5 35-33 16,-5-69 20-16,0 0-20 0,0 95 21 0,-5 23-21 15,5-118 5-15,0 0-5 0,0 100 6 0,5-25-6 16,-5-3-1380-16</inkml:trace>
  <inkml:trace contextRef="#ctx0" brushRef="#br0" timeOffset="14864.22">31021 10485 1759 0,'0'0'0'0,"0"0"0"15,38-23 0-15,-38 23 16 0,0 0-16 0,47-20 16 16,26 9-16-16,-73 11 25 0,0 0-25 0,105-6 26 16,30 12-26-16,-135-6 47 0,0 0-47 0,138 11 48 15,-18 18-48-15,-120-29 26 0,0 0-26 0,105 40 27 16,-20 12-27-16,-85-52 17 0,0 0-17 0,70 69 18 15,-5 11-18-15,-65-80 17 0,0 0-17 0,55 103 17 16,4 29-17-16,-59-132 10 0,0 0-10 0,47 161 11 0,-18 37-11 16,-29-198 6-16,0 0-6 0,6 224 7 0,-33 32-7 15,27-256 5-15,0 0-5 0,-35 278 5 0,-12 26-5 16,47-304 4-16,0 0-4 0,-49 336 4 0,5 29-4 16,44-365 3-16,0 0-3 0,-30 362 3 0,13-9-3 15,17-353 3-15,0 0-3 0,-12 327 4 0,3-34-4 16,9-293 3-16,0 0-3 0,-11 241 3 0,8-66-3 15,3-175 4-15,0 0-4 0,-6 121 4 0,6-55-4 16,0-66 4-16,0 0-4 0,-24 34 5 0,-34-8-5 16,58-26 4-16,0 0-4 0,-190-8 4 0,-211-38-4 15,401 46 3-15,0 0-3 0,-685-135 4 0,-275-112-4 16,2 0-1562-16</inkml:trace>
  <inkml:trace contextRef="#ctx0" brushRef="#br0" timeOffset="16186.32">8752 12101 1166 0,'0'0'0'0,"0"0"0"16,-44-2 0-16,44 2 31 0,0 0-31 0,-38 0 32 16,8 0-32-16,30 0 72 0,0 0-72 0,-47 20 73 15,-40 14-73-15,87-34 72 0,0 0-72 0,-100 46 72 16,12-6-72-16,88-40 45 0,0 0-45 0,-82 46 45 15,6 3-45-15,76-49 24 0,0 0-24 0,-73 60 24 16,12 12-24-16,61-72 22 0,0 0-22 0,-62 89 23 16,4 26-23-16,58-115 20 0,0 0-20 0,-44 121 20 15,14 5-20-15,30-126 18 0,0 0-18 0,-8 109 19 0,22-17-19 16,-14-92 13-16,0 0-13 0,38 86 14 0,21-6-14 16,-59-80 12-16,0 0-12 0,67 86 12 0,3 12-12 15,-70-98 14-15,0 0-14 16,65 86 14-16,-12-14-14 0,-53-72 13 0,0 0-13 0,38 75 13 0,0 5-13 15,-38-80 11-15,0 0-11 0,14 83 12 0,-14 1-12 16,0-84 11-16,0 0-11 0,-14 83 11 0,-30 9-11 0,44-92 10 16,0 0-10-16,-59 86 10 15,-11-3-10-15,70-83 6 0,0 0-6 0,-97 72 7 0,-14-12-7 16,111-60 6-16,0 0-6 0,-114 40 7 0,-12-17-7 0,126-23 4 16,0 0-4-16,-99 17 4 15,46-14-4-15,53-3 4 0,0 0-4 0,-29-3 5 0,14-11-5 16,15 14 7-16,0 0-7 0,6-43 7 0,26-34-7 15,-32 77 9-15,0 0-9 0,53-75 9 0,14 12-9 0,-67 63 11 16,0 0-11-16,67-38 11 0,1 33-11 0,-68 5 7 16,0 0-7-16,52 23 7 0,-8 23-7 0,-44-46 3 15,0 0-3-15,32 66 3 0,-5 28-3 0,-27-94 1 0,0 0-1 16,9 135 2-16,-15 49-2 0,6-184 0 0,0 0 0 0,-18 224 1 16,-11 23-1-16,29-247 0 0,0 0 0 0,-29 261 0 15,20-5 0-15,9-256 0 0,0 0 0 0,23 229 1 16,45-25-1-16,-68-204 0 0,0 0 0 0,172 164 1 15,136-46-1-15,-308-118 0 0,0 0 0 0,456 8 0 16,144-146 0-16,6-2-1494 0</inkml:trace>
  <inkml:trace contextRef="#ctx0" brushRef="#br0" timeOffset="17215.23">31232 10712 1681 0,'0'0'0'0,"0"0"0"0,0 0 0 0,0 0 40 15,0 0-40-15,41-12 40 0,32 7-40 0,-73 5 87 16,0 0-87-16,105-3 88 0,39-6-88 0,-144 9 57 16,0 0-57-16,164-6 58 0,20 6-58 0,-184 0 26 15,0 0-26-15,187 3 27 0,4 17-27 0,-191-20 14 16,0 0-14-16,169 32 14 0,-34 8-14 0,-135-40 9 15,0 0-9-15,97 43 10 0,-36 6-10 0,-61-49 5 0,0 0-5 16,29 69 5-16,-37 14-5 16,8-83 2-16,0 0-2 0,-44 118 2 0,-38 43-2 0,82-161 0 0,0 0 0 15,-129 181 1-15,-41 11-1 0,170-192 1 0,0 0-1 0,-205 210 1 16,-23 11-1-16,228-221 2 0,0 0-2 16,-228 221 2-16,26-12-2 0,202-209 3 0,0 0-3 15,-164 187 4-15,38-21-4 0,126-166 4 0,0 0-4 0,-79 135 5 16,35-28-5-16,44-107 5 0,0 0-5 0,-18 97 6 15,30-16-6-15,-12-81 6 0,0 0-6 0,29 66 6 16,9-9-6-16,-38-57 5 0,0 0-5 0,68 43 6 16,28-11-6-16,-96-32 8 0,0 0-8 0,97 23 8 15,-18-6-8-15,-79-17 8 0,0 0-8 0,73 11 9 16,9-8-9-16,-82-3 9 0,0 0-9 0,129-6 9 16,73-8-9-16,-202 14 5 0,0 0-5 0,181-23 5 0,-84-8-5 15,-97 31 3-15,0 0-3 0,50-41 3 0,-27 7-3 16,-23 34 1-16,0 0-1 0,15-26 2 0,-12 6-2 15,-3 20 2-15,0 0-2 0,0-20 3 0,0 3-3 16,0 17 3-16,0 0-3 0,3-18 3 0,0-5-3 16,-3 23 4-16,0 0-4 0,-47 3 4 0,-79 43-4 15,126-46 2-15,0 0-2 0,-126 98 2 0,56 54-2 16,70-152 1-16,0 0-1 0,0 227 1 0,76 103-1 0,-76-330 0 16,0 0 0-16,114 367 1 0,3-39-1 0,-117-328 0 15,0 0 0-15,105 270 0 0,-20-72 0 16,-85-198 0-16,0 0 0 0,59 140 0 0,-27-48 0 0,-32-92 0 15,0 0 0-15,-26 72 1 0,-74 0-1 0,100-72 0 16,0 0 0-16,-231 40 1 0,-226-31-1 0,457-9 1 0,0 0-1 16,-705-46 1-16,-229-63-1 0,3 2-1682 0</inkml:trace>
  <inkml:trace contextRef="#ctx0" brushRef="#br0" timeOffset="17902.03">5274 14189 1535 0,'0'0'0'0,"0"0"0"16,-26-32 0-16,26 32 54 0,0 0-54 0,-18-29 55 16,4-2-55-16,14 31 98 0,0 0-98 0,-6-35 99 15,12-2-99-15,-6 37 72 0,0 0-72 0,8-40 72 0,13-3-72 16,-21 43 30-16,0 0-30 0,32-40 30 0,27-6-30 15,-59 46 20-15,0 0-20 0,90-41 20 0,30 7-20 16,-120 34 15-16,0 0-15 0,135-29 16 0,20 3-16 16,-155 26 9-16,0 0-9 0,173-23 10 15,17 1-10-15,-190 22 6 0,0 0-6 0,193-21 6 0,-26 4-6 16,-167 17 5-16,0 0-5 0,161-11 6 0,-17 5-6 16,-144 6 0-16,0 0 0 0,122 0 0 0,-19 6 0 0,-103-6-5 15,0 0 5-15,67 3-5 0,-37-9 5 0,2 0-1551 16</inkml:trace>
  <inkml:trace contextRef="#ctx0" brushRef="#br0" timeOffset="18147.58">5259 14453 1759 0,'0'0'0'0,"0"0"0"15,0 0 0-15,0 0 10 0,0 0-10 0,15-6 11 16,23-5-11-16,-38 11 53 0,0 0-53 0,82-21 54 16,56-7-54-16,-138 28 52 0,0 0-52 0,169-32 53 15,33 1-53-15,-202 31 38 0,0 0-38 0,205-38 38 16,3 15-38-16,-208 23 21 0,0 0-21 0,196-26 22 16,6 12-22-16,-202 14 7 0,0 0-7 15,164-29 7-15,-73-14-7 0,0 0-1534 0</inkml:trace>
  <inkml:trace contextRef="#ctx0" brushRef="#br0" timeOffset="19332.09">4759 11458 1334 0,'0'0'0'0,"0"0"0"16,0 0 0-16,0 0 8 0,0 0-8 0,-15-14 9 16,1 5-9-16,14 9 41 0,0 0-41 0,-18-25 41 15,-8-10-41-15,26 35 45 0,0 0-45 0,-18-34 46 16,12 19-46-16,6 15 41 0,0 0-41 0,9-11 41 0,12-1-41 15,-21 12 43-15,0 0-43 0,44-20 44 16,32-14-44-16,-76 34 42 0,0 0-42 0,96-40 42 0,10 5-42 16,-106 35 33-16,0 0-33 0,134-34 33 0,24 2-33 15,-158 32 24-15,0 0-24 0,167-31 24 0,-6-4-24 16,-161 35 14-16,0 0-14 0,149-29 15 0,-17 9-15 16,-132 20 10-16,0 0-10 0,120-14 10 0,-17 8-10 0,-103 6 10 15,0 0-10-15,76-8 11 0,-27 8-11 16,-49 0 8-16,0 0-8 0,27 0 8 0,-13 0-8 0,-14 0 5 15,0 0-5-15,0 0 6 0,0 0-6 0,0 0 5 16,0 0-5-16,-41-9 6 0,-46 9-6 0,87 0 3 16,0 0-3-16,-115 6 4 0,-10 5-4 0,125-11 2 15,0 0-2-15,-150 23 2 0,-22 9-2 0,172-32 0 16,0 0 0-16,-188 37 1 0,7 0-1 0,181-37 0 16,0 0 0-16,-158 38 1 0,8-1-1 0,150-37 0 0,0 0 0 15,-111 29 1-15,53-15-1 0,58-14 0 0,0 0 0 16,-32 6 0-16,11-3 0 0,21-3 0 0,0 0 0 15,0 0 1-15,44 0-1 0,-44 0 1 0,0 0-1 0,58-3 1 16,27-6-1-16,-85 9 1 0,0 0-1 16,106-17 1-16,20-3-1 0,-126 20 1 0,0 0-1 0,140-17 2 15,18 8-2-15,-158 9 1 0,0 0-1 0,149-9 2 16,-26 1-2-16,-123 8 2 0,0 0-2 0,103-9 2 16,-21 3-2-16,-82 6 3 0,0 0-3 0,52-5 3 15,-22 2-3-15,-30 3 2 0,0 0-2 0,9 0 3 16,-9 0-3-16,0 0 3 0,0 0-3 0,0 0 4 15,0 0-4-15,0 0 4 0,0 0-4 0,-9 0 4 16,-12 0-4-16,21 0 3 0,0 0-3 0,-52 0 4 0,-39 6-4 16,91-6 4-16,0 0-4 0,-120 23 4 0,-12 11-4 15,132-34 3-15,0 0-3 0,-137 37 3 0,2-2-3 16,135-35 1-16,0 0-1 0,-120 31 2 0,23-2-2 16,97-29 1-16,0 0-1 0,-76 26 1 0,18-12-1 15,58-14 1-15,0 0-1 0,-38 12 1 0,14-4-1 16,24-8 1-16,0 0-1 0,-14 6 1 0,14-6-1 0,0 0 1 15,0 0-1-15,0 0 1 0,38 20-1 0,-38-20 0 16,0 0 0-16,61 6 1 0,27-12-1 0,-88 6 0 0,0 0 0 16,120-20 1-16,38-11-1 0,-158 31 0 15,0 0 0-15,173-38 1 0,5-8-1 0,-178 46 0 16,0 0 0-16,176-46 1 0,2-2-1 0,-178 48 0 0,0 0 0 16,164-41 1-16,-23 13-1 0,-141 28 1 0,0 0-1 15,108-20 2-15,-35 5-2 0,-73 15 1 0,0 0-1 0,38-8 1 16,-14-1-1-16,-24 9 1 0,0 0-1 0,0 0 1 15,0 0-1-15,0 0 1 0,0 0-1 0,-32-6 1 16,-59 3-1-16,91 3 1 0,0 0-1 0,-132 3 1 16,-35 14-1-16,167-17 1 0,0 0-1 0,-187 26 2 15,-30 6-2-15,217-32 2 0,0 0-2 0,-216 43 3 16,5 9-3-16,211-52 3 0,0 0-3 0,-187 46 3 16,29-15-3-16,158-31 2 0,0 0-2 0,-118 23 3 15,57-11-3-15,61-12 2 0,0 0-2 0,-32 8 3 16,32-8-3-16,0 0 2 0,0 0-2 0,32 0 2 0,70-8-2 15,-102 8 2-15,0 0-2 0,167-21 2 0,73-19-2 16,-240 40 0-16,0 0 0 0,284-51 0 0,38-10 0 16,-6 1-1541-16</inkml:trace>
</inkml:ink>
</file>

<file path=ppt/ink/ink4.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3-08-17T06:19:07.140"/>
    </inkml:context>
    <inkml:brush xml:id="br0">
      <inkml:brushProperty name="width" value="0.05292" units="cm"/>
      <inkml:brushProperty name="height" value="0.05292" units="cm"/>
    </inkml:brush>
  </inkml:definitions>
  <inkml:trace contextRef="#ctx0" brushRef="#br0">22661 15690 1222 0,'0'0'0'15,"0"0"0"-15,-29-17 0 0,29 17-9 0,0 0 9 16,-26-23-9-16,-4-14 9 0,30 37-53 0,0 0 53 16,-38-43-52-16,-3 2 52 0,0-7-765 0</inkml:trace>
  <inkml:trace contextRef="#ctx0" brushRef="#br0" timeOffset="618.26">22301 15300 863 0,'0'0'0'0,"0"0"0"0,0 0 0 0,0 0 29 0,0 0-29 0,0 0 30 16,0 0-30-16,0 0 7 0,0 0-7 0,0 0 8 16,0 0-8-16,0 0 28 0,0 0-28 0,0 0 28 15,0 0-28-15,0 0 33 0,0 0-33 0,0 0 33 16,0 0-33-16,0 0 35 0,0 0-35 0,0 0 35 15,0 0-35-15,0 0 49 0,0 0-49 0,0 0 49 0,0 0-49 16,0 0 53-16,0 0-53 0,0 0 54 0,0 0-54 16,0 0 51-16,0 0-51 0,0 0 52 0,29-3-52 15,-29 3 43-15,0 0-43 0,59-14 44 0,40-12-44 16,-99 26 32-16,0 0-32 0,120-26 33 0,6 3-33 16,-126 23 31-16,0 0-31 0,114-26 32 0,-17 12-32 15,-97 14 31-15,0 0-31 0,76-15 31 0,-23 10-31 0,-53 5 28 16,0 0-28-16,38 0 29 0,-18-9-29 15,-20 9 24-15,0 0-24 0,15-6 25 0,-15 6-25 16,0 0 24-16,0 0-24 0,0 0 24 0,0 0-24 0,0 0 19 16,0 0-19-16,0 0 19 0,-53 0-19 15,53 0 18-15,0 0-18 0,-73 0 18 0,-23 0-18 0,96 0 15 16,0 0-15-16,-109 6 15 0,-2-3-15 0,111-3 13 16,0 0-13-16,-105 6 13 0,8-6-13 0,97 0 8 0,0 0-8 15,-70 5 9-15,35 1-9 0,35-6 6 0,0 0-6 16,-21 3 7-16,21-3-7 0,0 0 5 0,0 0-5 0,0 0 5 15,-14 0-5-15,14 0 4 0,0 0-4 0,0 0 4 16,11 0-4-16,-11 0 3 0,0 0-3 0,47 0 4 16,50-3-4-16,-97 3 2 0,0 0-2 0,126-11 2 15,17-10-2-15,-143 21 2 0,0 0-2 0,149-25 2 16,-5-4-2-16,-144 29 1 0,0 0-1 0,137-26 2 16,-17 9-2-16,-120 17 2 15,0 0-2-15,94-12 2 0,-41 7-2 0,-53 5 1 0,0 0-1 0,29-3 1 16,-14 0-1-16,-15 3 1 0,0 0-1 0,0 0 2 15,-12 0-2-15,12 0 1 0,0 0-1 0,-53 11 2 0,-70 24-2 16,123-35 2-16,0 0-2 0,-149 46 2 0,-35 3-2 16,184-49 2-16,0 0-2 0,-191 54 2 0,4 1-2 15,187-55 2-15,0 0-2 0,-179 46 3 0,42-9-3 16,137-37 1-16,0 0-1 0,-120 29 1 0,17-9-1 16,103-20 0-16,0 0 0 0,-99-49 1 0,-12-83-1 0,-1-3-1509 15</inkml:trace>
  <inkml:trace contextRef="#ctx0" brushRef="#br0" timeOffset="1583.66">13341 16437 1065 0,'0'0'0'0,"0"0"0"0,0 0 0 0,0 0 34 16,0 0-34-16,-38-9 35 0,24 9-35 0,14 0 89 0,0 0-89 15,0 0 90-15,0 0-90 0,0 0 74 0,0 0-74 16,0 0 74-16,-18-9-74 0,18 9 47 0,0 0-47 16,0 0 48-16,0 0-48 0,0 0 30 0,0 0-30 15,-9-2 31-15,9 2-31 0,0 0 22 0,0 0-22 16,0 0 22-16,29-15-22 0,-29 15 17 0,0 0-17 0,65-23 17 15,29-14-17-15,-94 37 12 0,0 0-12 0,114-46 12 16,29-3-12-16,-143 49 10 0,0 0-10 0,144-46 11 16,-19 6-11-16,-125 40 9 0,0 0-9 0,106-37 10 15,-15 11-10-15,-91 26 10 0,0 0-10 0,67-20 11 16,-32 11-11-16,-35 9 10 0,0 0-10 0,20-6 10 16,-8 1-10-16,-12 5 10 0,0 0-10 0,0 0 10 15,0 0-10-15,0 0 8 0,0 0-8 0,-47 3 8 16,-49 25-8-16,96-28 5 0,0 0-5 0,-129 43 6 15,-35 18-6-15,164-61 1 0,0 0-1 0,-173 69 1 16,6 8-1-16,167-77 0 0,0 0 0 0,-155 75 0 0,15-9 0 16,140-66-1-16,0 0 1 0,-108 51 0 0,29-13 0 15,79-38-5-15,0 0 5 0,-47 23-4 16,23-12 4-16,24-11-2 0,0 0 2 0,-14 6-1 0,14-6 1 16,0 0 0-16,0 0 0 0,5 11 0 0,51-2 0 15,-56-9 1-15,0 0-1 0,76-6 1 0,18-8-1 16,-94 14 1-16,0 0-1 0,105-20 2 0,6-9-2 0,-111 29 2 15,0 0-2-15,120-31 3 0,0-4-3 16,-120 35 5-16,0 0-5 0,106-34 6 0,-24 8-6 0,-82 26 6 16,0 0-6-16,53-17 7 0,-27 8-7 0,-26 9 8 0,0 0-8 15,12-6 9-15,-12 6-9 0,0 0 10 0,0 0-10 16,0 0 10-16,-21-14-10 0,21 14 12 0,0 0-12 16,-56-9 12-16,-46-8-12 15,102 17 11-15,0 0-11 0,-114-9 12 0,3 21-12 0,111-12 11 0,0 0-11 16,-103 20 11-16,18 3-11 15,85-23 11-15,0 0-11 0,-67 20 12 0,29-8-12 0,38-12 9 16,0 0-9-16,-21 8 10 0,21-8-10 0,0 0 7 0,0 0-7 16,0 12 8-16,30 11-8 0,-30-23 4 0,0 0-4 15,49 8 4-15,42-31-4 0,0-5-1471 0</inkml:trace>
</inkml:ink>
</file>

<file path=ppt/ink/ink5.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3-08-17T06:19:20.302"/>
    </inkml:context>
    <inkml:brush xml:id="br0">
      <inkml:brushProperty name="width" value="0.05292" units="cm"/>
      <inkml:brushProperty name="height" value="0.05292" units="cm"/>
    </inkml:brush>
  </inkml:definitions>
  <inkml:trace contextRef="#ctx0" brushRef="#br0">1896 6391 1547 0,'0'0'0'0,"0"0"0"0,0 0 0 16,0 0 41-16,0 0-41 0,0 0 42 15,0 0-42-15,0 0 78 0,0 0-78 0,0 0 79 16,0 0-79-16,0 0 54 0,0 0-54 0,0 0 54 0,0 0-54 16,0 0 17-16,0 0-17 0,0 0 17 0,0 0-17 15,0 0 10-15,0 0-10 0,0 0 10 0,0 0-10 16,0 0 6-16,0 0-6 0,0 0 7 0,44 26-7 16,-44-26 3-16,0 0-3 0,38 11 3 0,15 10-3 15,-53-21 2-15,0 0-2 0,47 20 2 0,2-3-2 16,-49-17 2-16,0 0-2 0,47 23 2 0,12 6-2 0,-59-29 1 15,0 0-1-15,76 31 2 0,12 4-2 16,-88-35 1-16,0 0-1 0,93 25 2 0,10-2-2 16,-103-23 0-16,0 0 0 0,99 18 1 0,4-4-1 0,-103-14 1 15,0 0-1-15,114 6 1 0,12-3-1 0,-126-3 0 0,0 0 0 16,137 5 1-16,4-5-1 0,-141 0 1 0,0 0-1 16,135 6 1-16,-15-6-1 0,-120 0 1 0,0 0-1 15,134 0 1-15,10 0-1 0,-144 0 1 0,0 0-1 0,140 9 1 16,-5 5-1-16,-135-14 1 0,0 0-1 0,129 11 2 15,-15-5-2-15,-114-6 2 0,0 0-2 0,126 0 2 16,17 0-2-16,-143 0 2 0,0 0-2 0,149-6 3 16,1-2-3-16,-150 8 3 0,0 0-3 0,155-3 4 15,3 3-4-15,-158 0 4 0,0 0-4 0,167 0 4 16,-3-3-4-16,-164 3 4 0,0 0-4 0,158 3 4 16,-3 8-4-16,-155-11 4 0,0 0-4 0,158 9 5 15,15 8-5-15,-173-17 4 0,0 0-4 0,172 20 4 16,-14 6-4-16,-158-26 4 0,0 0-4 0,173 29 5 15,11-9-5-15,-184-20 4 0,0 0-4 0,182 14 4 0,5 1-4 16,-187-15 3-16,0 0-3 0,188 11 4 16,14 1-4-16,-202-12 3 0,0 0-3 0,202 14 3 15,-1 6-3-15,-201-20 1 0,0 0-1 0,205 20 2 16,12 0-2-16,-217-20 1 0,0 0-1 0,222 20 2 0,-2 1-2 16,-220-21 0-16,0 0 0 0,225 20 1 0,-2-6-1 15,-223-14 0-15,0 0 0 0,234 20 1 0,21 0-1 0,-255-20 0 16,0 0 0-16,254 15 0 0,-14-4 0 0,-240-11 0 15,0 0 0-15,237 3 1 0,3 8-1 0,-240-11 1 16,0 0-1-16,258 0 2 0,17 0-2 0,-275 0 1 16,0 0-1-16,281-14 2 0,9 0-2 0,-290 14 2 15,0 0-2-15,287-18 2 0,-21 4-2 0,-266 14 1 0,0 0-1 16,272-20 1-16,12 0-1 0,-284 20 0 0,0 0 0 16,284-14 1-16,15-12-1 0,-299 26 0 0,0 0 0 15,301-32 0-15,-2 3 0 0,-299 29 0 0,0 0 0 16,278-34 0-16,-15-21 0 0,-263 55 0 0,0 0 0 0,249-51 0 15,-12-4 0-15,-237 55 0 0,0 0 0 0,217-51 0 16,0-4 0-16,-217 55-1 0,0 0 1 0,172-49 0 16,-49 6 0-16,-123 43-1 0,0 0 1 0,106-43-1 15,-19-11 1-15,-87 54-1 0,0 0 1 0,68-58-1 16,-24-2 1-16,-44 60-2 0,0 0 2 0,29-75-1 16,-6-14 1-16,-23 89-1 0,0 0 1 0,9-92-1 15,-3 0 1-15,-6 92-1 0,0 0 1 0,-21-94 0 16,-20-15 0-16,41 109 0 0,0 0 0 0,-73-121 0 15,-32-20 0-15,105 141 0 0,0 0 0 0,-149-135 0 16,-39 9 0-16,188 126 0 0,0 0 0 0,-231-121 0 0,-62-5 0 16,293 126 0-16,0 0 0 0,-330-120 1 0,-28 13-1 15,358 107 0-15,0 0 0 0,-368-94 0 0,-22 5 0 16,390 89 0-16,0 0 0 0,-383-81 0 0,-3 21 0 16,386 60 0-16,0 0 0 0,-375-60 0 0,0 14 0 15,375 46 0-15,0 0 0 0,-398-55 0 0,-32-2 0 16,430 57 0-16,0 0 0 0,-439-49 0 0,-21 3 0 0,460 46 0 15,0 0 0-15,-462-40 0 0,-13 11 0 0,475 29 0 16,0 0 0-16,-477-31 0 0,3 8 0 0,474 23 0 16,0 0 0-16,-465-12 0 0,11 3 0 0,454 9 0 15,0 0 0-15,-445 3 0 0,3 9 0 0,442-12 0 0,0 0 0 16,-439 20 0-16,12 14 0 0,427-34 0 0,0 0 0 16,-413 41 0-16,6-1 0 0,407-40 0 0,0 0 0 15,-401 40 0-15,15-8 0 0,386-32 0 0,0 0 0 16,-372 48 0-16,21 4 0 0,351-52 0 0,0 0 0 15,-340 78 0-15,-5 22 0 0,345-100 0 0,0 0 0 0,-308 98 0 16,39 2 0-16,269-100 0 0,0 0 0 0,-240 101 0 16,32-7 0-16,208-94 0 0,0 0 0 0,-178 101 0 15,34 5 0-15,144-106 0 0,0 0 0 0,-120 123 0 16,30 15 0-16,90-138 0 0,0 0 0 0,-59 150 1 16,30-4-1-16,29-146 0 0,0 0 0 0,11 141 0 15,45-1 0-15,-56-140 0 0,0 0 0 0,126 127 0 16,91-12 0-16,-217-115 0 0,0 0 0 0,269 40 0 15,29-101 0-15,4 1-1506 0</inkml:trace>
  <inkml:trace contextRef="#ctx0" brushRef="#br0" timeOffset="902.03">16087 5754 1110 0,'0'0'0'15,"0"0"0"-15,0 0 0 0,0 0 26 0,0 0-26 16,0 0 26-16,0 0-26 0,0 0 56 0,0 0-56 15,-21-32 57-15,21 32-57 0,0 0 45 0,0 0-45 16,15-23 46-16,8-8-46 0,-23 31 20 0,0 0-20 0,38-35 21 16,12-11-21-16,-50 46 13 0,0 0-13 0,56-43 13 15,8 3-13-15,-64 40 12 0,0 0-12 0,68-37 12 16,16 2-12-16,-84 35 11 0,0 0-11 0,103-40 11 16,11-9-11-16,-114 49 8 0,0 0-8 0,126-46 9 15,3 0-9-15,-129 46 8 0,0 0-8 0,143-48 8 16,27-4-8-16,-170 52 6 0,0 0-6 0,178-60 7 15,10-9-7-15,-188 69 5 0,0 0-5 0,211-81 6 16,17-11-6-16,-228 92 7 0,0 0-7 0,252-109 7 16,5-11-7-16,-257 120 11 0,0 0-11 0,267-118 12 15,-13 9-12-15,-254 109 13 0,0 0-13 0,255-115 14 16,26-6-14-16,-281 121 14 0,0 0-14 0,269-132 15 0,-14-3-15 16,-255 135 15-16,0 0-15 0,260-126 16 0,15 6-16 15,-275 120 13-15,0 0-13 0,264-110 14 16,-39 10-14-16,-225 100 12 0,0 0-12 0,173-66 13 0,-59 32-13 15,-114 34 5-15,0 0-5 0,88-6 6 0,-21 26-6 0,-67-20 2 16,0 0-2-16,-11 31 3 0,-106-2-3 0,5-3-1236 16</inkml:trace>
  <inkml:trace contextRef="#ctx0" brushRef="#br0" timeOffset="2906.84">25986 2142 1502 0,'0'0'0'0,"0"0"0"0,0 0 0 0,0 0 6 0,0 0-6 15,30-9 7-15,34 18-7 0,-64-9 0 0,0 0 0 16,73 12 0-16,-14 8 0 0,-1 3-1077 0</inkml:trace>
  <inkml:trace contextRef="#ctx0" brushRef="#br0" timeOffset="5757.68">28931 3618 1670 0,'0'0'0'0,"0"0"0"15,0 0 0-15,0 0 9 0,0 0-9 0,20 17 10 16,21 6-10-16,-41-23 1 0,0 0-1 0,65 37 1 15,26 24-1-15,-91-61-7 0,0 0 7 0,82 74-6 0,-21 38 6 16,-5 3-1199-16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4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3" name="Google Shape;453;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5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5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6" name="Google Shape;536;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p5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5" name="Google Shape;545;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p9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9" name="Google Shape;899;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4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1" name="Google Shape;461;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4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0" name="Google Shape;470;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p4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8" name="Google Shape;478;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p5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6" name="Google Shape;486;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p5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4" name="Google Shape;494;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p5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2" name="Google Shape;502;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5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0" name="Google Shape;510;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p5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9" name="Google Shape;519;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8A2E1-4736-CA57-5CD0-1C72242AF7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1208398-87CC-C6B0-A8B6-10C49BFD88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599C640-387E-72F7-31E0-69689B5BD8CC}"/>
              </a:ext>
            </a:extLst>
          </p:cNvPr>
          <p:cNvSpPr>
            <a:spLocks noGrp="1"/>
          </p:cNvSpPr>
          <p:nvPr>
            <p:ph type="dt" sz="half" idx="10"/>
          </p:nvPr>
        </p:nvSpPr>
        <p:spPr/>
        <p:txBody>
          <a:bodyPr/>
          <a:lstStyle/>
          <a:p>
            <a:fld id="{82174FDA-E26E-4B10-B7F4-BE7456D24A8C}" type="datetimeFigureOut">
              <a:rPr lang="en-IN" smtClean="0"/>
              <a:t>17-08-2023</a:t>
            </a:fld>
            <a:endParaRPr lang="en-IN"/>
          </a:p>
        </p:txBody>
      </p:sp>
      <p:sp>
        <p:nvSpPr>
          <p:cNvPr id="5" name="Footer Placeholder 4">
            <a:extLst>
              <a:ext uri="{FF2B5EF4-FFF2-40B4-BE49-F238E27FC236}">
                <a16:creationId xmlns:a16="http://schemas.microsoft.com/office/drawing/2014/main" id="{FD2A289D-A556-80A2-B580-B8B8942A22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AECE4C-173B-A49E-83F1-EA9C1B7E36D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9022762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D7A7A-0322-52B7-DCA5-49E1480BD22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D989802-2587-57B3-03BB-7D9F8941A0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190C3A-8652-F3D4-3ABC-13FB0A1F793A}"/>
              </a:ext>
            </a:extLst>
          </p:cNvPr>
          <p:cNvSpPr>
            <a:spLocks noGrp="1"/>
          </p:cNvSpPr>
          <p:nvPr>
            <p:ph type="dt" sz="half" idx="10"/>
          </p:nvPr>
        </p:nvSpPr>
        <p:spPr/>
        <p:txBody>
          <a:bodyPr/>
          <a:lstStyle/>
          <a:p>
            <a:fld id="{82174FDA-E26E-4B10-B7F4-BE7456D24A8C}" type="datetimeFigureOut">
              <a:rPr lang="en-IN" smtClean="0"/>
              <a:t>17-08-2023</a:t>
            </a:fld>
            <a:endParaRPr lang="en-IN"/>
          </a:p>
        </p:txBody>
      </p:sp>
      <p:sp>
        <p:nvSpPr>
          <p:cNvPr id="5" name="Footer Placeholder 4">
            <a:extLst>
              <a:ext uri="{FF2B5EF4-FFF2-40B4-BE49-F238E27FC236}">
                <a16:creationId xmlns:a16="http://schemas.microsoft.com/office/drawing/2014/main" id="{74F7CF2A-FC8E-2266-AF9E-B416ADEFDC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ACC56B-790B-F3A6-967E-7A073A3147D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200" b="0" i="0" u="none" strike="noStrike" cap="none">
              <a:latin typeface="Arial"/>
              <a:ea typeface="Arial"/>
              <a:cs typeface="Arial"/>
              <a:sym typeface="Arial"/>
            </a:endParaRPr>
          </a:p>
        </p:txBody>
      </p:sp>
    </p:spTree>
    <p:extLst>
      <p:ext uri="{BB962C8B-B14F-4D97-AF65-F5344CB8AC3E}">
        <p14:creationId xmlns:p14="http://schemas.microsoft.com/office/powerpoint/2010/main" val="127231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6E4494-4458-15B2-E8E0-5987461D07F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0BDAEA6-9C96-4C15-C77E-DB4796A573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84C7E6-07D8-ECDC-4EDA-7D40D16CAAA1}"/>
              </a:ext>
            </a:extLst>
          </p:cNvPr>
          <p:cNvSpPr>
            <a:spLocks noGrp="1"/>
          </p:cNvSpPr>
          <p:nvPr>
            <p:ph type="dt" sz="half" idx="10"/>
          </p:nvPr>
        </p:nvSpPr>
        <p:spPr/>
        <p:txBody>
          <a:bodyPr/>
          <a:lstStyle/>
          <a:p>
            <a:fld id="{82174FDA-E26E-4B10-B7F4-BE7456D24A8C}" type="datetimeFigureOut">
              <a:rPr lang="en-IN" smtClean="0"/>
              <a:t>17-08-2023</a:t>
            </a:fld>
            <a:endParaRPr lang="en-IN"/>
          </a:p>
        </p:txBody>
      </p:sp>
      <p:sp>
        <p:nvSpPr>
          <p:cNvPr id="5" name="Footer Placeholder 4">
            <a:extLst>
              <a:ext uri="{FF2B5EF4-FFF2-40B4-BE49-F238E27FC236}">
                <a16:creationId xmlns:a16="http://schemas.microsoft.com/office/drawing/2014/main" id="{925035E8-9D3F-29E0-7C2A-9B9CA1D487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B31CF3-55B6-A7F1-CA5B-BD5E107C850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200" b="0" i="0" u="none" strike="noStrike" cap="none">
              <a:latin typeface="Arial"/>
              <a:ea typeface="Arial"/>
              <a:cs typeface="Arial"/>
              <a:sym typeface="Arial"/>
            </a:endParaRPr>
          </a:p>
        </p:txBody>
      </p:sp>
    </p:spTree>
    <p:extLst>
      <p:ext uri="{BB962C8B-B14F-4D97-AF65-F5344CB8AC3E}">
        <p14:creationId xmlns:p14="http://schemas.microsoft.com/office/powerpoint/2010/main" val="10429238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tx">
  <p:cSld name="1_Title and Content">
    <p:spTree>
      <p:nvGrpSpPr>
        <p:cNvPr id="1" name="Shape 13"/>
        <p:cNvGrpSpPr/>
        <p:nvPr/>
      </p:nvGrpSpPr>
      <p:grpSpPr>
        <a:xfrm>
          <a:off x="0" y="0"/>
          <a:ext cx="0" cy="0"/>
          <a:chOff x="0" y="0"/>
          <a:chExt cx="0" cy="0"/>
        </a:xfrm>
      </p:grpSpPr>
      <p:sp>
        <p:nvSpPr>
          <p:cNvPr id="14" name="Google Shape;14;p99"/>
          <p:cNvSpPr txBox="1">
            <a:spLocks noGrp="1"/>
          </p:cNvSpPr>
          <p:nvPr>
            <p:ph type="title"/>
          </p:nvPr>
        </p:nvSpPr>
        <p:spPr>
          <a:xfrm>
            <a:off x="838200" y="365125"/>
            <a:ext cx="10515600" cy="1325563"/>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15" name="Google Shape;15;p99"/>
          <p:cNvSpPr txBox="1">
            <a:spLocks noGrp="1"/>
          </p:cNvSpPr>
          <p:nvPr>
            <p:ph type="body" idx="1"/>
          </p:nvPr>
        </p:nvSpPr>
        <p:spPr>
          <a:xfrm>
            <a:off x="838200" y="1825625"/>
            <a:ext cx="10515600" cy="4351338"/>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16" name="Google Shape;16;p99"/>
          <p:cNvSpPr txBox="1">
            <a:spLocks noGrp="1"/>
          </p:cNvSpPr>
          <p:nvPr>
            <p:ph type="sldNum" idx="12"/>
          </p:nvPr>
        </p:nvSpPr>
        <p:spPr>
          <a:xfrm>
            <a:off x="11759519" y="6404291"/>
            <a:ext cx="263983" cy="269241"/>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C00000"/>
              </a:buClr>
              <a:buSzPts val="1200"/>
              <a:buFont typeface="Arial"/>
              <a:buNone/>
              <a:defRPr sz="1200">
                <a:solidFill>
                  <a:srgbClr val="C00000"/>
                </a:solidFill>
              </a:defRPr>
            </a:lvl1pPr>
            <a:lvl2pPr marL="0" lvl="1" indent="0" algn="r">
              <a:lnSpc>
                <a:spcPct val="100000"/>
              </a:lnSpc>
              <a:spcBef>
                <a:spcPts val="0"/>
              </a:spcBef>
              <a:spcAft>
                <a:spcPts val="0"/>
              </a:spcAft>
              <a:buClr>
                <a:srgbClr val="C00000"/>
              </a:buClr>
              <a:buSzPts val="1200"/>
              <a:buFont typeface="Arial"/>
              <a:buNone/>
              <a:defRPr sz="1200">
                <a:solidFill>
                  <a:srgbClr val="C00000"/>
                </a:solidFill>
              </a:defRPr>
            </a:lvl2pPr>
            <a:lvl3pPr marL="0" lvl="2" indent="0" algn="r">
              <a:lnSpc>
                <a:spcPct val="100000"/>
              </a:lnSpc>
              <a:spcBef>
                <a:spcPts val="0"/>
              </a:spcBef>
              <a:spcAft>
                <a:spcPts val="0"/>
              </a:spcAft>
              <a:buClr>
                <a:srgbClr val="C00000"/>
              </a:buClr>
              <a:buSzPts val="1200"/>
              <a:buFont typeface="Arial"/>
              <a:buNone/>
              <a:defRPr sz="1200">
                <a:solidFill>
                  <a:srgbClr val="C00000"/>
                </a:solidFill>
              </a:defRPr>
            </a:lvl3pPr>
            <a:lvl4pPr marL="0" lvl="3" indent="0" algn="r">
              <a:lnSpc>
                <a:spcPct val="100000"/>
              </a:lnSpc>
              <a:spcBef>
                <a:spcPts val="0"/>
              </a:spcBef>
              <a:spcAft>
                <a:spcPts val="0"/>
              </a:spcAft>
              <a:buClr>
                <a:srgbClr val="C00000"/>
              </a:buClr>
              <a:buSzPts val="1200"/>
              <a:buFont typeface="Arial"/>
              <a:buNone/>
              <a:defRPr sz="1200">
                <a:solidFill>
                  <a:srgbClr val="C00000"/>
                </a:solidFill>
              </a:defRPr>
            </a:lvl4pPr>
            <a:lvl5pPr marL="0" lvl="4" indent="0" algn="r">
              <a:lnSpc>
                <a:spcPct val="100000"/>
              </a:lnSpc>
              <a:spcBef>
                <a:spcPts val="0"/>
              </a:spcBef>
              <a:spcAft>
                <a:spcPts val="0"/>
              </a:spcAft>
              <a:buClr>
                <a:srgbClr val="C00000"/>
              </a:buClr>
              <a:buSzPts val="1200"/>
              <a:buFont typeface="Arial"/>
              <a:buNone/>
              <a:defRPr sz="1200">
                <a:solidFill>
                  <a:srgbClr val="C00000"/>
                </a:solidFill>
              </a:defRPr>
            </a:lvl5pPr>
            <a:lvl6pPr marL="0" lvl="5" indent="0" algn="r">
              <a:lnSpc>
                <a:spcPct val="100000"/>
              </a:lnSpc>
              <a:spcBef>
                <a:spcPts val="0"/>
              </a:spcBef>
              <a:spcAft>
                <a:spcPts val="0"/>
              </a:spcAft>
              <a:buClr>
                <a:srgbClr val="C00000"/>
              </a:buClr>
              <a:buSzPts val="1200"/>
              <a:buFont typeface="Arial"/>
              <a:buNone/>
              <a:defRPr sz="1200">
                <a:solidFill>
                  <a:srgbClr val="C00000"/>
                </a:solidFill>
              </a:defRPr>
            </a:lvl6pPr>
            <a:lvl7pPr marL="0" lvl="6" indent="0" algn="r">
              <a:lnSpc>
                <a:spcPct val="100000"/>
              </a:lnSpc>
              <a:spcBef>
                <a:spcPts val="0"/>
              </a:spcBef>
              <a:spcAft>
                <a:spcPts val="0"/>
              </a:spcAft>
              <a:buClr>
                <a:srgbClr val="C00000"/>
              </a:buClr>
              <a:buSzPts val="1200"/>
              <a:buFont typeface="Arial"/>
              <a:buNone/>
              <a:defRPr sz="1200">
                <a:solidFill>
                  <a:srgbClr val="C00000"/>
                </a:solidFill>
              </a:defRPr>
            </a:lvl7pPr>
            <a:lvl8pPr marL="0" lvl="7" indent="0" algn="r">
              <a:lnSpc>
                <a:spcPct val="100000"/>
              </a:lnSpc>
              <a:spcBef>
                <a:spcPts val="0"/>
              </a:spcBef>
              <a:spcAft>
                <a:spcPts val="0"/>
              </a:spcAft>
              <a:buClr>
                <a:srgbClr val="C00000"/>
              </a:buClr>
              <a:buSzPts val="1200"/>
              <a:buFont typeface="Arial"/>
              <a:buNone/>
              <a:defRPr sz="1200">
                <a:solidFill>
                  <a:srgbClr val="C00000"/>
                </a:solidFill>
              </a:defRPr>
            </a:lvl8pPr>
            <a:lvl9pPr marL="0" lvl="8" indent="0" algn="r">
              <a:lnSpc>
                <a:spcPct val="100000"/>
              </a:lnSpc>
              <a:spcBef>
                <a:spcPts val="0"/>
              </a:spcBef>
              <a:spcAft>
                <a:spcPts val="0"/>
              </a:spcAft>
              <a:buClr>
                <a:srgbClr val="C00000"/>
              </a:buClr>
              <a:buSzPts val="1200"/>
              <a:buFont typeface="Arial"/>
              <a:buNone/>
              <a:defRPr sz="1200">
                <a:solidFill>
                  <a:srgbClr val="C00000"/>
                </a:solidFil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227418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86C93-DF15-A420-2CF1-17F1D3040A4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5A28ABE-3C22-1D02-D1A9-BC040929CD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39BC8C-F3B5-AB51-5A47-16B42D44F117}"/>
              </a:ext>
            </a:extLst>
          </p:cNvPr>
          <p:cNvSpPr>
            <a:spLocks noGrp="1"/>
          </p:cNvSpPr>
          <p:nvPr>
            <p:ph type="dt" sz="half" idx="10"/>
          </p:nvPr>
        </p:nvSpPr>
        <p:spPr/>
        <p:txBody>
          <a:bodyPr/>
          <a:lstStyle/>
          <a:p>
            <a:fld id="{82174FDA-E26E-4B10-B7F4-BE7456D24A8C}" type="datetimeFigureOut">
              <a:rPr lang="en-IN" smtClean="0"/>
              <a:t>17-08-2023</a:t>
            </a:fld>
            <a:endParaRPr lang="en-IN"/>
          </a:p>
        </p:txBody>
      </p:sp>
      <p:sp>
        <p:nvSpPr>
          <p:cNvPr id="5" name="Footer Placeholder 4">
            <a:extLst>
              <a:ext uri="{FF2B5EF4-FFF2-40B4-BE49-F238E27FC236}">
                <a16:creationId xmlns:a16="http://schemas.microsoft.com/office/drawing/2014/main" id="{C4834B2C-B568-A07F-CDF0-AA648D69B1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3E9A8D-032E-CBAE-2A95-75F2C26CE75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1885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1CF82-DBA4-7F91-9B76-4F7DEAA822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8FCD4BD-360E-2570-586A-8EC7FB62EC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7B700C-2975-CF18-6EF3-D955921B2DBF}"/>
              </a:ext>
            </a:extLst>
          </p:cNvPr>
          <p:cNvSpPr>
            <a:spLocks noGrp="1"/>
          </p:cNvSpPr>
          <p:nvPr>
            <p:ph type="dt" sz="half" idx="10"/>
          </p:nvPr>
        </p:nvSpPr>
        <p:spPr/>
        <p:txBody>
          <a:bodyPr/>
          <a:lstStyle/>
          <a:p>
            <a:fld id="{82174FDA-E26E-4B10-B7F4-BE7456D24A8C}" type="datetimeFigureOut">
              <a:rPr lang="en-IN" smtClean="0"/>
              <a:t>17-08-2023</a:t>
            </a:fld>
            <a:endParaRPr lang="en-IN"/>
          </a:p>
        </p:txBody>
      </p:sp>
      <p:sp>
        <p:nvSpPr>
          <p:cNvPr id="5" name="Footer Placeholder 4">
            <a:extLst>
              <a:ext uri="{FF2B5EF4-FFF2-40B4-BE49-F238E27FC236}">
                <a16:creationId xmlns:a16="http://schemas.microsoft.com/office/drawing/2014/main" id="{56B060B8-35D8-6EAD-A71F-18FC8F97B7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5AAA6C-01B9-A9A8-8335-F7F969D1C47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200" b="0" i="0" u="none" strike="noStrike" cap="none">
              <a:latin typeface="Arial"/>
              <a:ea typeface="Arial"/>
              <a:cs typeface="Arial"/>
              <a:sym typeface="Arial"/>
            </a:endParaRPr>
          </a:p>
        </p:txBody>
      </p:sp>
    </p:spTree>
    <p:extLst>
      <p:ext uri="{BB962C8B-B14F-4D97-AF65-F5344CB8AC3E}">
        <p14:creationId xmlns:p14="http://schemas.microsoft.com/office/powerpoint/2010/main" val="2018364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E15F9-9012-8B50-7469-8942FCFE583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4892C7-01B8-74FA-B176-5E09BB4B17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8584988-3004-D7C7-6C98-1A2AD87078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597A296-D0F2-5FF7-272B-89014999CC5E}"/>
              </a:ext>
            </a:extLst>
          </p:cNvPr>
          <p:cNvSpPr>
            <a:spLocks noGrp="1"/>
          </p:cNvSpPr>
          <p:nvPr>
            <p:ph type="dt" sz="half" idx="10"/>
          </p:nvPr>
        </p:nvSpPr>
        <p:spPr/>
        <p:txBody>
          <a:bodyPr/>
          <a:lstStyle/>
          <a:p>
            <a:fld id="{82174FDA-E26E-4B10-B7F4-BE7456D24A8C}" type="datetimeFigureOut">
              <a:rPr lang="en-IN" smtClean="0"/>
              <a:t>17-08-2023</a:t>
            </a:fld>
            <a:endParaRPr lang="en-IN"/>
          </a:p>
        </p:txBody>
      </p:sp>
      <p:sp>
        <p:nvSpPr>
          <p:cNvPr id="6" name="Footer Placeholder 5">
            <a:extLst>
              <a:ext uri="{FF2B5EF4-FFF2-40B4-BE49-F238E27FC236}">
                <a16:creationId xmlns:a16="http://schemas.microsoft.com/office/drawing/2014/main" id="{E3D35D5E-CAC3-75FA-4111-57D068957F7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B31086-01DE-E419-575C-FCE07807B90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4892740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68F37-F8FE-B2E4-EBFE-6B4BDF93691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9F4ECD2-8593-98CF-7782-A2AC4EA0FD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59E98C-3575-34D9-B2DE-2A98535C32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781CC56-64E4-7B07-6A1A-E12593B943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FAA7E7-3E1A-6948-3AF8-E992B6B9A3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FA6AFBA-8AC8-8050-817D-C2EE4D97E00C}"/>
              </a:ext>
            </a:extLst>
          </p:cNvPr>
          <p:cNvSpPr>
            <a:spLocks noGrp="1"/>
          </p:cNvSpPr>
          <p:nvPr>
            <p:ph type="dt" sz="half" idx="10"/>
          </p:nvPr>
        </p:nvSpPr>
        <p:spPr/>
        <p:txBody>
          <a:bodyPr/>
          <a:lstStyle/>
          <a:p>
            <a:fld id="{82174FDA-E26E-4B10-B7F4-BE7456D24A8C}" type="datetimeFigureOut">
              <a:rPr lang="en-IN" smtClean="0"/>
              <a:t>17-08-2023</a:t>
            </a:fld>
            <a:endParaRPr lang="en-IN"/>
          </a:p>
        </p:txBody>
      </p:sp>
      <p:sp>
        <p:nvSpPr>
          <p:cNvPr id="8" name="Footer Placeholder 7">
            <a:extLst>
              <a:ext uri="{FF2B5EF4-FFF2-40B4-BE49-F238E27FC236}">
                <a16:creationId xmlns:a16="http://schemas.microsoft.com/office/drawing/2014/main" id="{C40ABC1B-5A2C-1A57-B357-4D6FE676A62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A5D3252-685A-F464-7F83-C7E2BBB993B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8697298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76F97-1021-3626-41C8-1C096228E6A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438EFF1-2AA4-DCF8-2A29-7033ABA794EA}"/>
              </a:ext>
            </a:extLst>
          </p:cNvPr>
          <p:cNvSpPr>
            <a:spLocks noGrp="1"/>
          </p:cNvSpPr>
          <p:nvPr>
            <p:ph type="dt" sz="half" idx="10"/>
          </p:nvPr>
        </p:nvSpPr>
        <p:spPr/>
        <p:txBody>
          <a:bodyPr/>
          <a:lstStyle/>
          <a:p>
            <a:fld id="{82174FDA-E26E-4B10-B7F4-BE7456D24A8C}" type="datetimeFigureOut">
              <a:rPr lang="en-IN" smtClean="0"/>
              <a:t>17-08-2023</a:t>
            </a:fld>
            <a:endParaRPr lang="en-IN"/>
          </a:p>
        </p:txBody>
      </p:sp>
      <p:sp>
        <p:nvSpPr>
          <p:cNvPr id="4" name="Footer Placeholder 3">
            <a:extLst>
              <a:ext uri="{FF2B5EF4-FFF2-40B4-BE49-F238E27FC236}">
                <a16:creationId xmlns:a16="http://schemas.microsoft.com/office/drawing/2014/main" id="{918F2248-8ECD-EEBD-FDAF-BE371811ED7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A4B9F26-1683-B06C-3039-5C7F79D1F30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200" b="0" i="0" u="none" strike="noStrike" cap="none">
              <a:latin typeface="Arial"/>
              <a:ea typeface="Arial"/>
              <a:cs typeface="Arial"/>
              <a:sym typeface="Arial"/>
            </a:endParaRPr>
          </a:p>
        </p:txBody>
      </p:sp>
    </p:spTree>
    <p:extLst>
      <p:ext uri="{BB962C8B-B14F-4D97-AF65-F5344CB8AC3E}">
        <p14:creationId xmlns:p14="http://schemas.microsoft.com/office/powerpoint/2010/main" val="2884433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270884-5E7A-82BE-9EAA-C0B2B6F45F5D}"/>
              </a:ext>
            </a:extLst>
          </p:cNvPr>
          <p:cNvSpPr>
            <a:spLocks noGrp="1"/>
          </p:cNvSpPr>
          <p:nvPr>
            <p:ph type="dt" sz="half" idx="10"/>
          </p:nvPr>
        </p:nvSpPr>
        <p:spPr/>
        <p:txBody>
          <a:bodyPr/>
          <a:lstStyle/>
          <a:p>
            <a:fld id="{82174FDA-E26E-4B10-B7F4-BE7456D24A8C}" type="datetimeFigureOut">
              <a:rPr lang="en-IN" smtClean="0"/>
              <a:t>17-08-2023</a:t>
            </a:fld>
            <a:endParaRPr lang="en-IN"/>
          </a:p>
        </p:txBody>
      </p:sp>
      <p:sp>
        <p:nvSpPr>
          <p:cNvPr id="3" name="Footer Placeholder 2">
            <a:extLst>
              <a:ext uri="{FF2B5EF4-FFF2-40B4-BE49-F238E27FC236}">
                <a16:creationId xmlns:a16="http://schemas.microsoft.com/office/drawing/2014/main" id="{DB9DA9AE-A589-9E14-416C-AD444D28E96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F861E78-1FAF-3BD3-4D43-0765E79FCEA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200" b="0" i="0" u="none" strike="noStrike" cap="none">
              <a:latin typeface="Arial"/>
              <a:ea typeface="Arial"/>
              <a:cs typeface="Arial"/>
              <a:sym typeface="Arial"/>
            </a:endParaRPr>
          </a:p>
        </p:txBody>
      </p:sp>
    </p:spTree>
    <p:extLst>
      <p:ext uri="{BB962C8B-B14F-4D97-AF65-F5344CB8AC3E}">
        <p14:creationId xmlns:p14="http://schemas.microsoft.com/office/powerpoint/2010/main" val="1739598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592F2-0E9B-32C7-2FBE-53294E9507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54A5988-F19C-54BA-7585-D0D331CAAB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11E8026-7DC3-9070-4116-F6F56C00B0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0B251D-6A66-C2C2-5668-06E6CD06EF52}"/>
              </a:ext>
            </a:extLst>
          </p:cNvPr>
          <p:cNvSpPr>
            <a:spLocks noGrp="1"/>
          </p:cNvSpPr>
          <p:nvPr>
            <p:ph type="dt" sz="half" idx="10"/>
          </p:nvPr>
        </p:nvSpPr>
        <p:spPr/>
        <p:txBody>
          <a:bodyPr/>
          <a:lstStyle/>
          <a:p>
            <a:fld id="{82174FDA-E26E-4B10-B7F4-BE7456D24A8C}" type="datetimeFigureOut">
              <a:rPr lang="en-IN" smtClean="0"/>
              <a:t>17-08-2023</a:t>
            </a:fld>
            <a:endParaRPr lang="en-IN"/>
          </a:p>
        </p:txBody>
      </p:sp>
      <p:sp>
        <p:nvSpPr>
          <p:cNvPr id="6" name="Footer Placeholder 5">
            <a:extLst>
              <a:ext uri="{FF2B5EF4-FFF2-40B4-BE49-F238E27FC236}">
                <a16:creationId xmlns:a16="http://schemas.microsoft.com/office/drawing/2014/main" id="{80688954-8C6A-F344-97F7-951C05C5A2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4402B26-FD9D-DF90-B691-5BF73508DB5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200" b="0" i="0" u="none" strike="noStrike" cap="none">
              <a:latin typeface="Arial"/>
              <a:ea typeface="Arial"/>
              <a:cs typeface="Arial"/>
              <a:sym typeface="Arial"/>
            </a:endParaRPr>
          </a:p>
        </p:txBody>
      </p:sp>
    </p:spTree>
    <p:extLst>
      <p:ext uri="{BB962C8B-B14F-4D97-AF65-F5344CB8AC3E}">
        <p14:creationId xmlns:p14="http://schemas.microsoft.com/office/powerpoint/2010/main" val="3307726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7877F-FDE6-623E-B3BB-06D2E5BF76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744D0ED-759D-4E7E-C8CD-4CB2C78841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6F80163-BE31-032B-CAA4-EC0ADD0C52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C1D1ED-99A5-F701-4D73-EBE88C00253F}"/>
              </a:ext>
            </a:extLst>
          </p:cNvPr>
          <p:cNvSpPr>
            <a:spLocks noGrp="1"/>
          </p:cNvSpPr>
          <p:nvPr>
            <p:ph type="dt" sz="half" idx="10"/>
          </p:nvPr>
        </p:nvSpPr>
        <p:spPr/>
        <p:txBody>
          <a:bodyPr/>
          <a:lstStyle/>
          <a:p>
            <a:fld id="{82174FDA-E26E-4B10-B7F4-BE7456D24A8C}" type="datetimeFigureOut">
              <a:rPr lang="en-IN" smtClean="0"/>
              <a:t>17-08-2023</a:t>
            </a:fld>
            <a:endParaRPr lang="en-IN"/>
          </a:p>
        </p:txBody>
      </p:sp>
      <p:sp>
        <p:nvSpPr>
          <p:cNvPr id="6" name="Footer Placeholder 5">
            <a:extLst>
              <a:ext uri="{FF2B5EF4-FFF2-40B4-BE49-F238E27FC236}">
                <a16:creationId xmlns:a16="http://schemas.microsoft.com/office/drawing/2014/main" id="{2A963844-8174-8C02-B89D-CA1821DFC09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F4F1E2F-4CC8-4DD1-631C-8D3EAA39230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1103071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4946C9-07DE-1BB2-BD0D-E529A943AB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2D04E58-D963-E0EB-596D-3BBB37CBFB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F607E2-6A4F-2EF6-3E35-D4106232B3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174FDA-E26E-4B10-B7F4-BE7456D24A8C}" type="datetimeFigureOut">
              <a:rPr lang="en-IN" smtClean="0"/>
              <a:t>17-08-2023</a:t>
            </a:fld>
            <a:endParaRPr lang="en-IN"/>
          </a:p>
        </p:txBody>
      </p:sp>
      <p:sp>
        <p:nvSpPr>
          <p:cNvPr id="5" name="Footer Placeholder 4">
            <a:extLst>
              <a:ext uri="{FF2B5EF4-FFF2-40B4-BE49-F238E27FC236}">
                <a16:creationId xmlns:a16="http://schemas.microsoft.com/office/drawing/2014/main" id="{6AC029A9-2A60-BAE1-6756-91C1B4B2BE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8256D08-CC54-37CB-6471-4FB0AA5508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42997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3.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4.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5.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hyperlink" Target="https://www.guru99.com/javastrings.html" TargetMode="External"/><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hyperlink" Target="https://www.youtube.com/watch?v=4l50UaPca7Y" TargetMode="External"/><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hyperlink" Target="http://iiti.ac.in/people/~tanimad/JavaTheCompleteReference.pdf" TargetMode="External"/><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hyperlink" Target="https://dlscrib.com/corejavabynageswararaopdffreedownload_58e07938dc0d6067718970ed_pdf.html" TargetMode="External"/><Relationship Id="rId5" Type="http://schemas.openxmlformats.org/officeDocument/2006/relationships/hyperlink" Target="https://web.iiit.ac.in/~nagarjuna.psug08/J2ME%20-%20The%20Complete%20Reference.pdf" TargetMode="External"/><Relationship Id="rId4" Type="http://schemas.openxmlformats.org/officeDocument/2006/relationships/hyperlink" Target="http://www.iitk.ac.in/esc101/share/downloads/javanotes5.pdf"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46"/>
          <p:cNvSpPr txBox="1">
            <a:spLocks noGrp="1"/>
          </p:cNvSpPr>
          <p:nvPr>
            <p:ph type="body" idx="1"/>
          </p:nvPr>
        </p:nvSpPr>
        <p:spPr>
          <a:xfrm>
            <a:off x="948717" y="1693614"/>
            <a:ext cx="11006961" cy="5376043"/>
          </a:xfrm>
          <a:prstGeom prst="rect">
            <a:avLst/>
          </a:prstGeom>
          <a:noFill/>
          <a:ln>
            <a:noFill/>
          </a:ln>
        </p:spPr>
        <p:txBody>
          <a:bodyPr spcFirstLastPara="1" wrap="square" lIns="45700" tIns="45700" rIns="45700" bIns="45700" anchor="t" anchorCtr="0">
            <a:noAutofit/>
          </a:bodyPr>
          <a:lstStyle/>
          <a:p>
            <a:pPr marL="228600" lvl="0" indent="-228600" algn="l" rtl="0">
              <a:lnSpc>
                <a:spcPct val="150000"/>
              </a:lnSpc>
              <a:spcBef>
                <a:spcPts val="0"/>
              </a:spcBef>
              <a:spcAft>
                <a:spcPts val="0"/>
              </a:spcAft>
              <a:buClr>
                <a:srgbClr val="000000"/>
              </a:buClr>
              <a:buSzPts val="2000"/>
              <a:buChar char="•"/>
            </a:pPr>
            <a:r>
              <a:rPr lang="en-US" sz="2000"/>
              <a:t>In java strings are object which represent consequence of characters.</a:t>
            </a:r>
            <a:endParaRPr/>
          </a:p>
          <a:p>
            <a:pPr marL="228600" lvl="0" indent="-228600" algn="l" rtl="0">
              <a:lnSpc>
                <a:spcPct val="150000"/>
              </a:lnSpc>
              <a:spcBef>
                <a:spcPts val="1000"/>
              </a:spcBef>
              <a:spcAft>
                <a:spcPts val="0"/>
              </a:spcAft>
              <a:buClr>
                <a:srgbClr val="000000"/>
              </a:buClr>
              <a:buSzPts val="2000"/>
              <a:buChar char="•"/>
            </a:pPr>
            <a:r>
              <a:rPr lang="en-US" sz="2000"/>
              <a:t>String class is used to create string object.</a:t>
            </a:r>
            <a:endParaRPr/>
          </a:p>
          <a:p>
            <a:pPr marL="0" lvl="0" indent="0" algn="l" rtl="0">
              <a:lnSpc>
                <a:spcPct val="150000"/>
              </a:lnSpc>
              <a:spcBef>
                <a:spcPts val="1000"/>
              </a:spcBef>
              <a:spcAft>
                <a:spcPts val="0"/>
              </a:spcAft>
              <a:buClr>
                <a:srgbClr val="000000"/>
              </a:buClr>
              <a:buSzPts val="2000"/>
              <a:buNone/>
            </a:pPr>
            <a:r>
              <a:rPr lang="en-US" sz="2000"/>
              <a:t>    Example,</a:t>
            </a:r>
            <a:endParaRPr/>
          </a:p>
          <a:p>
            <a:pPr marL="228600" lvl="0" indent="352425" algn="l" rtl="0">
              <a:lnSpc>
                <a:spcPct val="100000"/>
              </a:lnSpc>
              <a:spcBef>
                <a:spcPts val="1000"/>
              </a:spcBef>
              <a:spcAft>
                <a:spcPts val="0"/>
              </a:spcAft>
              <a:buClr>
                <a:srgbClr val="000000"/>
              </a:buClr>
              <a:buSzPts val="2000"/>
              <a:buNone/>
            </a:pPr>
            <a:r>
              <a:rPr lang="en-US" sz="2000"/>
              <a:t> </a:t>
            </a:r>
            <a:r>
              <a:rPr lang="en-US" sz="2000" b="1"/>
              <a:t>char</a:t>
            </a:r>
            <a:r>
              <a:rPr lang="en-US" sz="2000"/>
              <a:t>[] ch={'j','a','v','a',‘w',‘o',‘r',‘l',‘d'};  </a:t>
            </a:r>
            <a:endParaRPr/>
          </a:p>
          <a:p>
            <a:pPr marL="228600" lvl="0" indent="352425" algn="l" rtl="0">
              <a:lnSpc>
                <a:spcPct val="100000"/>
              </a:lnSpc>
              <a:spcBef>
                <a:spcPts val="1000"/>
              </a:spcBef>
              <a:spcAft>
                <a:spcPts val="0"/>
              </a:spcAft>
              <a:buClr>
                <a:srgbClr val="000000"/>
              </a:buClr>
              <a:buSzPts val="2000"/>
              <a:buNone/>
            </a:pPr>
            <a:r>
              <a:rPr lang="en-US" sz="2000"/>
              <a:t> String s=</a:t>
            </a:r>
            <a:r>
              <a:rPr lang="en-US" sz="2000" b="1"/>
              <a:t>new</a:t>
            </a:r>
            <a:r>
              <a:rPr lang="en-US" sz="2000"/>
              <a:t> String(ch); </a:t>
            </a:r>
            <a:endParaRPr/>
          </a:p>
          <a:p>
            <a:pPr marL="228600" lvl="0" indent="352425" algn="l" rtl="0">
              <a:lnSpc>
                <a:spcPct val="100000"/>
              </a:lnSpc>
              <a:spcBef>
                <a:spcPts val="1000"/>
              </a:spcBef>
              <a:spcAft>
                <a:spcPts val="0"/>
              </a:spcAft>
              <a:buClr>
                <a:srgbClr val="000000"/>
              </a:buClr>
              <a:buSzPts val="2000"/>
              <a:buNone/>
            </a:pPr>
            <a:r>
              <a:rPr lang="en-US" sz="2000"/>
              <a:t>                (Or)</a:t>
            </a:r>
            <a:endParaRPr/>
          </a:p>
          <a:p>
            <a:pPr marL="228600" lvl="0" indent="352425" algn="l" rtl="0">
              <a:lnSpc>
                <a:spcPct val="100000"/>
              </a:lnSpc>
              <a:spcBef>
                <a:spcPts val="1000"/>
              </a:spcBef>
              <a:spcAft>
                <a:spcPts val="0"/>
              </a:spcAft>
              <a:buClr>
                <a:srgbClr val="000000"/>
              </a:buClr>
              <a:buSzPts val="2000"/>
              <a:buNone/>
            </a:pPr>
            <a:r>
              <a:rPr lang="en-US" sz="2000"/>
              <a:t> String s="javaworld";</a:t>
            </a:r>
            <a:endParaRPr/>
          </a:p>
          <a:p>
            <a:pPr marL="228600" lvl="0" indent="-228600" algn="l" rtl="0">
              <a:lnSpc>
                <a:spcPct val="150000"/>
              </a:lnSpc>
              <a:spcBef>
                <a:spcPts val="1000"/>
              </a:spcBef>
              <a:spcAft>
                <a:spcPts val="0"/>
              </a:spcAft>
              <a:buClr>
                <a:srgbClr val="000000"/>
              </a:buClr>
              <a:buSzPts val="2000"/>
              <a:buChar char="•"/>
            </a:pPr>
            <a:r>
              <a:rPr lang="en-US" sz="2000"/>
              <a:t>There are two ways to create String object:</a:t>
            </a:r>
            <a:endParaRPr/>
          </a:p>
          <a:p>
            <a:pPr marL="1047750" lvl="1" indent="-457200" algn="l" rtl="0">
              <a:lnSpc>
                <a:spcPct val="150000"/>
              </a:lnSpc>
              <a:spcBef>
                <a:spcPts val="1000"/>
              </a:spcBef>
              <a:spcAft>
                <a:spcPts val="0"/>
              </a:spcAft>
              <a:buClr>
                <a:srgbClr val="000000"/>
              </a:buClr>
              <a:buSzPts val="2000"/>
              <a:buFont typeface="Arial"/>
              <a:buAutoNum type="arabicPeriod"/>
            </a:pPr>
            <a:r>
              <a:rPr lang="en-US" sz="2000"/>
              <a:t>By string literal</a:t>
            </a:r>
            <a:endParaRPr/>
          </a:p>
          <a:p>
            <a:pPr marL="1047750" lvl="1" indent="-457200" algn="l" rtl="0">
              <a:lnSpc>
                <a:spcPct val="150000"/>
              </a:lnSpc>
              <a:spcBef>
                <a:spcPts val="1000"/>
              </a:spcBef>
              <a:spcAft>
                <a:spcPts val="0"/>
              </a:spcAft>
              <a:buClr>
                <a:srgbClr val="000000"/>
              </a:buClr>
              <a:buSzPts val="2000"/>
              <a:buFont typeface="Arial"/>
              <a:buAutoNum type="arabicPeriod"/>
            </a:pPr>
            <a:r>
              <a:rPr lang="en-US" sz="2000"/>
              <a:t>By new keyword</a:t>
            </a:r>
            <a:endParaRPr/>
          </a:p>
          <a:p>
            <a:pPr marL="228600" lvl="0" indent="-228600" algn="l" rtl="0">
              <a:lnSpc>
                <a:spcPct val="150000"/>
              </a:lnSpc>
              <a:spcBef>
                <a:spcPts val="1000"/>
              </a:spcBef>
              <a:spcAft>
                <a:spcPts val="0"/>
              </a:spcAft>
              <a:buClr>
                <a:srgbClr val="000000"/>
              </a:buClr>
              <a:buSzPts val="2000"/>
              <a:buNone/>
            </a:pPr>
            <a:r>
              <a:rPr lang="en-US" sz="2000"/>
              <a:t> </a:t>
            </a:r>
            <a:endParaRPr/>
          </a:p>
        </p:txBody>
      </p:sp>
      <p:sp>
        <p:nvSpPr>
          <p:cNvPr id="456" name="Google Shape;456;p46"/>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1</a:t>
            </a:fld>
            <a:endParaRPr/>
          </a:p>
        </p:txBody>
      </p:sp>
      <p:sp>
        <p:nvSpPr>
          <p:cNvPr id="457" name="Google Shape;457;p46"/>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458" name="Google Shape;458;p46"/>
          <p:cNvSpPr txBox="1"/>
          <p:nvPr/>
        </p:nvSpPr>
        <p:spPr>
          <a:xfrm>
            <a:off x="207033" y="1135697"/>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String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4AAFD-BB97-EF26-0D71-7B7B9AC77701}"/>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783BF190-8A0A-27CF-2CA3-FE99346E96DB}"/>
              </a:ext>
            </a:extLst>
          </p:cNvPr>
          <p:cNvSpPr>
            <a:spLocks noGrp="1"/>
          </p:cNvSpPr>
          <p:nvPr>
            <p:ph type="body" idx="1"/>
          </p:nvPr>
        </p:nvSpPr>
        <p:spPr/>
        <p:txBody>
          <a:bodyPr/>
          <a:lstStyle/>
          <a:p>
            <a:pPr marL="114300" indent="0">
              <a:buNone/>
            </a:pPr>
            <a:r>
              <a:rPr lang="en-IN" dirty="0"/>
              <a:t>8. </a:t>
            </a:r>
            <a:r>
              <a:rPr lang="en-IN" dirty="0" err="1"/>
              <a:t>toCharArray</a:t>
            </a:r>
            <a:r>
              <a:rPr lang="en-IN" dirty="0"/>
              <a:t>()</a:t>
            </a:r>
          </a:p>
          <a:p>
            <a:pPr marL="114300" indent="0">
              <a:buNone/>
            </a:pPr>
            <a:r>
              <a:rPr lang="en-US" b="0" i="0" dirty="0">
                <a:solidFill>
                  <a:srgbClr val="000000"/>
                </a:solidFill>
                <a:effectLst/>
                <a:latin typeface="Hind" panose="02000000000000000000" pitchFamily="2" charset="0"/>
              </a:rPr>
              <a:t>convert the string to a char array</a:t>
            </a:r>
          </a:p>
          <a:p>
            <a:pPr marL="114300" indent="0">
              <a:buNone/>
            </a:pPr>
            <a:r>
              <a:rPr lang="en-US" dirty="0">
                <a:solidFill>
                  <a:srgbClr val="000000"/>
                </a:solidFill>
                <a:latin typeface="Hind" panose="02000000000000000000" pitchFamily="2" charset="0"/>
              </a:rPr>
              <a:t>String s=“Hello”;</a:t>
            </a:r>
            <a:endParaRPr lang="en-IN" b="0" i="0" dirty="0">
              <a:solidFill>
                <a:srgbClr val="000000"/>
              </a:solidFill>
              <a:effectLst/>
              <a:latin typeface="Hind" panose="02000000000000000000" pitchFamily="2" charset="0"/>
            </a:endParaRPr>
          </a:p>
          <a:p>
            <a:pPr marL="114300" indent="0">
              <a:buNone/>
            </a:pPr>
            <a:r>
              <a:rPr lang="en-IN" dirty="0"/>
              <a:t>char </a:t>
            </a:r>
            <a:r>
              <a:rPr lang="en-IN" dirty="0" err="1"/>
              <a:t>ch</a:t>
            </a:r>
            <a:r>
              <a:rPr lang="en-IN" dirty="0"/>
              <a:t>[] = </a:t>
            </a:r>
            <a:r>
              <a:rPr lang="en-IN" dirty="0" err="1"/>
              <a:t>s.toCharArray</a:t>
            </a:r>
            <a:r>
              <a:rPr lang="en-IN" dirty="0"/>
              <a:t>();</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B25A1472-0EA5-6DFF-7914-11184F725A41}"/>
                  </a:ext>
                </a:extLst>
              </p14:cNvPr>
              <p14:cNvContentPartPr/>
              <p14:nvPr/>
            </p14:nvContentPartPr>
            <p14:xfrm>
              <a:off x="1270800" y="2271960"/>
              <a:ext cx="10541880" cy="3649680"/>
            </p14:xfrm>
          </p:contentPart>
        </mc:Choice>
        <mc:Fallback>
          <p:pic>
            <p:nvPicPr>
              <p:cNvPr id="4" name="Ink 3">
                <a:extLst>
                  <a:ext uri="{FF2B5EF4-FFF2-40B4-BE49-F238E27FC236}">
                    <a16:creationId xmlns:a16="http://schemas.microsoft.com/office/drawing/2014/main" id="{B25A1472-0EA5-6DFF-7914-11184F725A41}"/>
                  </a:ext>
                </a:extLst>
              </p:cNvPr>
              <p:cNvPicPr/>
              <p:nvPr/>
            </p:nvPicPr>
            <p:blipFill>
              <a:blip r:embed="rId3"/>
              <a:stretch>
                <a:fillRect/>
              </a:stretch>
            </p:blipFill>
            <p:spPr>
              <a:xfrm>
                <a:off x="1261440" y="2262600"/>
                <a:ext cx="10560600" cy="3668400"/>
              </a:xfrm>
              <a:prstGeom prst="rect">
                <a:avLst/>
              </a:prstGeom>
            </p:spPr>
          </p:pic>
        </mc:Fallback>
      </mc:AlternateContent>
    </p:spTree>
    <p:extLst>
      <p:ext uri="{BB962C8B-B14F-4D97-AF65-F5344CB8AC3E}">
        <p14:creationId xmlns:p14="http://schemas.microsoft.com/office/powerpoint/2010/main" val="3509364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54C0B-2297-C506-F241-2BAA91676BE4}"/>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73E708B9-4203-04DC-C243-B46E30CAA76E}"/>
              </a:ext>
            </a:extLst>
          </p:cNvPr>
          <p:cNvSpPr>
            <a:spLocks noGrp="1"/>
          </p:cNvSpPr>
          <p:nvPr>
            <p:ph type="body" idx="1"/>
          </p:nvPr>
        </p:nvSpPr>
        <p:spPr/>
        <p:txBody>
          <a:bodyPr/>
          <a:lstStyle/>
          <a:p>
            <a:r>
              <a:rPr lang="en-US" b="1" i="0" dirty="0">
                <a:solidFill>
                  <a:srgbClr val="000000"/>
                </a:solidFill>
                <a:effectLst/>
                <a:latin typeface="Hind" panose="02000000000000000000" pitchFamily="2" charset="0"/>
              </a:rPr>
              <a:t>String Comparison and Test Methods</a:t>
            </a:r>
            <a:endParaRPr lang="en-IN" b="1" i="0" dirty="0">
              <a:solidFill>
                <a:srgbClr val="000000"/>
              </a:solidFill>
              <a:effectLst/>
              <a:latin typeface="Hind" panose="02000000000000000000" pitchFamily="2" charset="0"/>
            </a:endParaRPr>
          </a:p>
          <a:p>
            <a:pPr marL="114300" indent="0">
              <a:buNone/>
            </a:pPr>
            <a:r>
              <a:rPr lang="en-US" b="0" i="0" dirty="0" err="1">
                <a:solidFill>
                  <a:srgbClr val="000000"/>
                </a:solidFill>
                <a:effectLst/>
                <a:latin typeface="Hind" panose="02000000000000000000" pitchFamily="2" charset="0"/>
              </a:rPr>
              <a:t>compareTo</a:t>
            </a:r>
            <a:r>
              <a:rPr lang="en-US" b="0" i="0" dirty="0">
                <a:solidFill>
                  <a:srgbClr val="000000"/>
                </a:solidFill>
                <a:effectLst/>
                <a:latin typeface="Hind" panose="02000000000000000000" pitchFamily="2" charset="0"/>
              </a:rPr>
              <a:t>() </a:t>
            </a:r>
          </a:p>
          <a:p>
            <a:pPr marL="114300" indent="0">
              <a:buNone/>
            </a:pPr>
            <a:r>
              <a:rPr lang="en-US" b="0" i="0" dirty="0">
                <a:solidFill>
                  <a:srgbClr val="273239"/>
                </a:solidFill>
                <a:effectLst/>
                <a:latin typeface="Nunito" pitchFamily="2" charset="0"/>
              </a:rPr>
              <a:t>The java compares two strings based on the Unicode value of each character in the strings. If two strings are different, then they have different characters at some index that is a valid index for both strings, or their lengths are different, or both. </a:t>
            </a:r>
          </a:p>
          <a:p>
            <a:pPr algn="l" fontAlgn="base"/>
            <a:r>
              <a:rPr lang="en-US" b="0" i="0" dirty="0">
                <a:solidFill>
                  <a:srgbClr val="273239"/>
                </a:solidFill>
                <a:effectLst/>
                <a:latin typeface="Nunito" pitchFamily="2" charset="0"/>
              </a:rPr>
              <a:t>Assuming index ‘i’ is where characters are different then </a:t>
            </a:r>
            <a:r>
              <a:rPr lang="en-US" b="0" i="0" dirty="0" err="1">
                <a:solidFill>
                  <a:srgbClr val="273239"/>
                </a:solidFill>
                <a:effectLst/>
                <a:latin typeface="Nunito" pitchFamily="2" charset="0"/>
              </a:rPr>
              <a:t>compareTo</a:t>
            </a:r>
            <a:r>
              <a:rPr lang="en-US" b="0" i="0" dirty="0">
                <a:solidFill>
                  <a:srgbClr val="273239"/>
                </a:solidFill>
                <a:effectLst/>
                <a:latin typeface="Nunito" pitchFamily="2" charset="0"/>
              </a:rPr>
              <a:t>() will return </a:t>
            </a:r>
            <a:r>
              <a:rPr lang="en-US" b="1" i="0" dirty="0" err="1">
                <a:solidFill>
                  <a:srgbClr val="273239"/>
                </a:solidFill>
                <a:effectLst/>
                <a:latin typeface="Nunito" pitchFamily="2" charset="0"/>
              </a:rPr>
              <a:t>firstString.charAt</a:t>
            </a:r>
            <a:r>
              <a:rPr lang="en-US" b="1" i="0" dirty="0">
                <a:solidFill>
                  <a:srgbClr val="273239"/>
                </a:solidFill>
                <a:effectLst/>
                <a:latin typeface="Nunito" pitchFamily="2" charset="0"/>
              </a:rPr>
              <a:t>(i)-</a:t>
            </a:r>
            <a:r>
              <a:rPr lang="en-US" b="1" i="0" dirty="0" err="1">
                <a:solidFill>
                  <a:srgbClr val="273239"/>
                </a:solidFill>
                <a:effectLst/>
                <a:latin typeface="Nunito" pitchFamily="2" charset="0"/>
              </a:rPr>
              <a:t>secondString.charAt</a:t>
            </a:r>
            <a:r>
              <a:rPr lang="en-US" b="1" i="0" dirty="0">
                <a:solidFill>
                  <a:srgbClr val="273239"/>
                </a:solidFill>
                <a:effectLst/>
                <a:latin typeface="Nunito" pitchFamily="2" charset="0"/>
              </a:rPr>
              <a:t>(i)</a:t>
            </a:r>
            <a:r>
              <a:rPr lang="en-US" b="0" i="0" dirty="0">
                <a:solidFill>
                  <a:srgbClr val="273239"/>
                </a:solidFill>
                <a:effectLst/>
                <a:latin typeface="Nunito" pitchFamily="2" charset="0"/>
              </a:rPr>
              <a:t>. </a:t>
            </a:r>
          </a:p>
          <a:p>
            <a:endParaRPr lang="en-IN"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FD63B11B-09D6-40BF-F104-FE950BC8EA14}"/>
                  </a:ext>
                </a:extLst>
              </p14:cNvPr>
              <p14:cNvContentPartPr/>
              <p14:nvPr/>
            </p14:nvContentPartPr>
            <p14:xfrm>
              <a:off x="4667040" y="5402520"/>
              <a:ext cx="3803400" cy="584280"/>
            </p14:xfrm>
          </p:contentPart>
        </mc:Choice>
        <mc:Fallback>
          <p:pic>
            <p:nvPicPr>
              <p:cNvPr id="4" name="Ink 3">
                <a:extLst>
                  <a:ext uri="{FF2B5EF4-FFF2-40B4-BE49-F238E27FC236}">
                    <a16:creationId xmlns:a16="http://schemas.microsoft.com/office/drawing/2014/main" id="{FD63B11B-09D6-40BF-F104-FE950BC8EA14}"/>
                  </a:ext>
                </a:extLst>
              </p:cNvPr>
              <p:cNvPicPr/>
              <p:nvPr/>
            </p:nvPicPr>
            <p:blipFill>
              <a:blip r:embed="rId3"/>
              <a:stretch>
                <a:fillRect/>
              </a:stretch>
            </p:blipFill>
            <p:spPr>
              <a:xfrm>
                <a:off x="4657680" y="5393160"/>
                <a:ext cx="3822120" cy="603000"/>
              </a:xfrm>
              <a:prstGeom prst="rect">
                <a:avLst/>
              </a:prstGeom>
            </p:spPr>
          </p:pic>
        </mc:Fallback>
      </mc:AlternateContent>
    </p:spTree>
    <p:extLst>
      <p:ext uri="{BB962C8B-B14F-4D97-AF65-F5344CB8AC3E}">
        <p14:creationId xmlns:p14="http://schemas.microsoft.com/office/powerpoint/2010/main" val="3277368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99BA5-7635-8E25-7E2E-646DA83F4C9B}"/>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ABCEC362-292B-7F8D-E5C6-552F430F706C}"/>
              </a:ext>
            </a:extLst>
          </p:cNvPr>
          <p:cNvSpPr>
            <a:spLocks noGrp="1"/>
          </p:cNvSpPr>
          <p:nvPr>
            <p:ph type="body" idx="1"/>
          </p:nvPr>
        </p:nvSpPr>
        <p:spPr/>
        <p:txBody>
          <a:bodyPr/>
          <a:lstStyle/>
          <a:p>
            <a:pPr marL="114300" indent="0">
              <a:buNone/>
            </a:pPr>
            <a:r>
              <a:rPr lang="en-US" b="0" i="0" dirty="0" err="1">
                <a:solidFill>
                  <a:srgbClr val="000000"/>
                </a:solidFill>
                <a:effectLst/>
                <a:latin typeface="Hind" panose="02000000000000000000" pitchFamily="2" charset="0"/>
              </a:rPr>
              <a:t>endsWith</a:t>
            </a:r>
            <a:r>
              <a:rPr lang="en-US" b="0" i="0" dirty="0">
                <a:solidFill>
                  <a:srgbClr val="000000"/>
                </a:solidFill>
                <a:effectLst/>
                <a:latin typeface="Hind" panose="02000000000000000000" pitchFamily="2" charset="0"/>
              </a:rPr>
              <a:t>() and </a:t>
            </a:r>
            <a:r>
              <a:rPr lang="en-US" b="0" i="0" dirty="0" err="1">
                <a:solidFill>
                  <a:srgbClr val="000000"/>
                </a:solidFill>
                <a:effectLst/>
                <a:latin typeface="Hind" panose="02000000000000000000" pitchFamily="2" charset="0"/>
              </a:rPr>
              <a:t>startsWith</a:t>
            </a:r>
            <a:r>
              <a:rPr lang="en-US" b="0" i="0" dirty="0">
                <a:solidFill>
                  <a:srgbClr val="000000"/>
                </a:solidFill>
                <a:effectLst/>
                <a:latin typeface="Hind" panose="02000000000000000000" pitchFamily="2" charset="0"/>
              </a:rPr>
              <a:t>().</a:t>
            </a:r>
          </a:p>
          <a:p>
            <a:r>
              <a:rPr lang="en-US" b="0" i="0" dirty="0">
                <a:solidFill>
                  <a:srgbClr val="273239"/>
                </a:solidFill>
                <a:effectLst/>
                <a:latin typeface="Nunito" pitchFamily="2" charset="0"/>
              </a:rPr>
              <a:t>This method of the String class checks whether the given string ends with the specified string suffix or not.</a:t>
            </a:r>
          </a:p>
          <a:p>
            <a:r>
              <a:rPr lang="en-US" dirty="0"/>
              <a:t>Syntax</a:t>
            </a:r>
          </a:p>
          <a:p>
            <a:pPr marL="114300" indent="0">
              <a:buNone/>
            </a:pPr>
            <a:r>
              <a:rPr lang="en-US" dirty="0" err="1"/>
              <a:t>endsWith</a:t>
            </a:r>
            <a:r>
              <a:rPr lang="en-US" dirty="0"/>
              <a:t>(String suffix)     </a:t>
            </a:r>
          </a:p>
          <a:p>
            <a:r>
              <a:rPr lang="en-US" dirty="0"/>
              <a:t>Parameter: This method takes one parameter that is of string type..</a:t>
            </a:r>
          </a:p>
          <a:p>
            <a:r>
              <a:rPr lang="en-US" dirty="0"/>
              <a:t>Return type: This method returns a </a:t>
            </a:r>
            <a:r>
              <a:rPr lang="en-US" dirty="0" err="1"/>
              <a:t>boolean</a:t>
            </a:r>
            <a:r>
              <a:rPr lang="en-US" dirty="0"/>
              <a:t> value true or false. the </a:t>
            </a:r>
            <a:r>
              <a:rPr lang="en-US" dirty="0" err="1"/>
              <a:t>i.e</a:t>
            </a:r>
            <a:r>
              <a:rPr lang="en-US" dirty="0"/>
              <a:t> string ends with a specified suffix or not.</a:t>
            </a:r>
            <a:endParaRPr lang="en-IN"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BF960FE7-5794-6233-6E95-01F2CD9CB0F5}"/>
                  </a:ext>
                </a:extLst>
              </p14:cNvPr>
              <p14:cNvContentPartPr/>
              <p14:nvPr/>
            </p14:nvContentPartPr>
            <p14:xfrm>
              <a:off x="486720" y="767880"/>
              <a:ext cx="10078560" cy="1802880"/>
            </p14:xfrm>
          </p:contentPart>
        </mc:Choice>
        <mc:Fallback>
          <p:pic>
            <p:nvPicPr>
              <p:cNvPr id="4" name="Ink 3">
                <a:extLst>
                  <a:ext uri="{FF2B5EF4-FFF2-40B4-BE49-F238E27FC236}">
                    <a16:creationId xmlns:a16="http://schemas.microsoft.com/office/drawing/2014/main" id="{BF960FE7-5794-6233-6E95-01F2CD9CB0F5}"/>
                  </a:ext>
                </a:extLst>
              </p:cNvPr>
              <p:cNvPicPr/>
              <p:nvPr/>
            </p:nvPicPr>
            <p:blipFill>
              <a:blip r:embed="rId3"/>
              <a:stretch>
                <a:fillRect/>
              </a:stretch>
            </p:blipFill>
            <p:spPr>
              <a:xfrm>
                <a:off x="477360" y="758520"/>
                <a:ext cx="10097280" cy="1821600"/>
              </a:xfrm>
              <a:prstGeom prst="rect">
                <a:avLst/>
              </a:prstGeom>
            </p:spPr>
          </p:pic>
        </mc:Fallback>
      </mc:AlternateContent>
    </p:spTree>
    <p:extLst>
      <p:ext uri="{BB962C8B-B14F-4D97-AF65-F5344CB8AC3E}">
        <p14:creationId xmlns:p14="http://schemas.microsoft.com/office/powerpoint/2010/main" val="3739937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AC62D-8CAF-4B37-35DC-2856BDF4E291}"/>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3F5C43F2-7E92-B98A-6BF6-9478B2E7FB87}"/>
              </a:ext>
            </a:extLst>
          </p:cNvPr>
          <p:cNvSpPr>
            <a:spLocks noGrp="1"/>
          </p:cNvSpPr>
          <p:nvPr>
            <p:ph type="body" idx="1"/>
          </p:nvPr>
        </p:nvSpPr>
        <p:spPr/>
        <p:txBody>
          <a:bodyPr/>
          <a:lstStyle/>
          <a:p>
            <a:pPr marL="114300" indent="0">
              <a:buNone/>
            </a:pPr>
            <a:r>
              <a:rPr lang="en-US" dirty="0"/>
              <a:t> </a:t>
            </a:r>
            <a:r>
              <a:rPr lang="en-US" dirty="0" err="1"/>
              <a:t>startsWith</a:t>
            </a:r>
            <a:r>
              <a:rPr lang="en-US" dirty="0"/>
              <a:t>() method</a:t>
            </a:r>
          </a:p>
          <a:p>
            <a:r>
              <a:rPr lang="en-US" dirty="0"/>
              <a:t>This method of the String class checks whether the given string starts with the specified string prefix or not.</a:t>
            </a:r>
          </a:p>
          <a:p>
            <a:pPr marL="114300" indent="0">
              <a:buNone/>
            </a:pPr>
            <a:r>
              <a:rPr lang="en-US" dirty="0"/>
              <a:t>Syntax: </a:t>
            </a:r>
          </a:p>
          <a:p>
            <a:r>
              <a:rPr lang="en-US" dirty="0" err="1"/>
              <a:t>startsWith</a:t>
            </a:r>
            <a:r>
              <a:rPr lang="en-US" dirty="0"/>
              <a:t>(String prefix)     </a:t>
            </a:r>
          </a:p>
          <a:p>
            <a:pPr marL="114300" indent="0">
              <a:buNone/>
            </a:pPr>
            <a:r>
              <a:rPr lang="en-US" dirty="0"/>
              <a:t>Parameter: This method takes one parameter that is of string type..</a:t>
            </a:r>
          </a:p>
          <a:p>
            <a:pPr marL="114300" indent="0">
              <a:buNone/>
            </a:pPr>
            <a:r>
              <a:rPr lang="en-US" dirty="0"/>
              <a:t>Return type: This method returns a </a:t>
            </a:r>
            <a:r>
              <a:rPr lang="en-US" dirty="0" err="1"/>
              <a:t>boolean</a:t>
            </a:r>
            <a:r>
              <a:rPr lang="en-US" dirty="0"/>
              <a:t> value true or false. the </a:t>
            </a:r>
            <a:r>
              <a:rPr lang="en-US" dirty="0" err="1"/>
              <a:t>i.e</a:t>
            </a:r>
            <a:r>
              <a:rPr lang="en-US" dirty="0"/>
              <a:t> string ends with a specified prefix or not.</a:t>
            </a:r>
            <a:endParaRPr lang="en-IN" dirty="0"/>
          </a:p>
        </p:txBody>
      </p:sp>
    </p:spTree>
    <p:extLst>
      <p:ext uri="{BB962C8B-B14F-4D97-AF65-F5344CB8AC3E}">
        <p14:creationId xmlns:p14="http://schemas.microsoft.com/office/powerpoint/2010/main" val="3182957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38720-50FA-BB70-FD55-9CA441A5DC8D}"/>
              </a:ext>
            </a:extLst>
          </p:cNvPr>
          <p:cNvSpPr>
            <a:spLocks noGrp="1"/>
          </p:cNvSpPr>
          <p:nvPr>
            <p:ph type="title"/>
          </p:nvPr>
        </p:nvSpPr>
        <p:spPr/>
        <p:txBody>
          <a:bodyPr/>
          <a:lstStyle/>
          <a:p>
            <a:r>
              <a:rPr lang="en-IN" b="0" i="0" dirty="0">
                <a:solidFill>
                  <a:srgbClr val="212529"/>
                </a:solidFill>
                <a:effectLst/>
                <a:latin typeface="Hind" panose="02000000000000000000" pitchFamily="2" charset="0"/>
              </a:rPr>
              <a:t>StringTokenizer</a:t>
            </a:r>
            <a:endParaRPr lang="en-IN" dirty="0"/>
          </a:p>
        </p:txBody>
      </p:sp>
      <p:sp>
        <p:nvSpPr>
          <p:cNvPr id="3" name="Text Placeholder 2">
            <a:extLst>
              <a:ext uri="{FF2B5EF4-FFF2-40B4-BE49-F238E27FC236}">
                <a16:creationId xmlns:a16="http://schemas.microsoft.com/office/drawing/2014/main" id="{D26CE030-33AE-B086-AF07-1B40AB4E79FE}"/>
              </a:ext>
            </a:extLst>
          </p:cNvPr>
          <p:cNvSpPr>
            <a:spLocks noGrp="1"/>
          </p:cNvSpPr>
          <p:nvPr>
            <p:ph type="body" idx="1"/>
          </p:nvPr>
        </p:nvSpPr>
        <p:spPr>
          <a:xfrm>
            <a:off x="838200" y="1333920"/>
            <a:ext cx="10515600" cy="5066880"/>
          </a:xfrm>
        </p:spPr>
        <p:txBody>
          <a:bodyPr/>
          <a:lstStyle/>
          <a:p>
            <a:r>
              <a:rPr lang="en-US" b="0" i="0" dirty="0">
                <a:solidFill>
                  <a:srgbClr val="333333"/>
                </a:solidFill>
                <a:effectLst/>
                <a:latin typeface="Hind" panose="02000000000000000000" pitchFamily="2" charset="0"/>
              </a:rPr>
              <a:t>The </a:t>
            </a:r>
            <a:r>
              <a:rPr lang="en-US" b="0" i="0" dirty="0" err="1">
                <a:solidFill>
                  <a:srgbClr val="333333"/>
                </a:solidFill>
                <a:effectLst/>
                <a:latin typeface="Hind" panose="02000000000000000000" pitchFamily="2" charset="0"/>
              </a:rPr>
              <a:t>java.util.StringTokenizer</a:t>
            </a:r>
            <a:r>
              <a:rPr lang="en-US" b="0" i="0" dirty="0">
                <a:solidFill>
                  <a:srgbClr val="333333"/>
                </a:solidFill>
                <a:effectLst/>
                <a:latin typeface="Hind" panose="02000000000000000000" pitchFamily="2" charset="0"/>
              </a:rPr>
              <a:t> class supports</a:t>
            </a:r>
            <a:r>
              <a:rPr lang="en-IN" dirty="0">
                <a:solidFill>
                  <a:srgbClr val="212529"/>
                </a:solidFill>
                <a:latin typeface="Hind" panose="02000000000000000000" pitchFamily="2" charset="0"/>
              </a:rPr>
              <a:t> </a:t>
            </a:r>
            <a:r>
              <a:rPr lang="en-US" b="0" i="0" dirty="0">
                <a:solidFill>
                  <a:srgbClr val="333333"/>
                </a:solidFill>
                <a:effectLst/>
                <a:latin typeface="Hind" panose="02000000000000000000" pitchFamily="2" charset="0"/>
              </a:rPr>
              <a:t>breaking a line of texts into tokens </a:t>
            </a:r>
          </a:p>
          <a:p>
            <a:pPr marL="114300" indent="0">
              <a:buNone/>
            </a:pPr>
            <a:r>
              <a:rPr lang="en-US" sz="1600" dirty="0">
                <a:solidFill>
                  <a:srgbClr val="333333"/>
                </a:solidFill>
                <a:latin typeface="Hind" panose="02000000000000000000" pitchFamily="2" charset="0"/>
              </a:rPr>
              <a:t>              </a:t>
            </a:r>
            <a:r>
              <a:rPr lang="en-US" sz="1600" b="0" i="0" dirty="0">
                <a:solidFill>
                  <a:srgbClr val="333333"/>
                </a:solidFill>
                <a:effectLst/>
                <a:latin typeface="Hind" panose="02000000000000000000" pitchFamily="2" charset="0"/>
              </a:rPr>
              <a:t>String str = "Code Quotient Get Better at Coding";</a:t>
            </a:r>
          </a:p>
          <a:p>
            <a:pPr marL="114300" indent="0">
              <a:buNone/>
            </a:pPr>
            <a:r>
              <a:rPr lang="en-US" sz="1600" b="0" i="0" dirty="0">
                <a:solidFill>
                  <a:srgbClr val="333333"/>
                </a:solidFill>
                <a:effectLst/>
                <a:latin typeface="Hind" panose="02000000000000000000" pitchFamily="2" charset="0"/>
              </a:rPr>
              <a:t>               String </a:t>
            </a:r>
            <a:r>
              <a:rPr lang="en-US" sz="1600" b="0" i="0" dirty="0" err="1">
                <a:solidFill>
                  <a:srgbClr val="333333"/>
                </a:solidFill>
                <a:effectLst/>
                <a:latin typeface="Hind" panose="02000000000000000000" pitchFamily="2" charset="0"/>
              </a:rPr>
              <a:t>strReverse</a:t>
            </a:r>
            <a:r>
              <a:rPr lang="en-US" sz="1600" b="0" i="0" dirty="0">
                <a:solidFill>
                  <a:srgbClr val="333333"/>
                </a:solidFill>
                <a:effectLst/>
                <a:latin typeface="Hind" panose="02000000000000000000" pitchFamily="2" charset="0"/>
              </a:rPr>
              <a:t>;</a:t>
            </a:r>
          </a:p>
          <a:p>
            <a:pPr marL="114300" indent="0">
              <a:buNone/>
            </a:pPr>
            <a:r>
              <a:rPr lang="en-US" sz="1600" dirty="0">
                <a:solidFill>
                  <a:srgbClr val="333333"/>
                </a:solidFill>
                <a:latin typeface="Hind" panose="02000000000000000000" pitchFamily="2" charset="0"/>
              </a:rPr>
              <a:t>               </a:t>
            </a:r>
            <a:r>
              <a:rPr lang="en-US" sz="1600" b="0" i="0" dirty="0">
                <a:solidFill>
                  <a:srgbClr val="333333"/>
                </a:solidFill>
                <a:effectLst/>
                <a:latin typeface="Hind" panose="02000000000000000000" pitchFamily="2" charset="0"/>
              </a:rPr>
              <a:t>StringBuilder sb = new StringBuilder();</a:t>
            </a:r>
          </a:p>
          <a:p>
            <a:pPr marL="114300" indent="0">
              <a:buNone/>
            </a:pPr>
            <a:r>
              <a:rPr lang="en-US" sz="1600" dirty="0">
                <a:solidFill>
                  <a:srgbClr val="333333"/>
                </a:solidFill>
                <a:latin typeface="Hind" panose="02000000000000000000" pitchFamily="2" charset="0"/>
              </a:rPr>
              <a:t>               </a:t>
            </a:r>
            <a:r>
              <a:rPr lang="en-US" sz="1600" b="0" i="0" dirty="0">
                <a:solidFill>
                  <a:srgbClr val="333333"/>
                </a:solidFill>
                <a:effectLst/>
                <a:latin typeface="Hind" panose="02000000000000000000" pitchFamily="2" charset="0"/>
              </a:rPr>
              <a:t>StringTokenizer </a:t>
            </a:r>
            <a:r>
              <a:rPr lang="en-US" sz="1600" b="0" i="0" dirty="0" err="1">
                <a:solidFill>
                  <a:srgbClr val="333333"/>
                </a:solidFill>
                <a:effectLst/>
                <a:latin typeface="Hind" panose="02000000000000000000" pitchFamily="2" charset="0"/>
              </a:rPr>
              <a:t>st</a:t>
            </a:r>
            <a:r>
              <a:rPr lang="en-US" sz="1600" b="0" i="0" dirty="0">
                <a:solidFill>
                  <a:srgbClr val="333333"/>
                </a:solidFill>
                <a:effectLst/>
                <a:latin typeface="Hind" panose="02000000000000000000" pitchFamily="2" charset="0"/>
              </a:rPr>
              <a:t> = new StringTokenizer(str); </a:t>
            </a:r>
          </a:p>
          <a:p>
            <a:pPr marL="114300" indent="0">
              <a:buNone/>
            </a:pPr>
            <a:r>
              <a:rPr lang="en-IN" sz="1600" dirty="0"/>
              <a:t>                while (</a:t>
            </a:r>
            <a:r>
              <a:rPr lang="en-IN" sz="1600" dirty="0" err="1"/>
              <a:t>st.hasMoreTokens</a:t>
            </a:r>
            <a:r>
              <a:rPr lang="en-IN" sz="1600" dirty="0"/>
              <a:t>()) </a:t>
            </a:r>
          </a:p>
          <a:p>
            <a:pPr marL="114300" indent="0">
              <a:buNone/>
            </a:pPr>
            <a:r>
              <a:rPr lang="en-IN" sz="1600" dirty="0"/>
              <a:t>    	{</a:t>
            </a:r>
          </a:p>
          <a:p>
            <a:pPr marL="114300" indent="0">
              <a:buNone/>
            </a:pPr>
            <a:r>
              <a:rPr lang="en-IN" sz="1600" dirty="0"/>
              <a:t>	      </a:t>
            </a:r>
            <a:r>
              <a:rPr lang="en-IN" sz="1600" dirty="0" err="1"/>
              <a:t>sb.insert</a:t>
            </a:r>
            <a:r>
              <a:rPr lang="en-IN" sz="1600" dirty="0"/>
              <a:t>(0, </a:t>
            </a:r>
            <a:r>
              <a:rPr lang="en-IN" sz="1600" dirty="0" err="1"/>
              <a:t>st.nextToken</a:t>
            </a:r>
            <a:r>
              <a:rPr lang="en-IN" sz="1600" dirty="0"/>
              <a:t>());</a:t>
            </a:r>
          </a:p>
          <a:p>
            <a:pPr marL="114300" indent="0">
              <a:buNone/>
            </a:pPr>
            <a:r>
              <a:rPr lang="en-IN" sz="1600" dirty="0"/>
              <a:t>	      if (</a:t>
            </a:r>
            <a:r>
              <a:rPr lang="en-IN" sz="1600" dirty="0" err="1"/>
              <a:t>st.hasMoreTokens</a:t>
            </a:r>
            <a:r>
              <a:rPr lang="en-IN" sz="1600" dirty="0"/>
              <a:t>())</a:t>
            </a:r>
          </a:p>
          <a:p>
            <a:pPr marL="114300" indent="0">
              <a:buNone/>
            </a:pPr>
            <a:r>
              <a:rPr lang="en-IN" sz="1600" dirty="0"/>
              <a:t>	        </a:t>
            </a:r>
            <a:r>
              <a:rPr lang="en-IN" sz="1600" dirty="0" err="1"/>
              <a:t>sb.insert</a:t>
            </a:r>
            <a:r>
              <a:rPr lang="en-IN" sz="1600" dirty="0"/>
              <a:t>(0, " ");</a:t>
            </a:r>
          </a:p>
          <a:p>
            <a:pPr marL="114300" indent="0">
              <a:buNone/>
            </a:pPr>
            <a:r>
              <a:rPr lang="en-IN" sz="1600" dirty="0"/>
              <a:t>   	 }</a:t>
            </a:r>
          </a:p>
          <a:p>
            <a:pPr marL="114300" indent="0">
              <a:buNone/>
            </a:pPr>
            <a:r>
              <a:rPr lang="en-IN" sz="1600" dirty="0"/>
              <a:t>   	 </a:t>
            </a:r>
            <a:r>
              <a:rPr lang="en-IN" sz="1600" dirty="0" err="1"/>
              <a:t>strReverse</a:t>
            </a:r>
            <a:r>
              <a:rPr lang="en-IN" sz="1600" dirty="0"/>
              <a:t> = </a:t>
            </a:r>
            <a:r>
              <a:rPr lang="en-IN" sz="1600" dirty="0" err="1"/>
              <a:t>sb.toString</a:t>
            </a:r>
            <a:r>
              <a:rPr lang="en-IN" sz="1600" dirty="0"/>
              <a:t>();</a:t>
            </a:r>
          </a:p>
          <a:p>
            <a:pPr marL="114300" indent="0">
              <a:buNone/>
            </a:pPr>
            <a:r>
              <a:rPr lang="en-IN" sz="1600" dirty="0"/>
              <a:t>   	 System.out.println(</a:t>
            </a:r>
            <a:r>
              <a:rPr lang="en-IN" sz="1600" dirty="0" err="1"/>
              <a:t>strReverse</a:t>
            </a:r>
            <a:r>
              <a:rPr lang="en-IN" sz="1600" dirty="0"/>
              <a:t>);</a:t>
            </a:r>
          </a:p>
        </p:txBody>
      </p:sp>
    </p:spTree>
    <p:extLst>
      <p:ext uri="{BB962C8B-B14F-4D97-AF65-F5344CB8AC3E}">
        <p14:creationId xmlns:p14="http://schemas.microsoft.com/office/powerpoint/2010/main" val="338687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6122E-1F2D-6A27-BDA7-437A03B903D5}"/>
              </a:ext>
            </a:extLst>
          </p:cNvPr>
          <p:cNvSpPr>
            <a:spLocks noGrp="1"/>
          </p:cNvSpPr>
          <p:nvPr>
            <p:ph type="title"/>
          </p:nvPr>
        </p:nvSpPr>
        <p:spPr/>
        <p:txBody>
          <a:bodyPr/>
          <a:lstStyle/>
          <a:p>
            <a:r>
              <a:rPr lang="en-IN" dirty="0"/>
              <a:t>String split() method</a:t>
            </a:r>
          </a:p>
        </p:txBody>
      </p:sp>
      <p:sp>
        <p:nvSpPr>
          <p:cNvPr id="3" name="Text Placeholder 2">
            <a:extLst>
              <a:ext uri="{FF2B5EF4-FFF2-40B4-BE49-F238E27FC236}">
                <a16:creationId xmlns:a16="http://schemas.microsoft.com/office/drawing/2014/main" id="{1A27C569-D117-6086-088B-CA33A4C460E1}"/>
              </a:ext>
            </a:extLst>
          </p:cNvPr>
          <p:cNvSpPr>
            <a:spLocks noGrp="1"/>
          </p:cNvSpPr>
          <p:nvPr>
            <p:ph type="body" idx="1"/>
          </p:nvPr>
        </p:nvSpPr>
        <p:spPr>
          <a:xfrm>
            <a:off x="838200" y="1333919"/>
            <a:ext cx="10515600" cy="4351338"/>
          </a:xfrm>
        </p:spPr>
        <p:txBody>
          <a:bodyPr/>
          <a:lstStyle/>
          <a:p>
            <a:pPr marL="114300" indent="0">
              <a:buNone/>
            </a:pPr>
            <a:r>
              <a:rPr lang="en-IN" dirty="0"/>
              <a:t>   </a:t>
            </a:r>
            <a:r>
              <a:rPr lang="en-IN" sz="2000" dirty="0"/>
              <a:t>String str = "Code Quotient Get Better at Coding";</a:t>
            </a:r>
          </a:p>
          <a:p>
            <a:pPr marL="114300" indent="0">
              <a:buNone/>
            </a:pPr>
            <a:r>
              <a:rPr lang="en-IN" sz="2000" dirty="0"/>
              <a:t>    String[] tokens = </a:t>
            </a:r>
            <a:r>
              <a:rPr lang="en-IN" sz="2000" dirty="0" err="1"/>
              <a:t>str.split</a:t>
            </a:r>
            <a:r>
              <a:rPr lang="en-IN" sz="2000"/>
              <a:t>("\\s");  </a:t>
            </a:r>
            <a:r>
              <a:rPr lang="en-IN" sz="2000" dirty="0"/>
              <a:t>// white space '\s' as delimiter</a:t>
            </a:r>
          </a:p>
          <a:p>
            <a:pPr marL="114300" indent="0">
              <a:buNone/>
            </a:pPr>
            <a:r>
              <a:rPr lang="en-IN" sz="2000" dirty="0"/>
              <a:t>    StringBuilder </a:t>
            </a:r>
            <a:r>
              <a:rPr lang="en-IN" sz="2000" dirty="0" err="1"/>
              <a:t>sb</a:t>
            </a:r>
            <a:r>
              <a:rPr lang="en-IN" sz="2000" dirty="0"/>
              <a:t> = new StringBuilder();</a:t>
            </a:r>
          </a:p>
          <a:p>
            <a:pPr marL="114300" indent="0">
              <a:buNone/>
            </a:pPr>
            <a:r>
              <a:rPr lang="en-IN" sz="2000" dirty="0"/>
              <a:t>    for (int i = 0; i &lt; </a:t>
            </a:r>
            <a:r>
              <a:rPr lang="en-IN" sz="2000" dirty="0" err="1"/>
              <a:t>tokens.length</a:t>
            </a:r>
            <a:r>
              <a:rPr lang="en-IN" sz="2000" dirty="0"/>
              <a:t>; ++i) </a:t>
            </a:r>
          </a:p>
          <a:p>
            <a:pPr marL="114300" indent="0">
              <a:buNone/>
            </a:pPr>
            <a:r>
              <a:rPr lang="en-IN" sz="2000" dirty="0"/>
              <a:t>    {</a:t>
            </a:r>
          </a:p>
          <a:p>
            <a:pPr marL="114300" indent="0">
              <a:buNone/>
            </a:pPr>
            <a:r>
              <a:rPr lang="en-IN" sz="2000" dirty="0"/>
              <a:t>      </a:t>
            </a:r>
            <a:r>
              <a:rPr lang="en-IN" sz="2000" dirty="0" err="1"/>
              <a:t>sb.insert</a:t>
            </a:r>
            <a:r>
              <a:rPr lang="en-IN" sz="2000" dirty="0"/>
              <a:t>(0, tokens[i]);</a:t>
            </a:r>
          </a:p>
          <a:p>
            <a:pPr marL="114300" indent="0">
              <a:buNone/>
            </a:pPr>
            <a:r>
              <a:rPr lang="en-IN" sz="2000" dirty="0"/>
              <a:t>      if (i &lt; </a:t>
            </a:r>
            <a:r>
              <a:rPr lang="en-IN" sz="2000" dirty="0" err="1"/>
              <a:t>tokens.length</a:t>
            </a:r>
            <a:r>
              <a:rPr lang="en-IN" sz="2000" dirty="0"/>
              <a:t> - 1)</a:t>
            </a:r>
          </a:p>
          <a:p>
            <a:pPr marL="114300" indent="0">
              <a:buNone/>
            </a:pPr>
            <a:r>
              <a:rPr lang="en-IN" sz="2000" dirty="0"/>
              <a:t>        </a:t>
            </a:r>
            <a:r>
              <a:rPr lang="en-IN" sz="2000" dirty="0" err="1"/>
              <a:t>sb.insert</a:t>
            </a:r>
            <a:r>
              <a:rPr lang="en-IN" sz="2000" dirty="0"/>
              <a:t>(0, " ");</a:t>
            </a:r>
          </a:p>
          <a:p>
            <a:pPr marL="114300" indent="0">
              <a:buNone/>
            </a:pPr>
            <a:r>
              <a:rPr lang="en-IN" sz="2000" dirty="0"/>
              <a:t>    }</a:t>
            </a:r>
          </a:p>
          <a:p>
            <a:pPr marL="114300" indent="0">
              <a:buNone/>
            </a:pPr>
            <a:r>
              <a:rPr lang="en-IN" sz="2000" dirty="0"/>
              <a:t>    String </a:t>
            </a:r>
            <a:r>
              <a:rPr lang="en-IN" sz="2000" dirty="0" err="1"/>
              <a:t>strReverse</a:t>
            </a:r>
            <a:r>
              <a:rPr lang="en-IN" sz="2000" dirty="0"/>
              <a:t> = </a:t>
            </a:r>
            <a:r>
              <a:rPr lang="en-IN" sz="2000" dirty="0" err="1"/>
              <a:t>sb.toString</a:t>
            </a:r>
            <a:r>
              <a:rPr lang="en-IN" sz="2000" dirty="0"/>
              <a:t>();</a:t>
            </a:r>
          </a:p>
          <a:p>
            <a:pPr marL="114300" indent="0">
              <a:buNone/>
            </a:pPr>
            <a:r>
              <a:rPr lang="en-IN" sz="2000" dirty="0"/>
              <a:t>    System.out.println(</a:t>
            </a:r>
            <a:r>
              <a:rPr lang="en-IN" sz="2000" dirty="0" err="1"/>
              <a:t>strReverse</a:t>
            </a:r>
            <a:r>
              <a:rPr lang="en-IN" sz="2000" dirty="0"/>
              <a:t>);</a:t>
            </a:r>
          </a:p>
        </p:txBody>
      </p:sp>
    </p:spTree>
    <p:extLst>
      <p:ext uri="{BB962C8B-B14F-4D97-AF65-F5344CB8AC3E}">
        <p14:creationId xmlns:p14="http://schemas.microsoft.com/office/powerpoint/2010/main" val="1054876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53"/>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16</a:t>
            </a:fld>
            <a:endParaRPr/>
          </a:p>
        </p:txBody>
      </p:sp>
      <p:sp>
        <p:nvSpPr>
          <p:cNvPr id="513" name="Google Shape;513;p53"/>
          <p:cNvSpPr txBox="1"/>
          <p:nvPr/>
        </p:nvSpPr>
        <p:spPr>
          <a:xfrm>
            <a:off x="904459" y="1768995"/>
            <a:ext cx="10595284" cy="400110"/>
          </a:xfrm>
          <a:prstGeom prst="rect">
            <a:avLst/>
          </a:prstGeom>
          <a:noFill/>
          <a:ln>
            <a:noFill/>
          </a:ln>
        </p:spPr>
        <p:txBody>
          <a:bodyPr spcFirstLastPara="1" wrap="square" lIns="45700" tIns="45700" rIns="45700" bIns="45700" anchor="t" anchorCtr="0">
            <a:spAutoFit/>
          </a:bodyPr>
          <a:lstStyle/>
          <a:p>
            <a:pPr marL="457200" marR="0" lvl="0" indent="-457200" algn="l" rtl="0">
              <a:lnSpc>
                <a:spcPct val="100000"/>
              </a:lnSpc>
              <a:spcBef>
                <a:spcPts val="0"/>
              </a:spcBef>
              <a:spcAft>
                <a:spcPts val="0"/>
              </a:spcAft>
              <a:buClr>
                <a:srgbClr val="000000"/>
              </a:buClr>
              <a:buSzPts val="2000"/>
              <a:buFont typeface="Arial"/>
              <a:buAutoNum type="arabicPeriod" startAt="9"/>
            </a:pPr>
            <a:r>
              <a:rPr lang="en-US" sz="2000" b="0" i="0" u="none" strike="noStrike" cap="none">
                <a:solidFill>
                  <a:srgbClr val="000000"/>
                </a:solidFill>
                <a:latin typeface="Times New Roman"/>
                <a:ea typeface="Times New Roman"/>
                <a:cs typeface="Times New Roman"/>
                <a:sym typeface="Times New Roman"/>
              </a:rPr>
              <a:t>Which of these operators can be used to concatenate two or more String objects?</a:t>
            </a:r>
            <a:endParaRPr sz="2000" b="0" i="0" u="none" strike="noStrike" cap="none">
              <a:solidFill>
                <a:srgbClr val="000000"/>
              </a:solidFill>
              <a:latin typeface="Arial"/>
              <a:ea typeface="Arial"/>
              <a:cs typeface="Arial"/>
              <a:sym typeface="Arial"/>
            </a:endParaRPr>
          </a:p>
        </p:txBody>
      </p:sp>
      <p:sp>
        <p:nvSpPr>
          <p:cNvPr id="514" name="Google Shape;514;p53"/>
          <p:cNvSpPr txBox="1"/>
          <p:nvPr/>
        </p:nvSpPr>
        <p:spPr>
          <a:xfrm>
            <a:off x="207034" y="434586"/>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515" name="Google Shape;515;p53"/>
          <p:cNvSpPr txBox="1"/>
          <p:nvPr/>
        </p:nvSpPr>
        <p:spPr>
          <a:xfrm>
            <a:off x="207033" y="1208605"/>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Self Assessment Questions</a:t>
            </a:r>
            <a:endParaRPr sz="1800" b="0" i="0" u="none" strike="noStrike" cap="none">
              <a:solidFill>
                <a:srgbClr val="000000"/>
              </a:solidFill>
              <a:latin typeface="Arial"/>
              <a:ea typeface="Arial"/>
              <a:cs typeface="Arial"/>
              <a:sym typeface="Arial"/>
            </a:endParaRPr>
          </a:p>
        </p:txBody>
      </p:sp>
      <p:sp>
        <p:nvSpPr>
          <p:cNvPr id="516" name="Google Shape;516;p53"/>
          <p:cNvSpPr/>
          <p:nvPr/>
        </p:nvSpPr>
        <p:spPr>
          <a:xfrm>
            <a:off x="1978617" y="2606119"/>
            <a:ext cx="6096000" cy="2862322"/>
          </a:xfrm>
          <a:prstGeom prst="rect">
            <a:avLst/>
          </a:prstGeom>
          <a:noFill/>
          <a:ln>
            <a:noFill/>
          </a:ln>
        </p:spPr>
        <p:txBody>
          <a:bodyPr spcFirstLastPara="1" wrap="square" lIns="91425" tIns="45700" rIns="91425" bIns="45700" anchor="t" anchorCtr="0">
            <a:spAutoFit/>
          </a:bodyPr>
          <a:lstStyle/>
          <a:p>
            <a:pPr marL="457200" marR="0" lvl="0"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a:t>
            </a:r>
            <a:endParaRPr/>
          </a:p>
          <a:p>
            <a:pPr marL="457200" marR="0" lvl="0"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a:t>
            </a:r>
            <a:endParaRPr/>
          </a:p>
          <a:p>
            <a:pPr marL="457200" marR="0" lvl="0"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&amp;</a:t>
            </a:r>
            <a:endParaRPr/>
          </a:p>
          <a:p>
            <a:pPr marL="457200" marR="0" lvl="0" indent="-457200" algn="l" rtl="0">
              <a:lnSpc>
                <a:spcPct val="150000"/>
              </a:lnSpc>
              <a:spcBef>
                <a:spcPts val="0"/>
              </a:spcBef>
              <a:spcAft>
                <a:spcPts val="0"/>
              </a:spcAft>
              <a:buClr>
                <a:schemeClr val="dk1"/>
              </a:buClr>
              <a:buSzPts val="2000"/>
              <a:buFont typeface="Arial"/>
              <a:buAutoNum type="alphaLcPeriod"/>
            </a:pPr>
            <a:r>
              <a:rPr lang="en-US" sz="2000" b="0" i="0" u="none" strike="noStrike" cap="none">
                <a:solidFill>
                  <a:schemeClr val="dk1"/>
                </a:solidFill>
                <a:latin typeface="Times New Roman"/>
                <a:ea typeface="Times New Roman"/>
                <a:cs typeface="Times New Roman"/>
                <a:sym typeface="Times New Roman"/>
              </a:rPr>
              <a:t>||</a:t>
            </a:r>
            <a:endParaRPr/>
          </a:p>
          <a:p>
            <a:pPr marL="457200" marR="0" lvl="0" indent="-330200" algn="l" rtl="0">
              <a:lnSpc>
                <a:spcPct val="15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chemeClr val="dk1"/>
              </a:buClr>
              <a:buSzPts val="2000"/>
              <a:buFont typeface="Times New Roman"/>
              <a:buNone/>
            </a:pPr>
            <a:r>
              <a:rPr lang="en-US" sz="2000" b="1" i="0" u="none" strike="noStrike" cap="none">
                <a:solidFill>
                  <a:schemeClr val="dk1"/>
                </a:solidFill>
                <a:latin typeface="Times New Roman"/>
                <a:ea typeface="Times New Roman"/>
                <a:cs typeface="Times New Roman"/>
                <a:sym typeface="Times New Roman"/>
              </a:rPr>
              <a:t>Answer: </a:t>
            </a:r>
            <a:endParaRPr sz="2000" b="1" i="0" u="none" strike="noStrike" cap="non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54"/>
          <p:cNvSpPr/>
          <p:nvPr/>
        </p:nvSpPr>
        <p:spPr>
          <a:xfrm>
            <a:off x="738753" y="1768995"/>
            <a:ext cx="10032569" cy="400110"/>
          </a:xfrm>
          <a:prstGeom prst="rect">
            <a:avLst/>
          </a:prstGeom>
          <a:noFill/>
          <a:ln>
            <a:noFill/>
          </a:ln>
        </p:spPr>
        <p:txBody>
          <a:bodyPr spcFirstLastPara="1" wrap="square" lIns="91425" tIns="45700" rIns="91425" bIns="45700" anchor="t" anchorCtr="0">
            <a:spAutoFit/>
          </a:bodyPr>
          <a:lstStyle/>
          <a:p>
            <a:pPr marL="457200" marR="0" lvl="0" indent="-457200" algn="l" rtl="0">
              <a:lnSpc>
                <a:spcPct val="100000"/>
              </a:lnSpc>
              <a:spcBef>
                <a:spcPts val="0"/>
              </a:spcBef>
              <a:spcAft>
                <a:spcPts val="0"/>
              </a:spcAft>
              <a:buClr>
                <a:srgbClr val="000000"/>
              </a:buClr>
              <a:buSzPts val="2000"/>
              <a:buFont typeface="Arial"/>
              <a:buAutoNum type="arabicPeriod" startAt="10"/>
            </a:pPr>
            <a:r>
              <a:rPr lang="en-US" sz="2000" b="0" i="0" u="none" strike="noStrike" cap="none">
                <a:solidFill>
                  <a:srgbClr val="000000"/>
                </a:solidFill>
                <a:latin typeface="Times New Roman"/>
                <a:ea typeface="Times New Roman"/>
                <a:cs typeface="Times New Roman"/>
                <a:sym typeface="Times New Roman"/>
              </a:rPr>
              <a:t>Which of these method of class String is used to obtain length of String object?</a:t>
            </a:r>
            <a:endParaRPr/>
          </a:p>
        </p:txBody>
      </p:sp>
      <p:sp>
        <p:nvSpPr>
          <p:cNvPr id="522" name="Google Shape;522;p54"/>
          <p:cNvSpPr txBox="1"/>
          <p:nvPr/>
        </p:nvSpPr>
        <p:spPr>
          <a:xfrm>
            <a:off x="207034" y="434586"/>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523" name="Google Shape;523;p54"/>
          <p:cNvSpPr txBox="1"/>
          <p:nvPr/>
        </p:nvSpPr>
        <p:spPr>
          <a:xfrm>
            <a:off x="207033" y="1208605"/>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Self Assessment Questions</a:t>
            </a:r>
            <a:endParaRPr sz="1800" b="0" i="0" u="none" strike="noStrike" cap="none">
              <a:solidFill>
                <a:srgbClr val="000000"/>
              </a:solidFill>
              <a:latin typeface="Arial"/>
              <a:ea typeface="Arial"/>
              <a:cs typeface="Arial"/>
              <a:sym typeface="Arial"/>
            </a:endParaRPr>
          </a:p>
        </p:txBody>
      </p:sp>
      <p:sp>
        <p:nvSpPr>
          <p:cNvPr id="524" name="Google Shape;524;p54"/>
          <p:cNvSpPr/>
          <p:nvPr/>
        </p:nvSpPr>
        <p:spPr>
          <a:xfrm>
            <a:off x="1963119" y="2628672"/>
            <a:ext cx="6096000" cy="2862322"/>
          </a:xfrm>
          <a:prstGeom prst="rect">
            <a:avLst/>
          </a:prstGeom>
          <a:noFill/>
          <a:ln>
            <a:noFill/>
          </a:ln>
        </p:spPr>
        <p:txBody>
          <a:bodyPr spcFirstLastPara="1" wrap="square" lIns="91425" tIns="45700" rIns="91425" bIns="45700" anchor="t" anchorCtr="0">
            <a:spAutoFit/>
          </a:bodyPr>
          <a:lstStyle/>
          <a:p>
            <a:pPr marL="457200" marR="0" lvl="0"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get()</a:t>
            </a:r>
            <a:endParaRPr/>
          </a:p>
          <a:p>
            <a:pPr marL="457200" marR="0" lvl="0"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Sizeof()</a:t>
            </a:r>
            <a:endParaRPr/>
          </a:p>
          <a:p>
            <a:pPr marL="457200" marR="0" lvl="0"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lengthof()</a:t>
            </a:r>
            <a:endParaRPr/>
          </a:p>
          <a:p>
            <a:pPr marL="457200" marR="0" lvl="0"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length()</a:t>
            </a:r>
            <a:endParaRPr/>
          </a:p>
          <a:p>
            <a:pPr marL="457200" marR="0" lvl="0" indent="-330200" algn="l" rtl="0">
              <a:lnSpc>
                <a:spcPct val="150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2000"/>
              <a:buFont typeface="Times New Roman"/>
              <a:buNone/>
            </a:pPr>
            <a:r>
              <a:rPr lang="en-US" sz="2000" b="1" i="0" u="none" strike="noStrike" cap="none">
                <a:solidFill>
                  <a:srgbClr val="000000"/>
                </a:solidFill>
                <a:latin typeface="Times New Roman"/>
                <a:ea typeface="Times New Roman"/>
                <a:cs typeface="Times New Roman"/>
                <a:sym typeface="Times New Roman"/>
              </a:rPr>
              <a:t>Answer: </a:t>
            </a:r>
            <a:endParaRPr sz="2000" b="1" i="0" u="none" strike="noStrike" cap="non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55"/>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18</a:t>
            </a:fld>
            <a:endParaRPr/>
          </a:p>
        </p:txBody>
      </p:sp>
      <p:sp>
        <p:nvSpPr>
          <p:cNvPr id="530" name="Google Shape;530;p55"/>
          <p:cNvSpPr txBox="1"/>
          <p:nvPr/>
        </p:nvSpPr>
        <p:spPr>
          <a:xfrm>
            <a:off x="790512" y="1768995"/>
            <a:ext cx="11835443" cy="400110"/>
          </a:xfrm>
          <a:prstGeom prst="rect">
            <a:avLst/>
          </a:prstGeom>
          <a:noFill/>
          <a:ln>
            <a:noFill/>
          </a:ln>
        </p:spPr>
        <p:txBody>
          <a:bodyPr spcFirstLastPara="1" wrap="square" lIns="45700" tIns="45700" rIns="45700" bIns="45700" anchor="t" anchorCtr="0">
            <a:spAutoFit/>
          </a:bodyPr>
          <a:lstStyle/>
          <a:p>
            <a:pPr marL="457200" marR="0" lvl="0" indent="-457200" algn="l" rtl="0">
              <a:lnSpc>
                <a:spcPct val="100000"/>
              </a:lnSpc>
              <a:spcBef>
                <a:spcPts val="0"/>
              </a:spcBef>
              <a:spcAft>
                <a:spcPts val="0"/>
              </a:spcAft>
              <a:buClr>
                <a:srgbClr val="000000"/>
              </a:buClr>
              <a:buSzPts val="2000"/>
              <a:buFont typeface="Arial"/>
              <a:buAutoNum type="arabicPeriod" startAt="11"/>
            </a:pPr>
            <a:r>
              <a:rPr lang="en-US" sz="2000" b="0" i="0" u="none" strike="noStrike" cap="none">
                <a:solidFill>
                  <a:srgbClr val="000000"/>
                </a:solidFill>
                <a:latin typeface="Times New Roman"/>
                <a:ea typeface="Times New Roman"/>
                <a:cs typeface="Times New Roman"/>
                <a:sym typeface="Times New Roman"/>
              </a:rPr>
              <a:t>Which of these constructors is used to create an empty String object?</a:t>
            </a:r>
            <a:endParaRPr sz="2000" b="0" i="0" u="none" strike="noStrike" cap="none">
              <a:solidFill>
                <a:srgbClr val="000000"/>
              </a:solidFill>
              <a:latin typeface="Arial"/>
              <a:ea typeface="Arial"/>
              <a:cs typeface="Arial"/>
              <a:sym typeface="Arial"/>
            </a:endParaRPr>
          </a:p>
        </p:txBody>
      </p:sp>
      <p:sp>
        <p:nvSpPr>
          <p:cNvPr id="531" name="Google Shape;531;p55"/>
          <p:cNvSpPr txBox="1"/>
          <p:nvPr/>
        </p:nvSpPr>
        <p:spPr>
          <a:xfrm>
            <a:off x="207034" y="434586"/>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532" name="Google Shape;532;p55"/>
          <p:cNvSpPr txBox="1"/>
          <p:nvPr/>
        </p:nvSpPr>
        <p:spPr>
          <a:xfrm>
            <a:off x="207033" y="1208605"/>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Self Assessment Questions</a:t>
            </a:r>
            <a:endParaRPr sz="1800" b="0" i="0" u="none" strike="noStrike" cap="none">
              <a:solidFill>
                <a:srgbClr val="000000"/>
              </a:solidFill>
              <a:latin typeface="Arial"/>
              <a:ea typeface="Arial"/>
              <a:cs typeface="Arial"/>
              <a:sym typeface="Arial"/>
            </a:endParaRPr>
          </a:p>
        </p:txBody>
      </p:sp>
      <p:sp>
        <p:nvSpPr>
          <p:cNvPr id="533" name="Google Shape;533;p55"/>
          <p:cNvSpPr/>
          <p:nvPr/>
        </p:nvSpPr>
        <p:spPr>
          <a:xfrm>
            <a:off x="1978618" y="2615800"/>
            <a:ext cx="6096000" cy="2806987"/>
          </a:xfrm>
          <a:prstGeom prst="rect">
            <a:avLst/>
          </a:prstGeom>
          <a:noFill/>
          <a:ln>
            <a:noFill/>
          </a:ln>
        </p:spPr>
        <p:txBody>
          <a:bodyPr spcFirstLastPara="1" wrap="square" lIns="91425" tIns="45700" rIns="91425" bIns="45700" anchor="t" anchorCtr="0">
            <a:spAutoFit/>
          </a:bodyPr>
          <a:lstStyle/>
          <a:p>
            <a:pPr marL="457200" marR="0" lvl="0"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String()</a:t>
            </a:r>
            <a:endParaRPr/>
          </a:p>
          <a:p>
            <a:pPr marL="457200" marR="0" lvl="0"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String(void)</a:t>
            </a:r>
            <a:endParaRPr/>
          </a:p>
          <a:p>
            <a:pPr marL="457200" marR="0" lvl="0"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String(0)</a:t>
            </a:r>
            <a:endParaRPr/>
          </a:p>
          <a:p>
            <a:pPr marL="457200" marR="0" lvl="0"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None of the mentioned</a:t>
            </a:r>
            <a:endParaRPr/>
          </a:p>
          <a:p>
            <a:pPr marL="457200" marR="0" lvl="0" indent="-330200" algn="l" rtl="0">
              <a:lnSpc>
                <a:spcPct val="150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2000"/>
              <a:buFont typeface="Times New Roman"/>
              <a:buNone/>
            </a:pPr>
            <a:r>
              <a:rPr lang="en-US" sz="2000" b="1" i="0" u="none" strike="noStrike" cap="none">
                <a:solidFill>
                  <a:srgbClr val="000000"/>
                </a:solidFill>
                <a:latin typeface="Times New Roman"/>
                <a:ea typeface="Times New Roman"/>
                <a:cs typeface="Times New Roman"/>
                <a:sym typeface="Times New Roman"/>
              </a:rPr>
              <a:t>Answer: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56"/>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19</a:t>
            </a:fld>
            <a:endParaRPr/>
          </a:p>
        </p:txBody>
      </p:sp>
      <p:graphicFrame>
        <p:nvGraphicFramePr>
          <p:cNvPr id="539" name="Google Shape;539;p56"/>
          <p:cNvGraphicFramePr/>
          <p:nvPr/>
        </p:nvGraphicFramePr>
        <p:xfrm>
          <a:off x="1074822" y="1848430"/>
          <a:ext cx="10090475" cy="1356170"/>
        </p:xfrm>
        <a:graphic>
          <a:graphicData uri="http://schemas.openxmlformats.org/drawingml/2006/table">
            <a:tbl>
              <a:tblPr>
                <a:noFill/>
                <a:tableStyleId>{FA40D3E0-34F1-49F2-9847-360DB807A596}</a:tableStyleId>
              </a:tblPr>
              <a:tblGrid>
                <a:gridCol w="2165675">
                  <a:extLst>
                    <a:ext uri="{9D8B030D-6E8A-4147-A177-3AD203B41FA5}">
                      <a16:colId xmlns:a16="http://schemas.microsoft.com/office/drawing/2014/main" val="20000"/>
                    </a:ext>
                  </a:extLst>
                </a:gridCol>
                <a:gridCol w="4159050">
                  <a:extLst>
                    <a:ext uri="{9D8B030D-6E8A-4147-A177-3AD203B41FA5}">
                      <a16:colId xmlns:a16="http://schemas.microsoft.com/office/drawing/2014/main" val="20001"/>
                    </a:ext>
                  </a:extLst>
                </a:gridCol>
                <a:gridCol w="3765750">
                  <a:extLst>
                    <a:ext uri="{9D8B030D-6E8A-4147-A177-3AD203B41FA5}">
                      <a16:colId xmlns:a16="http://schemas.microsoft.com/office/drawing/2014/main" val="20002"/>
                    </a:ext>
                  </a:extLst>
                </a:gridCol>
              </a:tblGrid>
              <a:tr h="285175">
                <a:tc>
                  <a:txBody>
                    <a:bodyPr/>
                    <a:lstStyle/>
                    <a:p>
                      <a:pPr marL="0" marR="0" lvl="0" indent="0" algn="l" rtl="0">
                        <a:lnSpc>
                          <a:spcPct val="100000"/>
                        </a:lnSpc>
                        <a:spcBef>
                          <a:spcPts val="0"/>
                        </a:spcBef>
                        <a:spcAft>
                          <a:spcPts val="0"/>
                        </a:spcAft>
                        <a:buClr>
                          <a:schemeClr val="dk1"/>
                        </a:buClr>
                        <a:buSzPts val="1800"/>
                        <a:buFont typeface="Arial"/>
                        <a:buNone/>
                      </a:pPr>
                      <a:r>
                        <a:rPr lang="en-US" sz="1800" b="1" u="none" strike="noStrike" cap="none">
                          <a:latin typeface="Arial"/>
                          <a:ea typeface="Arial"/>
                          <a:cs typeface="Arial"/>
                          <a:sym typeface="Arial"/>
                        </a:rPr>
                        <a:t>Topics</a:t>
                      </a:r>
                      <a:endParaRPr/>
                    </a:p>
                  </a:txBody>
                  <a:tcPr marL="91450" marR="91450" marT="45725" marB="45725" anchor="ctr">
                    <a:solidFill>
                      <a:schemeClr val="accent4"/>
                    </a:solidFill>
                  </a:tcPr>
                </a:tc>
                <a:tc>
                  <a:txBody>
                    <a:bodyPr/>
                    <a:lstStyle/>
                    <a:p>
                      <a:pPr marL="0" marR="0" lvl="0" indent="0" algn="l" rtl="0">
                        <a:lnSpc>
                          <a:spcPct val="100000"/>
                        </a:lnSpc>
                        <a:spcBef>
                          <a:spcPts val="0"/>
                        </a:spcBef>
                        <a:spcAft>
                          <a:spcPts val="0"/>
                        </a:spcAft>
                        <a:buClr>
                          <a:schemeClr val="dk1"/>
                        </a:buClr>
                        <a:buSzPts val="1800"/>
                        <a:buFont typeface="Arial"/>
                        <a:buNone/>
                      </a:pPr>
                      <a:r>
                        <a:rPr lang="en-US" sz="1800" b="1" u="none" strike="noStrike" cap="none">
                          <a:latin typeface="Arial"/>
                          <a:ea typeface="Arial"/>
                          <a:cs typeface="Arial"/>
                          <a:sym typeface="Arial"/>
                        </a:rPr>
                        <a:t>URL</a:t>
                      </a:r>
                      <a:endParaRPr/>
                    </a:p>
                  </a:txBody>
                  <a:tcPr marL="91450" marR="91450" marT="45725" marB="45725" anchor="ctr">
                    <a:solidFill>
                      <a:schemeClr val="accent4"/>
                    </a:solidFill>
                  </a:tcPr>
                </a:tc>
                <a:tc>
                  <a:txBody>
                    <a:bodyPr/>
                    <a:lstStyle/>
                    <a:p>
                      <a:pPr marL="0" marR="0" lvl="0" indent="0" algn="l" rtl="0">
                        <a:lnSpc>
                          <a:spcPct val="100000"/>
                        </a:lnSpc>
                        <a:spcBef>
                          <a:spcPts val="0"/>
                        </a:spcBef>
                        <a:spcAft>
                          <a:spcPts val="0"/>
                        </a:spcAft>
                        <a:buClr>
                          <a:schemeClr val="dk1"/>
                        </a:buClr>
                        <a:buSzPts val="1800"/>
                        <a:buFont typeface="Arial"/>
                        <a:buNone/>
                      </a:pPr>
                      <a:r>
                        <a:rPr lang="en-US" sz="1800" b="1" u="none" strike="noStrike" cap="none">
                          <a:latin typeface="Arial"/>
                          <a:ea typeface="Arial"/>
                          <a:cs typeface="Arial"/>
                          <a:sym typeface="Arial"/>
                        </a:rPr>
                        <a:t>Notes</a:t>
                      </a:r>
                      <a:endParaRPr/>
                    </a:p>
                  </a:txBody>
                  <a:tcPr marL="91450" marR="91450" marT="45725" marB="45725" anchor="ctr">
                    <a:solidFill>
                      <a:schemeClr val="accent4"/>
                    </a:solidFill>
                  </a:tcPr>
                </a:tc>
                <a:extLst>
                  <a:ext uri="{0D108BD9-81ED-4DB2-BD59-A6C34878D82A}">
                    <a16:rowId xmlns:a16="http://schemas.microsoft.com/office/drawing/2014/main" val="10000"/>
                  </a:ext>
                </a:extLst>
              </a:tr>
              <a:tr h="990400">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String manipulation</a:t>
                      </a:r>
                      <a:endParaRPr sz="18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Arial"/>
                        <a:buNone/>
                      </a:pPr>
                      <a:r>
                        <a:rPr lang="en-US" sz="1800" u="sng" strike="noStrike" cap="none">
                          <a:solidFill>
                            <a:schemeClr val="hlink"/>
                          </a:solidFill>
                          <a:latin typeface="Arial"/>
                          <a:ea typeface="Arial"/>
                          <a:cs typeface="Arial"/>
                          <a:sym typeface="Arial"/>
                          <a:hlinkClick r:id="rId3"/>
                        </a:rPr>
                        <a:t>https://www.guru99.com/javastrings.html</a:t>
                      </a:r>
                      <a:endParaRPr sz="1800" u="sng" strike="noStrike" cap="none">
                        <a:solidFill>
                          <a:srgbClr val="0000FF"/>
                        </a:solidFill>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This  document explains about various string manipulations with examples</a:t>
                      </a:r>
                      <a:endParaRPr/>
                    </a:p>
                  </a:txBody>
                  <a:tcPr marL="91450" marR="91450" marT="45725" marB="45725" anchor="ctr"/>
                </a:tc>
                <a:extLst>
                  <a:ext uri="{0D108BD9-81ED-4DB2-BD59-A6C34878D82A}">
                    <a16:rowId xmlns:a16="http://schemas.microsoft.com/office/drawing/2014/main" val="10001"/>
                  </a:ext>
                </a:extLst>
              </a:tr>
            </a:tbl>
          </a:graphicData>
        </a:graphic>
      </p:graphicFrame>
      <p:pic>
        <p:nvPicPr>
          <p:cNvPr id="540" name="Google Shape;540;p56" descr="Picture 7"/>
          <p:cNvPicPr preferRelativeResize="0"/>
          <p:nvPr/>
        </p:nvPicPr>
        <p:blipFill rotWithShape="1">
          <a:blip r:embed="rId4">
            <a:alphaModFix/>
          </a:blip>
          <a:srcRect/>
          <a:stretch/>
        </p:blipFill>
        <p:spPr>
          <a:xfrm>
            <a:off x="2991495" y="1244682"/>
            <a:ext cx="371132" cy="430097"/>
          </a:xfrm>
          <a:prstGeom prst="rect">
            <a:avLst/>
          </a:prstGeom>
          <a:noFill/>
          <a:ln>
            <a:noFill/>
          </a:ln>
        </p:spPr>
      </p:pic>
      <p:sp>
        <p:nvSpPr>
          <p:cNvPr id="541" name="Google Shape;541;p56"/>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542" name="Google Shape;542;p56"/>
          <p:cNvSpPr txBox="1"/>
          <p:nvPr/>
        </p:nvSpPr>
        <p:spPr>
          <a:xfrm>
            <a:off x="207033" y="1135697"/>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Document Links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47"/>
          <p:cNvSpPr txBox="1">
            <a:spLocks noGrp="1"/>
          </p:cNvSpPr>
          <p:nvPr>
            <p:ph type="body" idx="1"/>
          </p:nvPr>
        </p:nvSpPr>
        <p:spPr>
          <a:xfrm>
            <a:off x="941663" y="1693569"/>
            <a:ext cx="11366939" cy="5123795"/>
          </a:xfrm>
          <a:prstGeom prst="rect">
            <a:avLst/>
          </a:prstGeom>
          <a:noFill/>
          <a:ln>
            <a:noFill/>
          </a:ln>
        </p:spPr>
        <p:txBody>
          <a:bodyPr spcFirstLastPara="1" wrap="square" lIns="45700" tIns="45700" rIns="45700" bIns="45700" anchor="t" anchorCtr="0">
            <a:normAutofit/>
          </a:bodyPr>
          <a:lstStyle/>
          <a:p>
            <a:pPr marL="361950" lvl="0" indent="-361950" algn="l" rtl="0">
              <a:lnSpc>
                <a:spcPct val="150000"/>
              </a:lnSpc>
              <a:spcBef>
                <a:spcPts val="0"/>
              </a:spcBef>
              <a:spcAft>
                <a:spcPts val="0"/>
              </a:spcAft>
              <a:buClr>
                <a:srgbClr val="000000"/>
              </a:buClr>
              <a:buSzPts val="2000"/>
              <a:buChar char="•"/>
            </a:pPr>
            <a:r>
              <a:rPr lang="en-US" sz="2000">
                <a:latin typeface="Times New Roman"/>
                <a:ea typeface="Times New Roman"/>
                <a:cs typeface="Times New Roman"/>
                <a:sym typeface="Times New Roman"/>
              </a:rPr>
              <a:t>Java String literal is created by using double quotes.</a:t>
            </a:r>
            <a:endParaRPr/>
          </a:p>
          <a:p>
            <a:pPr marL="0" lvl="0" indent="0" algn="l" rtl="0">
              <a:lnSpc>
                <a:spcPct val="150000"/>
              </a:lnSpc>
              <a:spcBef>
                <a:spcPts val="1000"/>
              </a:spcBef>
              <a:spcAft>
                <a:spcPts val="0"/>
              </a:spcAft>
              <a:buClr>
                <a:srgbClr val="000000"/>
              </a:buClr>
              <a:buSzPts val="2000"/>
              <a:buNone/>
            </a:pPr>
            <a:r>
              <a:rPr lang="en-US" sz="2000">
                <a:latin typeface="Times New Roman"/>
                <a:ea typeface="Times New Roman"/>
                <a:cs typeface="Times New Roman"/>
                <a:sym typeface="Times New Roman"/>
              </a:rPr>
              <a:t>	Example: </a:t>
            </a:r>
            <a:r>
              <a:rPr lang="en-US" sz="2000" b="0">
                <a:latin typeface="Times New Roman"/>
                <a:ea typeface="Times New Roman"/>
                <a:cs typeface="Times New Roman"/>
                <a:sym typeface="Times New Roman"/>
              </a:rPr>
              <a:t>String s="welcome"; </a:t>
            </a:r>
            <a:endParaRPr/>
          </a:p>
          <a:p>
            <a:pPr marL="361950" lvl="0" indent="-361950" algn="l" rtl="0">
              <a:lnSpc>
                <a:spcPct val="150000"/>
              </a:lnSpc>
              <a:spcBef>
                <a:spcPts val="1000"/>
              </a:spcBef>
              <a:spcAft>
                <a:spcPts val="0"/>
              </a:spcAft>
              <a:buClr>
                <a:srgbClr val="000000"/>
              </a:buClr>
              <a:buSzPts val="2000"/>
              <a:buChar char="•"/>
            </a:pPr>
            <a:r>
              <a:rPr lang="en-US" sz="2000">
                <a:latin typeface="Times New Roman"/>
                <a:ea typeface="Times New Roman"/>
                <a:cs typeface="Times New Roman"/>
                <a:sym typeface="Times New Roman"/>
              </a:rPr>
              <a:t>Each time you create a string literal, the JVM checks the string constant pool first.</a:t>
            </a:r>
            <a:endParaRPr/>
          </a:p>
          <a:p>
            <a:pPr marL="0" lvl="0" indent="0" algn="l" rtl="0">
              <a:lnSpc>
                <a:spcPct val="150000"/>
              </a:lnSpc>
              <a:spcBef>
                <a:spcPts val="1000"/>
              </a:spcBef>
              <a:spcAft>
                <a:spcPts val="0"/>
              </a:spcAft>
              <a:buClr>
                <a:srgbClr val="000000"/>
              </a:buClr>
              <a:buSzPts val="2000"/>
              <a:buNone/>
            </a:pPr>
            <a:r>
              <a:rPr lang="en-US" sz="2000">
                <a:latin typeface="Times New Roman"/>
                <a:ea typeface="Times New Roman"/>
                <a:cs typeface="Times New Roman"/>
                <a:sym typeface="Times New Roman"/>
              </a:rPr>
              <a:t>	Example :</a:t>
            </a:r>
            <a:endParaRPr/>
          </a:p>
          <a:p>
            <a:pPr marL="1367789" lvl="2" indent="-361950" algn="l" rtl="0">
              <a:lnSpc>
                <a:spcPct val="150000"/>
              </a:lnSpc>
              <a:spcBef>
                <a:spcPts val="1000"/>
              </a:spcBef>
              <a:spcAft>
                <a:spcPts val="0"/>
              </a:spcAft>
              <a:buClr>
                <a:srgbClr val="000000"/>
              </a:buClr>
              <a:buSzPts val="2000"/>
              <a:buNone/>
            </a:pPr>
            <a:r>
              <a:rPr lang="en-US" sz="2000">
                <a:latin typeface="Times New Roman"/>
                <a:ea typeface="Times New Roman"/>
                <a:cs typeface="Times New Roman"/>
                <a:sym typeface="Times New Roman"/>
              </a:rPr>
              <a:t>	String s1="Welcome";  </a:t>
            </a:r>
            <a:endParaRPr/>
          </a:p>
          <a:p>
            <a:pPr marL="1367789" lvl="2" indent="-361950" algn="l" rtl="0">
              <a:lnSpc>
                <a:spcPct val="150000"/>
              </a:lnSpc>
              <a:spcBef>
                <a:spcPts val="1000"/>
              </a:spcBef>
              <a:spcAft>
                <a:spcPts val="0"/>
              </a:spcAft>
              <a:buClr>
                <a:srgbClr val="000000"/>
              </a:buClr>
              <a:buSzPts val="2000"/>
              <a:buNone/>
            </a:pPr>
            <a:r>
              <a:rPr lang="en-US" sz="2000">
                <a:latin typeface="Times New Roman"/>
                <a:ea typeface="Times New Roman"/>
                <a:cs typeface="Times New Roman"/>
                <a:sym typeface="Times New Roman"/>
              </a:rPr>
              <a:t>	String s2="Welcome";  //will not create new instance  </a:t>
            </a:r>
            <a:endParaRPr/>
          </a:p>
          <a:p>
            <a:pPr marL="361950" lvl="0" indent="-361950" algn="l" rtl="0">
              <a:lnSpc>
                <a:spcPct val="150000"/>
              </a:lnSpc>
              <a:spcBef>
                <a:spcPts val="1000"/>
              </a:spcBef>
              <a:spcAft>
                <a:spcPts val="0"/>
              </a:spcAft>
              <a:buClr>
                <a:srgbClr val="000000"/>
              </a:buClr>
              <a:buSzPts val="2000"/>
              <a:buNone/>
            </a:pPr>
            <a:r>
              <a:rPr lang="en-US" sz="2000">
                <a:latin typeface="Times New Roman"/>
                <a:ea typeface="Times New Roman"/>
                <a:cs typeface="Times New Roman"/>
                <a:sym typeface="Times New Roman"/>
              </a:rPr>
              <a:t> </a:t>
            </a:r>
            <a:endParaRPr/>
          </a:p>
        </p:txBody>
      </p:sp>
      <p:sp>
        <p:nvSpPr>
          <p:cNvPr id="464" name="Google Shape;464;p47"/>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2</a:t>
            </a:fld>
            <a:endParaRPr/>
          </a:p>
        </p:txBody>
      </p:sp>
      <p:pic>
        <p:nvPicPr>
          <p:cNvPr id="465" name="Google Shape;465;p47" descr="Picture 3"/>
          <p:cNvPicPr preferRelativeResize="0"/>
          <p:nvPr/>
        </p:nvPicPr>
        <p:blipFill rotWithShape="1">
          <a:blip r:embed="rId3">
            <a:alphaModFix/>
          </a:blip>
          <a:srcRect/>
          <a:stretch/>
        </p:blipFill>
        <p:spPr>
          <a:xfrm>
            <a:off x="8306869" y="3579635"/>
            <a:ext cx="3452650" cy="2824656"/>
          </a:xfrm>
          <a:prstGeom prst="rect">
            <a:avLst/>
          </a:prstGeom>
          <a:noFill/>
          <a:ln>
            <a:noFill/>
          </a:ln>
        </p:spPr>
      </p:pic>
      <p:sp>
        <p:nvSpPr>
          <p:cNvPr id="466" name="Google Shape;466;p47"/>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467" name="Google Shape;467;p47"/>
          <p:cNvSpPr txBox="1"/>
          <p:nvPr/>
        </p:nvSpPr>
        <p:spPr>
          <a:xfrm>
            <a:off x="207033" y="1135697"/>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By using String literal</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57"/>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20</a:t>
            </a:fld>
            <a:endParaRPr/>
          </a:p>
        </p:txBody>
      </p:sp>
      <p:graphicFrame>
        <p:nvGraphicFramePr>
          <p:cNvPr id="548" name="Google Shape;548;p57"/>
          <p:cNvGraphicFramePr/>
          <p:nvPr/>
        </p:nvGraphicFramePr>
        <p:xfrm>
          <a:off x="1074821" y="1911640"/>
          <a:ext cx="10074450" cy="1275070"/>
        </p:xfrm>
        <a:graphic>
          <a:graphicData uri="http://schemas.openxmlformats.org/drawingml/2006/table">
            <a:tbl>
              <a:tblPr>
                <a:noFill/>
                <a:tableStyleId>{FA40D3E0-34F1-49F2-9847-360DB807A596}</a:tableStyleId>
              </a:tblPr>
              <a:tblGrid>
                <a:gridCol w="1540050">
                  <a:extLst>
                    <a:ext uri="{9D8B030D-6E8A-4147-A177-3AD203B41FA5}">
                      <a16:colId xmlns:a16="http://schemas.microsoft.com/office/drawing/2014/main" val="20000"/>
                    </a:ext>
                  </a:extLst>
                </a:gridCol>
                <a:gridCol w="5005125">
                  <a:extLst>
                    <a:ext uri="{9D8B030D-6E8A-4147-A177-3AD203B41FA5}">
                      <a16:colId xmlns:a16="http://schemas.microsoft.com/office/drawing/2014/main" val="20001"/>
                    </a:ext>
                  </a:extLst>
                </a:gridCol>
                <a:gridCol w="3529275">
                  <a:extLst>
                    <a:ext uri="{9D8B030D-6E8A-4147-A177-3AD203B41FA5}">
                      <a16:colId xmlns:a16="http://schemas.microsoft.com/office/drawing/2014/main" val="20002"/>
                    </a:ext>
                  </a:extLst>
                </a:gridCol>
              </a:tblGrid>
              <a:tr h="286125">
                <a:tc>
                  <a:txBody>
                    <a:bodyPr/>
                    <a:lstStyle/>
                    <a:p>
                      <a:pPr marL="0" marR="0" lvl="0" indent="0" algn="l" rtl="0">
                        <a:lnSpc>
                          <a:spcPct val="100000"/>
                        </a:lnSpc>
                        <a:spcBef>
                          <a:spcPts val="0"/>
                        </a:spcBef>
                        <a:spcAft>
                          <a:spcPts val="0"/>
                        </a:spcAft>
                        <a:buClr>
                          <a:schemeClr val="dk1"/>
                        </a:buClr>
                        <a:buSzPts val="1800"/>
                        <a:buFont typeface="Arial"/>
                        <a:buNone/>
                      </a:pPr>
                      <a:r>
                        <a:rPr lang="en-US" sz="1800" b="1" u="none" strike="noStrike" cap="none">
                          <a:latin typeface="Arial"/>
                          <a:ea typeface="Arial"/>
                          <a:cs typeface="Arial"/>
                          <a:sym typeface="Arial"/>
                        </a:rPr>
                        <a:t>Topics</a:t>
                      </a:r>
                      <a:endParaRPr/>
                    </a:p>
                  </a:txBody>
                  <a:tcPr marL="9525" marR="9525" marT="9525" marB="9525" anchor="ctr">
                    <a:solidFill>
                      <a:schemeClr val="accent4"/>
                    </a:solidFill>
                  </a:tcPr>
                </a:tc>
                <a:tc>
                  <a:txBody>
                    <a:bodyPr/>
                    <a:lstStyle/>
                    <a:p>
                      <a:pPr marL="0" marR="0" lvl="0" indent="0" algn="l" rtl="0">
                        <a:lnSpc>
                          <a:spcPct val="100000"/>
                        </a:lnSpc>
                        <a:spcBef>
                          <a:spcPts val="0"/>
                        </a:spcBef>
                        <a:spcAft>
                          <a:spcPts val="0"/>
                        </a:spcAft>
                        <a:buClr>
                          <a:schemeClr val="dk1"/>
                        </a:buClr>
                        <a:buSzPts val="1800"/>
                        <a:buFont typeface="Arial"/>
                        <a:buNone/>
                      </a:pPr>
                      <a:r>
                        <a:rPr lang="en-US" sz="1800" b="1" u="none" strike="noStrike" cap="none">
                          <a:latin typeface="Arial"/>
                          <a:ea typeface="Arial"/>
                          <a:cs typeface="Arial"/>
                          <a:sym typeface="Arial"/>
                        </a:rPr>
                        <a:t>URL</a:t>
                      </a:r>
                      <a:endParaRPr/>
                    </a:p>
                  </a:txBody>
                  <a:tcPr marL="9525" marR="9525" marT="9525" marB="9525" anchor="ctr">
                    <a:solidFill>
                      <a:schemeClr val="accent4"/>
                    </a:solidFill>
                  </a:tcPr>
                </a:tc>
                <a:tc>
                  <a:txBody>
                    <a:bodyPr/>
                    <a:lstStyle/>
                    <a:p>
                      <a:pPr marL="0" marR="0" lvl="0" indent="0" algn="l" rtl="0">
                        <a:lnSpc>
                          <a:spcPct val="100000"/>
                        </a:lnSpc>
                        <a:spcBef>
                          <a:spcPts val="0"/>
                        </a:spcBef>
                        <a:spcAft>
                          <a:spcPts val="0"/>
                        </a:spcAft>
                        <a:buClr>
                          <a:schemeClr val="dk1"/>
                        </a:buClr>
                        <a:buSzPts val="1800"/>
                        <a:buFont typeface="Arial"/>
                        <a:buNone/>
                      </a:pPr>
                      <a:r>
                        <a:rPr lang="en-US" sz="1800" b="1" u="none" strike="noStrike" cap="none">
                          <a:latin typeface="Arial"/>
                          <a:ea typeface="Arial"/>
                          <a:cs typeface="Arial"/>
                          <a:sym typeface="Arial"/>
                        </a:rPr>
                        <a:t>Notes</a:t>
                      </a:r>
                      <a:endParaRPr/>
                    </a:p>
                  </a:txBody>
                  <a:tcPr marL="9525" marR="9525" marT="9525" marB="9525" anchor="ctr">
                    <a:solidFill>
                      <a:schemeClr val="accent4"/>
                    </a:solidFill>
                  </a:tcPr>
                </a:tc>
                <a:extLst>
                  <a:ext uri="{0D108BD9-81ED-4DB2-BD59-A6C34878D82A}">
                    <a16:rowId xmlns:a16="http://schemas.microsoft.com/office/drawing/2014/main" val="10000"/>
                  </a:ext>
                </a:extLst>
              </a:tr>
              <a:tr h="981700">
                <a:tc>
                  <a:txBody>
                    <a:bodyPr/>
                    <a:lstStyle/>
                    <a:p>
                      <a:pPr marL="0" marR="0" lvl="0" indent="0" algn="just"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Strings in Java</a:t>
                      </a:r>
                      <a:endParaRPr/>
                    </a:p>
                  </a:txBody>
                  <a:tcPr marL="9525" marR="9525" marT="9525" marB="9525" anchor="ctr"/>
                </a:tc>
                <a:tc>
                  <a:txBody>
                    <a:bodyPr/>
                    <a:lstStyle/>
                    <a:p>
                      <a:pPr marL="0" marR="0" lvl="0" indent="0" algn="just" rtl="0">
                        <a:lnSpc>
                          <a:spcPct val="100000"/>
                        </a:lnSpc>
                        <a:spcBef>
                          <a:spcPts val="0"/>
                        </a:spcBef>
                        <a:spcAft>
                          <a:spcPts val="0"/>
                        </a:spcAft>
                        <a:buClr>
                          <a:schemeClr val="dk1"/>
                        </a:buClr>
                        <a:buSzPts val="1800"/>
                        <a:buFont typeface="Arial"/>
                        <a:buNone/>
                      </a:pPr>
                      <a:r>
                        <a:rPr lang="en-US" sz="1800" u="sng" strike="noStrike" cap="none">
                          <a:solidFill>
                            <a:schemeClr val="hlink"/>
                          </a:solidFill>
                          <a:latin typeface="Arial"/>
                          <a:ea typeface="Arial"/>
                          <a:cs typeface="Arial"/>
                          <a:sym typeface="Arial"/>
                          <a:hlinkClick r:id="rId3"/>
                        </a:rPr>
                        <a:t>https://www.youtube.com/watch?v=4l50UaPca7Y</a:t>
                      </a:r>
                      <a:endParaRPr sz="1800" u="sng" strike="noStrike" cap="none">
                        <a:solidFill>
                          <a:srgbClr val="0000FF"/>
                        </a:solidFill>
                        <a:latin typeface="Arial"/>
                        <a:ea typeface="Arial"/>
                        <a:cs typeface="Arial"/>
                        <a:sym typeface="Arial"/>
                      </a:endParaRPr>
                    </a:p>
                  </a:txBody>
                  <a:tcPr marL="9525" marR="9525" marT="9525" marB="9525" anchor="ctr"/>
                </a:tc>
                <a:tc>
                  <a:txBody>
                    <a:bodyPr/>
                    <a:lstStyle/>
                    <a:p>
                      <a:pPr marL="0" marR="0" lvl="0" indent="0" algn="just"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This video will explain different string class  methods and immutable strings.</a:t>
                      </a:r>
                      <a:endParaRPr/>
                    </a:p>
                  </a:txBody>
                  <a:tcPr marL="9525" marR="9525" marT="9525" marB="9525" anchor="ctr"/>
                </a:tc>
                <a:extLst>
                  <a:ext uri="{0D108BD9-81ED-4DB2-BD59-A6C34878D82A}">
                    <a16:rowId xmlns:a16="http://schemas.microsoft.com/office/drawing/2014/main" val="10001"/>
                  </a:ext>
                </a:extLst>
              </a:tr>
            </a:tbl>
          </a:graphicData>
        </a:graphic>
      </p:graphicFrame>
      <p:pic>
        <p:nvPicPr>
          <p:cNvPr id="549" name="Google Shape;549;p57" descr="Picture 7"/>
          <p:cNvPicPr preferRelativeResize="0"/>
          <p:nvPr/>
        </p:nvPicPr>
        <p:blipFill rotWithShape="1">
          <a:blip r:embed="rId4">
            <a:alphaModFix/>
          </a:blip>
          <a:srcRect/>
          <a:stretch/>
        </p:blipFill>
        <p:spPr>
          <a:xfrm>
            <a:off x="2419447" y="1288507"/>
            <a:ext cx="437462" cy="381001"/>
          </a:xfrm>
          <a:prstGeom prst="rect">
            <a:avLst/>
          </a:prstGeom>
          <a:noFill/>
          <a:ln>
            <a:noFill/>
          </a:ln>
        </p:spPr>
      </p:pic>
      <p:sp>
        <p:nvSpPr>
          <p:cNvPr id="550" name="Google Shape;550;p57"/>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551" name="Google Shape;551;p57"/>
          <p:cNvSpPr txBox="1"/>
          <p:nvPr/>
        </p:nvSpPr>
        <p:spPr>
          <a:xfrm>
            <a:off x="207033" y="1135697"/>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Video Links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96"/>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21</a:t>
            </a:fld>
            <a:endParaRPr/>
          </a:p>
        </p:txBody>
      </p:sp>
      <p:graphicFrame>
        <p:nvGraphicFramePr>
          <p:cNvPr id="902" name="Google Shape;902;p96"/>
          <p:cNvGraphicFramePr/>
          <p:nvPr/>
        </p:nvGraphicFramePr>
        <p:xfrm>
          <a:off x="1091821" y="1876096"/>
          <a:ext cx="10044750" cy="4120445"/>
        </p:xfrm>
        <a:graphic>
          <a:graphicData uri="http://schemas.openxmlformats.org/drawingml/2006/table">
            <a:tbl>
              <a:tblPr>
                <a:noFill/>
                <a:tableStyleId>{FA40D3E0-34F1-49F2-9847-360DB807A596}</a:tableStyleId>
              </a:tblPr>
              <a:tblGrid>
                <a:gridCol w="3384650">
                  <a:extLst>
                    <a:ext uri="{9D8B030D-6E8A-4147-A177-3AD203B41FA5}">
                      <a16:colId xmlns:a16="http://schemas.microsoft.com/office/drawing/2014/main" val="20000"/>
                    </a:ext>
                  </a:extLst>
                </a:gridCol>
                <a:gridCol w="6660100">
                  <a:extLst>
                    <a:ext uri="{9D8B030D-6E8A-4147-A177-3AD203B41FA5}">
                      <a16:colId xmlns:a16="http://schemas.microsoft.com/office/drawing/2014/main" val="20001"/>
                    </a:ext>
                  </a:extLst>
                </a:gridCol>
              </a:tblGrid>
              <a:tr h="321200">
                <a:tc>
                  <a:txBody>
                    <a:bodyPr/>
                    <a:lstStyle/>
                    <a:p>
                      <a:pPr marL="0" marR="0" lvl="0" indent="0" algn="l" rtl="0">
                        <a:lnSpc>
                          <a:spcPct val="100000"/>
                        </a:lnSpc>
                        <a:spcBef>
                          <a:spcPts val="0"/>
                        </a:spcBef>
                        <a:spcAft>
                          <a:spcPts val="0"/>
                        </a:spcAft>
                        <a:buClr>
                          <a:schemeClr val="dk1"/>
                        </a:buClr>
                        <a:buSzPts val="1800"/>
                        <a:buFont typeface="Arial"/>
                        <a:buNone/>
                      </a:pPr>
                      <a:r>
                        <a:rPr lang="en-US" sz="1800" b="1" u="none" strike="noStrike" cap="none">
                          <a:latin typeface="Arial"/>
                          <a:ea typeface="Arial"/>
                          <a:cs typeface="Arial"/>
                          <a:sym typeface="Arial"/>
                        </a:rPr>
                        <a:t>Topics</a:t>
                      </a:r>
                      <a:endParaRPr/>
                    </a:p>
                  </a:txBody>
                  <a:tcPr marL="91450" marR="91450" marT="45725" marB="45725" anchor="ctr">
                    <a:solidFill>
                      <a:schemeClr val="accent4"/>
                    </a:solidFill>
                  </a:tcPr>
                </a:tc>
                <a:tc>
                  <a:txBody>
                    <a:bodyPr/>
                    <a:lstStyle/>
                    <a:p>
                      <a:pPr marL="0" marR="0" lvl="0" indent="0" algn="l" rtl="0">
                        <a:lnSpc>
                          <a:spcPct val="100000"/>
                        </a:lnSpc>
                        <a:spcBef>
                          <a:spcPts val="0"/>
                        </a:spcBef>
                        <a:spcAft>
                          <a:spcPts val="0"/>
                        </a:spcAft>
                        <a:buClr>
                          <a:schemeClr val="dk1"/>
                        </a:buClr>
                        <a:buSzPts val="1800"/>
                        <a:buFont typeface="Arial"/>
                        <a:buNone/>
                      </a:pPr>
                      <a:r>
                        <a:rPr lang="en-US" sz="1800" b="1" u="none" strike="noStrike" cap="none">
                          <a:latin typeface="Arial"/>
                          <a:ea typeface="Arial"/>
                          <a:cs typeface="Arial"/>
                          <a:sym typeface="Arial"/>
                        </a:rPr>
                        <a:t>URL</a:t>
                      </a:r>
                      <a:endParaRPr sz="1800" b="1" u="none" strike="noStrike" cap="none">
                        <a:latin typeface="Arial"/>
                        <a:ea typeface="Arial"/>
                        <a:cs typeface="Arial"/>
                        <a:sym typeface="Arial"/>
                      </a:endParaRPr>
                    </a:p>
                  </a:txBody>
                  <a:tcPr marL="91450" marR="91450" marT="45725" marB="45725" anchor="ctr">
                    <a:solidFill>
                      <a:schemeClr val="accent4"/>
                    </a:solidFill>
                  </a:tcPr>
                </a:tc>
                <a:extLst>
                  <a:ext uri="{0D108BD9-81ED-4DB2-BD59-A6C34878D82A}">
                    <a16:rowId xmlns:a16="http://schemas.microsoft.com/office/drawing/2014/main" val="10000"/>
                  </a:ext>
                </a:extLst>
              </a:tr>
              <a:tr h="737125">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Java The Complete Reference, Seventh Edition</a:t>
                      </a:r>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Arial"/>
                        <a:buNone/>
                      </a:pPr>
                      <a:r>
                        <a:rPr lang="en-US" sz="1800" u="sng" strike="noStrike" cap="none">
                          <a:solidFill>
                            <a:schemeClr val="hlink"/>
                          </a:solidFill>
                          <a:latin typeface="Arial"/>
                          <a:ea typeface="Arial"/>
                          <a:cs typeface="Arial"/>
                          <a:sym typeface="Arial"/>
                          <a:hlinkClick r:id="rId3"/>
                        </a:rPr>
                        <a:t>http://iiti.ac.in/people/~tanimad/JavaTheCompleteReference.pdf</a:t>
                      </a:r>
                      <a:endParaRPr sz="1800" u="sng" strike="noStrike" cap="none">
                        <a:solidFill>
                          <a:srgbClr val="0000FF"/>
                        </a:solidFill>
                        <a:latin typeface="Arial"/>
                        <a:ea typeface="Arial"/>
                        <a:cs typeface="Arial"/>
                        <a:sym typeface="Arial"/>
                      </a:endParaRPr>
                    </a:p>
                  </a:txBody>
                  <a:tcPr marL="91450" marR="91450" marT="45725" marB="45725" anchor="ctr"/>
                </a:tc>
                <a:extLst>
                  <a:ext uri="{0D108BD9-81ED-4DB2-BD59-A6C34878D82A}">
                    <a16:rowId xmlns:a16="http://schemas.microsoft.com/office/drawing/2014/main" val="10001"/>
                  </a:ext>
                </a:extLst>
              </a:tr>
              <a:tr h="891650">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Introduction to Programming Using Java, Y. Daniel Liang:, 6th Edition, Pearson Education, 2007. </a:t>
                      </a:r>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Arial"/>
                        <a:buNone/>
                      </a:pPr>
                      <a:r>
                        <a:rPr lang="en-US" sz="1800" u="sng" strike="noStrike" cap="none">
                          <a:solidFill>
                            <a:schemeClr val="hlink"/>
                          </a:solidFill>
                          <a:latin typeface="Arial"/>
                          <a:ea typeface="Arial"/>
                          <a:cs typeface="Arial"/>
                          <a:sym typeface="Arial"/>
                          <a:hlinkClick r:id="rId4"/>
                        </a:rPr>
                        <a:t>http://www.iitk.ac.in/esc101/share/downloads/javanotes5.pdf</a:t>
                      </a:r>
                      <a:endParaRPr sz="1800" u="sng" strike="noStrike" cap="none">
                        <a:solidFill>
                          <a:srgbClr val="0000FF"/>
                        </a:solidFill>
                        <a:latin typeface="Arial"/>
                        <a:ea typeface="Arial"/>
                        <a:cs typeface="Arial"/>
                        <a:sym typeface="Arial"/>
                      </a:endParaRPr>
                    </a:p>
                  </a:txBody>
                  <a:tcPr marL="91450" marR="91450" marT="45725" marB="45725" anchor="ctr"/>
                </a:tc>
                <a:extLst>
                  <a:ext uri="{0D108BD9-81ED-4DB2-BD59-A6C34878D82A}">
                    <a16:rowId xmlns:a16="http://schemas.microsoft.com/office/drawing/2014/main" val="10002"/>
                  </a:ext>
                </a:extLst>
              </a:tr>
              <a:tr h="891650">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Jim Keogh: J2EE The Complete Reference, Tata McGraw Hill, 2007. </a:t>
                      </a:r>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Arial"/>
                        <a:buNone/>
                      </a:pPr>
                      <a:r>
                        <a:rPr lang="en-US" sz="1800" u="sng" strike="noStrike" cap="none">
                          <a:solidFill>
                            <a:schemeClr val="hlink"/>
                          </a:solidFill>
                          <a:latin typeface="Arial"/>
                          <a:ea typeface="Arial"/>
                          <a:cs typeface="Arial"/>
                          <a:sym typeface="Arial"/>
                          <a:hlinkClick r:id="rId5"/>
                        </a:rPr>
                        <a:t>https://web.iiit.ac.in/~nagarjuna.psug08/J2ME%20-%20The%20Complete%20Reference.pdf</a:t>
                      </a:r>
                      <a:endParaRPr sz="1800" u="sng" strike="noStrike" cap="none">
                        <a:solidFill>
                          <a:srgbClr val="0000FF"/>
                        </a:solidFill>
                        <a:latin typeface="Arial"/>
                        <a:ea typeface="Arial"/>
                        <a:cs typeface="Arial"/>
                        <a:sym typeface="Arial"/>
                      </a:endParaRPr>
                    </a:p>
                  </a:txBody>
                  <a:tcPr marL="91450" marR="91450" marT="45725" marB="45725" anchor="ctr"/>
                </a:tc>
                <a:extLst>
                  <a:ext uri="{0D108BD9-81ED-4DB2-BD59-A6C34878D82A}">
                    <a16:rowId xmlns:a16="http://schemas.microsoft.com/office/drawing/2014/main" val="10003"/>
                  </a:ext>
                </a:extLst>
              </a:tr>
              <a:tr h="891650">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Core Java Integrated approaches by nageshwara Rao  2009 edition.</a:t>
                      </a:r>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Arial"/>
                        <a:buNone/>
                      </a:pPr>
                      <a:r>
                        <a:rPr lang="en-US" sz="1800" u="sng" strike="noStrike" cap="none">
                          <a:solidFill>
                            <a:schemeClr val="hlink"/>
                          </a:solidFill>
                          <a:latin typeface="Arial"/>
                          <a:ea typeface="Arial"/>
                          <a:cs typeface="Arial"/>
                          <a:sym typeface="Arial"/>
                          <a:hlinkClick r:id="rId6"/>
                        </a:rPr>
                        <a:t>https://dlscrib.com/corejavabynageswararaopdffreedownload_58e07938dc0d6067718970ed_pdf.html</a:t>
                      </a:r>
                      <a:endParaRPr sz="1800" u="sng" strike="noStrike" cap="none">
                        <a:solidFill>
                          <a:srgbClr val="0000FF"/>
                        </a:solidFill>
                        <a:latin typeface="Arial"/>
                        <a:ea typeface="Arial"/>
                        <a:cs typeface="Arial"/>
                        <a:sym typeface="Arial"/>
                      </a:endParaRPr>
                    </a:p>
                  </a:txBody>
                  <a:tcPr marL="91450" marR="91450" marT="45725" marB="45725" anchor="ctr"/>
                </a:tc>
                <a:extLst>
                  <a:ext uri="{0D108BD9-81ED-4DB2-BD59-A6C34878D82A}">
                    <a16:rowId xmlns:a16="http://schemas.microsoft.com/office/drawing/2014/main" val="10004"/>
                  </a:ext>
                </a:extLst>
              </a:tr>
            </a:tbl>
          </a:graphicData>
        </a:graphic>
      </p:graphicFrame>
      <p:sp>
        <p:nvSpPr>
          <p:cNvPr id="903" name="Google Shape;903;p96"/>
          <p:cNvSpPr txBox="1"/>
          <p:nvPr/>
        </p:nvSpPr>
        <p:spPr>
          <a:xfrm>
            <a:off x="207034" y="434586"/>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904" name="Google Shape;904;p96"/>
          <p:cNvSpPr txBox="1"/>
          <p:nvPr/>
        </p:nvSpPr>
        <p:spPr>
          <a:xfrm>
            <a:off x="207033" y="1208605"/>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E-Book Links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48"/>
          <p:cNvSpPr txBox="1">
            <a:spLocks noGrp="1"/>
          </p:cNvSpPr>
          <p:nvPr>
            <p:ph type="body" idx="1"/>
          </p:nvPr>
        </p:nvSpPr>
        <p:spPr>
          <a:xfrm>
            <a:off x="944509" y="1687356"/>
            <a:ext cx="10669975" cy="4915723"/>
          </a:xfrm>
          <a:prstGeom prst="rect">
            <a:avLst/>
          </a:prstGeom>
          <a:noFill/>
          <a:ln>
            <a:noFill/>
          </a:ln>
        </p:spPr>
        <p:txBody>
          <a:bodyPr spcFirstLastPara="1" wrap="square" lIns="45700" tIns="45700" rIns="45700" bIns="45700" anchor="t" anchorCtr="0">
            <a:normAutofit/>
          </a:bodyPr>
          <a:lstStyle/>
          <a:p>
            <a:pPr marL="228600" lvl="0" indent="-228600" algn="l" rtl="0">
              <a:lnSpc>
                <a:spcPct val="150000"/>
              </a:lnSpc>
              <a:spcBef>
                <a:spcPts val="0"/>
              </a:spcBef>
              <a:spcAft>
                <a:spcPts val="0"/>
              </a:spcAft>
              <a:buClr>
                <a:srgbClr val="000000"/>
              </a:buClr>
              <a:buSzPts val="2000"/>
              <a:buChar char="•"/>
            </a:pPr>
            <a:r>
              <a:rPr lang="en-US" sz="2000"/>
              <a:t>We can create an object to String class by allocating memory dynamically using new operator. This is just like creating an object to any class.</a:t>
            </a:r>
            <a:endParaRPr/>
          </a:p>
          <a:p>
            <a:pPr marL="0" lvl="0" indent="0" algn="l" rtl="0">
              <a:lnSpc>
                <a:spcPct val="150000"/>
              </a:lnSpc>
              <a:spcBef>
                <a:spcPts val="1000"/>
              </a:spcBef>
              <a:spcAft>
                <a:spcPts val="0"/>
              </a:spcAft>
              <a:buClr>
                <a:srgbClr val="000000"/>
              </a:buClr>
              <a:buSzPts val="2000"/>
              <a:buNone/>
            </a:pPr>
            <a:r>
              <a:rPr lang="en-US" sz="2000"/>
              <a:t>	Example: </a:t>
            </a:r>
            <a:r>
              <a:rPr lang="en-US" sz="2000" b="0"/>
              <a:t>String s=</a:t>
            </a:r>
            <a:r>
              <a:rPr lang="en-US" sz="2000"/>
              <a:t>new</a:t>
            </a:r>
            <a:r>
              <a:rPr lang="en-US" sz="2000" b="0"/>
              <a:t> String("Welcome");//creates two objects and one reference variable  </a:t>
            </a:r>
            <a:endParaRPr/>
          </a:p>
          <a:p>
            <a:pPr marL="228600" lvl="0" indent="-228600" algn="l" rtl="0">
              <a:lnSpc>
                <a:spcPct val="150000"/>
              </a:lnSpc>
              <a:spcBef>
                <a:spcPts val="1000"/>
              </a:spcBef>
              <a:spcAft>
                <a:spcPts val="0"/>
              </a:spcAft>
              <a:buClr>
                <a:srgbClr val="000000"/>
              </a:buClr>
              <a:buSzPts val="2000"/>
              <a:buChar char="•"/>
            </a:pPr>
            <a:r>
              <a:rPr lang="en-US" sz="2000"/>
              <a:t>In such case, JVM will create a new string object in normal (non pool) heap memory and the literal "Welcome" will be placed in the string constant pool. The variable s will refer to the object in heap (non pool).</a:t>
            </a:r>
            <a:endParaRPr/>
          </a:p>
        </p:txBody>
      </p:sp>
      <p:sp>
        <p:nvSpPr>
          <p:cNvPr id="473" name="Google Shape;473;p48"/>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3</a:t>
            </a:fld>
            <a:endParaRPr/>
          </a:p>
        </p:txBody>
      </p:sp>
      <p:sp>
        <p:nvSpPr>
          <p:cNvPr id="474" name="Google Shape;474;p48"/>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475" name="Google Shape;475;p48"/>
          <p:cNvSpPr txBox="1"/>
          <p:nvPr/>
        </p:nvSpPr>
        <p:spPr>
          <a:xfrm>
            <a:off x="207033" y="1135697"/>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By new keyword</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49"/>
          <p:cNvSpPr txBox="1">
            <a:spLocks noGrp="1"/>
          </p:cNvSpPr>
          <p:nvPr>
            <p:ph type="body" idx="1"/>
          </p:nvPr>
        </p:nvSpPr>
        <p:spPr>
          <a:xfrm>
            <a:off x="629156" y="1741674"/>
            <a:ext cx="10991195" cy="5297216"/>
          </a:xfrm>
          <a:prstGeom prst="rect">
            <a:avLst/>
          </a:prstGeom>
          <a:noFill/>
          <a:ln>
            <a:noFill/>
          </a:ln>
        </p:spPr>
        <p:txBody>
          <a:bodyPr spcFirstLastPara="1" wrap="square" lIns="45700" tIns="45700" rIns="45700" bIns="45700" anchor="t" anchorCtr="0">
            <a:normAutofit/>
          </a:bodyPr>
          <a:lstStyle/>
          <a:p>
            <a:pPr marL="79375" lvl="0" indent="282575" algn="l" rtl="0">
              <a:lnSpc>
                <a:spcPct val="100000"/>
              </a:lnSpc>
              <a:spcBef>
                <a:spcPts val="0"/>
              </a:spcBef>
              <a:spcAft>
                <a:spcPts val="0"/>
              </a:spcAft>
              <a:buClr>
                <a:srgbClr val="000000"/>
              </a:buClr>
              <a:buSzPts val="2000"/>
              <a:buNone/>
            </a:pPr>
            <a:r>
              <a:rPr lang="en-US" sz="2000"/>
              <a:t>public</a:t>
            </a:r>
            <a:r>
              <a:rPr lang="en-US" sz="2000" b="0"/>
              <a:t> </a:t>
            </a:r>
            <a:r>
              <a:rPr lang="en-US" sz="2000"/>
              <a:t>class</a:t>
            </a:r>
            <a:r>
              <a:rPr lang="en-US" sz="2000" b="0"/>
              <a:t> StringExample{  </a:t>
            </a:r>
            <a:endParaRPr/>
          </a:p>
          <a:p>
            <a:pPr marL="79375" lvl="0" indent="282575" algn="l" rtl="0">
              <a:lnSpc>
                <a:spcPct val="100000"/>
              </a:lnSpc>
              <a:spcBef>
                <a:spcPts val="1000"/>
              </a:spcBef>
              <a:spcAft>
                <a:spcPts val="0"/>
              </a:spcAft>
              <a:buClr>
                <a:srgbClr val="000000"/>
              </a:buClr>
              <a:buSzPts val="2000"/>
              <a:buNone/>
            </a:pPr>
            <a:r>
              <a:rPr lang="en-US" sz="2000"/>
              <a:t> 	public</a:t>
            </a:r>
            <a:r>
              <a:rPr lang="en-US" sz="2000" b="0"/>
              <a:t> </a:t>
            </a:r>
            <a:r>
              <a:rPr lang="en-US" sz="2000"/>
              <a:t>static</a:t>
            </a:r>
            <a:r>
              <a:rPr lang="en-US" sz="2000" b="0"/>
              <a:t> </a:t>
            </a:r>
            <a:r>
              <a:rPr lang="en-US" sz="2000"/>
              <a:t>void</a:t>
            </a:r>
            <a:r>
              <a:rPr lang="en-US" sz="2000" b="0"/>
              <a:t> main(String args[]){  </a:t>
            </a:r>
            <a:endParaRPr/>
          </a:p>
          <a:p>
            <a:pPr marL="79375" lvl="0" indent="282575" algn="l" rtl="0">
              <a:lnSpc>
                <a:spcPct val="100000"/>
              </a:lnSpc>
              <a:spcBef>
                <a:spcPts val="1000"/>
              </a:spcBef>
              <a:spcAft>
                <a:spcPts val="0"/>
              </a:spcAft>
              <a:buClr>
                <a:srgbClr val="000000"/>
              </a:buClr>
              <a:buSzPts val="2000"/>
              <a:buNone/>
            </a:pPr>
            <a:r>
              <a:rPr lang="en-US" sz="2000"/>
              <a:t>		String s1="java";//creating string by java string literal  </a:t>
            </a:r>
            <a:endParaRPr/>
          </a:p>
          <a:p>
            <a:pPr marL="79375" lvl="0" indent="282575" algn="l" rtl="0">
              <a:lnSpc>
                <a:spcPct val="100000"/>
              </a:lnSpc>
              <a:spcBef>
                <a:spcPts val="1000"/>
              </a:spcBef>
              <a:spcAft>
                <a:spcPts val="0"/>
              </a:spcAft>
              <a:buClr>
                <a:srgbClr val="000000"/>
              </a:buClr>
              <a:buSzPts val="2000"/>
              <a:buNone/>
            </a:pPr>
            <a:r>
              <a:rPr lang="en-US" sz="2000"/>
              <a:t>		char</a:t>
            </a:r>
            <a:r>
              <a:rPr lang="en-US" sz="2000" b="0"/>
              <a:t> ch[]={'s','t','r','i','n','g','s'};  </a:t>
            </a:r>
            <a:endParaRPr/>
          </a:p>
          <a:p>
            <a:pPr marL="79375" lvl="0" indent="282575" algn="l" rtl="0">
              <a:lnSpc>
                <a:spcPct val="100000"/>
              </a:lnSpc>
              <a:spcBef>
                <a:spcPts val="1000"/>
              </a:spcBef>
              <a:spcAft>
                <a:spcPts val="0"/>
              </a:spcAft>
              <a:buClr>
                <a:srgbClr val="000000"/>
              </a:buClr>
              <a:buSzPts val="2000"/>
              <a:buNone/>
            </a:pPr>
            <a:r>
              <a:rPr lang="en-US" sz="2000"/>
              <a:t>       String s2=</a:t>
            </a:r>
            <a:r>
              <a:rPr lang="en-US" sz="2000" b="1"/>
              <a:t>new</a:t>
            </a:r>
            <a:r>
              <a:rPr lang="en-US" sz="2000"/>
              <a:t> String(ch);//converting char array to string  </a:t>
            </a:r>
            <a:endParaRPr/>
          </a:p>
          <a:p>
            <a:pPr marL="79375" lvl="0" indent="282575" algn="l" rtl="0">
              <a:lnSpc>
                <a:spcPct val="100000"/>
              </a:lnSpc>
              <a:spcBef>
                <a:spcPts val="1000"/>
              </a:spcBef>
              <a:spcAft>
                <a:spcPts val="0"/>
              </a:spcAft>
              <a:buClr>
                <a:srgbClr val="000000"/>
              </a:buClr>
              <a:buSzPts val="2000"/>
              <a:buNone/>
            </a:pPr>
            <a:r>
              <a:rPr lang="en-US" sz="2000"/>
              <a:t>       String s3=</a:t>
            </a:r>
            <a:r>
              <a:rPr lang="en-US" sz="2000" b="1"/>
              <a:t>new</a:t>
            </a:r>
            <a:r>
              <a:rPr lang="en-US" sz="2000"/>
              <a:t> String("example");//creating java string by new keyword  </a:t>
            </a:r>
            <a:endParaRPr/>
          </a:p>
          <a:p>
            <a:pPr marL="79375" lvl="0" indent="282575" algn="l" rtl="0">
              <a:lnSpc>
                <a:spcPct val="100000"/>
              </a:lnSpc>
              <a:spcBef>
                <a:spcPts val="1000"/>
              </a:spcBef>
              <a:spcAft>
                <a:spcPts val="0"/>
              </a:spcAft>
              <a:buClr>
                <a:srgbClr val="000000"/>
              </a:buClr>
              <a:buSzPts val="2000"/>
              <a:buNone/>
            </a:pPr>
            <a:r>
              <a:rPr lang="en-US" sz="2000"/>
              <a:t>       System.out.println(s1);  </a:t>
            </a:r>
            <a:endParaRPr/>
          </a:p>
          <a:p>
            <a:pPr marL="79375" lvl="0" indent="282575" algn="l" rtl="0">
              <a:lnSpc>
                <a:spcPct val="100000"/>
              </a:lnSpc>
              <a:spcBef>
                <a:spcPts val="1000"/>
              </a:spcBef>
              <a:spcAft>
                <a:spcPts val="0"/>
              </a:spcAft>
              <a:buClr>
                <a:srgbClr val="000000"/>
              </a:buClr>
              <a:buSzPts val="2000"/>
              <a:buNone/>
            </a:pPr>
            <a:r>
              <a:rPr lang="en-US" sz="2000"/>
              <a:t>       System.out.println(s2);  </a:t>
            </a:r>
            <a:endParaRPr/>
          </a:p>
          <a:p>
            <a:pPr marL="79375" lvl="0" indent="282575" algn="l" rtl="0">
              <a:lnSpc>
                <a:spcPct val="100000"/>
              </a:lnSpc>
              <a:spcBef>
                <a:spcPts val="1000"/>
              </a:spcBef>
              <a:spcAft>
                <a:spcPts val="0"/>
              </a:spcAft>
              <a:buClr>
                <a:srgbClr val="000000"/>
              </a:buClr>
              <a:buSzPts val="2000"/>
              <a:buNone/>
            </a:pPr>
            <a:r>
              <a:rPr lang="en-US" sz="2000"/>
              <a:t>	      System.out.println(s3);  </a:t>
            </a:r>
            <a:endParaRPr/>
          </a:p>
          <a:p>
            <a:pPr marL="79375" lvl="0" indent="282575" algn="l" rtl="0">
              <a:lnSpc>
                <a:spcPct val="100000"/>
              </a:lnSpc>
              <a:spcBef>
                <a:spcPts val="1000"/>
              </a:spcBef>
              <a:spcAft>
                <a:spcPts val="0"/>
              </a:spcAft>
              <a:buClr>
                <a:srgbClr val="000000"/>
              </a:buClr>
              <a:buSzPts val="2000"/>
              <a:buNone/>
            </a:pPr>
            <a:r>
              <a:rPr lang="en-US" sz="2000"/>
              <a:t>}</a:t>
            </a:r>
            <a:endParaRPr/>
          </a:p>
          <a:p>
            <a:pPr marL="173037" lvl="0" indent="95248" algn="l" rtl="0">
              <a:lnSpc>
                <a:spcPct val="100000"/>
              </a:lnSpc>
              <a:spcBef>
                <a:spcPts val="1000"/>
              </a:spcBef>
              <a:spcAft>
                <a:spcPts val="0"/>
              </a:spcAft>
              <a:buClr>
                <a:srgbClr val="000000"/>
              </a:buClr>
              <a:buSzPts val="2000"/>
              <a:buNone/>
            </a:pPr>
            <a:r>
              <a:rPr lang="en-US" sz="2000"/>
              <a:t>}  </a:t>
            </a:r>
            <a:endParaRPr/>
          </a:p>
        </p:txBody>
      </p:sp>
      <p:sp>
        <p:nvSpPr>
          <p:cNvPr id="481" name="Google Shape;481;p49"/>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4</a:t>
            </a:fld>
            <a:endParaRPr/>
          </a:p>
        </p:txBody>
      </p:sp>
      <p:sp>
        <p:nvSpPr>
          <p:cNvPr id="482" name="Google Shape;482;p49"/>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483" name="Google Shape;483;p49"/>
          <p:cNvSpPr txBox="1"/>
          <p:nvPr/>
        </p:nvSpPr>
        <p:spPr>
          <a:xfrm>
            <a:off x="207033" y="1135697"/>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String Example:</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50"/>
          <p:cNvSpPr txBox="1">
            <a:spLocks noGrp="1"/>
          </p:cNvSpPr>
          <p:nvPr>
            <p:ph type="body" idx="1"/>
          </p:nvPr>
        </p:nvSpPr>
        <p:spPr>
          <a:xfrm>
            <a:off x="951544" y="1685975"/>
            <a:ext cx="10959664" cy="4836894"/>
          </a:xfrm>
          <a:prstGeom prst="rect">
            <a:avLst/>
          </a:prstGeom>
          <a:noFill/>
          <a:ln>
            <a:noFill/>
          </a:ln>
        </p:spPr>
        <p:txBody>
          <a:bodyPr spcFirstLastPara="1" wrap="square" lIns="45700" tIns="45700" rIns="45700" bIns="45700" anchor="t" anchorCtr="0">
            <a:normAutofit/>
          </a:bodyPr>
          <a:lstStyle/>
          <a:p>
            <a:pPr marL="228600" lvl="0" indent="-228600" algn="just" rtl="0">
              <a:lnSpc>
                <a:spcPct val="150000"/>
              </a:lnSpc>
              <a:spcBef>
                <a:spcPts val="0"/>
              </a:spcBef>
              <a:spcAft>
                <a:spcPts val="0"/>
              </a:spcAft>
              <a:buClr>
                <a:srgbClr val="000000"/>
              </a:buClr>
              <a:buSzPts val="2000"/>
              <a:buChar char="•"/>
            </a:pPr>
            <a:r>
              <a:rPr lang="en-US" sz="2000"/>
              <a:t>In java, String objects are immutable, immutable means unmodified or unchanged.</a:t>
            </a:r>
            <a:endParaRPr/>
          </a:p>
          <a:p>
            <a:pPr marL="228600" lvl="0" indent="-228600" algn="just" rtl="0">
              <a:lnSpc>
                <a:spcPct val="150000"/>
              </a:lnSpc>
              <a:spcBef>
                <a:spcPts val="1000"/>
              </a:spcBef>
              <a:spcAft>
                <a:spcPts val="0"/>
              </a:spcAft>
              <a:buClr>
                <a:srgbClr val="000000"/>
              </a:buClr>
              <a:buSzPts val="2000"/>
              <a:buChar char="•"/>
            </a:pPr>
            <a:r>
              <a:rPr lang="en-US" sz="2000"/>
              <a:t>Once string object is created its data or state it can’t be changed but new string object can be created.</a:t>
            </a:r>
            <a:endParaRPr/>
          </a:p>
          <a:p>
            <a:pPr marL="228600" lvl="0" indent="-228600" algn="just" rtl="0">
              <a:lnSpc>
                <a:spcPct val="150000"/>
              </a:lnSpc>
              <a:spcBef>
                <a:spcPts val="1000"/>
              </a:spcBef>
              <a:spcAft>
                <a:spcPts val="0"/>
              </a:spcAft>
              <a:buClr>
                <a:srgbClr val="000000"/>
              </a:buClr>
              <a:buSzPts val="2000"/>
              <a:buChar char="•"/>
            </a:pPr>
            <a:r>
              <a:rPr lang="en-US" sz="2000"/>
              <a:t>For mutable string, you can use StringBuffer and StringBuilder classes.</a:t>
            </a:r>
            <a:endParaRPr/>
          </a:p>
          <a:p>
            <a:pPr marL="228600" lvl="0" indent="-228600" algn="just" rtl="0">
              <a:lnSpc>
                <a:spcPct val="150000"/>
              </a:lnSpc>
              <a:spcBef>
                <a:spcPts val="1000"/>
              </a:spcBef>
              <a:spcAft>
                <a:spcPts val="0"/>
              </a:spcAft>
              <a:buClr>
                <a:srgbClr val="000000"/>
              </a:buClr>
              <a:buSzPts val="2000"/>
              <a:buChar char="•"/>
            </a:pPr>
            <a:r>
              <a:rPr lang="en-US" sz="2000"/>
              <a:t>Advantage : </a:t>
            </a:r>
            <a:r>
              <a:rPr lang="en-US" sz="2000" b="0"/>
              <a:t>Less memory</a:t>
            </a:r>
            <a:endParaRPr/>
          </a:p>
          <a:p>
            <a:pPr marL="228600" lvl="0" indent="-228600" algn="just" rtl="0">
              <a:lnSpc>
                <a:spcPct val="150000"/>
              </a:lnSpc>
              <a:spcBef>
                <a:spcPts val="1000"/>
              </a:spcBef>
              <a:spcAft>
                <a:spcPts val="0"/>
              </a:spcAft>
              <a:buClr>
                <a:srgbClr val="000000"/>
              </a:buClr>
              <a:buSzPts val="2000"/>
              <a:buChar char="•"/>
            </a:pPr>
            <a:r>
              <a:rPr lang="en-US" sz="2000"/>
              <a:t>Disadvantage: </a:t>
            </a:r>
            <a:r>
              <a:rPr lang="en-US" sz="2000" b="0"/>
              <a:t>Less efficient</a:t>
            </a:r>
            <a:endParaRPr/>
          </a:p>
        </p:txBody>
      </p:sp>
      <p:sp>
        <p:nvSpPr>
          <p:cNvPr id="489" name="Google Shape;489;p50"/>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5</a:t>
            </a:fld>
            <a:endParaRPr/>
          </a:p>
        </p:txBody>
      </p:sp>
      <p:sp>
        <p:nvSpPr>
          <p:cNvPr id="490" name="Google Shape;490;p50"/>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491" name="Google Shape;491;p50"/>
          <p:cNvSpPr txBox="1"/>
          <p:nvPr/>
        </p:nvSpPr>
        <p:spPr>
          <a:xfrm>
            <a:off x="207033" y="1135697"/>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Immutable</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BDCD8D3-3149-1606-C26D-4593AF16B590}"/>
              </a:ext>
            </a:extLst>
          </p:cNvPr>
          <p:cNvSpPr>
            <a:spLocks noGrp="1"/>
          </p:cNvSpPr>
          <p:nvPr>
            <p:ph type="body" idx="1"/>
          </p:nvPr>
        </p:nvSpPr>
        <p:spPr>
          <a:xfrm>
            <a:off x="501770" y="566167"/>
            <a:ext cx="10515600" cy="5851885"/>
          </a:xfrm>
        </p:spPr>
        <p:txBody>
          <a:bodyPr/>
          <a:lstStyle/>
          <a:p>
            <a:pPr algn="just"/>
            <a:r>
              <a:rPr lang="en-US" dirty="0"/>
              <a:t>java provides + operator to concatenate strings with each other, actually JVM uses StringBuffer concept behind it</a:t>
            </a:r>
          </a:p>
          <a:p>
            <a:pPr marL="114300" indent="0" algn="just">
              <a:buNone/>
            </a:pPr>
            <a:r>
              <a:rPr lang="en-US" dirty="0"/>
              <a:t>                                               String s = "";</a:t>
            </a:r>
          </a:p>
          <a:p>
            <a:pPr marL="114300" indent="0" algn="just">
              <a:buNone/>
            </a:pPr>
            <a:r>
              <a:rPr lang="en-US" dirty="0"/>
              <a:t>				  s = s + "a" + "b";</a:t>
            </a:r>
          </a:p>
          <a:p>
            <a:pPr algn="just"/>
            <a:r>
              <a:rPr lang="en-US" dirty="0"/>
              <a:t>How can this be possible if Strings are constant? The answer lies in the fact that the Java compiler uses StringBuffer objects to accomplish the string manipulations. This code would be rendered as something similar to the following by the Java compiler:</a:t>
            </a:r>
          </a:p>
          <a:p>
            <a:pPr marL="114300" indent="0" algn="just">
              <a:buNone/>
            </a:pPr>
            <a:r>
              <a:rPr lang="en-US" dirty="0"/>
              <a:t>     </a:t>
            </a:r>
          </a:p>
          <a:p>
            <a:pPr marL="114300" indent="0" algn="just">
              <a:buNone/>
            </a:pPr>
            <a:r>
              <a:rPr lang="en-US" dirty="0"/>
              <a:t>     String s = "";</a:t>
            </a:r>
          </a:p>
          <a:p>
            <a:pPr marL="571500" lvl="1" indent="0" algn="just">
              <a:buNone/>
            </a:pPr>
            <a:r>
              <a:rPr lang="en-US" dirty="0"/>
              <a:t>s = new StringBuffer("").append("a").append("b").</a:t>
            </a:r>
            <a:r>
              <a:rPr lang="en-US" dirty="0" err="1"/>
              <a:t>toString</a:t>
            </a:r>
            <a:r>
              <a:rPr lang="en-US" dirty="0"/>
              <a:t>();</a:t>
            </a:r>
            <a:endParaRPr lang="en-IN" dirty="0"/>
          </a:p>
        </p:txBody>
      </p:sp>
    </p:spTree>
    <p:extLst>
      <p:ext uri="{BB962C8B-B14F-4D97-AF65-F5344CB8AC3E}">
        <p14:creationId xmlns:p14="http://schemas.microsoft.com/office/powerpoint/2010/main" val="825405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51"/>
          <p:cNvSpPr txBox="1">
            <a:spLocks noGrp="1"/>
          </p:cNvSpPr>
          <p:nvPr>
            <p:ph type="body" idx="1"/>
          </p:nvPr>
        </p:nvSpPr>
        <p:spPr>
          <a:xfrm>
            <a:off x="968415" y="1711803"/>
            <a:ext cx="11006961" cy="5376043"/>
          </a:xfrm>
          <a:prstGeom prst="rect">
            <a:avLst/>
          </a:prstGeom>
          <a:noFill/>
          <a:ln>
            <a:noFill/>
          </a:ln>
        </p:spPr>
        <p:txBody>
          <a:bodyPr spcFirstLastPara="1" wrap="square" lIns="45700" tIns="45700" rIns="45700" bIns="45700" anchor="t" anchorCtr="0">
            <a:normAutofit/>
          </a:bodyPr>
          <a:lstStyle/>
          <a:p>
            <a:pPr marL="457200" lvl="0" indent="-457200" algn="l" rtl="0">
              <a:lnSpc>
                <a:spcPct val="150000"/>
              </a:lnSpc>
              <a:spcBef>
                <a:spcPts val="0"/>
              </a:spcBef>
              <a:spcAft>
                <a:spcPts val="0"/>
              </a:spcAft>
              <a:buClr>
                <a:srgbClr val="000000"/>
              </a:buClr>
              <a:buSzPts val="2000"/>
              <a:buFont typeface="Arial"/>
              <a:buAutoNum type="arabicPeriod"/>
            </a:pPr>
            <a:r>
              <a:rPr lang="en-US" sz="2000"/>
              <a:t>substring(int begin):</a:t>
            </a:r>
            <a:endParaRPr/>
          </a:p>
          <a:p>
            <a:pPr marL="228600" lvl="0" indent="0" algn="l" rtl="0">
              <a:lnSpc>
                <a:spcPct val="150000"/>
              </a:lnSpc>
              <a:spcBef>
                <a:spcPts val="1000"/>
              </a:spcBef>
              <a:spcAft>
                <a:spcPts val="0"/>
              </a:spcAft>
              <a:buClr>
                <a:srgbClr val="000000"/>
              </a:buClr>
              <a:buSzPts val="2000"/>
              <a:buNone/>
            </a:pPr>
            <a:r>
              <a:rPr lang="en-US" sz="2000"/>
              <a:t>	Returns substring from begin index to end of the string.</a:t>
            </a:r>
            <a:endParaRPr/>
          </a:p>
          <a:p>
            <a:pPr marL="228600" lvl="0" indent="0" algn="l" rtl="0">
              <a:lnSpc>
                <a:spcPct val="150000"/>
              </a:lnSpc>
              <a:spcBef>
                <a:spcPts val="1000"/>
              </a:spcBef>
              <a:spcAft>
                <a:spcPts val="0"/>
              </a:spcAft>
              <a:buClr>
                <a:srgbClr val="000000"/>
              </a:buClr>
              <a:buSzPts val="2000"/>
              <a:buNone/>
            </a:pPr>
            <a:r>
              <a:rPr lang="en-US" sz="2000"/>
              <a:t> 	</a:t>
            </a:r>
            <a:r>
              <a:rPr lang="en-US" sz="2000" b="1"/>
              <a:t>Example: </a:t>
            </a:r>
            <a:r>
              <a:rPr lang="en-US" sz="2000"/>
              <a:t>String s=“Welcome”;</a:t>
            </a:r>
            <a:endParaRPr/>
          </a:p>
          <a:p>
            <a:pPr marL="0" lvl="0" indent="0" algn="l" rtl="0">
              <a:lnSpc>
                <a:spcPct val="150000"/>
              </a:lnSpc>
              <a:spcBef>
                <a:spcPts val="1000"/>
              </a:spcBef>
              <a:spcAft>
                <a:spcPts val="0"/>
              </a:spcAft>
              <a:buClr>
                <a:srgbClr val="000000"/>
              </a:buClr>
              <a:buSzPts val="2000"/>
              <a:buNone/>
            </a:pPr>
            <a:r>
              <a:rPr lang="en-US" sz="2000"/>
              <a:t>		           System.out.pintln(s.substring(2,4));</a:t>
            </a:r>
            <a:endParaRPr/>
          </a:p>
          <a:p>
            <a:pPr marL="457200" lvl="0" indent="-457200" algn="l" rtl="0">
              <a:lnSpc>
                <a:spcPct val="150000"/>
              </a:lnSpc>
              <a:spcBef>
                <a:spcPts val="1000"/>
              </a:spcBef>
              <a:spcAft>
                <a:spcPts val="0"/>
              </a:spcAft>
              <a:buClr>
                <a:srgbClr val="000000"/>
              </a:buClr>
              <a:buSzPts val="2000"/>
              <a:buFont typeface="Arial"/>
              <a:buAutoNum type="arabicPeriod" startAt="2"/>
            </a:pPr>
            <a:r>
              <a:rPr lang="en-US" sz="2000"/>
              <a:t>equals():</a:t>
            </a:r>
            <a:endParaRPr/>
          </a:p>
          <a:p>
            <a:pPr marL="228600" lvl="0" indent="0" algn="l" rtl="0">
              <a:lnSpc>
                <a:spcPct val="150000"/>
              </a:lnSpc>
              <a:spcBef>
                <a:spcPts val="1000"/>
              </a:spcBef>
              <a:spcAft>
                <a:spcPts val="0"/>
              </a:spcAft>
              <a:buClr>
                <a:srgbClr val="000000"/>
              </a:buClr>
              <a:buSzPts val="2000"/>
              <a:buNone/>
            </a:pPr>
            <a:r>
              <a:rPr lang="en-US" sz="2000"/>
              <a:t>	To perform content comparision where case is important.</a:t>
            </a:r>
            <a:endParaRPr/>
          </a:p>
          <a:p>
            <a:pPr marL="228600" lvl="0" indent="0" algn="l" rtl="0">
              <a:lnSpc>
                <a:spcPct val="150000"/>
              </a:lnSpc>
              <a:spcBef>
                <a:spcPts val="1000"/>
              </a:spcBef>
              <a:spcAft>
                <a:spcPts val="0"/>
              </a:spcAft>
              <a:buClr>
                <a:srgbClr val="000000"/>
              </a:buClr>
              <a:buSzPts val="2000"/>
              <a:buNone/>
            </a:pPr>
            <a:r>
              <a:rPr lang="en-US" sz="2000"/>
              <a:t>	Example: </a:t>
            </a:r>
            <a:r>
              <a:rPr lang="en-US" sz="2000" b="0"/>
              <a:t>String s=“java”;</a:t>
            </a:r>
            <a:endParaRPr/>
          </a:p>
          <a:p>
            <a:pPr marL="228600" lvl="0" indent="-228600" algn="l" rtl="0">
              <a:lnSpc>
                <a:spcPct val="150000"/>
              </a:lnSpc>
              <a:spcBef>
                <a:spcPts val="1000"/>
              </a:spcBef>
              <a:spcAft>
                <a:spcPts val="0"/>
              </a:spcAft>
              <a:buClr>
                <a:srgbClr val="000000"/>
              </a:buClr>
              <a:buSzPts val="2000"/>
              <a:buNone/>
            </a:pPr>
            <a:r>
              <a:rPr lang="en-US" sz="2000"/>
              <a:t>    	          		System.out.println(s.equals(“java”));</a:t>
            </a:r>
            <a:endParaRPr/>
          </a:p>
        </p:txBody>
      </p:sp>
      <p:sp>
        <p:nvSpPr>
          <p:cNvPr id="497" name="Google Shape;497;p51"/>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7</a:t>
            </a:fld>
            <a:endParaRPr/>
          </a:p>
        </p:txBody>
      </p:sp>
      <p:sp>
        <p:nvSpPr>
          <p:cNvPr id="498" name="Google Shape;498;p51"/>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499" name="Google Shape;499;p51"/>
          <p:cNvSpPr txBox="1"/>
          <p:nvPr/>
        </p:nvSpPr>
        <p:spPr>
          <a:xfrm>
            <a:off x="207033" y="1135697"/>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Java String Class Methods</a:t>
            </a:r>
            <a:endParaRPr sz="1800" b="0" i="0" u="none" strike="noStrike" cap="none">
              <a:solidFill>
                <a:srgbClr val="000000"/>
              </a:solidFill>
              <a:latin typeface="Arial"/>
              <a:ea typeface="Arial"/>
              <a:cs typeface="Arial"/>
              <a:sym typeface="Arial"/>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CF5CF160-BB43-D682-3C9E-77EE8259A817}"/>
                  </a:ext>
                </a:extLst>
              </p14:cNvPr>
              <p14:cNvContentPartPr/>
              <p14:nvPr/>
            </p14:nvContentPartPr>
            <p14:xfrm>
              <a:off x="4691160" y="1692000"/>
              <a:ext cx="7337520" cy="5058720"/>
            </p14:xfrm>
          </p:contentPart>
        </mc:Choice>
        <mc:Fallback>
          <p:pic>
            <p:nvPicPr>
              <p:cNvPr id="2" name="Ink 1">
                <a:extLst>
                  <a:ext uri="{FF2B5EF4-FFF2-40B4-BE49-F238E27FC236}">
                    <a16:creationId xmlns:a16="http://schemas.microsoft.com/office/drawing/2014/main" id="{CF5CF160-BB43-D682-3C9E-77EE8259A817}"/>
                  </a:ext>
                </a:extLst>
              </p:cNvPr>
              <p:cNvPicPr/>
              <p:nvPr/>
            </p:nvPicPr>
            <p:blipFill>
              <a:blip r:embed="rId4"/>
              <a:stretch>
                <a:fillRect/>
              </a:stretch>
            </p:blipFill>
            <p:spPr>
              <a:xfrm>
                <a:off x="4681800" y="1682640"/>
                <a:ext cx="7356240" cy="5077440"/>
              </a:xfrm>
              <a:prstGeom prst="rect">
                <a:avLst/>
              </a:prstGeom>
            </p:spPr>
          </p:pic>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52"/>
          <p:cNvSpPr txBox="1">
            <a:spLocks noGrp="1"/>
          </p:cNvSpPr>
          <p:nvPr>
            <p:ph type="body" idx="1"/>
          </p:nvPr>
        </p:nvSpPr>
        <p:spPr>
          <a:xfrm>
            <a:off x="968692" y="1811098"/>
            <a:ext cx="11022726" cy="5612526"/>
          </a:xfrm>
          <a:prstGeom prst="rect">
            <a:avLst/>
          </a:prstGeom>
          <a:noFill/>
          <a:ln>
            <a:noFill/>
          </a:ln>
        </p:spPr>
        <p:txBody>
          <a:bodyPr spcFirstLastPara="1" wrap="square" lIns="45700" tIns="45700" rIns="45700" bIns="45700" anchor="t" anchorCtr="0">
            <a:noAutofit/>
          </a:bodyPr>
          <a:lstStyle/>
          <a:p>
            <a:pPr marL="457200" lvl="0" indent="-457200" algn="l" rtl="0">
              <a:lnSpc>
                <a:spcPct val="100000"/>
              </a:lnSpc>
              <a:spcBef>
                <a:spcPts val="0"/>
              </a:spcBef>
              <a:spcAft>
                <a:spcPts val="0"/>
              </a:spcAft>
              <a:buClr>
                <a:srgbClr val="000000"/>
              </a:buClr>
              <a:buSzPts val="2000"/>
              <a:buFont typeface="Arial"/>
              <a:buAutoNum type="arabicPeriod" startAt="3"/>
            </a:pPr>
            <a:r>
              <a:rPr lang="en-US" sz="2000" dirty="0" err="1"/>
              <a:t>concat</a:t>
            </a:r>
            <a:r>
              <a:rPr lang="en-US" sz="2000" dirty="0"/>
              <a:t>()</a:t>
            </a:r>
            <a:endParaRPr dirty="0"/>
          </a:p>
          <a:p>
            <a:pPr marL="723900" lvl="1" indent="0" algn="l" rtl="0">
              <a:lnSpc>
                <a:spcPct val="100000"/>
              </a:lnSpc>
              <a:spcBef>
                <a:spcPts val="1000"/>
              </a:spcBef>
              <a:spcAft>
                <a:spcPts val="0"/>
              </a:spcAft>
              <a:buClr>
                <a:srgbClr val="000000"/>
              </a:buClr>
              <a:buSzPts val="2000"/>
              <a:buNone/>
            </a:pPr>
            <a:r>
              <a:rPr lang="en-US" sz="2000" dirty="0"/>
              <a:t>Adding two string we use this method</a:t>
            </a:r>
            <a:endParaRPr dirty="0"/>
          </a:p>
          <a:p>
            <a:pPr marL="723900" lvl="1" indent="0" algn="l" rtl="0">
              <a:lnSpc>
                <a:spcPct val="100000"/>
              </a:lnSpc>
              <a:spcBef>
                <a:spcPts val="1000"/>
              </a:spcBef>
              <a:spcAft>
                <a:spcPts val="0"/>
              </a:spcAft>
              <a:buClr>
                <a:srgbClr val="000000"/>
              </a:buClr>
              <a:buSzPts val="2000"/>
              <a:buNone/>
            </a:pPr>
            <a:r>
              <a:rPr lang="en-US" sz="2000" dirty="0"/>
              <a:t>Example:  </a:t>
            </a:r>
            <a:r>
              <a:rPr lang="en-US" sz="2000" b="0" dirty="0"/>
              <a:t>String s=“programming”;</a:t>
            </a:r>
            <a:endParaRPr sz="2000" dirty="0"/>
          </a:p>
          <a:p>
            <a:pPr marL="228600" lvl="0" indent="-228600" algn="l" rtl="0">
              <a:lnSpc>
                <a:spcPct val="100000"/>
              </a:lnSpc>
              <a:spcBef>
                <a:spcPts val="1000"/>
              </a:spcBef>
              <a:spcAft>
                <a:spcPts val="0"/>
              </a:spcAft>
              <a:buClr>
                <a:srgbClr val="000000"/>
              </a:buClr>
              <a:buSzPts val="2000"/>
              <a:buNone/>
            </a:pPr>
            <a:r>
              <a:rPr lang="en-US" sz="2000" dirty="0"/>
              <a:t>	   	           s=</a:t>
            </a:r>
            <a:r>
              <a:rPr lang="en-US" sz="2000" dirty="0" err="1"/>
              <a:t>s.concat</a:t>
            </a:r>
            <a:r>
              <a:rPr lang="en-US" sz="2000" dirty="0"/>
              <a:t>(“software”);</a:t>
            </a:r>
            <a:endParaRPr dirty="0"/>
          </a:p>
          <a:p>
            <a:pPr marL="228600" lvl="0" indent="-228600" algn="l" rtl="0">
              <a:lnSpc>
                <a:spcPct val="100000"/>
              </a:lnSpc>
              <a:spcBef>
                <a:spcPts val="1000"/>
              </a:spcBef>
              <a:spcAft>
                <a:spcPts val="0"/>
              </a:spcAft>
              <a:buClr>
                <a:srgbClr val="000000"/>
              </a:buClr>
              <a:buSzPts val="2000"/>
              <a:buNone/>
            </a:pPr>
            <a:r>
              <a:rPr lang="en-US" sz="2000" dirty="0"/>
              <a:t>	    	           </a:t>
            </a:r>
            <a:r>
              <a:rPr lang="en-US" sz="2000" dirty="0" err="1"/>
              <a:t>System.out.Println</a:t>
            </a:r>
            <a:r>
              <a:rPr lang="en-US" sz="2000" dirty="0"/>
              <a:t>(s);</a:t>
            </a:r>
            <a:endParaRPr dirty="0"/>
          </a:p>
          <a:p>
            <a:pPr marL="457200" lvl="0" indent="-457200" algn="l" rtl="0">
              <a:lnSpc>
                <a:spcPct val="100000"/>
              </a:lnSpc>
              <a:spcBef>
                <a:spcPts val="1000"/>
              </a:spcBef>
              <a:spcAft>
                <a:spcPts val="0"/>
              </a:spcAft>
              <a:buClr>
                <a:srgbClr val="000000"/>
              </a:buClr>
              <a:buSzPts val="2000"/>
              <a:buFont typeface="Arial"/>
              <a:buAutoNum type="arabicPeriod" startAt="4"/>
            </a:pPr>
            <a:r>
              <a:rPr lang="en-US" sz="2000" dirty="0"/>
              <a:t>int length();</a:t>
            </a:r>
            <a:endParaRPr dirty="0"/>
          </a:p>
          <a:p>
            <a:pPr marL="723900" lvl="1" indent="0" algn="l" rtl="0">
              <a:lnSpc>
                <a:spcPct val="100000"/>
              </a:lnSpc>
              <a:spcBef>
                <a:spcPts val="1000"/>
              </a:spcBef>
              <a:spcAft>
                <a:spcPts val="0"/>
              </a:spcAft>
              <a:buClr>
                <a:srgbClr val="000000"/>
              </a:buClr>
              <a:buSzPts val="2000"/>
              <a:buNone/>
            </a:pPr>
            <a:r>
              <a:rPr lang="en-US" sz="2000" dirty="0"/>
              <a:t>Returns the number of characters in the string</a:t>
            </a:r>
            <a:endParaRPr dirty="0"/>
          </a:p>
          <a:p>
            <a:pPr marL="763587" lvl="1" indent="0" algn="l" rtl="0">
              <a:lnSpc>
                <a:spcPct val="100000"/>
              </a:lnSpc>
              <a:spcBef>
                <a:spcPts val="1000"/>
              </a:spcBef>
              <a:spcAft>
                <a:spcPts val="0"/>
              </a:spcAft>
              <a:buClr>
                <a:srgbClr val="000000"/>
              </a:buClr>
              <a:buSzPts val="2000"/>
              <a:buNone/>
            </a:pPr>
            <a:r>
              <a:rPr lang="en-US" sz="2000" b="1" dirty="0"/>
              <a:t>Example: </a:t>
            </a:r>
            <a:r>
              <a:rPr lang="en-US" sz="2000" dirty="0"/>
              <a:t>“</a:t>
            </a:r>
            <a:r>
              <a:rPr lang="en-US" sz="2000" dirty="0" err="1"/>
              <a:t>problem”.length</a:t>
            </a:r>
            <a:r>
              <a:rPr lang="en-US" sz="2000" dirty="0"/>
              <a:t>();</a:t>
            </a:r>
            <a:endParaRPr dirty="0"/>
          </a:p>
          <a:p>
            <a:pPr marL="457200" lvl="0" indent="-457200" algn="l" rtl="0">
              <a:lnSpc>
                <a:spcPct val="100000"/>
              </a:lnSpc>
              <a:spcBef>
                <a:spcPts val="1000"/>
              </a:spcBef>
              <a:spcAft>
                <a:spcPts val="0"/>
              </a:spcAft>
              <a:buClr>
                <a:srgbClr val="000000"/>
              </a:buClr>
              <a:buSzPts val="2000"/>
              <a:buFont typeface="Arial"/>
              <a:buAutoNum type="arabicPeriod" startAt="4"/>
            </a:pPr>
            <a:r>
              <a:rPr lang="en-US" sz="2000" dirty="0"/>
              <a:t>char </a:t>
            </a:r>
            <a:r>
              <a:rPr lang="en-US" sz="2000" dirty="0" err="1"/>
              <a:t>charAt</a:t>
            </a:r>
            <a:r>
              <a:rPr lang="en-US" sz="2000" dirty="0"/>
              <a:t>(i);</a:t>
            </a:r>
            <a:endParaRPr dirty="0"/>
          </a:p>
          <a:p>
            <a:pPr marL="228600" lvl="0" indent="0" algn="l" rtl="0">
              <a:lnSpc>
                <a:spcPct val="100000"/>
              </a:lnSpc>
              <a:spcBef>
                <a:spcPts val="1000"/>
              </a:spcBef>
              <a:spcAft>
                <a:spcPts val="0"/>
              </a:spcAft>
              <a:buClr>
                <a:srgbClr val="000000"/>
              </a:buClr>
              <a:buSzPts val="2000"/>
              <a:buNone/>
            </a:pPr>
            <a:r>
              <a:rPr lang="en-US" sz="2000" dirty="0"/>
              <a:t>	Returns the char at </a:t>
            </a:r>
            <a:r>
              <a:rPr lang="en-US" sz="2000" dirty="0" err="1"/>
              <a:t>postion</a:t>
            </a:r>
            <a:r>
              <a:rPr lang="en-US" sz="2000" dirty="0"/>
              <a:t> i.</a:t>
            </a:r>
            <a:endParaRPr dirty="0"/>
          </a:p>
          <a:p>
            <a:pPr marL="228600" lvl="0" indent="0" algn="l" rtl="0">
              <a:lnSpc>
                <a:spcPct val="100000"/>
              </a:lnSpc>
              <a:spcBef>
                <a:spcPts val="1000"/>
              </a:spcBef>
              <a:spcAft>
                <a:spcPts val="0"/>
              </a:spcAft>
              <a:buClr>
                <a:srgbClr val="000000"/>
              </a:buClr>
              <a:buSzPts val="2000"/>
              <a:buNone/>
            </a:pPr>
            <a:r>
              <a:rPr lang="en-US" sz="2000" dirty="0"/>
              <a:t>	Example: </a:t>
            </a:r>
            <a:r>
              <a:rPr lang="en-US" sz="2000" b="0" dirty="0"/>
              <a:t>“window”.</a:t>
            </a:r>
            <a:r>
              <a:rPr lang="en-US" sz="2000" b="0" dirty="0" err="1"/>
              <a:t>charAt</a:t>
            </a:r>
            <a:r>
              <a:rPr lang="en-US" sz="2000" b="0" dirty="0"/>
              <a:t>(2);</a:t>
            </a:r>
            <a:endParaRPr dirty="0"/>
          </a:p>
        </p:txBody>
      </p:sp>
      <p:sp>
        <p:nvSpPr>
          <p:cNvPr id="505" name="Google Shape;505;p52"/>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8</a:t>
            </a:fld>
            <a:endParaRPr/>
          </a:p>
        </p:txBody>
      </p:sp>
      <p:sp>
        <p:nvSpPr>
          <p:cNvPr id="506" name="Google Shape;506;p52"/>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507" name="Google Shape;507;p52"/>
          <p:cNvSpPr txBox="1"/>
          <p:nvPr/>
        </p:nvSpPr>
        <p:spPr>
          <a:xfrm>
            <a:off x="207033" y="1135697"/>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dirty="0">
                <a:solidFill>
                  <a:srgbClr val="000000"/>
                </a:solidFill>
                <a:latin typeface="Times New Roman"/>
                <a:ea typeface="Times New Roman"/>
                <a:cs typeface="Times New Roman"/>
                <a:sym typeface="Times New Roman"/>
              </a:rPr>
              <a:t>Java String Class Methods (Cont..)</a:t>
            </a:r>
            <a:endParaRPr sz="1800" b="0" i="0" u="none" strike="noStrike" cap="none" dirty="0">
              <a:solidFill>
                <a:srgbClr val="000000"/>
              </a:solidFill>
              <a:latin typeface="Arial"/>
              <a:ea typeface="Arial"/>
              <a:cs typeface="Arial"/>
              <a:sym typeface="Arial"/>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FF39B5F9-101E-FC50-19E6-5BA09ED176AD}"/>
                  </a:ext>
                </a:extLst>
              </p14:cNvPr>
              <p14:cNvContentPartPr/>
              <p14:nvPr/>
            </p14:nvContentPartPr>
            <p14:xfrm>
              <a:off x="1149480" y="1310760"/>
              <a:ext cx="10787760" cy="5362200"/>
            </p14:xfrm>
          </p:contentPart>
        </mc:Choice>
        <mc:Fallback>
          <p:pic>
            <p:nvPicPr>
              <p:cNvPr id="2" name="Ink 1">
                <a:extLst>
                  <a:ext uri="{FF2B5EF4-FFF2-40B4-BE49-F238E27FC236}">
                    <a16:creationId xmlns:a16="http://schemas.microsoft.com/office/drawing/2014/main" id="{FF39B5F9-101E-FC50-19E6-5BA09ED176AD}"/>
                  </a:ext>
                </a:extLst>
              </p:cNvPr>
              <p:cNvPicPr/>
              <p:nvPr/>
            </p:nvPicPr>
            <p:blipFill>
              <a:blip r:embed="rId4"/>
              <a:stretch>
                <a:fillRect/>
              </a:stretch>
            </p:blipFill>
            <p:spPr>
              <a:xfrm>
                <a:off x="1140120" y="1301400"/>
                <a:ext cx="10806480" cy="5380920"/>
              </a:xfrm>
              <a:prstGeom prst="rect">
                <a:avLst/>
              </a:prstGeom>
            </p:spPr>
          </p:pic>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ED2E3-B409-CABC-8502-A2C15A0E3CEF}"/>
              </a:ext>
            </a:extLst>
          </p:cNvPr>
          <p:cNvSpPr>
            <a:spLocks noGrp="1"/>
          </p:cNvSpPr>
          <p:nvPr>
            <p:ph type="title"/>
          </p:nvPr>
        </p:nvSpPr>
        <p:spPr/>
        <p:txBody>
          <a:bodyPr/>
          <a:lstStyle/>
          <a:p>
            <a:r>
              <a:rPr lang="en-US" sz="4400" b="1" i="0" u="none" strike="noStrike" cap="none" dirty="0">
                <a:solidFill>
                  <a:srgbClr val="000000"/>
                </a:solidFill>
                <a:latin typeface="Times New Roman"/>
                <a:ea typeface="Times New Roman"/>
                <a:cs typeface="Times New Roman"/>
                <a:sym typeface="Times New Roman"/>
              </a:rPr>
              <a:t>Java String Class Methods (Cont..)</a:t>
            </a:r>
            <a:endParaRPr lang="en-IN" dirty="0"/>
          </a:p>
        </p:txBody>
      </p:sp>
      <p:sp>
        <p:nvSpPr>
          <p:cNvPr id="3" name="Text Placeholder 2">
            <a:extLst>
              <a:ext uri="{FF2B5EF4-FFF2-40B4-BE49-F238E27FC236}">
                <a16:creationId xmlns:a16="http://schemas.microsoft.com/office/drawing/2014/main" id="{614B98DB-48F7-BAC2-4BA9-F512CB9E31A2}"/>
              </a:ext>
            </a:extLst>
          </p:cNvPr>
          <p:cNvSpPr>
            <a:spLocks noGrp="1"/>
          </p:cNvSpPr>
          <p:nvPr>
            <p:ph type="body" idx="1"/>
          </p:nvPr>
        </p:nvSpPr>
        <p:spPr>
          <a:xfrm>
            <a:off x="838200" y="1259458"/>
            <a:ext cx="10515600" cy="4917506"/>
          </a:xfrm>
        </p:spPr>
        <p:txBody>
          <a:bodyPr/>
          <a:lstStyle/>
          <a:p>
            <a:pPr marL="114300" indent="0">
              <a:buNone/>
            </a:pPr>
            <a:r>
              <a:rPr lang="en-IN" sz="2000" dirty="0"/>
              <a:t>6. </a:t>
            </a:r>
            <a:r>
              <a:rPr lang="en-IN" sz="2000" dirty="0" err="1"/>
              <a:t>toUpperCase</a:t>
            </a:r>
            <a:r>
              <a:rPr lang="en-IN" sz="2000" dirty="0"/>
              <a:t>() and </a:t>
            </a:r>
            <a:r>
              <a:rPr lang="en-IN" sz="2000" dirty="0" err="1"/>
              <a:t>toLowerCase</a:t>
            </a:r>
            <a:r>
              <a:rPr lang="en-IN" sz="2000" dirty="0"/>
              <a:t>() </a:t>
            </a:r>
          </a:p>
          <a:p>
            <a:pPr marL="114300" indent="0">
              <a:buNone/>
            </a:pPr>
            <a:r>
              <a:rPr lang="en-US" sz="2000" dirty="0"/>
              <a:t>prints uppercase and lowercase versions of</a:t>
            </a:r>
            <a:r>
              <a:rPr lang="en-IN" sz="2000" dirty="0"/>
              <a:t> string</a:t>
            </a:r>
          </a:p>
          <a:p>
            <a:pPr marL="114300" indent="0">
              <a:buNone/>
            </a:pPr>
            <a:r>
              <a:rPr lang="en-IN" sz="2000" dirty="0"/>
              <a:t>Example</a:t>
            </a:r>
          </a:p>
          <a:p>
            <a:pPr marL="114300" indent="0">
              <a:buNone/>
            </a:pPr>
            <a:r>
              <a:rPr lang="en-IN" sz="2000" dirty="0"/>
              <a:t>    String s = " Java 2 Certification ";</a:t>
            </a:r>
          </a:p>
          <a:p>
            <a:pPr marL="114300" indent="0">
              <a:buNone/>
            </a:pPr>
            <a:r>
              <a:rPr lang="en-IN" sz="2000" dirty="0"/>
              <a:t>    System.out.println(s);</a:t>
            </a:r>
          </a:p>
          <a:p>
            <a:pPr marL="114300" indent="0">
              <a:buNone/>
            </a:pPr>
            <a:r>
              <a:rPr lang="en-IN" sz="2000" dirty="0"/>
              <a:t>    System.out.println(</a:t>
            </a:r>
            <a:r>
              <a:rPr lang="en-IN" sz="2000" dirty="0" err="1"/>
              <a:t>s.toUpperCase</a:t>
            </a:r>
            <a:r>
              <a:rPr lang="en-IN" sz="2000" dirty="0"/>
              <a:t>());</a:t>
            </a:r>
          </a:p>
          <a:p>
            <a:pPr marL="114300" indent="0">
              <a:buNone/>
            </a:pPr>
            <a:r>
              <a:rPr lang="en-IN" sz="2000" dirty="0"/>
              <a:t>    System.out.println(</a:t>
            </a:r>
            <a:r>
              <a:rPr lang="en-IN" sz="2000" dirty="0" err="1"/>
              <a:t>s.toLowerCase</a:t>
            </a:r>
            <a:r>
              <a:rPr lang="en-IN" sz="2000" dirty="0"/>
              <a:t>());</a:t>
            </a:r>
          </a:p>
          <a:p>
            <a:pPr marL="114300" indent="0">
              <a:buNone/>
            </a:pPr>
            <a:endParaRPr lang="en-IN" sz="2000" dirty="0"/>
          </a:p>
          <a:p>
            <a:pPr marL="114300" indent="0">
              <a:buNone/>
            </a:pPr>
            <a:r>
              <a:rPr lang="en-IN" sz="2000" dirty="0"/>
              <a:t>7. </a:t>
            </a:r>
            <a:r>
              <a:rPr lang="en-IN" sz="2000" dirty="0" err="1"/>
              <a:t>indexOf</a:t>
            </a:r>
            <a:r>
              <a:rPr lang="en-IN" sz="2000" dirty="0"/>
              <a:t>()</a:t>
            </a:r>
          </a:p>
          <a:p>
            <a:pPr marL="114300" indent="0">
              <a:buNone/>
            </a:pPr>
            <a:r>
              <a:rPr lang="en-IN" sz="2000" dirty="0"/>
              <a:t>   provide the index of char literal provided </a:t>
            </a:r>
          </a:p>
          <a:p>
            <a:pPr marL="114300" indent="0">
              <a:buNone/>
            </a:pPr>
            <a:r>
              <a:rPr lang="en-IN" sz="2000" dirty="0"/>
              <a:t>Example: String s=“Java Programming Language”</a:t>
            </a:r>
          </a:p>
          <a:p>
            <a:pPr marL="114300" indent="0">
              <a:buNone/>
            </a:pPr>
            <a:r>
              <a:rPr lang="en-IN" sz="2000" dirty="0"/>
              <a:t>Int i=</a:t>
            </a:r>
            <a:r>
              <a:rPr lang="en-IN" sz="2000" dirty="0" err="1"/>
              <a:t>s.indexOf</a:t>
            </a:r>
            <a:r>
              <a:rPr lang="en-IN" sz="2000" dirty="0"/>
              <a:t>(‘J’)</a:t>
            </a:r>
          </a:p>
        </p:txBody>
      </p:sp>
    </p:spTree>
    <p:extLst>
      <p:ext uri="{BB962C8B-B14F-4D97-AF65-F5344CB8AC3E}">
        <p14:creationId xmlns:p14="http://schemas.microsoft.com/office/powerpoint/2010/main" val="41792937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126</TotalTime>
  <Words>1562</Words>
  <Application>Microsoft Office PowerPoint</Application>
  <PresentationFormat>Widescreen</PresentationFormat>
  <Paragraphs>203</Paragraphs>
  <Slides>21</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Calibri</vt:lpstr>
      <vt:lpstr>Arial</vt:lpstr>
      <vt:lpstr>Hind</vt:lpstr>
      <vt:lpstr>Helvetica Neue</vt:lpstr>
      <vt:lpstr>Times New Roman</vt:lpstr>
      <vt:lpstr>Nunito</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Java String Class Methods (Cont..)</vt:lpstr>
      <vt:lpstr>PowerPoint Presentation</vt:lpstr>
      <vt:lpstr>PowerPoint Presentation</vt:lpstr>
      <vt:lpstr>PowerPoint Presentation</vt:lpstr>
      <vt:lpstr>PowerPoint Presentation</vt:lpstr>
      <vt:lpstr>StringTokenizer</vt:lpstr>
      <vt:lpstr>String split() method</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ISHA</dc:creator>
  <cp:lastModifiedBy>Isha Sharma</cp:lastModifiedBy>
  <cp:revision>6</cp:revision>
  <dcterms:modified xsi:type="dcterms:W3CDTF">2023-08-17T06:21:14Z</dcterms:modified>
</cp:coreProperties>
</file>