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2"/>
  </p:notesMasterIdLst>
  <p:sldIdLst>
    <p:sldId id="256" r:id="rId2"/>
    <p:sldId id="257" r:id="rId3"/>
    <p:sldId id="259"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2" r:id="rId47"/>
    <p:sldId id="331"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71" r:id="rId87"/>
    <p:sldId id="372" r:id="rId88"/>
    <p:sldId id="373" r:id="rId89"/>
    <p:sldId id="374" r:id="rId90"/>
    <p:sldId id="375" r:id="rId91"/>
    <p:sldId id="376" r:id="rId92"/>
    <p:sldId id="377" r:id="rId93"/>
    <p:sldId id="378" r:id="rId94"/>
    <p:sldId id="379" r:id="rId95"/>
    <p:sldId id="380" r:id="rId96"/>
    <p:sldId id="381" r:id="rId97"/>
    <p:sldId id="382" r:id="rId98"/>
    <p:sldId id="383" r:id="rId99"/>
    <p:sldId id="384" r:id="rId100"/>
    <p:sldId id="385" r:id="rId101"/>
    <p:sldId id="386" r:id="rId102"/>
    <p:sldId id="387" r:id="rId103"/>
    <p:sldId id="388" r:id="rId104"/>
    <p:sldId id="389" r:id="rId105"/>
    <p:sldId id="390" r:id="rId106"/>
    <p:sldId id="414" r:id="rId107"/>
    <p:sldId id="391" r:id="rId108"/>
    <p:sldId id="392" r:id="rId109"/>
    <p:sldId id="393" r:id="rId110"/>
    <p:sldId id="394" r:id="rId111"/>
    <p:sldId id="395" r:id="rId112"/>
    <p:sldId id="396" r:id="rId113"/>
    <p:sldId id="397" r:id="rId114"/>
    <p:sldId id="398" r:id="rId115"/>
    <p:sldId id="399" r:id="rId116"/>
    <p:sldId id="400" r:id="rId117"/>
    <p:sldId id="401" r:id="rId118"/>
    <p:sldId id="402" r:id="rId119"/>
    <p:sldId id="403" r:id="rId120"/>
    <p:sldId id="404" r:id="rId121"/>
    <p:sldId id="405" r:id="rId122"/>
    <p:sldId id="406" r:id="rId123"/>
    <p:sldId id="407" r:id="rId124"/>
    <p:sldId id="408" r:id="rId125"/>
    <p:sldId id="409" r:id="rId126"/>
    <p:sldId id="410" r:id="rId127"/>
    <p:sldId id="411" r:id="rId128"/>
    <p:sldId id="412" r:id="rId129"/>
    <p:sldId id="413" r:id="rId130"/>
    <p:sldId id="431" r:id="rId131"/>
    <p:sldId id="432" r:id="rId132"/>
    <p:sldId id="433" r:id="rId133"/>
    <p:sldId id="434" r:id="rId134"/>
    <p:sldId id="435" r:id="rId135"/>
    <p:sldId id="436" r:id="rId136"/>
    <p:sldId id="437" r:id="rId137"/>
    <p:sldId id="438" r:id="rId138"/>
    <p:sldId id="439" r:id="rId139"/>
    <p:sldId id="440" r:id="rId140"/>
    <p:sldId id="441" r:id="rId141"/>
    <p:sldId id="442" r:id="rId142"/>
    <p:sldId id="443" r:id="rId143"/>
    <p:sldId id="444" r:id="rId144"/>
    <p:sldId id="445" r:id="rId145"/>
    <p:sldId id="446" r:id="rId146"/>
    <p:sldId id="447" r:id="rId147"/>
    <p:sldId id="448" r:id="rId148"/>
    <p:sldId id="449" r:id="rId149"/>
    <p:sldId id="450" r:id="rId150"/>
    <p:sldId id="482" r:id="rId151"/>
    <p:sldId id="483" r:id="rId152"/>
    <p:sldId id="484" r:id="rId153"/>
    <p:sldId id="485" r:id="rId154"/>
    <p:sldId id="455" r:id="rId155"/>
    <p:sldId id="456" r:id="rId156"/>
    <p:sldId id="457" r:id="rId157"/>
    <p:sldId id="458" r:id="rId158"/>
    <p:sldId id="459" r:id="rId159"/>
    <p:sldId id="461" r:id="rId160"/>
    <p:sldId id="462" r:id="rId161"/>
    <p:sldId id="463" r:id="rId162"/>
    <p:sldId id="464" r:id="rId163"/>
    <p:sldId id="465" r:id="rId164"/>
    <p:sldId id="466" r:id="rId165"/>
    <p:sldId id="467" r:id="rId166"/>
    <p:sldId id="468" r:id="rId167"/>
    <p:sldId id="469" r:id="rId168"/>
    <p:sldId id="470" r:id="rId169"/>
    <p:sldId id="471" r:id="rId170"/>
    <p:sldId id="472" r:id="rId171"/>
    <p:sldId id="473" r:id="rId172"/>
    <p:sldId id="474" r:id="rId173"/>
    <p:sldId id="475" r:id="rId174"/>
    <p:sldId id="476" r:id="rId175"/>
    <p:sldId id="477" r:id="rId176"/>
    <p:sldId id="478" r:id="rId177"/>
    <p:sldId id="479" r:id="rId178"/>
    <p:sldId id="480" r:id="rId179"/>
    <p:sldId id="481" r:id="rId180"/>
    <p:sldId id="266" r:id="rId181"/>
  </p:sldIdLst>
  <p:sldSz cx="9144000" cy="6858000" type="screen4x3"/>
  <p:notesSz cx="6858000" cy="9144000"/>
  <p:custDataLst>
    <p:tags r:id="rId183"/>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1" d="100"/>
          <a:sy n="71" d="100"/>
        </p:scale>
        <p:origin x="1296" y="54"/>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notesMaster" Target="notesMasters/notes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gs" Target="tags/tag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tableStyles" Target="tableStyle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189EA8-77C3-4986-9B44-0016C4FDF29B}" type="datetimeFigureOut">
              <a:rPr lang="en-US" smtClean="0"/>
              <a:t>05-Jun-20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A93027-9366-4198-A3F2-20BFBC264F51}" type="slidenum">
              <a:rPr lang="en-US" smtClean="0"/>
              <a:t>‹#›</a:t>
            </a:fld>
            <a:endParaRPr lang="en-US"/>
          </a:p>
        </p:txBody>
      </p:sp>
    </p:spTree>
    <p:extLst>
      <p:ext uri="{BB962C8B-B14F-4D97-AF65-F5344CB8AC3E}">
        <p14:creationId xmlns:p14="http://schemas.microsoft.com/office/powerpoint/2010/main" val="3651989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0675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7b4230b5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87b4230b55_0_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6132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7b4230b5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87b4230b55_0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2285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7b4230b5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87b4230b55_0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4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7b4230b5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87b4230b55_0_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7217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7b4230b55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87b4230b55_1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2672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7b4230b55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87b4230b55_1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74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7b4230b55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87b4230b55_1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3377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7b4230b55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g87b4230b55_1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0342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87b4230b55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87b4230b55_1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653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87b4230b55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g87b4230b55_1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878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490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b4230b55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87b4230b55_1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367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b4230b55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87b4230b55_1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2163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b4230b55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87b4230b55_1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4824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b4230b55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87b4230b55_1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0490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b4230b55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87b4230b55_1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4696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7b4230b55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g87b4230b55_1_2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090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7b4230b55_1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g87b4230b55_1_2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3079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7b4230b55_1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g87b4230b55_1_2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6587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87b4230b55_1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g87b4230b55_1_2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608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87b4230b55_1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g87b4230b55_1_2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707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96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7b4230b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g87b4230b5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805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3891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7b4230b5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87b4230b55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250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9727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7b4230b5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87b4230b55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7518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7b4230b5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87b4230b55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889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p:txBody>
          <a:bodyPr/>
          <a:lstStyle>
            <a:lvl1pPr>
              <a:defRPr/>
            </a:lvl1pPr>
          </a:lstStyle>
          <a:p>
            <a:pPr>
              <a:defRPr/>
            </a:pPr>
            <a:fld id="{AD149F69-D4B6-4A50-B392-B7750976C6BC}" type="datetime1">
              <a:rPr lang="en-US" altLang="en-US"/>
              <a:pPr>
                <a:defRPr/>
              </a:pPr>
              <a:t>05-Jun-20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E2CAA1B9-E239-4B89-9837-5C5FEF9B5C90}" type="slidenum">
              <a:rPr lang="en-US" altLang="en-US"/>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A4D08608-7832-48E9-9CE8-A04430A0A096}" type="datetime1">
              <a:rPr lang="en-US" altLang="en-US"/>
              <a:pPr>
                <a:defRPr/>
              </a:pPr>
              <a:t>05-Jun-20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DB3209A1-FAF7-43B3-BBD4-33C7FCA07E26}"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92B7C185-F8D1-4D89-BE6B-D1AA4CC83EB7}" type="datetime1">
              <a:rPr lang="en-US" altLang="en-US"/>
              <a:pPr>
                <a:defRPr/>
              </a:pPr>
              <a:t>05-Jun-20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DED88A3F-4D91-4CE0-B755-EC5CD556D00C}" type="slidenum">
              <a:rPr lang="en-US" altLang="en-US"/>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B74A829A-16E3-40F1-9AFC-3ACDB4185D18}" type="datetime1">
              <a:rPr lang="en-US" altLang="en-US"/>
              <a:pPr>
                <a:defRPr/>
              </a:pPr>
              <a:t>05-Jun-20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32C93196-5C87-439F-A85F-799A9C76C02A}" type="slidenum">
              <a:rPr lang="en-US" altLang="en-US"/>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711788CD-4B52-4DE2-A9E2-D48E7B7EE8A6}" type="datetime1">
              <a:rPr lang="en-US" altLang="en-US"/>
              <a:pPr>
                <a:defRPr/>
              </a:pPr>
              <a:t>05-Jun-20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CE3CE7C3-409D-4344-875B-1337FF498763}" type="slidenum">
              <a:rPr lang="en-US"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p:txBody>
          <a:bodyPr/>
          <a:lstStyle>
            <a:lvl1pPr>
              <a:defRPr/>
            </a:lvl1pPr>
          </a:lstStyle>
          <a:p>
            <a:pPr>
              <a:defRPr/>
            </a:pPr>
            <a:fld id="{FF3559E4-0C2A-451B-AD31-B6EAECF4B504}" type="datetime1">
              <a:rPr lang="en-US" altLang="en-US"/>
              <a:pPr>
                <a:defRPr/>
              </a:pPr>
              <a:t>05-Jun-20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269E84D2-CE1B-412C-A2DD-165F23F6C473}"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p:txBody>
          <a:bodyPr/>
          <a:lstStyle>
            <a:lvl1pPr>
              <a:defRPr/>
            </a:lvl1pPr>
          </a:lstStyle>
          <a:p>
            <a:pPr>
              <a:defRPr/>
            </a:pPr>
            <a:fld id="{8C43A727-CB4D-4898-839C-5300740C16E9}" type="datetime1">
              <a:rPr lang="en-US" altLang="en-US"/>
              <a:pPr>
                <a:defRPr/>
              </a:pPr>
              <a:t>05-Jun-20</a:t>
            </a:fld>
            <a:endParaRPr lang="en-US"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fld id="{89354D61-84A5-4589-9845-B7563597EDE2}"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p:txBody>
          <a:bodyPr/>
          <a:lstStyle>
            <a:lvl1pPr>
              <a:defRPr/>
            </a:lvl1pPr>
          </a:lstStyle>
          <a:p>
            <a:pPr>
              <a:defRPr/>
            </a:pPr>
            <a:fld id="{4E1378ED-447A-4CDB-855F-97F4A25B6443}" type="datetime1">
              <a:rPr lang="en-US" altLang="en-US"/>
              <a:pPr>
                <a:defRPr/>
              </a:pPr>
              <a:t>05-Jun-20</a:t>
            </a:fld>
            <a:endParaRPr lang="en-US"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12C10ACA-00AD-4784-B184-FFA0B799C06D}"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D46BF72-C581-4500-8FA7-A12C126AAB73}" type="datetime1">
              <a:rPr lang="en-US" altLang="en-US"/>
              <a:pPr>
                <a:defRPr/>
              </a:pPr>
              <a:t>05-Jun-20</a:t>
            </a:fld>
            <a:endParaRPr lang="en-US"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fld id="{BBD58A62-C139-4FDB-A6EE-EAC9495A7B3E}"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52671A5F-29C6-42D9-9AD2-762C2C026B0C}" type="datetime1">
              <a:rPr lang="en-US" altLang="en-US"/>
              <a:pPr>
                <a:defRPr/>
              </a:pPr>
              <a:t>05-Jun-20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4D9BBC15-3FEE-4045-962B-87947FBC9FA9}"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5C36D550-D206-4EA9-91C4-D25DA6720B97}" type="datetime1">
              <a:rPr lang="en-US" altLang="en-US"/>
              <a:pPr>
                <a:defRPr/>
              </a:pPr>
              <a:t>05-Jun-20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FED6DF59-A4F9-4EB5-98E0-89D5F2C0B169}"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Calibri" panose="020F0502020204030204" pitchFamily="34" charset="0"/>
                <a:cs typeface="Arial" panose="020B0604020202020204" pitchFamily="34" charset="0"/>
              </a:defRPr>
            </a:lvl1pPr>
          </a:lstStyle>
          <a:p>
            <a:pPr>
              <a:defRPr/>
            </a:pPr>
            <a:fld id="{71089C73-2A38-49AA-8FA1-F968824BDC9B}" type="datetime1">
              <a:rPr lang="en-US" altLang="en-US"/>
              <a:pPr>
                <a:defRPr/>
              </a:pPr>
              <a:t>05-Jun-20</a:t>
            </a:fld>
            <a:endParaRPr lang="en-US" alt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Calibri" panose="020F0502020204030204" pitchFamily="34" charset="0"/>
                <a:cs typeface="Arial" panose="020B060402020202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a:latin typeface="Calibri" pitchFamily="34" charset="0"/>
              </a:defRPr>
            </a:lvl1pPr>
          </a:lstStyle>
          <a:p>
            <a:fld id="{0E84BEA6-6B07-4D2E-832B-7460D321D9A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3.png"/><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8.xml"/><Relationship Id="rId7"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10" Type="http://schemas.openxmlformats.org/officeDocument/2006/relationships/image" Target="../media/image3.png"/><Relationship Id="rId4" Type="http://schemas.openxmlformats.org/officeDocument/2006/relationships/tags" Target="../tags/tag59.xml"/><Relationship Id="rId9" Type="http://schemas.openxmlformats.org/officeDocument/2006/relationships/image" Target="../media/image5.png"/></Relationships>
</file>

<file path=ppt/slides/_rels/slide10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40.xml"/><Relationship Id="rId7" Type="http://schemas.openxmlformats.org/officeDocument/2006/relationships/image" Target="../media/image4.png"/><Relationship Id="rId2" Type="http://schemas.openxmlformats.org/officeDocument/2006/relationships/tags" Target="../tags/tag539.xml"/><Relationship Id="rId1" Type="http://schemas.openxmlformats.org/officeDocument/2006/relationships/tags" Target="../tags/tag538.xml"/><Relationship Id="rId6" Type="http://schemas.openxmlformats.org/officeDocument/2006/relationships/slideLayout" Target="../slideLayouts/slideLayout2.xml"/><Relationship Id="rId5" Type="http://schemas.openxmlformats.org/officeDocument/2006/relationships/tags" Target="../tags/tag542.xml"/><Relationship Id="rId4" Type="http://schemas.openxmlformats.org/officeDocument/2006/relationships/tags" Target="../tags/tag541.xml"/><Relationship Id="rId9" Type="http://schemas.openxmlformats.org/officeDocument/2006/relationships/image" Target="../media/image42.png"/></Relationships>
</file>

<file path=ppt/slides/_rels/slide10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45.xml"/><Relationship Id="rId7" Type="http://schemas.openxmlformats.org/officeDocument/2006/relationships/image" Target="../media/image4.png"/><Relationship Id="rId2" Type="http://schemas.openxmlformats.org/officeDocument/2006/relationships/tags" Target="../tags/tag544.xml"/><Relationship Id="rId1" Type="http://schemas.openxmlformats.org/officeDocument/2006/relationships/tags" Target="../tags/tag543.xml"/><Relationship Id="rId6" Type="http://schemas.openxmlformats.org/officeDocument/2006/relationships/slideLayout" Target="../slideLayouts/slideLayout2.xml"/><Relationship Id="rId5" Type="http://schemas.openxmlformats.org/officeDocument/2006/relationships/tags" Target="../tags/tag547.xml"/><Relationship Id="rId4" Type="http://schemas.openxmlformats.org/officeDocument/2006/relationships/tags" Target="../tags/tag546.xml"/><Relationship Id="rId9" Type="http://schemas.openxmlformats.org/officeDocument/2006/relationships/image" Target="../media/image43.png"/></Relationships>
</file>

<file path=ppt/slides/_rels/slide10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50.xml"/><Relationship Id="rId7" Type="http://schemas.openxmlformats.org/officeDocument/2006/relationships/image" Target="../media/image4.png"/><Relationship Id="rId2" Type="http://schemas.openxmlformats.org/officeDocument/2006/relationships/tags" Target="../tags/tag549.xml"/><Relationship Id="rId1" Type="http://schemas.openxmlformats.org/officeDocument/2006/relationships/tags" Target="../tags/tag548.xml"/><Relationship Id="rId6" Type="http://schemas.openxmlformats.org/officeDocument/2006/relationships/slideLayout" Target="../slideLayouts/slideLayout2.xml"/><Relationship Id="rId5" Type="http://schemas.openxmlformats.org/officeDocument/2006/relationships/tags" Target="../tags/tag552.xml"/><Relationship Id="rId4" Type="http://schemas.openxmlformats.org/officeDocument/2006/relationships/tags" Target="../tags/tag551.xml"/><Relationship Id="rId9" Type="http://schemas.openxmlformats.org/officeDocument/2006/relationships/image" Target="../media/image43.png"/></Relationships>
</file>

<file path=ppt/slides/_rels/slide10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55.xml"/><Relationship Id="rId7" Type="http://schemas.openxmlformats.org/officeDocument/2006/relationships/image" Target="../media/image4.png"/><Relationship Id="rId2" Type="http://schemas.openxmlformats.org/officeDocument/2006/relationships/tags" Target="../tags/tag554.xml"/><Relationship Id="rId1" Type="http://schemas.openxmlformats.org/officeDocument/2006/relationships/tags" Target="../tags/tag553.xml"/><Relationship Id="rId6" Type="http://schemas.openxmlformats.org/officeDocument/2006/relationships/slideLayout" Target="../slideLayouts/slideLayout2.xml"/><Relationship Id="rId5" Type="http://schemas.openxmlformats.org/officeDocument/2006/relationships/tags" Target="../tags/tag557.xml"/><Relationship Id="rId4" Type="http://schemas.openxmlformats.org/officeDocument/2006/relationships/tags" Target="../tags/tag556.xml"/></Relationships>
</file>

<file path=ppt/slides/_rels/slide10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60.xml"/><Relationship Id="rId7" Type="http://schemas.openxmlformats.org/officeDocument/2006/relationships/image" Target="../media/image4.png"/><Relationship Id="rId2" Type="http://schemas.openxmlformats.org/officeDocument/2006/relationships/tags" Target="../tags/tag559.xml"/><Relationship Id="rId1" Type="http://schemas.openxmlformats.org/officeDocument/2006/relationships/tags" Target="../tags/tag558.xml"/><Relationship Id="rId6" Type="http://schemas.openxmlformats.org/officeDocument/2006/relationships/slideLayout" Target="../slideLayouts/slideLayout2.xml"/><Relationship Id="rId5" Type="http://schemas.openxmlformats.org/officeDocument/2006/relationships/tags" Target="../tags/tag562.xml"/><Relationship Id="rId4" Type="http://schemas.openxmlformats.org/officeDocument/2006/relationships/tags" Target="../tags/tag561.xml"/><Relationship Id="rId9" Type="http://schemas.openxmlformats.org/officeDocument/2006/relationships/image" Target="../media/image28.png"/></Relationships>
</file>

<file path=ppt/slides/_rels/slide10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65.xml"/><Relationship Id="rId7" Type="http://schemas.openxmlformats.org/officeDocument/2006/relationships/image" Target="../media/image4.png"/><Relationship Id="rId2" Type="http://schemas.openxmlformats.org/officeDocument/2006/relationships/tags" Target="../tags/tag564.xml"/><Relationship Id="rId1" Type="http://schemas.openxmlformats.org/officeDocument/2006/relationships/tags" Target="../tags/tag563.xml"/><Relationship Id="rId6" Type="http://schemas.openxmlformats.org/officeDocument/2006/relationships/slideLayout" Target="../slideLayouts/slideLayout2.xml"/><Relationship Id="rId5" Type="http://schemas.openxmlformats.org/officeDocument/2006/relationships/tags" Target="../tags/tag567.xml"/><Relationship Id="rId4" Type="http://schemas.openxmlformats.org/officeDocument/2006/relationships/tags" Target="../tags/tag566.xml"/><Relationship Id="rId9" Type="http://schemas.openxmlformats.org/officeDocument/2006/relationships/image" Target="../media/image44.png"/></Relationships>
</file>

<file path=ppt/slides/_rels/slide106.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570.xml"/><Relationship Id="rId7" Type="http://schemas.openxmlformats.org/officeDocument/2006/relationships/tags" Target="../tags/tag574.xml"/><Relationship Id="rId2" Type="http://schemas.openxmlformats.org/officeDocument/2006/relationships/tags" Target="../tags/tag569.xml"/><Relationship Id="rId1" Type="http://schemas.openxmlformats.org/officeDocument/2006/relationships/tags" Target="../tags/tag568.xml"/><Relationship Id="rId6" Type="http://schemas.openxmlformats.org/officeDocument/2006/relationships/tags" Target="../tags/tag573.xml"/><Relationship Id="rId11" Type="http://schemas.openxmlformats.org/officeDocument/2006/relationships/image" Target="../media/image3.png"/><Relationship Id="rId5" Type="http://schemas.openxmlformats.org/officeDocument/2006/relationships/tags" Target="../tags/tag572.xml"/><Relationship Id="rId10" Type="http://schemas.openxmlformats.org/officeDocument/2006/relationships/image" Target="../media/image2.png"/><Relationship Id="rId4" Type="http://schemas.openxmlformats.org/officeDocument/2006/relationships/tags" Target="../tags/tag571.xml"/><Relationship Id="rId9" Type="http://schemas.openxmlformats.org/officeDocument/2006/relationships/image" Target="../media/image1.png"/></Relationships>
</file>

<file path=ppt/slides/_rels/slide10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77.xml"/><Relationship Id="rId7" Type="http://schemas.openxmlformats.org/officeDocument/2006/relationships/image" Target="../media/image4.png"/><Relationship Id="rId2" Type="http://schemas.openxmlformats.org/officeDocument/2006/relationships/tags" Target="../tags/tag576.xml"/><Relationship Id="rId1" Type="http://schemas.openxmlformats.org/officeDocument/2006/relationships/tags" Target="../tags/tag575.xml"/><Relationship Id="rId6" Type="http://schemas.openxmlformats.org/officeDocument/2006/relationships/slideLayout" Target="../slideLayouts/slideLayout2.xml"/><Relationship Id="rId5" Type="http://schemas.openxmlformats.org/officeDocument/2006/relationships/tags" Target="../tags/tag579.xml"/><Relationship Id="rId4" Type="http://schemas.openxmlformats.org/officeDocument/2006/relationships/tags" Target="../tags/tag578.xml"/><Relationship Id="rId9" Type="http://schemas.openxmlformats.org/officeDocument/2006/relationships/image" Target="../media/image3.png"/></Relationships>
</file>

<file path=ppt/slides/_rels/slide10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82.xml"/><Relationship Id="rId7" Type="http://schemas.openxmlformats.org/officeDocument/2006/relationships/slideLayout" Target="../slideLayouts/slideLayout2.xml"/><Relationship Id="rId2" Type="http://schemas.openxmlformats.org/officeDocument/2006/relationships/tags" Target="../tags/tag581.xml"/><Relationship Id="rId1" Type="http://schemas.openxmlformats.org/officeDocument/2006/relationships/tags" Target="../tags/tag580.xml"/><Relationship Id="rId6" Type="http://schemas.openxmlformats.org/officeDocument/2006/relationships/tags" Target="../tags/tag585.xml"/><Relationship Id="rId5" Type="http://schemas.openxmlformats.org/officeDocument/2006/relationships/tags" Target="../tags/tag584.xml"/><Relationship Id="rId10" Type="http://schemas.openxmlformats.org/officeDocument/2006/relationships/image" Target="../media/image3.png"/><Relationship Id="rId4" Type="http://schemas.openxmlformats.org/officeDocument/2006/relationships/tags" Target="../tags/tag583.xml"/><Relationship Id="rId9" Type="http://schemas.openxmlformats.org/officeDocument/2006/relationships/image" Target="../media/image5.png"/></Relationships>
</file>

<file path=ppt/slides/_rels/slide10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88.xml"/><Relationship Id="rId7" Type="http://schemas.openxmlformats.org/officeDocument/2006/relationships/image" Target="../media/image5.png"/><Relationship Id="rId2" Type="http://schemas.openxmlformats.org/officeDocument/2006/relationships/tags" Target="../tags/tag587.xml"/><Relationship Id="rId1" Type="http://schemas.openxmlformats.org/officeDocument/2006/relationships/tags" Target="../tags/tag586.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589.xml"/></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4.xml"/><Relationship Id="rId7"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10" Type="http://schemas.openxmlformats.org/officeDocument/2006/relationships/image" Target="../media/image3.png"/><Relationship Id="rId4" Type="http://schemas.openxmlformats.org/officeDocument/2006/relationships/tags" Target="../tags/tag65.xml"/><Relationship Id="rId9" Type="http://schemas.openxmlformats.org/officeDocument/2006/relationships/image" Target="../media/image5.png"/></Relationships>
</file>

<file path=ppt/slides/_rels/slide1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92.xml"/><Relationship Id="rId7" Type="http://schemas.openxmlformats.org/officeDocument/2006/relationships/slideLayout" Target="../slideLayouts/slideLayout2.xml"/><Relationship Id="rId2" Type="http://schemas.openxmlformats.org/officeDocument/2006/relationships/tags" Target="../tags/tag591.xml"/><Relationship Id="rId1" Type="http://schemas.openxmlformats.org/officeDocument/2006/relationships/tags" Target="../tags/tag590.xml"/><Relationship Id="rId6" Type="http://schemas.openxmlformats.org/officeDocument/2006/relationships/tags" Target="../tags/tag595.xml"/><Relationship Id="rId5" Type="http://schemas.openxmlformats.org/officeDocument/2006/relationships/tags" Target="../tags/tag594.xml"/><Relationship Id="rId10" Type="http://schemas.openxmlformats.org/officeDocument/2006/relationships/image" Target="../media/image3.png"/><Relationship Id="rId4" Type="http://schemas.openxmlformats.org/officeDocument/2006/relationships/tags" Target="../tags/tag593.xml"/><Relationship Id="rId9" Type="http://schemas.openxmlformats.org/officeDocument/2006/relationships/image" Target="../media/image5.png"/></Relationships>
</file>

<file path=ppt/slides/_rels/slide1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98.xml"/><Relationship Id="rId7" Type="http://schemas.openxmlformats.org/officeDocument/2006/relationships/image" Target="../media/image5.png"/><Relationship Id="rId2" Type="http://schemas.openxmlformats.org/officeDocument/2006/relationships/tags" Target="../tags/tag597.xml"/><Relationship Id="rId1" Type="http://schemas.openxmlformats.org/officeDocument/2006/relationships/tags" Target="../tags/tag596.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599.xml"/></Relationships>
</file>

<file path=ppt/slides/_rels/slide1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02.xml"/><Relationship Id="rId7" Type="http://schemas.openxmlformats.org/officeDocument/2006/relationships/image" Target="../media/image5.png"/><Relationship Id="rId2" Type="http://schemas.openxmlformats.org/officeDocument/2006/relationships/tags" Target="../tags/tag601.xml"/><Relationship Id="rId1" Type="http://schemas.openxmlformats.org/officeDocument/2006/relationships/tags" Target="../tags/tag600.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03.xml"/></Relationships>
</file>

<file path=ppt/slides/_rels/slide1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06.xml"/><Relationship Id="rId7" Type="http://schemas.openxmlformats.org/officeDocument/2006/relationships/image" Target="../media/image4.png"/><Relationship Id="rId2" Type="http://schemas.openxmlformats.org/officeDocument/2006/relationships/tags" Target="../tags/tag605.xml"/><Relationship Id="rId1" Type="http://schemas.openxmlformats.org/officeDocument/2006/relationships/tags" Target="../tags/tag604.xml"/><Relationship Id="rId6" Type="http://schemas.openxmlformats.org/officeDocument/2006/relationships/slideLayout" Target="../slideLayouts/slideLayout2.xml"/><Relationship Id="rId5" Type="http://schemas.openxmlformats.org/officeDocument/2006/relationships/tags" Target="../tags/tag608.xml"/><Relationship Id="rId4" Type="http://schemas.openxmlformats.org/officeDocument/2006/relationships/tags" Target="../tags/tag607.xml"/><Relationship Id="rId9" Type="http://schemas.openxmlformats.org/officeDocument/2006/relationships/image" Target="../media/image3.png"/></Relationships>
</file>

<file path=ppt/slides/_rels/slide1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11.xml"/><Relationship Id="rId7" Type="http://schemas.openxmlformats.org/officeDocument/2006/relationships/image" Target="../media/image5.png"/><Relationship Id="rId2" Type="http://schemas.openxmlformats.org/officeDocument/2006/relationships/tags" Target="../tags/tag610.xml"/><Relationship Id="rId1" Type="http://schemas.openxmlformats.org/officeDocument/2006/relationships/tags" Target="../tags/tag60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12.xml"/></Relationships>
</file>

<file path=ppt/slides/_rels/slide1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15.xml"/><Relationship Id="rId7" Type="http://schemas.openxmlformats.org/officeDocument/2006/relationships/image" Target="../media/image5.png"/><Relationship Id="rId2" Type="http://schemas.openxmlformats.org/officeDocument/2006/relationships/tags" Target="../tags/tag614.xml"/><Relationship Id="rId1" Type="http://schemas.openxmlformats.org/officeDocument/2006/relationships/tags" Target="../tags/tag61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16.xml"/></Relationships>
</file>

<file path=ppt/slides/_rels/slide1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19.xml"/><Relationship Id="rId7" Type="http://schemas.openxmlformats.org/officeDocument/2006/relationships/image" Target="../media/image5.png"/><Relationship Id="rId2" Type="http://schemas.openxmlformats.org/officeDocument/2006/relationships/tags" Target="../tags/tag618.xml"/><Relationship Id="rId1" Type="http://schemas.openxmlformats.org/officeDocument/2006/relationships/tags" Target="../tags/tag61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20.xml"/></Relationships>
</file>

<file path=ppt/slides/_rels/slide1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23.xml"/><Relationship Id="rId7" Type="http://schemas.openxmlformats.org/officeDocument/2006/relationships/image" Target="../media/image5.png"/><Relationship Id="rId2" Type="http://schemas.openxmlformats.org/officeDocument/2006/relationships/tags" Target="../tags/tag622.xml"/><Relationship Id="rId1" Type="http://schemas.openxmlformats.org/officeDocument/2006/relationships/tags" Target="../tags/tag62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24.xml"/></Relationships>
</file>

<file path=ppt/slides/_rels/slide1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27.xml"/><Relationship Id="rId7" Type="http://schemas.openxmlformats.org/officeDocument/2006/relationships/image" Target="../media/image5.png"/><Relationship Id="rId2" Type="http://schemas.openxmlformats.org/officeDocument/2006/relationships/tags" Target="../tags/tag626.xml"/><Relationship Id="rId1" Type="http://schemas.openxmlformats.org/officeDocument/2006/relationships/tags" Target="../tags/tag62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28.xml"/></Relationships>
</file>

<file path=ppt/slides/_rels/slide1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31.xml"/><Relationship Id="rId7" Type="http://schemas.openxmlformats.org/officeDocument/2006/relationships/image" Target="../media/image5.png"/><Relationship Id="rId2" Type="http://schemas.openxmlformats.org/officeDocument/2006/relationships/tags" Target="../tags/tag630.xml"/><Relationship Id="rId1" Type="http://schemas.openxmlformats.org/officeDocument/2006/relationships/tags" Target="../tags/tag62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32.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0.xml"/><Relationship Id="rId7"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10" Type="http://schemas.openxmlformats.org/officeDocument/2006/relationships/image" Target="../media/image3.png"/><Relationship Id="rId4" Type="http://schemas.openxmlformats.org/officeDocument/2006/relationships/tags" Target="../tags/tag71.xml"/><Relationship Id="rId9" Type="http://schemas.openxmlformats.org/officeDocument/2006/relationships/image" Target="../media/image5.png"/></Relationships>
</file>

<file path=ppt/slides/_rels/slide1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35.xml"/><Relationship Id="rId7" Type="http://schemas.openxmlformats.org/officeDocument/2006/relationships/image" Target="../media/image5.png"/><Relationship Id="rId2" Type="http://schemas.openxmlformats.org/officeDocument/2006/relationships/tags" Target="../tags/tag634.xml"/><Relationship Id="rId1" Type="http://schemas.openxmlformats.org/officeDocument/2006/relationships/tags" Target="../tags/tag63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36.xml"/></Relationships>
</file>

<file path=ppt/slides/_rels/slide1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39.xml"/><Relationship Id="rId7" Type="http://schemas.openxmlformats.org/officeDocument/2006/relationships/image" Target="../media/image5.png"/><Relationship Id="rId2" Type="http://schemas.openxmlformats.org/officeDocument/2006/relationships/tags" Target="../tags/tag638.xml"/><Relationship Id="rId1" Type="http://schemas.openxmlformats.org/officeDocument/2006/relationships/tags" Target="../tags/tag63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40.xml"/></Relationships>
</file>

<file path=ppt/slides/_rels/slide1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43.xml"/><Relationship Id="rId7" Type="http://schemas.openxmlformats.org/officeDocument/2006/relationships/image" Target="../media/image5.png"/><Relationship Id="rId2" Type="http://schemas.openxmlformats.org/officeDocument/2006/relationships/tags" Target="../tags/tag642.xml"/><Relationship Id="rId1" Type="http://schemas.openxmlformats.org/officeDocument/2006/relationships/tags" Target="../tags/tag64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44.xml"/></Relationships>
</file>

<file path=ppt/slides/_rels/slide1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47.xml"/><Relationship Id="rId7" Type="http://schemas.openxmlformats.org/officeDocument/2006/relationships/image" Target="../media/image5.png"/><Relationship Id="rId2" Type="http://schemas.openxmlformats.org/officeDocument/2006/relationships/tags" Target="../tags/tag646.xml"/><Relationship Id="rId1" Type="http://schemas.openxmlformats.org/officeDocument/2006/relationships/tags" Target="../tags/tag64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48.xml"/></Relationships>
</file>

<file path=ppt/slides/_rels/slide12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51.xml"/><Relationship Id="rId7" Type="http://schemas.openxmlformats.org/officeDocument/2006/relationships/image" Target="../media/image5.png"/><Relationship Id="rId2" Type="http://schemas.openxmlformats.org/officeDocument/2006/relationships/tags" Target="../tags/tag650.xml"/><Relationship Id="rId1" Type="http://schemas.openxmlformats.org/officeDocument/2006/relationships/tags" Target="../tags/tag64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52.xml"/></Relationships>
</file>

<file path=ppt/slides/_rels/slide1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55.xml"/><Relationship Id="rId7" Type="http://schemas.openxmlformats.org/officeDocument/2006/relationships/image" Target="../media/image5.png"/><Relationship Id="rId2" Type="http://schemas.openxmlformats.org/officeDocument/2006/relationships/tags" Target="../tags/tag654.xml"/><Relationship Id="rId1" Type="http://schemas.openxmlformats.org/officeDocument/2006/relationships/tags" Target="../tags/tag65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56.xml"/></Relationships>
</file>

<file path=ppt/slides/_rels/slide1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59.xml"/><Relationship Id="rId7" Type="http://schemas.openxmlformats.org/officeDocument/2006/relationships/image" Target="../media/image5.png"/><Relationship Id="rId2" Type="http://schemas.openxmlformats.org/officeDocument/2006/relationships/tags" Target="../tags/tag658.xml"/><Relationship Id="rId1" Type="http://schemas.openxmlformats.org/officeDocument/2006/relationships/tags" Target="../tags/tag65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60.xml"/></Relationships>
</file>

<file path=ppt/slides/_rels/slide1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63.xml"/><Relationship Id="rId7" Type="http://schemas.openxmlformats.org/officeDocument/2006/relationships/image" Target="../media/image5.png"/><Relationship Id="rId2" Type="http://schemas.openxmlformats.org/officeDocument/2006/relationships/tags" Target="../tags/tag662.xml"/><Relationship Id="rId1" Type="http://schemas.openxmlformats.org/officeDocument/2006/relationships/tags" Target="../tags/tag66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64.xml"/></Relationships>
</file>

<file path=ppt/slides/_rels/slide12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67.xml"/><Relationship Id="rId7" Type="http://schemas.openxmlformats.org/officeDocument/2006/relationships/image" Target="../media/image5.png"/><Relationship Id="rId2" Type="http://schemas.openxmlformats.org/officeDocument/2006/relationships/tags" Target="../tags/tag666.xml"/><Relationship Id="rId1" Type="http://schemas.openxmlformats.org/officeDocument/2006/relationships/tags" Target="../tags/tag66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68.xml"/></Relationships>
</file>

<file path=ppt/slides/_rels/slide1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71.xml"/><Relationship Id="rId7" Type="http://schemas.openxmlformats.org/officeDocument/2006/relationships/image" Target="../media/image5.png"/><Relationship Id="rId2" Type="http://schemas.openxmlformats.org/officeDocument/2006/relationships/tags" Target="../tags/tag670.xml"/><Relationship Id="rId1" Type="http://schemas.openxmlformats.org/officeDocument/2006/relationships/tags" Target="../tags/tag66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72.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6.xml"/><Relationship Id="rId7"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10" Type="http://schemas.openxmlformats.org/officeDocument/2006/relationships/image" Target="../media/image3.png"/><Relationship Id="rId4" Type="http://schemas.openxmlformats.org/officeDocument/2006/relationships/tags" Target="../tags/tag77.xml"/><Relationship Id="rId9"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3.png"/><Relationship Id="rId4" Type="http://schemas.openxmlformats.org/officeDocument/2006/relationships/image" Target="../media/image45.png"/></Relationships>
</file>

<file path=ppt/slides/_rels/slide1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5.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8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3.png"/><Relationship Id="rId4" Type="http://schemas.openxmlformats.org/officeDocument/2006/relationships/image" Target="../media/image4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3.png"/><Relationship Id="rId4" Type="http://schemas.openxmlformats.org/officeDocument/2006/relationships/image" Target="../media/image45.png"/></Relationships>
</file>

<file path=ppt/slides/_rels/slide1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3.png"/><Relationship Id="rId4" Type="http://schemas.openxmlformats.org/officeDocument/2006/relationships/image" Target="../media/image45.pn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3.png"/><Relationship Id="rId4" Type="http://schemas.openxmlformats.org/officeDocument/2006/relationships/image" Target="../media/image45.png"/></Relationships>
</file>

<file path=ppt/slides/_rels/slide1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3.png"/><Relationship Id="rId4" Type="http://schemas.openxmlformats.org/officeDocument/2006/relationships/image" Target="../media/image45.png"/></Relationships>
</file>

<file path=ppt/slides/_rels/slide1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png"/><Relationship Id="rId4" Type="http://schemas.openxmlformats.org/officeDocument/2006/relationships/image" Target="../media/image45.png"/></Relationships>
</file>

<file path=ppt/slides/_rels/slide1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3.png"/><Relationship Id="rId4" Type="http://schemas.openxmlformats.org/officeDocument/2006/relationships/image" Target="../media/image45.png"/></Relationships>
</file>

<file path=ppt/slides/_rels/slide1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86.xml"/><Relationship Id="rId7"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10" Type="http://schemas.openxmlformats.org/officeDocument/2006/relationships/image" Target="../media/image3.png"/><Relationship Id="rId4" Type="http://schemas.openxmlformats.org/officeDocument/2006/relationships/tags" Target="../tags/tag87.xml"/><Relationship Id="rId9" Type="http://schemas.openxmlformats.org/officeDocument/2006/relationships/image" Target="../media/image5.png"/></Relationships>
</file>

<file path=ppt/slides/_rels/slide1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3.png"/><Relationship Id="rId4" Type="http://schemas.openxmlformats.org/officeDocument/2006/relationships/image" Target="../media/image45.png"/></Relationships>
</file>

<file path=ppt/slides/_rels/slide1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3.png"/><Relationship Id="rId4" Type="http://schemas.openxmlformats.org/officeDocument/2006/relationships/image" Target="../media/image45.png"/></Relationships>
</file>

<file path=ppt/slides/_rels/slide1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3.png"/><Relationship Id="rId4" Type="http://schemas.openxmlformats.org/officeDocument/2006/relationships/image" Target="../media/image45.png"/></Relationships>
</file>

<file path=ppt/slides/_rels/slide1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15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75.xml"/><Relationship Id="rId7" Type="http://schemas.openxmlformats.org/officeDocument/2006/relationships/slideLayout" Target="../slideLayouts/slideLayout2.xml"/><Relationship Id="rId2" Type="http://schemas.openxmlformats.org/officeDocument/2006/relationships/tags" Target="../tags/tag674.xml"/><Relationship Id="rId1" Type="http://schemas.openxmlformats.org/officeDocument/2006/relationships/tags" Target="../tags/tag673.xml"/><Relationship Id="rId6" Type="http://schemas.openxmlformats.org/officeDocument/2006/relationships/tags" Target="../tags/tag678.xml"/><Relationship Id="rId5" Type="http://schemas.openxmlformats.org/officeDocument/2006/relationships/tags" Target="../tags/tag677.xml"/><Relationship Id="rId4" Type="http://schemas.openxmlformats.org/officeDocument/2006/relationships/tags" Target="../tags/tag676.xml"/><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5.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93.xml"/></Relationships>
</file>

<file path=ppt/slides/_rels/slide16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81.xml"/><Relationship Id="rId7" Type="http://schemas.openxmlformats.org/officeDocument/2006/relationships/slideLayout" Target="../slideLayouts/slideLayout2.xml"/><Relationship Id="rId2" Type="http://schemas.openxmlformats.org/officeDocument/2006/relationships/tags" Target="../tags/tag680.xml"/><Relationship Id="rId1" Type="http://schemas.openxmlformats.org/officeDocument/2006/relationships/tags" Target="../tags/tag679.xml"/><Relationship Id="rId6" Type="http://schemas.openxmlformats.org/officeDocument/2006/relationships/tags" Target="../tags/tag684.xml"/><Relationship Id="rId5" Type="http://schemas.openxmlformats.org/officeDocument/2006/relationships/tags" Target="../tags/tag683.xml"/><Relationship Id="rId4" Type="http://schemas.openxmlformats.org/officeDocument/2006/relationships/tags" Target="../tags/tag682.xml"/><Relationship Id="rId9" Type="http://schemas.openxmlformats.org/officeDocument/2006/relationships/image" Target="../media/image5.png"/></Relationships>
</file>

<file path=ppt/slides/_rels/slide16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87.xml"/><Relationship Id="rId7" Type="http://schemas.openxmlformats.org/officeDocument/2006/relationships/image" Target="../media/image4.png"/><Relationship Id="rId2" Type="http://schemas.openxmlformats.org/officeDocument/2006/relationships/tags" Target="../tags/tag686.xml"/><Relationship Id="rId1" Type="http://schemas.openxmlformats.org/officeDocument/2006/relationships/tags" Target="../tags/tag685.xml"/><Relationship Id="rId6" Type="http://schemas.openxmlformats.org/officeDocument/2006/relationships/slideLayout" Target="../slideLayouts/slideLayout2.xml"/><Relationship Id="rId5" Type="http://schemas.openxmlformats.org/officeDocument/2006/relationships/tags" Target="../tags/tag689.xml"/><Relationship Id="rId4" Type="http://schemas.openxmlformats.org/officeDocument/2006/relationships/tags" Target="../tags/tag688.xml"/><Relationship Id="rId9" Type="http://schemas.openxmlformats.org/officeDocument/2006/relationships/image" Target="../media/image3.png"/></Relationships>
</file>

<file path=ppt/slides/_rels/slide16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92.xml"/><Relationship Id="rId7" Type="http://schemas.openxmlformats.org/officeDocument/2006/relationships/image" Target="../media/image4.png"/><Relationship Id="rId2" Type="http://schemas.openxmlformats.org/officeDocument/2006/relationships/tags" Target="../tags/tag691.xml"/><Relationship Id="rId1" Type="http://schemas.openxmlformats.org/officeDocument/2006/relationships/tags" Target="../tags/tag690.xml"/><Relationship Id="rId6" Type="http://schemas.openxmlformats.org/officeDocument/2006/relationships/slideLayout" Target="../slideLayouts/slideLayout2.xml"/><Relationship Id="rId5" Type="http://schemas.openxmlformats.org/officeDocument/2006/relationships/tags" Target="../tags/tag694.xml"/><Relationship Id="rId4" Type="http://schemas.openxmlformats.org/officeDocument/2006/relationships/tags" Target="../tags/tag693.xml"/><Relationship Id="rId9" Type="http://schemas.openxmlformats.org/officeDocument/2006/relationships/image" Target="../media/image3.png"/></Relationships>
</file>

<file path=ppt/slides/_rels/slide16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97.xml"/><Relationship Id="rId7" Type="http://schemas.openxmlformats.org/officeDocument/2006/relationships/image" Target="../media/image4.png"/><Relationship Id="rId2" Type="http://schemas.openxmlformats.org/officeDocument/2006/relationships/tags" Target="../tags/tag696.xml"/><Relationship Id="rId1" Type="http://schemas.openxmlformats.org/officeDocument/2006/relationships/tags" Target="../tags/tag695.xml"/><Relationship Id="rId6" Type="http://schemas.openxmlformats.org/officeDocument/2006/relationships/slideLayout" Target="../slideLayouts/slideLayout2.xml"/><Relationship Id="rId5" Type="http://schemas.openxmlformats.org/officeDocument/2006/relationships/tags" Target="../tags/tag699.xml"/><Relationship Id="rId4" Type="http://schemas.openxmlformats.org/officeDocument/2006/relationships/tags" Target="../tags/tag698.xml"/><Relationship Id="rId9" Type="http://schemas.openxmlformats.org/officeDocument/2006/relationships/image" Target="../media/image3.png"/></Relationships>
</file>

<file path=ppt/slides/_rels/slide16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02.xml"/><Relationship Id="rId7" Type="http://schemas.openxmlformats.org/officeDocument/2006/relationships/image" Target="../media/image4.png"/><Relationship Id="rId2" Type="http://schemas.openxmlformats.org/officeDocument/2006/relationships/tags" Target="../tags/tag701.xml"/><Relationship Id="rId1" Type="http://schemas.openxmlformats.org/officeDocument/2006/relationships/tags" Target="../tags/tag700.xml"/><Relationship Id="rId6" Type="http://schemas.openxmlformats.org/officeDocument/2006/relationships/slideLayout" Target="../slideLayouts/slideLayout2.xml"/><Relationship Id="rId5" Type="http://schemas.openxmlformats.org/officeDocument/2006/relationships/tags" Target="../tags/tag704.xml"/><Relationship Id="rId4" Type="http://schemas.openxmlformats.org/officeDocument/2006/relationships/tags" Target="../tags/tag703.xml"/><Relationship Id="rId9" Type="http://schemas.openxmlformats.org/officeDocument/2006/relationships/image" Target="../media/image3.png"/></Relationships>
</file>

<file path=ppt/slides/_rels/slide16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07.xml"/><Relationship Id="rId7" Type="http://schemas.openxmlformats.org/officeDocument/2006/relationships/image" Target="../media/image4.png"/><Relationship Id="rId2" Type="http://schemas.openxmlformats.org/officeDocument/2006/relationships/tags" Target="../tags/tag706.xml"/><Relationship Id="rId1" Type="http://schemas.openxmlformats.org/officeDocument/2006/relationships/tags" Target="../tags/tag705.xml"/><Relationship Id="rId6" Type="http://schemas.openxmlformats.org/officeDocument/2006/relationships/slideLayout" Target="../slideLayouts/slideLayout2.xml"/><Relationship Id="rId5" Type="http://schemas.openxmlformats.org/officeDocument/2006/relationships/tags" Target="../tags/tag709.xml"/><Relationship Id="rId4" Type="http://schemas.openxmlformats.org/officeDocument/2006/relationships/tags" Target="../tags/tag708.xml"/><Relationship Id="rId9" Type="http://schemas.openxmlformats.org/officeDocument/2006/relationships/image" Target="../media/image3.png"/></Relationships>
</file>

<file path=ppt/slides/_rels/slide16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12.xml"/><Relationship Id="rId7" Type="http://schemas.openxmlformats.org/officeDocument/2006/relationships/image" Target="../media/image4.png"/><Relationship Id="rId2" Type="http://schemas.openxmlformats.org/officeDocument/2006/relationships/tags" Target="../tags/tag711.xml"/><Relationship Id="rId1" Type="http://schemas.openxmlformats.org/officeDocument/2006/relationships/tags" Target="../tags/tag710.xml"/><Relationship Id="rId6" Type="http://schemas.openxmlformats.org/officeDocument/2006/relationships/slideLayout" Target="../slideLayouts/slideLayout2.xml"/><Relationship Id="rId5" Type="http://schemas.openxmlformats.org/officeDocument/2006/relationships/tags" Target="../tags/tag714.xml"/><Relationship Id="rId4" Type="http://schemas.openxmlformats.org/officeDocument/2006/relationships/tags" Target="../tags/tag713.xml"/><Relationship Id="rId9" Type="http://schemas.openxmlformats.org/officeDocument/2006/relationships/image" Target="../media/image3.png"/></Relationships>
</file>

<file path=ppt/slides/_rels/slide16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17.xml"/><Relationship Id="rId7" Type="http://schemas.openxmlformats.org/officeDocument/2006/relationships/image" Target="../media/image4.png"/><Relationship Id="rId2" Type="http://schemas.openxmlformats.org/officeDocument/2006/relationships/tags" Target="../tags/tag716.xml"/><Relationship Id="rId1" Type="http://schemas.openxmlformats.org/officeDocument/2006/relationships/tags" Target="../tags/tag715.xml"/><Relationship Id="rId6" Type="http://schemas.openxmlformats.org/officeDocument/2006/relationships/slideLayout" Target="../slideLayouts/slideLayout2.xml"/><Relationship Id="rId11" Type="http://schemas.openxmlformats.org/officeDocument/2006/relationships/image" Target="../media/image59.jpeg"/><Relationship Id="rId5" Type="http://schemas.openxmlformats.org/officeDocument/2006/relationships/tags" Target="../tags/tag719.xml"/><Relationship Id="rId10" Type="http://schemas.openxmlformats.org/officeDocument/2006/relationships/image" Target="../media/image58.jpeg"/><Relationship Id="rId4" Type="http://schemas.openxmlformats.org/officeDocument/2006/relationships/tags" Target="../tags/tag718.xml"/><Relationship Id="rId9" Type="http://schemas.openxmlformats.org/officeDocument/2006/relationships/image" Target="../media/image3.png"/></Relationships>
</file>

<file path=ppt/slides/_rels/slide16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22.xml"/><Relationship Id="rId7" Type="http://schemas.openxmlformats.org/officeDocument/2006/relationships/image" Target="../media/image4.png"/><Relationship Id="rId2" Type="http://schemas.openxmlformats.org/officeDocument/2006/relationships/tags" Target="../tags/tag721.xml"/><Relationship Id="rId1" Type="http://schemas.openxmlformats.org/officeDocument/2006/relationships/tags" Target="../tags/tag720.xml"/><Relationship Id="rId6" Type="http://schemas.openxmlformats.org/officeDocument/2006/relationships/slideLayout" Target="../slideLayouts/slideLayout2.xml"/><Relationship Id="rId5" Type="http://schemas.openxmlformats.org/officeDocument/2006/relationships/tags" Target="../tags/tag724.xml"/><Relationship Id="rId10" Type="http://schemas.openxmlformats.org/officeDocument/2006/relationships/image" Target="../media/image60.jpeg"/><Relationship Id="rId4" Type="http://schemas.openxmlformats.org/officeDocument/2006/relationships/tags" Target="../tags/tag723.xml"/><Relationship Id="rId9" Type="http://schemas.openxmlformats.org/officeDocument/2006/relationships/image" Target="../media/image3.png"/></Relationships>
</file>

<file path=ppt/slides/_rels/slide16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27.xml"/><Relationship Id="rId7" Type="http://schemas.openxmlformats.org/officeDocument/2006/relationships/image" Target="../media/image4.png"/><Relationship Id="rId2" Type="http://schemas.openxmlformats.org/officeDocument/2006/relationships/tags" Target="../tags/tag726.xml"/><Relationship Id="rId1" Type="http://schemas.openxmlformats.org/officeDocument/2006/relationships/tags" Target="../tags/tag725.xml"/><Relationship Id="rId6" Type="http://schemas.openxmlformats.org/officeDocument/2006/relationships/slideLayout" Target="../slideLayouts/slideLayout2.xml"/><Relationship Id="rId5" Type="http://schemas.openxmlformats.org/officeDocument/2006/relationships/tags" Target="../tags/tag729.xml"/><Relationship Id="rId10" Type="http://schemas.openxmlformats.org/officeDocument/2006/relationships/image" Target="../media/image61.jpeg"/><Relationship Id="rId4" Type="http://schemas.openxmlformats.org/officeDocument/2006/relationships/tags" Target="../tags/tag728.xml"/><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6.xml"/><Relationship Id="rId7"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10" Type="http://schemas.openxmlformats.org/officeDocument/2006/relationships/image" Target="../media/image3.png"/><Relationship Id="rId4" Type="http://schemas.openxmlformats.org/officeDocument/2006/relationships/tags" Target="../tags/tag97.xml"/><Relationship Id="rId9" Type="http://schemas.openxmlformats.org/officeDocument/2006/relationships/image" Target="../media/image5.png"/></Relationships>
</file>

<file path=ppt/slides/_rels/slide17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32.xml"/><Relationship Id="rId7" Type="http://schemas.openxmlformats.org/officeDocument/2006/relationships/image" Target="../media/image4.png"/><Relationship Id="rId2" Type="http://schemas.openxmlformats.org/officeDocument/2006/relationships/tags" Target="../tags/tag731.xml"/><Relationship Id="rId1" Type="http://schemas.openxmlformats.org/officeDocument/2006/relationships/tags" Target="../tags/tag730.xml"/><Relationship Id="rId6" Type="http://schemas.openxmlformats.org/officeDocument/2006/relationships/slideLayout" Target="../slideLayouts/slideLayout2.xml"/><Relationship Id="rId5" Type="http://schemas.openxmlformats.org/officeDocument/2006/relationships/tags" Target="../tags/tag734.xml"/><Relationship Id="rId10" Type="http://schemas.openxmlformats.org/officeDocument/2006/relationships/image" Target="../media/image62.jpeg"/><Relationship Id="rId4" Type="http://schemas.openxmlformats.org/officeDocument/2006/relationships/tags" Target="../tags/tag733.xml"/><Relationship Id="rId9" Type="http://schemas.openxmlformats.org/officeDocument/2006/relationships/image" Target="../media/image3.png"/></Relationships>
</file>

<file path=ppt/slides/_rels/slide17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37.xml"/><Relationship Id="rId7" Type="http://schemas.openxmlformats.org/officeDocument/2006/relationships/image" Target="../media/image4.png"/><Relationship Id="rId2" Type="http://schemas.openxmlformats.org/officeDocument/2006/relationships/tags" Target="../tags/tag736.xml"/><Relationship Id="rId1" Type="http://schemas.openxmlformats.org/officeDocument/2006/relationships/tags" Target="../tags/tag735.xml"/><Relationship Id="rId6" Type="http://schemas.openxmlformats.org/officeDocument/2006/relationships/slideLayout" Target="../slideLayouts/slideLayout2.xml"/><Relationship Id="rId5" Type="http://schemas.openxmlformats.org/officeDocument/2006/relationships/tags" Target="../tags/tag739.xml"/><Relationship Id="rId10" Type="http://schemas.openxmlformats.org/officeDocument/2006/relationships/image" Target="../media/image63.jpeg"/><Relationship Id="rId4" Type="http://schemas.openxmlformats.org/officeDocument/2006/relationships/tags" Target="../tags/tag738.xml"/><Relationship Id="rId9" Type="http://schemas.openxmlformats.org/officeDocument/2006/relationships/image" Target="../media/image3.png"/></Relationships>
</file>

<file path=ppt/slides/_rels/slide17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42.xml"/><Relationship Id="rId7" Type="http://schemas.openxmlformats.org/officeDocument/2006/relationships/image" Target="../media/image4.png"/><Relationship Id="rId2" Type="http://schemas.openxmlformats.org/officeDocument/2006/relationships/tags" Target="../tags/tag741.xml"/><Relationship Id="rId1" Type="http://schemas.openxmlformats.org/officeDocument/2006/relationships/tags" Target="../tags/tag740.xml"/><Relationship Id="rId6" Type="http://schemas.openxmlformats.org/officeDocument/2006/relationships/slideLayout" Target="../slideLayouts/slideLayout2.xml"/><Relationship Id="rId5" Type="http://schemas.openxmlformats.org/officeDocument/2006/relationships/tags" Target="../tags/tag744.xml"/><Relationship Id="rId10" Type="http://schemas.openxmlformats.org/officeDocument/2006/relationships/image" Target="../media/image64.jpeg"/><Relationship Id="rId4" Type="http://schemas.openxmlformats.org/officeDocument/2006/relationships/tags" Target="../tags/tag743.xml"/><Relationship Id="rId9" Type="http://schemas.openxmlformats.org/officeDocument/2006/relationships/image" Target="../media/image3.png"/></Relationships>
</file>

<file path=ppt/slides/_rels/slide17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47.xml"/><Relationship Id="rId7" Type="http://schemas.openxmlformats.org/officeDocument/2006/relationships/image" Target="../media/image4.png"/><Relationship Id="rId2" Type="http://schemas.openxmlformats.org/officeDocument/2006/relationships/tags" Target="../tags/tag746.xml"/><Relationship Id="rId1" Type="http://schemas.openxmlformats.org/officeDocument/2006/relationships/tags" Target="../tags/tag745.xml"/><Relationship Id="rId6" Type="http://schemas.openxmlformats.org/officeDocument/2006/relationships/slideLayout" Target="../slideLayouts/slideLayout2.xml"/><Relationship Id="rId5" Type="http://schemas.openxmlformats.org/officeDocument/2006/relationships/tags" Target="../tags/tag749.xml"/><Relationship Id="rId10" Type="http://schemas.openxmlformats.org/officeDocument/2006/relationships/image" Target="../media/image65.jpeg"/><Relationship Id="rId4" Type="http://schemas.openxmlformats.org/officeDocument/2006/relationships/tags" Target="../tags/tag748.xml"/><Relationship Id="rId9" Type="http://schemas.openxmlformats.org/officeDocument/2006/relationships/image" Target="../media/image3.png"/></Relationships>
</file>

<file path=ppt/slides/_rels/slide17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52.xml"/><Relationship Id="rId7" Type="http://schemas.openxmlformats.org/officeDocument/2006/relationships/image" Target="../media/image4.png"/><Relationship Id="rId2" Type="http://schemas.openxmlformats.org/officeDocument/2006/relationships/tags" Target="../tags/tag751.xml"/><Relationship Id="rId1" Type="http://schemas.openxmlformats.org/officeDocument/2006/relationships/tags" Target="../tags/tag750.xml"/><Relationship Id="rId6" Type="http://schemas.openxmlformats.org/officeDocument/2006/relationships/slideLayout" Target="../slideLayouts/slideLayout2.xml"/><Relationship Id="rId5" Type="http://schemas.openxmlformats.org/officeDocument/2006/relationships/tags" Target="../tags/tag754.xml"/><Relationship Id="rId4" Type="http://schemas.openxmlformats.org/officeDocument/2006/relationships/tags" Target="../tags/tag753.xml"/><Relationship Id="rId9" Type="http://schemas.openxmlformats.org/officeDocument/2006/relationships/image" Target="../media/image3.png"/></Relationships>
</file>

<file path=ppt/slides/_rels/slide17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57.xml"/><Relationship Id="rId7" Type="http://schemas.openxmlformats.org/officeDocument/2006/relationships/image" Target="../media/image4.png"/><Relationship Id="rId2" Type="http://schemas.openxmlformats.org/officeDocument/2006/relationships/tags" Target="../tags/tag756.xml"/><Relationship Id="rId1" Type="http://schemas.openxmlformats.org/officeDocument/2006/relationships/tags" Target="../tags/tag755.xml"/><Relationship Id="rId6" Type="http://schemas.openxmlformats.org/officeDocument/2006/relationships/slideLayout" Target="../slideLayouts/slideLayout2.xml"/><Relationship Id="rId5" Type="http://schemas.openxmlformats.org/officeDocument/2006/relationships/tags" Target="../tags/tag759.xml"/><Relationship Id="rId4" Type="http://schemas.openxmlformats.org/officeDocument/2006/relationships/tags" Target="../tags/tag758.xml"/><Relationship Id="rId9" Type="http://schemas.openxmlformats.org/officeDocument/2006/relationships/image" Target="../media/image3.png"/></Relationships>
</file>

<file path=ppt/slides/_rels/slide17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62.xml"/><Relationship Id="rId7" Type="http://schemas.openxmlformats.org/officeDocument/2006/relationships/image" Target="../media/image4.png"/><Relationship Id="rId2" Type="http://schemas.openxmlformats.org/officeDocument/2006/relationships/tags" Target="../tags/tag761.xml"/><Relationship Id="rId1" Type="http://schemas.openxmlformats.org/officeDocument/2006/relationships/tags" Target="../tags/tag760.xml"/><Relationship Id="rId6" Type="http://schemas.openxmlformats.org/officeDocument/2006/relationships/slideLayout" Target="../slideLayouts/slideLayout2.xml"/><Relationship Id="rId5" Type="http://schemas.openxmlformats.org/officeDocument/2006/relationships/tags" Target="../tags/tag764.xml"/><Relationship Id="rId4" Type="http://schemas.openxmlformats.org/officeDocument/2006/relationships/tags" Target="../tags/tag763.xml"/><Relationship Id="rId9" Type="http://schemas.openxmlformats.org/officeDocument/2006/relationships/image" Target="../media/image3.png"/></Relationships>
</file>

<file path=ppt/slides/_rels/slide17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67.xml"/><Relationship Id="rId7" Type="http://schemas.openxmlformats.org/officeDocument/2006/relationships/image" Target="../media/image4.png"/><Relationship Id="rId2" Type="http://schemas.openxmlformats.org/officeDocument/2006/relationships/tags" Target="../tags/tag766.xml"/><Relationship Id="rId1" Type="http://schemas.openxmlformats.org/officeDocument/2006/relationships/tags" Target="../tags/tag765.xml"/><Relationship Id="rId6" Type="http://schemas.openxmlformats.org/officeDocument/2006/relationships/slideLayout" Target="../slideLayouts/slideLayout2.xml"/><Relationship Id="rId5" Type="http://schemas.openxmlformats.org/officeDocument/2006/relationships/tags" Target="../tags/tag769.xml"/><Relationship Id="rId10" Type="http://schemas.openxmlformats.org/officeDocument/2006/relationships/image" Target="../media/image64.jpeg"/><Relationship Id="rId4" Type="http://schemas.openxmlformats.org/officeDocument/2006/relationships/tags" Target="../tags/tag768.xml"/><Relationship Id="rId9" Type="http://schemas.openxmlformats.org/officeDocument/2006/relationships/image" Target="../media/image3.png"/></Relationships>
</file>

<file path=ppt/slides/_rels/slide17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72.xml"/><Relationship Id="rId7" Type="http://schemas.openxmlformats.org/officeDocument/2006/relationships/image" Target="../media/image4.png"/><Relationship Id="rId2" Type="http://schemas.openxmlformats.org/officeDocument/2006/relationships/tags" Target="../tags/tag771.xml"/><Relationship Id="rId1" Type="http://schemas.openxmlformats.org/officeDocument/2006/relationships/tags" Target="../tags/tag770.xml"/><Relationship Id="rId6" Type="http://schemas.openxmlformats.org/officeDocument/2006/relationships/slideLayout" Target="../slideLayouts/slideLayout2.xml"/><Relationship Id="rId5" Type="http://schemas.openxmlformats.org/officeDocument/2006/relationships/tags" Target="../tags/tag774.xml"/><Relationship Id="rId10" Type="http://schemas.openxmlformats.org/officeDocument/2006/relationships/image" Target="../media/image66.jpeg"/><Relationship Id="rId4" Type="http://schemas.openxmlformats.org/officeDocument/2006/relationships/tags" Target="../tags/tag773.xml"/><Relationship Id="rId9" Type="http://schemas.openxmlformats.org/officeDocument/2006/relationships/image" Target="../media/image3.png"/></Relationships>
</file>

<file path=ppt/slides/_rels/slide17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77.xml"/><Relationship Id="rId7" Type="http://schemas.openxmlformats.org/officeDocument/2006/relationships/image" Target="../media/image5.png"/><Relationship Id="rId2" Type="http://schemas.openxmlformats.org/officeDocument/2006/relationships/tags" Target="../tags/tag776.xml"/><Relationship Id="rId1" Type="http://schemas.openxmlformats.org/officeDocument/2006/relationships/tags" Target="../tags/tag77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778.xml"/></Relationships>
</file>

<file path=ppt/slides/_rels/slide18.xml.rels><?xml version="1.0" encoding="UTF-8" standalone="yes"?>
<Relationships xmlns="http://schemas.openxmlformats.org/package/2006/relationships"><Relationship Id="rId3" Type="http://schemas.openxmlformats.org/officeDocument/2006/relationships/tags" Target="../tags/tag102.xml"/><Relationship Id="rId7" Type="http://schemas.openxmlformats.org/officeDocument/2006/relationships/image" Target="../media/image5.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03.xml"/></Relationships>
</file>

<file path=ppt/slides/_rels/slide180.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tags" Target="../tags/tag781.xml"/><Relationship Id="rId7" Type="http://schemas.openxmlformats.org/officeDocument/2006/relationships/slideLayout" Target="../slideLayouts/slideLayout2.xml"/><Relationship Id="rId2" Type="http://schemas.openxmlformats.org/officeDocument/2006/relationships/tags" Target="../tags/tag780.xml"/><Relationship Id="rId1" Type="http://schemas.openxmlformats.org/officeDocument/2006/relationships/tags" Target="../tags/tag779.xml"/><Relationship Id="rId6" Type="http://schemas.openxmlformats.org/officeDocument/2006/relationships/tags" Target="../tags/tag784.xml"/><Relationship Id="rId11" Type="http://schemas.openxmlformats.org/officeDocument/2006/relationships/image" Target="../media/image3.png"/><Relationship Id="rId5" Type="http://schemas.openxmlformats.org/officeDocument/2006/relationships/tags" Target="../tags/tag783.xml"/><Relationship Id="rId10" Type="http://schemas.openxmlformats.org/officeDocument/2006/relationships/image" Target="../media/image69.png"/><Relationship Id="rId4" Type="http://schemas.openxmlformats.org/officeDocument/2006/relationships/tags" Target="../tags/tag782.xml"/><Relationship Id="rId9" Type="http://schemas.openxmlformats.org/officeDocument/2006/relationships/image" Target="../media/image68.png"/></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6.xml"/><Relationship Id="rId7"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10" Type="http://schemas.openxmlformats.org/officeDocument/2006/relationships/image" Target="../media/image3.png"/><Relationship Id="rId4" Type="http://schemas.openxmlformats.org/officeDocument/2006/relationships/tags" Target="../tags/tag107.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2.xml"/><Relationship Id="rId7"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3.png"/><Relationship Id="rId4" Type="http://schemas.openxmlformats.org/officeDocument/2006/relationships/tags" Target="../tags/tag113.xml"/><Relationship Id="rId9"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8.xml"/><Relationship Id="rId7"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image" Target="../media/image8.png"/><Relationship Id="rId5" Type="http://schemas.openxmlformats.org/officeDocument/2006/relationships/tags" Target="../tags/tag120.xml"/><Relationship Id="rId10" Type="http://schemas.openxmlformats.org/officeDocument/2006/relationships/image" Target="../media/image3.png"/><Relationship Id="rId4" Type="http://schemas.openxmlformats.org/officeDocument/2006/relationships/tags" Target="../tags/tag119.xml"/><Relationship Id="rId9"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9.wmf"/><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oleObject" Target="../embeddings/oleObject1.bin"/><Relationship Id="rId2" Type="http://schemas.openxmlformats.org/officeDocument/2006/relationships/tags" Target="../tags/tag122.xml"/><Relationship Id="rId1" Type="http://schemas.openxmlformats.org/officeDocument/2006/relationships/vmlDrawing" Target="../drawings/vmlDrawing1.vml"/><Relationship Id="rId6" Type="http://schemas.openxmlformats.org/officeDocument/2006/relationships/tags" Target="../tags/tag126.xml"/><Relationship Id="rId11" Type="http://schemas.openxmlformats.org/officeDocument/2006/relationships/image" Target="../media/image3.png"/><Relationship Id="rId5" Type="http://schemas.openxmlformats.org/officeDocument/2006/relationships/tags" Target="../tags/tag125.xml"/><Relationship Id="rId10" Type="http://schemas.openxmlformats.org/officeDocument/2006/relationships/image" Target="../media/image5.png"/><Relationship Id="rId4" Type="http://schemas.openxmlformats.org/officeDocument/2006/relationships/tags" Target="../tags/tag124.xml"/><Relationship Id="rId9" Type="http://schemas.openxmlformats.org/officeDocument/2006/relationships/image" Target="../media/image4.png"/><Relationship Id="rId14"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oleObject" Target="../embeddings/oleObject2.bin"/><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image" Target="../media/image12.png"/><Relationship Id="rId2" Type="http://schemas.openxmlformats.org/officeDocument/2006/relationships/tags" Target="../tags/tag128.xml"/><Relationship Id="rId1" Type="http://schemas.openxmlformats.org/officeDocument/2006/relationships/vmlDrawing" Target="../drawings/vmlDrawing2.vml"/><Relationship Id="rId6" Type="http://schemas.openxmlformats.org/officeDocument/2006/relationships/tags" Target="../tags/tag132.xml"/><Relationship Id="rId11" Type="http://schemas.openxmlformats.org/officeDocument/2006/relationships/image" Target="../media/image3.png"/><Relationship Id="rId5" Type="http://schemas.openxmlformats.org/officeDocument/2006/relationships/tags" Target="../tags/tag131.xml"/><Relationship Id="rId10" Type="http://schemas.openxmlformats.org/officeDocument/2006/relationships/image" Target="../media/image5.png"/><Relationship Id="rId4" Type="http://schemas.openxmlformats.org/officeDocument/2006/relationships/tags" Target="../tags/tag130.xml"/><Relationship Id="rId9" Type="http://schemas.openxmlformats.org/officeDocument/2006/relationships/image" Target="../media/image4.png"/><Relationship Id="rId14" Type="http://schemas.openxmlformats.org/officeDocument/2006/relationships/image" Target="../media/image11.wmf"/></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oleObject" Target="../embeddings/oleObject3.bin"/><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image" Target="../media/image10.png"/><Relationship Id="rId2" Type="http://schemas.openxmlformats.org/officeDocument/2006/relationships/tags" Target="../tags/tag134.xml"/><Relationship Id="rId1" Type="http://schemas.openxmlformats.org/officeDocument/2006/relationships/vmlDrawing" Target="../drawings/vmlDrawing3.vml"/><Relationship Id="rId6" Type="http://schemas.openxmlformats.org/officeDocument/2006/relationships/tags" Target="../tags/tag138.xml"/><Relationship Id="rId11" Type="http://schemas.openxmlformats.org/officeDocument/2006/relationships/image" Target="../media/image3.png"/><Relationship Id="rId5" Type="http://schemas.openxmlformats.org/officeDocument/2006/relationships/tags" Target="../tags/tag137.xml"/><Relationship Id="rId10" Type="http://schemas.openxmlformats.org/officeDocument/2006/relationships/image" Target="../media/image5.png"/><Relationship Id="rId4" Type="http://schemas.openxmlformats.org/officeDocument/2006/relationships/tags" Target="../tags/tag136.xml"/><Relationship Id="rId9" Type="http://schemas.openxmlformats.org/officeDocument/2006/relationships/image" Target="../media/image4.png"/><Relationship Id="rId14" Type="http://schemas.openxmlformats.org/officeDocument/2006/relationships/image" Target="../media/image13.wmf"/></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oleObject" Target="../embeddings/oleObject4.bin"/><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image" Target="../media/image12.png"/><Relationship Id="rId2" Type="http://schemas.openxmlformats.org/officeDocument/2006/relationships/tags" Target="../tags/tag140.xml"/><Relationship Id="rId1" Type="http://schemas.openxmlformats.org/officeDocument/2006/relationships/vmlDrawing" Target="../drawings/vmlDrawing4.vml"/><Relationship Id="rId6" Type="http://schemas.openxmlformats.org/officeDocument/2006/relationships/tags" Target="../tags/tag144.xml"/><Relationship Id="rId11" Type="http://schemas.openxmlformats.org/officeDocument/2006/relationships/image" Target="../media/image3.png"/><Relationship Id="rId5" Type="http://schemas.openxmlformats.org/officeDocument/2006/relationships/tags" Target="../tags/tag143.xml"/><Relationship Id="rId10" Type="http://schemas.openxmlformats.org/officeDocument/2006/relationships/image" Target="../media/image5.png"/><Relationship Id="rId4" Type="http://schemas.openxmlformats.org/officeDocument/2006/relationships/tags" Target="../tags/tag142.xml"/><Relationship Id="rId9" Type="http://schemas.openxmlformats.org/officeDocument/2006/relationships/image" Target="../media/image4.png"/><Relationship Id="rId14" Type="http://schemas.openxmlformats.org/officeDocument/2006/relationships/image" Target="../media/image14.wmf"/></Relationships>
</file>

<file path=ppt/slides/_rels/slide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48.xml"/><Relationship Id="rId7" Type="http://schemas.openxmlformats.org/officeDocument/2006/relationships/slideLayout" Target="../slideLayouts/slideLayout2.xml"/><Relationship Id="rId12" Type="http://schemas.openxmlformats.org/officeDocument/2006/relationships/image" Target="../media/image14.wmf"/><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image" Target="../media/image12.png"/><Relationship Id="rId5" Type="http://schemas.openxmlformats.org/officeDocument/2006/relationships/tags" Target="../tags/tag150.xml"/><Relationship Id="rId10" Type="http://schemas.openxmlformats.org/officeDocument/2006/relationships/image" Target="../media/image3.png"/><Relationship Id="rId4" Type="http://schemas.openxmlformats.org/officeDocument/2006/relationships/tags" Target="../tags/tag149.xml"/><Relationship Id="rId9"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5.wmf"/><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oleObject" Target="../embeddings/oleObject5.bin"/><Relationship Id="rId2" Type="http://schemas.openxmlformats.org/officeDocument/2006/relationships/tags" Target="../tags/tag152.xml"/><Relationship Id="rId1" Type="http://schemas.openxmlformats.org/officeDocument/2006/relationships/vmlDrawing" Target="../drawings/vmlDrawing5.vml"/><Relationship Id="rId6" Type="http://schemas.openxmlformats.org/officeDocument/2006/relationships/tags" Target="../tags/tag156.xml"/><Relationship Id="rId11" Type="http://schemas.openxmlformats.org/officeDocument/2006/relationships/image" Target="../media/image3.png"/><Relationship Id="rId5" Type="http://schemas.openxmlformats.org/officeDocument/2006/relationships/tags" Target="../tags/tag155.xml"/><Relationship Id="rId10" Type="http://schemas.openxmlformats.org/officeDocument/2006/relationships/image" Target="../media/image5.png"/><Relationship Id="rId4" Type="http://schemas.openxmlformats.org/officeDocument/2006/relationships/tags" Target="../tags/tag154.xml"/><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60.xml"/><Relationship Id="rId7"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image" Target="../media/image8.png"/><Relationship Id="rId5" Type="http://schemas.openxmlformats.org/officeDocument/2006/relationships/tags" Target="../tags/tag162.xml"/><Relationship Id="rId10" Type="http://schemas.openxmlformats.org/officeDocument/2006/relationships/image" Target="../media/image3.png"/><Relationship Id="rId4" Type="http://schemas.openxmlformats.org/officeDocument/2006/relationships/tags" Target="../tags/tag161.xml"/><Relationship Id="rId9" Type="http://schemas.openxmlformats.org/officeDocument/2006/relationships/image" Target="../media/image5.png"/></Relationships>
</file>

<file path=ppt/slides/_rels/slide2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66.xml"/><Relationship Id="rId7"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tags" Target="../tags/tag169.xml"/><Relationship Id="rId5" Type="http://schemas.openxmlformats.org/officeDocument/2006/relationships/tags" Target="../tags/tag168.xml"/><Relationship Id="rId10" Type="http://schemas.openxmlformats.org/officeDocument/2006/relationships/image" Target="../media/image3.png"/><Relationship Id="rId4" Type="http://schemas.openxmlformats.org/officeDocument/2006/relationships/tags" Target="../tags/tag167.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6.xml"/><Relationship Id="rId7"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10" Type="http://schemas.openxmlformats.org/officeDocument/2006/relationships/image" Target="../media/image3.png"/><Relationship Id="rId4" Type="http://schemas.openxmlformats.org/officeDocument/2006/relationships/tags" Target="../tags/tag17.xml"/><Relationship Id="rId9"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72.xml"/><Relationship Id="rId7" Type="http://schemas.openxmlformats.org/officeDocument/2006/relationships/slideLayout" Target="../slideLayouts/slideLayout2.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5" Type="http://schemas.openxmlformats.org/officeDocument/2006/relationships/tags" Target="../tags/tag174.xml"/><Relationship Id="rId10" Type="http://schemas.openxmlformats.org/officeDocument/2006/relationships/image" Target="../media/image3.png"/><Relationship Id="rId4" Type="http://schemas.openxmlformats.org/officeDocument/2006/relationships/tags" Target="../tags/tag173.xml"/><Relationship Id="rId9"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78.xml"/><Relationship Id="rId7" Type="http://schemas.openxmlformats.org/officeDocument/2006/relationships/slideLayout" Target="../slideLayouts/slideLayout2.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5" Type="http://schemas.openxmlformats.org/officeDocument/2006/relationships/tags" Target="../tags/tag180.xml"/><Relationship Id="rId10" Type="http://schemas.openxmlformats.org/officeDocument/2006/relationships/image" Target="../media/image3.png"/><Relationship Id="rId4" Type="http://schemas.openxmlformats.org/officeDocument/2006/relationships/tags" Target="../tags/tag179.xml"/><Relationship Id="rId9" Type="http://schemas.openxmlformats.org/officeDocument/2006/relationships/image" Target="../media/image5.png"/></Relationships>
</file>

<file path=ppt/slides/_rels/slide3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84.xml"/><Relationship Id="rId7" Type="http://schemas.openxmlformats.org/officeDocument/2006/relationships/slideLayout" Target="../slideLayouts/slideLayout2.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5" Type="http://schemas.openxmlformats.org/officeDocument/2006/relationships/tags" Target="../tags/tag186.xml"/><Relationship Id="rId10" Type="http://schemas.openxmlformats.org/officeDocument/2006/relationships/image" Target="../media/image3.png"/><Relationship Id="rId4" Type="http://schemas.openxmlformats.org/officeDocument/2006/relationships/tags" Target="../tags/tag185.xml"/><Relationship Id="rId9" Type="http://schemas.openxmlformats.org/officeDocument/2006/relationships/image" Target="../media/image5.png"/></Relationships>
</file>

<file path=ppt/slides/_rels/slide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90.xml"/><Relationship Id="rId7" Type="http://schemas.openxmlformats.org/officeDocument/2006/relationships/slideLayout" Target="../slideLayouts/slideLayout2.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11" Type="http://schemas.openxmlformats.org/officeDocument/2006/relationships/image" Target="../media/image16.png"/><Relationship Id="rId5" Type="http://schemas.openxmlformats.org/officeDocument/2006/relationships/tags" Target="../tags/tag192.xml"/><Relationship Id="rId10" Type="http://schemas.openxmlformats.org/officeDocument/2006/relationships/image" Target="../media/image3.png"/><Relationship Id="rId4" Type="http://schemas.openxmlformats.org/officeDocument/2006/relationships/tags" Target="../tags/tag191.xml"/><Relationship Id="rId9" Type="http://schemas.openxmlformats.org/officeDocument/2006/relationships/image" Target="../media/image5.png"/></Relationships>
</file>

<file path=ppt/slides/_rels/slide3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96.xml"/><Relationship Id="rId7" Type="http://schemas.openxmlformats.org/officeDocument/2006/relationships/slideLayout" Target="../slideLayouts/slideLayout2.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5" Type="http://schemas.openxmlformats.org/officeDocument/2006/relationships/tags" Target="../tags/tag198.xml"/><Relationship Id="rId10" Type="http://schemas.openxmlformats.org/officeDocument/2006/relationships/image" Target="../media/image3.png"/><Relationship Id="rId4" Type="http://schemas.openxmlformats.org/officeDocument/2006/relationships/tags" Target="../tags/tag197.xml"/><Relationship Id="rId9"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02.xml"/><Relationship Id="rId7" Type="http://schemas.openxmlformats.org/officeDocument/2006/relationships/slideLayout" Target="../slideLayouts/slideLayout2.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5" Type="http://schemas.openxmlformats.org/officeDocument/2006/relationships/tags" Target="../tags/tag204.xml"/><Relationship Id="rId10" Type="http://schemas.openxmlformats.org/officeDocument/2006/relationships/image" Target="../media/image3.png"/><Relationship Id="rId4" Type="http://schemas.openxmlformats.org/officeDocument/2006/relationships/tags" Target="../tags/tag203.xml"/><Relationship Id="rId9" Type="http://schemas.openxmlformats.org/officeDocument/2006/relationships/image" Target="../media/image5.png"/></Relationships>
</file>

<file path=ppt/slides/_rels/slide3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08.xml"/><Relationship Id="rId7" Type="http://schemas.openxmlformats.org/officeDocument/2006/relationships/slideLayout" Target="../slideLayouts/slideLayout2.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tags" Target="../tags/tag211.xml"/><Relationship Id="rId11" Type="http://schemas.openxmlformats.org/officeDocument/2006/relationships/image" Target="../media/image17.png"/><Relationship Id="rId5" Type="http://schemas.openxmlformats.org/officeDocument/2006/relationships/tags" Target="../tags/tag210.xml"/><Relationship Id="rId10" Type="http://schemas.openxmlformats.org/officeDocument/2006/relationships/image" Target="../media/image3.png"/><Relationship Id="rId4" Type="http://schemas.openxmlformats.org/officeDocument/2006/relationships/tags" Target="../tags/tag209.xml"/><Relationship Id="rId9" Type="http://schemas.openxmlformats.org/officeDocument/2006/relationships/image" Target="../media/image5.png"/></Relationships>
</file>

<file path=ppt/slides/_rels/slide3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14.xml"/><Relationship Id="rId7" Type="http://schemas.openxmlformats.org/officeDocument/2006/relationships/slideLayout" Target="../slideLayouts/slideLayout2.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tags" Target="../tags/tag217.xml"/><Relationship Id="rId5" Type="http://schemas.openxmlformats.org/officeDocument/2006/relationships/tags" Target="../tags/tag216.xml"/><Relationship Id="rId10" Type="http://schemas.openxmlformats.org/officeDocument/2006/relationships/image" Target="../media/image3.png"/><Relationship Id="rId4" Type="http://schemas.openxmlformats.org/officeDocument/2006/relationships/tags" Target="../tags/tag215.xml"/><Relationship Id="rId9" Type="http://schemas.openxmlformats.org/officeDocument/2006/relationships/image" Target="../media/image5.png"/></Relationships>
</file>

<file path=ppt/slides/_rels/slide3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20.xml"/><Relationship Id="rId7" Type="http://schemas.openxmlformats.org/officeDocument/2006/relationships/slideLayout" Target="../slideLayouts/slideLayout2.xml"/><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tags" Target="../tags/tag223.xml"/><Relationship Id="rId5" Type="http://schemas.openxmlformats.org/officeDocument/2006/relationships/tags" Target="../tags/tag222.xml"/><Relationship Id="rId10" Type="http://schemas.openxmlformats.org/officeDocument/2006/relationships/image" Target="../media/image3.png"/><Relationship Id="rId4" Type="http://schemas.openxmlformats.org/officeDocument/2006/relationships/tags" Target="../tags/tag221.xml"/><Relationship Id="rId9" Type="http://schemas.openxmlformats.org/officeDocument/2006/relationships/image" Target="../media/image5.png"/></Relationships>
</file>

<file path=ppt/slides/_rels/slide3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26.xml"/><Relationship Id="rId7" Type="http://schemas.openxmlformats.org/officeDocument/2006/relationships/slideLayout" Target="../slideLayouts/slideLayout2.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image" Target="../media/image18.png"/><Relationship Id="rId5" Type="http://schemas.openxmlformats.org/officeDocument/2006/relationships/tags" Target="../tags/tag228.xml"/><Relationship Id="rId10" Type="http://schemas.openxmlformats.org/officeDocument/2006/relationships/image" Target="../media/image3.png"/><Relationship Id="rId4" Type="http://schemas.openxmlformats.org/officeDocument/2006/relationships/tags" Target="../tags/tag227.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2.xml"/><Relationship Id="rId7"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6.png"/><Relationship Id="rId5" Type="http://schemas.openxmlformats.org/officeDocument/2006/relationships/tags" Target="../tags/tag24.xml"/><Relationship Id="rId10" Type="http://schemas.openxmlformats.org/officeDocument/2006/relationships/image" Target="../media/image3.png"/><Relationship Id="rId4" Type="http://schemas.openxmlformats.org/officeDocument/2006/relationships/tags" Target="../tags/tag23.xml"/><Relationship Id="rId9"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32.xml"/><Relationship Id="rId7" Type="http://schemas.openxmlformats.org/officeDocument/2006/relationships/slideLayout" Target="../slideLayouts/slideLayout2.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tags" Target="../tags/tag235.xml"/><Relationship Id="rId5" Type="http://schemas.openxmlformats.org/officeDocument/2006/relationships/tags" Target="../tags/tag234.xml"/><Relationship Id="rId10" Type="http://schemas.openxmlformats.org/officeDocument/2006/relationships/image" Target="../media/image3.png"/><Relationship Id="rId4" Type="http://schemas.openxmlformats.org/officeDocument/2006/relationships/tags" Target="../tags/tag233.xml"/><Relationship Id="rId9" Type="http://schemas.openxmlformats.org/officeDocument/2006/relationships/image" Target="../media/image5.png"/></Relationships>
</file>

<file path=ppt/slides/_rels/slide4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38.xml"/><Relationship Id="rId7" Type="http://schemas.openxmlformats.org/officeDocument/2006/relationships/slideLayout" Target="../slideLayouts/slideLayout2.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41.xml"/><Relationship Id="rId11" Type="http://schemas.openxmlformats.org/officeDocument/2006/relationships/image" Target="../media/image19.png"/><Relationship Id="rId5" Type="http://schemas.openxmlformats.org/officeDocument/2006/relationships/tags" Target="../tags/tag240.xml"/><Relationship Id="rId10" Type="http://schemas.openxmlformats.org/officeDocument/2006/relationships/image" Target="../media/image3.png"/><Relationship Id="rId4" Type="http://schemas.openxmlformats.org/officeDocument/2006/relationships/tags" Target="../tags/tag239.xml"/><Relationship Id="rId9" Type="http://schemas.openxmlformats.org/officeDocument/2006/relationships/image" Target="../media/image5.png"/></Relationships>
</file>

<file path=ppt/slides/_rels/slide4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44.xml"/><Relationship Id="rId7" Type="http://schemas.openxmlformats.org/officeDocument/2006/relationships/slideLayout" Target="../slideLayouts/slideLayout2.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5" Type="http://schemas.openxmlformats.org/officeDocument/2006/relationships/tags" Target="../tags/tag246.xml"/><Relationship Id="rId10" Type="http://schemas.openxmlformats.org/officeDocument/2006/relationships/image" Target="../media/image3.png"/><Relationship Id="rId4" Type="http://schemas.openxmlformats.org/officeDocument/2006/relationships/tags" Target="../tags/tag245.xml"/><Relationship Id="rId9" Type="http://schemas.openxmlformats.org/officeDocument/2006/relationships/image" Target="../media/image5.png"/></Relationships>
</file>

<file path=ppt/slides/_rels/slide4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50.xml"/><Relationship Id="rId7" Type="http://schemas.openxmlformats.org/officeDocument/2006/relationships/slideLayout" Target="../slideLayouts/slideLayout2.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tags" Target="../tags/tag253.xml"/><Relationship Id="rId5" Type="http://schemas.openxmlformats.org/officeDocument/2006/relationships/tags" Target="../tags/tag252.xml"/><Relationship Id="rId10" Type="http://schemas.openxmlformats.org/officeDocument/2006/relationships/image" Target="../media/image3.png"/><Relationship Id="rId4" Type="http://schemas.openxmlformats.org/officeDocument/2006/relationships/tags" Target="../tags/tag251.xml"/><Relationship Id="rId9" Type="http://schemas.openxmlformats.org/officeDocument/2006/relationships/image" Target="../media/image5.png"/></Relationships>
</file>

<file path=ppt/slides/_rels/slide4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56.xml"/><Relationship Id="rId7" Type="http://schemas.openxmlformats.org/officeDocument/2006/relationships/slideLayout" Target="../slideLayouts/slideLayout2.xml"/><Relationship Id="rId2" Type="http://schemas.openxmlformats.org/officeDocument/2006/relationships/tags" Target="../tags/tag255.xml"/><Relationship Id="rId1" Type="http://schemas.openxmlformats.org/officeDocument/2006/relationships/tags" Target="../tags/tag254.xml"/><Relationship Id="rId6" Type="http://schemas.openxmlformats.org/officeDocument/2006/relationships/tags" Target="../tags/tag259.xml"/><Relationship Id="rId5" Type="http://schemas.openxmlformats.org/officeDocument/2006/relationships/tags" Target="../tags/tag258.xml"/><Relationship Id="rId10" Type="http://schemas.openxmlformats.org/officeDocument/2006/relationships/image" Target="../media/image3.png"/><Relationship Id="rId4" Type="http://schemas.openxmlformats.org/officeDocument/2006/relationships/tags" Target="../tags/tag257.xml"/><Relationship Id="rId9" Type="http://schemas.openxmlformats.org/officeDocument/2006/relationships/image" Target="../media/image5.png"/></Relationships>
</file>

<file path=ppt/slides/_rels/slide4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62.xml"/><Relationship Id="rId7" Type="http://schemas.openxmlformats.org/officeDocument/2006/relationships/slideLayout" Target="../slideLayouts/slideLayout2.xml"/><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tags" Target="../tags/tag265.xml"/><Relationship Id="rId5" Type="http://schemas.openxmlformats.org/officeDocument/2006/relationships/tags" Target="../tags/tag264.xml"/><Relationship Id="rId10" Type="http://schemas.openxmlformats.org/officeDocument/2006/relationships/image" Target="../media/image3.png"/><Relationship Id="rId4" Type="http://schemas.openxmlformats.org/officeDocument/2006/relationships/tags" Target="../tags/tag263.xml"/><Relationship Id="rId9" Type="http://schemas.openxmlformats.org/officeDocument/2006/relationships/image" Target="../media/image5.png"/></Relationships>
</file>

<file path=ppt/slides/_rels/slide4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68.xml"/><Relationship Id="rId7" Type="http://schemas.openxmlformats.org/officeDocument/2006/relationships/slideLayout" Target="../slideLayouts/slideLayout2.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tags" Target="../tags/tag271.xml"/><Relationship Id="rId5" Type="http://schemas.openxmlformats.org/officeDocument/2006/relationships/tags" Target="../tags/tag270.xml"/><Relationship Id="rId10" Type="http://schemas.openxmlformats.org/officeDocument/2006/relationships/image" Target="../media/image3.png"/><Relationship Id="rId4" Type="http://schemas.openxmlformats.org/officeDocument/2006/relationships/tags" Target="../tags/tag269.xml"/><Relationship Id="rId9" Type="http://schemas.openxmlformats.org/officeDocument/2006/relationships/image" Target="../media/image5.png"/></Relationships>
</file>

<file path=ppt/slides/_rels/slide4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74.xml"/><Relationship Id="rId7" Type="http://schemas.openxmlformats.org/officeDocument/2006/relationships/slideLayout" Target="../slideLayouts/slideLayout2.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tags" Target="../tags/tag277.xml"/><Relationship Id="rId5" Type="http://schemas.openxmlformats.org/officeDocument/2006/relationships/tags" Target="../tags/tag276.xml"/><Relationship Id="rId10" Type="http://schemas.openxmlformats.org/officeDocument/2006/relationships/image" Target="../media/image3.png"/><Relationship Id="rId4" Type="http://schemas.openxmlformats.org/officeDocument/2006/relationships/tags" Target="../tags/tag275.xml"/><Relationship Id="rId9" Type="http://schemas.openxmlformats.org/officeDocument/2006/relationships/image" Target="../media/image5.png"/></Relationships>
</file>

<file path=ppt/slides/_rels/slide4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80.xml"/><Relationship Id="rId7" Type="http://schemas.openxmlformats.org/officeDocument/2006/relationships/image" Target="../media/image4.png"/><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slideLayout" Target="../slideLayouts/slideLayout2.xml"/><Relationship Id="rId5" Type="http://schemas.openxmlformats.org/officeDocument/2006/relationships/tags" Target="../tags/tag282.xml"/><Relationship Id="rId4" Type="http://schemas.openxmlformats.org/officeDocument/2006/relationships/tags" Target="../tags/tag281.xml"/><Relationship Id="rId9" Type="http://schemas.openxmlformats.org/officeDocument/2006/relationships/image" Target="../media/image20.jpeg"/></Relationships>
</file>

<file path=ppt/slides/_rels/slide4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85.xml"/><Relationship Id="rId7" Type="http://schemas.openxmlformats.org/officeDocument/2006/relationships/image" Target="../media/image4.png"/><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slideLayout" Target="../slideLayouts/slideLayout2.xml"/><Relationship Id="rId5" Type="http://schemas.openxmlformats.org/officeDocument/2006/relationships/tags" Target="../tags/tag287.xml"/><Relationship Id="rId4" Type="http://schemas.openxmlformats.org/officeDocument/2006/relationships/tags" Target="../tags/tag286.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8.xml"/><Relationship Id="rId7"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image" Target="../media/image7.png"/><Relationship Id="rId5" Type="http://schemas.openxmlformats.org/officeDocument/2006/relationships/tags" Target="../tags/tag30.xml"/><Relationship Id="rId10" Type="http://schemas.openxmlformats.org/officeDocument/2006/relationships/image" Target="../media/image3.png"/><Relationship Id="rId4" Type="http://schemas.openxmlformats.org/officeDocument/2006/relationships/tags" Target="../tags/tag29.xml"/><Relationship Id="rId9" Type="http://schemas.openxmlformats.org/officeDocument/2006/relationships/image" Target="../media/image5.png"/></Relationships>
</file>

<file path=ppt/slides/_rels/slide5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90.xml"/><Relationship Id="rId7" Type="http://schemas.openxmlformats.org/officeDocument/2006/relationships/image" Target="../media/image4.png"/><Relationship Id="rId2" Type="http://schemas.openxmlformats.org/officeDocument/2006/relationships/tags" Target="../tags/tag289.xml"/><Relationship Id="rId1" Type="http://schemas.openxmlformats.org/officeDocument/2006/relationships/tags" Target="../tags/tag288.xml"/><Relationship Id="rId6" Type="http://schemas.openxmlformats.org/officeDocument/2006/relationships/slideLayout" Target="../slideLayouts/slideLayout2.xml"/><Relationship Id="rId5" Type="http://schemas.openxmlformats.org/officeDocument/2006/relationships/tags" Target="../tags/tag292.xml"/><Relationship Id="rId4" Type="http://schemas.openxmlformats.org/officeDocument/2006/relationships/tags" Target="../tags/tag291.xml"/><Relationship Id="rId9" Type="http://schemas.openxmlformats.org/officeDocument/2006/relationships/image" Target="../media/image21.png"/></Relationships>
</file>

<file path=ppt/slides/_rels/slide5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95.xml"/><Relationship Id="rId7" Type="http://schemas.openxmlformats.org/officeDocument/2006/relationships/image" Target="../media/image4.png"/><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slideLayout" Target="../slideLayouts/slideLayout2.xml"/><Relationship Id="rId5" Type="http://schemas.openxmlformats.org/officeDocument/2006/relationships/tags" Target="../tags/tag297.xml"/><Relationship Id="rId4" Type="http://schemas.openxmlformats.org/officeDocument/2006/relationships/tags" Target="../tags/tag296.xml"/></Relationships>
</file>

<file path=ppt/slides/_rels/slide5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00.xml"/><Relationship Id="rId7" Type="http://schemas.openxmlformats.org/officeDocument/2006/relationships/image" Target="../media/image4.png"/><Relationship Id="rId2" Type="http://schemas.openxmlformats.org/officeDocument/2006/relationships/tags" Target="../tags/tag299.xml"/><Relationship Id="rId1" Type="http://schemas.openxmlformats.org/officeDocument/2006/relationships/tags" Target="../tags/tag298.xml"/><Relationship Id="rId6" Type="http://schemas.openxmlformats.org/officeDocument/2006/relationships/slideLayout" Target="../slideLayouts/slideLayout2.xml"/><Relationship Id="rId5" Type="http://schemas.openxmlformats.org/officeDocument/2006/relationships/tags" Target="../tags/tag302.xml"/><Relationship Id="rId4" Type="http://schemas.openxmlformats.org/officeDocument/2006/relationships/tags" Target="../tags/tag301.xml"/><Relationship Id="rId9" Type="http://schemas.openxmlformats.org/officeDocument/2006/relationships/image" Target="../media/image22.png"/></Relationships>
</file>

<file path=ppt/slides/_rels/slide5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05.xml"/><Relationship Id="rId7" Type="http://schemas.openxmlformats.org/officeDocument/2006/relationships/image" Target="../media/image4.png"/><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slideLayout" Target="../slideLayouts/slideLayout2.xml"/><Relationship Id="rId5" Type="http://schemas.openxmlformats.org/officeDocument/2006/relationships/tags" Target="../tags/tag307.xml"/><Relationship Id="rId4" Type="http://schemas.openxmlformats.org/officeDocument/2006/relationships/tags" Target="../tags/tag306.xml"/></Relationships>
</file>

<file path=ppt/slides/_rels/slide5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10.xml"/><Relationship Id="rId7" Type="http://schemas.openxmlformats.org/officeDocument/2006/relationships/image" Target="../media/image4.png"/><Relationship Id="rId2" Type="http://schemas.openxmlformats.org/officeDocument/2006/relationships/tags" Target="../tags/tag309.xml"/><Relationship Id="rId1" Type="http://schemas.openxmlformats.org/officeDocument/2006/relationships/tags" Target="../tags/tag308.xml"/><Relationship Id="rId6" Type="http://schemas.openxmlformats.org/officeDocument/2006/relationships/slideLayout" Target="../slideLayouts/slideLayout2.xml"/><Relationship Id="rId5" Type="http://schemas.openxmlformats.org/officeDocument/2006/relationships/tags" Target="../tags/tag312.xml"/><Relationship Id="rId4" Type="http://schemas.openxmlformats.org/officeDocument/2006/relationships/tags" Target="../tags/tag311.xml"/><Relationship Id="rId9" Type="http://schemas.openxmlformats.org/officeDocument/2006/relationships/image" Target="../media/image23.png"/></Relationships>
</file>

<file path=ppt/slides/_rels/slide5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15.xml"/><Relationship Id="rId7" Type="http://schemas.openxmlformats.org/officeDocument/2006/relationships/image" Target="../media/image4.png"/><Relationship Id="rId2" Type="http://schemas.openxmlformats.org/officeDocument/2006/relationships/tags" Target="../tags/tag314.xml"/><Relationship Id="rId1" Type="http://schemas.openxmlformats.org/officeDocument/2006/relationships/tags" Target="../tags/tag313.xml"/><Relationship Id="rId6" Type="http://schemas.openxmlformats.org/officeDocument/2006/relationships/slideLayout" Target="../slideLayouts/slideLayout2.xml"/><Relationship Id="rId5" Type="http://schemas.openxmlformats.org/officeDocument/2006/relationships/tags" Target="../tags/tag317.xml"/><Relationship Id="rId4" Type="http://schemas.openxmlformats.org/officeDocument/2006/relationships/tags" Target="../tags/tag316.xml"/></Relationships>
</file>

<file path=ppt/slides/_rels/slide5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20.xml"/><Relationship Id="rId7" Type="http://schemas.openxmlformats.org/officeDocument/2006/relationships/image" Target="../media/image4.png"/><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slideLayout" Target="../slideLayouts/slideLayout2.xml"/><Relationship Id="rId5" Type="http://schemas.openxmlformats.org/officeDocument/2006/relationships/tags" Target="../tags/tag322.xml"/><Relationship Id="rId4" Type="http://schemas.openxmlformats.org/officeDocument/2006/relationships/tags" Target="../tags/tag321.xml"/><Relationship Id="rId9" Type="http://schemas.openxmlformats.org/officeDocument/2006/relationships/image" Target="../media/image24.png"/></Relationships>
</file>

<file path=ppt/slides/_rels/slide5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25.xml"/><Relationship Id="rId7" Type="http://schemas.openxmlformats.org/officeDocument/2006/relationships/image" Target="../media/image4.png"/><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slideLayout" Target="../slideLayouts/slideLayout2.xml"/><Relationship Id="rId5" Type="http://schemas.openxmlformats.org/officeDocument/2006/relationships/tags" Target="../tags/tag327.xml"/><Relationship Id="rId4" Type="http://schemas.openxmlformats.org/officeDocument/2006/relationships/tags" Target="../tags/tag326.xml"/></Relationships>
</file>

<file path=ppt/slides/_rels/slide5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30.xml"/><Relationship Id="rId7" Type="http://schemas.openxmlformats.org/officeDocument/2006/relationships/image" Target="../media/image4.png"/><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slideLayout" Target="../slideLayouts/slideLayout2.xml"/><Relationship Id="rId5" Type="http://schemas.openxmlformats.org/officeDocument/2006/relationships/tags" Target="../tags/tag332.xml"/><Relationship Id="rId4" Type="http://schemas.openxmlformats.org/officeDocument/2006/relationships/tags" Target="../tags/tag331.xml"/></Relationships>
</file>

<file path=ppt/slides/_rels/slide5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35.xml"/><Relationship Id="rId7" Type="http://schemas.openxmlformats.org/officeDocument/2006/relationships/image" Target="../media/image4.png"/><Relationship Id="rId2" Type="http://schemas.openxmlformats.org/officeDocument/2006/relationships/tags" Target="../tags/tag334.xml"/><Relationship Id="rId1" Type="http://schemas.openxmlformats.org/officeDocument/2006/relationships/tags" Target="../tags/tag333.xml"/><Relationship Id="rId6" Type="http://schemas.openxmlformats.org/officeDocument/2006/relationships/slideLayout" Target="../slideLayouts/slideLayout2.xml"/><Relationship Id="rId5" Type="http://schemas.openxmlformats.org/officeDocument/2006/relationships/tags" Target="../tags/tag337.xml"/><Relationship Id="rId4" Type="http://schemas.openxmlformats.org/officeDocument/2006/relationships/tags" Target="../tags/tag336.xml"/><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4.xml"/><Relationship Id="rId7"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3.png"/><Relationship Id="rId4" Type="http://schemas.openxmlformats.org/officeDocument/2006/relationships/tags" Target="../tags/tag35.xml"/><Relationship Id="rId9" Type="http://schemas.openxmlformats.org/officeDocument/2006/relationships/image" Target="../media/image5.png"/></Relationships>
</file>

<file path=ppt/slides/_rels/slide6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40.xml"/><Relationship Id="rId7" Type="http://schemas.openxmlformats.org/officeDocument/2006/relationships/image" Target="../media/image4.png"/><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slideLayout" Target="../slideLayouts/slideLayout2.xml"/><Relationship Id="rId5" Type="http://schemas.openxmlformats.org/officeDocument/2006/relationships/tags" Target="../tags/tag342.xml"/><Relationship Id="rId4" Type="http://schemas.openxmlformats.org/officeDocument/2006/relationships/tags" Target="../tags/tag341.xml"/><Relationship Id="rId9" Type="http://schemas.openxmlformats.org/officeDocument/2006/relationships/image" Target="../media/image26.png"/></Relationships>
</file>

<file path=ppt/slides/_rels/slide6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45.xml"/><Relationship Id="rId7" Type="http://schemas.openxmlformats.org/officeDocument/2006/relationships/image" Target="../media/image4.png"/><Relationship Id="rId2" Type="http://schemas.openxmlformats.org/officeDocument/2006/relationships/tags" Target="../tags/tag344.xml"/><Relationship Id="rId1" Type="http://schemas.openxmlformats.org/officeDocument/2006/relationships/tags" Target="../tags/tag343.xml"/><Relationship Id="rId6" Type="http://schemas.openxmlformats.org/officeDocument/2006/relationships/slideLayout" Target="../slideLayouts/slideLayout2.xml"/><Relationship Id="rId5" Type="http://schemas.openxmlformats.org/officeDocument/2006/relationships/tags" Target="../tags/tag347.xml"/><Relationship Id="rId4" Type="http://schemas.openxmlformats.org/officeDocument/2006/relationships/tags" Target="../tags/tag346.xml"/></Relationships>
</file>

<file path=ppt/slides/_rels/slide6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50.xml"/><Relationship Id="rId7" Type="http://schemas.openxmlformats.org/officeDocument/2006/relationships/image" Target="../media/image4.png"/><Relationship Id="rId2" Type="http://schemas.openxmlformats.org/officeDocument/2006/relationships/tags" Target="../tags/tag349.xml"/><Relationship Id="rId1" Type="http://schemas.openxmlformats.org/officeDocument/2006/relationships/tags" Target="../tags/tag348.xml"/><Relationship Id="rId6" Type="http://schemas.openxmlformats.org/officeDocument/2006/relationships/slideLayout" Target="../slideLayouts/slideLayout2.xml"/><Relationship Id="rId5" Type="http://schemas.openxmlformats.org/officeDocument/2006/relationships/tags" Target="../tags/tag352.xml"/><Relationship Id="rId4" Type="http://schemas.openxmlformats.org/officeDocument/2006/relationships/tags" Target="../tags/tag351.xml"/></Relationships>
</file>

<file path=ppt/slides/_rels/slide6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55.xml"/><Relationship Id="rId7" Type="http://schemas.openxmlformats.org/officeDocument/2006/relationships/image" Target="../media/image4.png"/><Relationship Id="rId2" Type="http://schemas.openxmlformats.org/officeDocument/2006/relationships/tags" Target="../tags/tag354.xml"/><Relationship Id="rId1" Type="http://schemas.openxmlformats.org/officeDocument/2006/relationships/tags" Target="../tags/tag353.xml"/><Relationship Id="rId6" Type="http://schemas.openxmlformats.org/officeDocument/2006/relationships/slideLayout" Target="../slideLayouts/slideLayout2.xml"/><Relationship Id="rId5" Type="http://schemas.openxmlformats.org/officeDocument/2006/relationships/tags" Target="../tags/tag357.xml"/><Relationship Id="rId4" Type="http://schemas.openxmlformats.org/officeDocument/2006/relationships/tags" Target="../tags/tag356.xml"/></Relationships>
</file>

<file path=ppt/slides/_rels/slide6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60.xml"/><Relationship Id="rId7" Type="http://schemas.openxmlformats.org/officeDocument/2006/relationships/image" Target="../media/image4.png"/><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slideLayout" Target="../slideLayouts/slideLayout2.xml"/><Relationship Id="rId5" Type="http://schemas.openxmlformats.org/officeDocument/2006/relationships/tags" Target="../tags/tag362.xml"/><Relationship Id="rId4" Type="http://schemas.openxmlformats.org/officeDocument/2006/relationships/tags" Target="../tags/tag361.xml"/></Relationships>
</file>

<file path=ppt/slides/_rels/slide6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65.xml"/><Relationship Id="rId7" Type="http://schemas.openxmlformats.org/officeDocument/2006/relationships/image" Target="../media/image4.png"/><Relationship Id="rId2" Type="http://schemas.openxmlformats.org/officeDocument/2006/relationships/tags" Target="../tags/tag364.xml"/><Relationship Id="rId1" Type="http://schemas.openxmlformats.org/officeDocument/2006/relationships/tags" Target="../tags/tag363.xml"/><Relationship Id="rId6" Type="http://schemas.openxmlformats.org/officeDocument/2006/relationships/slideLayout" Target="../slideLayouts/slideLayout2.xml"/><Relationship Id="rId5" Type="http://schemas.openxmlformats.org/officeDocument/2006/relationships/tags" Target="../tags/tag367.xml"/><Relationship Id="rId4" Type="http://schemas.openxmlformats.org/officeDocument/2006/relationships/tags" Target="../tags/tag366.xml"/></Relationships>
</file>

<file path=ppt/slides/_rels/slide6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70.xml"/><Relationship Id="rId7" Type="http://schemas.openxmlformats.org/officeDocument/2006/relationships/image" Target="../media/image4.png"/><Relationship Id="rId2" Type="http://schemas.openxmlformats.org/officeDocument/2006/relationships/tags" Target="../tags/tag369.xml"/><Relationship Id="rId1" Type="http://schemas.openxmlformats.org/officeDocument/2006/relationships/tags" Target="../tags/tag368.xml"/><Relationship Id="rId6" Type="http://schemas.openxmlformats.org/officeDocument/2006/relationships/slideLayout" Target="../slideLayouts/slideLayout2.xml"/><Relationship Id="rId5" Type="http://schemas.openxmlformats.org/officeDocument/2006/relationships/tags" Target="../tags/tag372.xml"/><Relationship Id="rId4" Type="http://schemas.openxmlformats.org/officeDocument/2006/relationships/tags" Target="../tags/tag371.xml"/></Relationships>
</file>

<file path=ppt/slides/_rels/slide6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75.xml"/><Relationship Id="rId7" Type="http://schemas.openxmlformats.org/officeDocument/2006/relationships/image" Target="../media/image4.png"/><Relationship Id="rId2" Type="http://schemas.openxmlformats.org/officeDocument/2006/relationships/tags" Target="../tags/tag374.xml"/><Relationship Id="rId1" Type="http://schemas.openxmlformats.org/officeDocument/2006/relationships/tags" Target="../tags/tag373.xml"/><Relationship Id="rId6" Type="http://schemas.openxmlformats.org/officeDocument/2006/relationships/slideLayout" Target="../slideLayouts/slideLayout2.xml"/><Relationship Id="rId5" Type="http://schemas.openxmlformats.org/officeDocument/2006/relationships/tags" Target="../tags/tag377.xml"/><Relationship Id="rId4" Type="http://schemas.openxmlformats.org/officeDocument/2006/relationships/tags" Target="../tags/tag376.xml"/></Relationships>
</file>

<file path=ppt/slides/_rels/slide6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80.xml"/><Relationship Id="rId7" Type="http://schemas.openxmlformats.org/officeDocument/2006/relationships/image" Target="../media/image4.png"/><Relationship Id="rId2" Type="http://schemas.openxmlformats.org/officeDocument/2006/relationships/tags" Target="../tags/tag379.xml"/><Relationship Id="rId1" Type="http://schemas.openxmlformats.org/officeDocument/2006/relationships/tags" Target="../tags/tag378.xml"/><Relationship Id="rId6" Type="http://schemas.openxmlformats.org/officeDocument/2006/relationships/slideLayout" Target="../slideLayouts/slideLayout2.xml"/><Relationship Id="rId5" Type="http://schemas.openxmlformats.org/officeDocument/2006/relationships/tags" Target="../tags/tag382.xml"/><Relationship Id="rId4" Type="http://schemas.openxmlformats.org/officeDocument/2006/relationships/tags" Target="../tags/tag381.xml"/></Relationships>
</file>

<file path=ppt/slides/_rels/slide6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85.xml"/><Relationship Id="rId7" Type="http://schemas.openxmlformats.org/officeDocument/2006/relationships/image" Target="../media/image4.png"/><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slideLayout" Target="../slideLayouts/slideLayout2.xml"/><Relationship Id="rId5" Type="http://schemas.openxmlformats.org/officeDocument/2006/relationships/tags" Target="../tags/tag387.xml"/><Relationship Id="rId4" Type="http://schemas.openxmlformats.org/officeDocument/2006/relationships/tags" Target="../tags/tag386.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0.xml"/><Relationship Id="rId7"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3.png"/><Relationship Id="rId4" Type="http://schemas.openxmlformats.org/officeDocument/2006/relationships/tags" Target="../tags/tag41.xml"/><Relationship Id="rId9" Type="http://schemas.openxmlformats.org/officeDocument/2006/relationships/image" Target="../media/image5.png"/></Relationships>
</file>

<file path=ppt/slides/_rels/slide7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90.xml"/><Relationship Id="rId7" Type="http://schemas.openxmlformats.org/officeDocument/2006/relationships/image" Target="../media/image4.png"/><Relationship Id="rId2" Type="http://schemas.openxmlformats.org/officeDocument/2006/relationships/tags" Target="../tags/tag389.xml"/><Relationship Id="rId1" Type="http://schemas.openxmlformats.org/officeDocument/2006/relationships/tags" Target="../tags/tag388.xml"/><Relationship Id="rId6" Type="http://schemas.openxmlformats.org/officeDocument/2006/relationships/slideLayout" Target="../slideLayouts/slideLayout2.xml"/><Relationship Id="rId5" Type="http://schemas.openxmlformats.org/officeDocument/2006/relationships/tags" Target="../tags/tag392.xml"/><Relationship Id="rId4" Type="http://schemas.openxmlformats.org/officeDocument/2006/relationships/tags" Target="../tags/tag391.xml"/></Relationships>
</file>

<file path=ppt/slides/_rels/slide7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95.xml"/><Relationship Id="rId7" Type="http://schemas.openxmlformats.org/officeDocument/2006/relationships/image" Target="../media/image4.png"/><Relationship Id="rId2" Type="http://schemas.openxmlformats.org/officeDocument/2006/relationships/tags" Target="../tags/tag394.xml"/><Relationship Id="rId1" Type="http://schemas.openxmlformats.org/officeDocument/2006/relationships/tags" Target="../tags/tag393.xml"/><Relationship Id="rId6" Type="http://schemas.openxmlformats.org/officeDocument/2006/relationships/slideLayout" Target="../slideLayouts/slideLayout2.xml"/><Relationship Id="rId5" Type="http://schemas.openxmlformats.org/officeDocument/2006/relationships/tags" Target="../tags/tag397.xml"/><Relationship Id="rId4" Type="http://schemas.openxmlformats.org/officeDocument/2006/relationships/tags" Target="../tags/tag396.xml"/></Relationships>
</file>

<file path=ppt/slides/_rels/slide7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00.xml"/><Relationship Id="rId7" Type="http://schemas.openxmlformats.org/officeDocument/2006/relationships/image" Target="../media/image4.png"/><Relationship Id="rId2" Type="http://schemas.openxmlformats.org/officeDocument/2006/relationships/tags" Target="../tags/tag399.xml"/><Relationship Id="rId1" Type="http://schemas.openxmlformats.org/officeDocument/2006/relationships/tags" Target="../tags/tag398.xml"/><Relationship Id="rId6" Type="http://schemas.openxmlformats.org/officeDocument/2006/relationships/slideLayout" Target="../slideLayouts/slideLayout2.xml"/><Relationship Id="rId5" Type="http://schemas.openxmlformats.org/officeDocument/2006/relationships/tags" Target="../tags/tag402.xml"/><Relationship Id="rId4" Type="http://schemas.openxmlformats.org/officeDocument/2006/relationships/tags" Target="../tags/tag401.xml"/></Relationships>
</file>

<file path=ppt/slides/_rels/slide7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05.xml"/><Relationship Id="rId7" Type="http://schemas.openxmlformats.org/officeDocument/2006/relationships/image" Target="../media/image4.png"/><Relationship Id="rId2" Type="http://schemas.openxmlformats.org/officeDocument/2006/relationships/tags" Target="../tags/tag404.xml"/><Relationship Id="rId1" Type="http://schemas.openxmlformats.org/officeDocument/2006/relationships/tags" Target="../tags/tag403.xml"/><Relationship Id="rId6" Type="http://schemas.openxmlformats.org/officeDocument/2006/relationships/slideLayout" Target="../slideLayouts/slideLayout2.xml"/><Relationship Id="rId5" Type="http://schemas.openxmlformats.org/officeDocument/2006/relationships/tags" Target="../tags/tag407.xml"/><Relationship Id="rId4" Type="http://schemas.openxmlformats.org/officeDocument/2006/relationships/tags" Target="../tags/tag406.xml"/></Relationships>
</file>

<file path=ppt/slides/_rels/slide7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10.xml"/><Relationship Id="rId7" Type="http://schemas.openxmlformats.org/officeDocument/2006/relationships/image" Target="../media/image4.png"/><Relationship Id="rId2" Type="http://schemas.openxmlformats.org/officeDocument/2006/relationships/tags" Target="../tags/tag409.xml"/><Relationship Id="rId1" Type="http://schemas.openxmlformats.org/officeDocument/2006/relationships/tags" Target="../tags/tag408.xml"/><Relationship Id="rId6" Type="http://schemas.openxmlformats.org/officeDocument/2006/relationships/slideLayout" Target="../slideLayouts/slideLayout2.xml"/><Relationship Id="rId5" Type="http://schemas.openxmlformats.org/officeDocument/2006/relationships/tags" Target="../tags/tag412.xml"/><Relationship Id="rId4" Type="http://schemas.openxmlformats.org/officeDocument/2006/relationships/tags" Target="../tags/tag411.xml"/><Relationship Id="rId9" Type="http://schemas.openxmlformats.org/officeDocument/2006/relationships/image" Target="../media/image27.jpeg"/></Relationships>
</file>

<file path=ppt/slides/_rels/slide7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15.xml"/><Relationship Id="rId7" Type="http://schemas.openxmlformats.org/officeDocument/2006/relationships/image" Target="../media/image4.png"/><Relationship Id="rId2" Type="http://schemas.openxmlformats.org/officeDocument/2006/relationships/tags" Target="../tags/tag414.xml"/><Relationship Id="rId1" Type="http://schemas.openxmlformats.org/officeDocument/2006/relationships/tags" Target="../tags/tag413.xml"/><Relationship Id="rId6" Type="http://schemas.openxmlformats.org/officeDocument/2006/relationships/slideLayout" Target="../slideLayouts/slideLayout2.xml"/><Relationship Id="rId5" Type="http://schemas.openxmlformats.org/officeDocument/2006/relationships/tags" Target="../tags/tag417.xml"/><Relationship Id="rId4" Type="http://schemas.openxmlformats.org/officeDocument/2006/relationships/tags" Target="../tags/tag416.xml"/></Relationships>
</file>

<file path=ppt/slides/_rels/slide7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20.xml"/><Relationship Id="rId7" Type="http://schemas.openxmlformats.org/officeDocument/2006/relationships/image" Target="../media/image4.png"/><Relationship Id="rId2" Type="http://schemas.openxmlformats.org/officeDocument/2006/relationships/tags" Target="../tags/tag419.xml"/><Relationship Id="rId1" Type="http://schemas.openxmlformats.org/officeDocument/2006/relationships/tags" Target="../tags/tag418.xml"/><Relationship Id="rId6" Type="http://schemas.openxmlformats.org/officeDocument/2006/relationships/slideLayout" Target="../slideLayouts/slideLayout2.xml"/><Relationship Id="rId5" Type="http://schemas.openxmlformats.org/officeDocument/2006/relationships/tags" Target="../tags/tag422.xml"/><Relationship Id="rId4" Type="http://schemas.openxmlformats.org/officeDocument/2006/relationships/tags" Target="../tags/tag421.xml"/></Relationships>
</file>

<file path=ppt/slides/_rels/slide7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25.xml"/><Relationship Id="rId7" Type="http://schemas.openxmlformats.org/officeDocument/2006/relationships/image" Target="../media/image4.png"/><Relationship Id="rId2" Type="http://schemas.openxmlformats.org/officeDocument/2006/relationships/tags" Target="../tags/tag424.xml"/><Relationship Id="rId1" Type="http://schemas.openxmlformats.org/officeDocument/2006/relationships/tags" Target="../tags/tag423.xml"/><Relationship Id="rId6" Type="http://schemas.openxmlformats.org/officeDocument/2006/relationships/slideLayout" Target="../slideLayouts/slideLayout2.xml"/><Relationship Id="rId5" Type="http://schemas.openxmlformats.org/officeDocument/2006/relationships/tags" Target="../tags/tag427.xml"/><Relationship Id="rId4" Type="http://schemas.openxmlformats.org/officeDocument/2006/relationships/tags" Target="../tags/tag426.xml"/></Relationships>
</file>

<file path=ppt/slides/_rels/slide7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30.xml"/><Relationship Id="rId7" Type="http://schemas.openxmlformats.org/officeDocument/2006/relationships/image" Target="../media/image4.png"/><Relationship Id="rId2" Type="http://schemas.openxmlformats.org/officeDocument/2006/relationships/tags" Target="../tags/tag429.xml"/><Relationship Id="rId1" Type="http://schemas.openxmlformats.org/officeDocument/2006/relationships/tags" Target="../tags/tag428.xml"/><Relationship Id="rId6" Type="http://schemas.openxmlformats.org/officeDocument/2006/relationships/slideLayout" Target="../slideLayouts/slideLayout2.xml"/><Relationship Id="rId5" Type="http://schemas.openxmlformats.org/officeDocument/2006/relationships/tags" Target="../tags/tag432.xml"/><Relationship Id="rId4" Type="http://schemas.openxmlformats.org/officeDocument/2006/relationships/tags" Target="../tags/tag431.xml"/><Relationship Id="rId9" Type="http://schemas.openxmlformats.org/officeDocument/2006/relationships/image" Target="../media/image28.png"/></Relationships>
</file>

<file path=ppt/slides/_rels/slide7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35.xml"/><Relationship Id="rId7" Type="http://schemas.openxmlformats.org/officeDocument/2006/relationships/image" Target="../media/image4.png"/><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slideLayout" Target="../slideLayouts/slideLayout2.xml"/><Relationship Id="rId5" Type="http://schemas.openxmlformats.org/officeDocument/2006/relationships/tags" Target="../tags/tag437.xml"/><Relationship Id="rId10" Type="http://schemas.openxmlformats.org/officeDocument/2006/relationships/image" Target="../media/image29.png"/><Relationship Id="rId4" Type="http://schemas.openxmlformats.org/officeDocument/2006/relationships/tags" Target="../tags/tag436.xml"/><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6.xml"/><Relationship Id="rId7"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3.png"/><Relationship Id="rId4" Type="http://schemas.openxmlformats.org/officeDocument/2006/relationships/tags" Target="../tags/tag47.xml"/><Relationship Id="rId9" Type="http://schemas.openxmlformats.org/officeDocument/2006/relationships/image" Target="../media/image5.png"/></Relationships>
</file>

<file path=ppt/slides/_rels/slide8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40.xml"/><Relationship Id="rId7" Type="http://schemas.openxmlformats.org/officeDocument/2006/relationships/image" Target="../media/image4.png"/><Relationship Id="rId2" Type="http://schemas.openxmlformats.org/officeDocument/2006/relationships/tags" Target="../tags/tag439.xml"/><Relationship Id="rId1" Type="http://schemas.openxmlformats.org/officeDocument/2006/relationships/tags" Target="../tags/tag438.xml"/><Relationship Id="rId6" Type="http://schemas.openxmlformats.org/officeDocument/2006/relationships/slideLayout" Target="../slideLayouts/slideLayout2.xml"/><Relationship Id="rId5" Type="http://schemas.openxmlformats.org/officeDocument/2006/relationships/tags" Target="../tags/tag442.xml"/><Relationship Id="rId4" Type="http://schemas.openxmlformats.org/officeDocument/2006/relationships/tags" Target="../tags/tag441.xml"/><Relationship Id="rId9" Type="http://schemas.openxmlformats.org/officeDocument/2006/relationships/image" Target="../media/image30.png"/></Relationships>
</file>

<file path=ppt/slides/_rels/slide8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45.xml"/><Relationship Id="rId7" Type="http://schemas.openxmlformats.org/officeDocument/2006/relationships/image" Target="../media/image4.png"/><Relationship Id="rId2" Type="http://schemas.openxmlformats.org/officeDocument/2006/relationships/tags" Target="../tags/tag444.xml"/><Relationship Id="rId1" Type="http://schemas.openxmlformats.org/officeDocument/2006/relationships/tags" Target="../tags/tag443.xml"/><Relationship Id="rId6" Type="http://schemas.openxmlformats.org/officeDocument/2006/relationships/slideLayout" Target="../slideLayouts/slideLayout2.xml"/><Relationship Id="rId5" Type="http://schemas.openxmlformats.org/officeDocument/2006/relationships/tags" Target="../tags/tag447.xml"/><Relationship Id="rId4" Type="http://schemas.openxmlformats.org/officeDocument/2006/relationships/tags" Target="../tags/tag446.xml"/><Relationship Id="rId9" Type="http://schemas.openxmlformats.org/officeDocument/2006/relationships/image" Target="../media/image31.png"/></Relationships>
</file>

<file path=ppt/slides/_rels/slide8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50.xml"/><Relationship Id="rId7" Type="http://schemas.openxmlformats.org/officeDocument/2006/relationships/image" Target="../media/image4.png"/><Relationship Id="rId2" Type="http://schemas.openxmlformats.org/officeDocument/2006/relationships/tags" Target="../tags/tag449.xml"/><Relationship Id="rId1" Type="http://schemas.openxmlformats.org/officeDocument/2006/relationships/tags" Target="../tags/tag448.xml"/><Relationship Id="rId6" Type="http://schemas.openxmlformats.org/officeDocument/2006/relationships/slideLayout" Target="../slideLayouts/slideLayout2.xml"/><Relationship Id="rId5" Type="http://schemas.openxmlformats.org/officeDocument/2006/relationships/tags" Target="../tags/tag452.xml"/><Relationship Id="rId4" Type="http://schemas.openxmlformats.org/officeDocument/2006/relationships/tags" Target="../tags/tag451.xml"/><Relationship Id="rId9" Type="http://schemas.openxmlformats.org/officeDocument/2006/relationships/image" Target="../media/image32.png"/></Relationships>
</file>

<file path=ppt/slides/_rels/slide8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55.xml"/><Relationship Id="rId7" Type="http://schemas.openxmlformats.org/officeDocument/2006/relationships/image" Target="../media/image4.png"/><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slideLayout" Target="../slideLayouts/slideLayout2.xml"/><Relationship Id="rId5" Type="http://schemas.openxmlformats.org/officeDocument/2006/relationships/tags" Target="../tags/tag457.xml"/><Relationship Id="rId4" Type="http://schemas.openxmlformats.org/officeDocument/2006/relationships/tags" Target="../tags/tag456.xml"/></Relationships>
</file>

<file path=ppt/slides/_rels/slide8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60.xml"/><Relationship Id="rId7" Type="http://schemas.openxmlformats.org/officeDocument/2006/relationships/image" Target="../media/image4.png"/><Relationship Id="rId2" Type="http://schemas.openxmlformats.org/officeDocument/2006/relationships/tags" Target="../tags/tag459.xml"/><Relationship Id="rId1" Type="http://schemas.openxmlformats.org/officeDocument/2006/relationships/tags" Target="../tags/tag458.xml"/><Relationship Id="rId6" Type="http://schemas.openxmlformats.org/officeDocument/2006/relationships/slideLayout" Target="../slideLayouts/slideLayout2.xml"/><Relationship Id="rId5" Type="http://schemas.openxmlformats.org/officeDocument/2006/relationships/tags" Target="../tags/tag462.xml"/><Relationship Id="rId4" Type="http://schemas.openxmlformats.org/officeDocument/2006/relationships/tags" Target="../tags/tag461.xml"/><Relationship Id="rId9" Type="http://schemas.openxmlformats.org/officeDocument/2006/relationships/image" Target="../media/image28.png"/></Relationships>
</file>

<file path=ppt/slides/_rels/slide8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65.xml"/><Relationship Id="rId7" Type="http://schemas.openxmlformats.org/officeDocument/2006/relationships/image" Target="../media/image4.png"/><Relationship Id="rId2" Type="http://schemas.openxmlformats.org/officeDocument/2006/relationships/tags" Target="../tags/tag464.xml"/><Relationship Id="rId1" Type="http://schemas.openxmlformats.org/officeDocument/2006/relationships/tags" Target="../tags/tag463.xml"/><Relationship Id="rId6" Type="http://schemas.openxmlformats.org/officeDocument/2006/relationships/slideLayout" Target="../slideLayouts/slideLayout2.xml"/><Relationship Id="rId5" Type="http://schemas.openxmlformats.org/officeDocument/2006/relationships/tags" Target="../tags/tag467.xml"/><Relationship Id="rId4" Type="http://schemas.openxmlformats.org/officeDocument/2006/relationships/tags" Target="../tags/tag466.xml"/><Relationship Id="rId9" Type="http://schemas.openxmlformats.org/officeDocument/2006/relationships/image" Target="../media/image30.png"/></Relationships>
</file>

<file path=ppt/slides/_rels/slide8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70.xml"/><Relationship Id="rId7" Type="http://schemas.openxmlformats.org/officeDocument/2006/relationships/image" Target="../media/image4.png"/><Relationship Id="rId2" Type="http://schemas.openxmlformats.org/officeDocument/2006/relationships/tags" Target="../tags/tag469.xml"/><Relationship Id="rId1" Type="http://schemas.openxmlformats.org/officeDocument/2006/relationships/tags" Target="../tags/tag468.xml"/><Relationship Id="rId6" Type="http://schemas.openxmlformats.org/officeDocument/2006/relationships/slideLayout" Target="../slideLayouts/slideLayout2.xml"/><Relationship Id="rId5" Type="http://schemas.openxmlformats.org/officeDocument/2006/relationships/tags" Target="../tags/tag472.xml"/><Relationship Id="rId4" Type="http://schemas.openxmlformats.org/officeDocument/2006/relationships/tags" Target="../tags/tag471.xml"/><Relationship Id="rId9" Type="http://schemas.openxmlformats.org/officeDocument/2006/relationships/image" Target="../media/image33.png"/></Relationships>
</file>

<file path=ppt/slides/_rels/slide8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75.xml"/><Relationship Id="rId7" Type="http://schemas.openxmlformats.org/officeDocument/2006/relationships/image" Target="../media/image4.png"/><Relationship Id="rId2" Type="http://schemas.openxmlformats.org/officeDocument/2006/relationships/tags" Target="../tags/tag474.xml"/><Relationship Id="rId1" Type="http://schemas.openxmlformats.org/officeDocument/2006/relationships/tags" Target="../tags/tag473.xml"/><Relationship Id="rId6" Type="http://schemas.openxmlformats.org/officeDocument/2006/relationships/slideLayout" Target="../slideLayouts/slideLayout2.xml"/><Relationship Id="rId5" Type="http://schemas.openxmlformats.org/officeDocument/2006/relationships/tags" Target="../tags/tag477.xml"/><Relationship Id="rId4" Type="http://schemas.openxmlformats.org/officeDocument/2006/relationships/tags" Target="../tags/tag476.xml"/><Relationship Id="rId9" Type="http://schemas.openxmlformats.org/officeDocument/2006/relationships/image" Target="../media/image34.png"/></Relationships>
</file>

<file path=ppt/slides/_rels/slide8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80.xml"/><Relationship Id="rId7" Type="http://schemas.openxmlformats.org/officeDocument/2006/relationships/image" Target="../media/image4.png"/><Relationship Id="rId2" Type="http://schemas.openxmlformats.org/officeDocument/2006/relationships/tags" Target="../tags/tag479.xml"/><Relationship Id="rId1" Type="http://schemas.openxmlformats.org/officeDocument/2006/relationships/tags" Target="../tags/tag478.xml"/><Relationship Id="rId6" Type="http://schemas.openxmlformats.org/officeDocument/2006/relationships/slideLayout" Target="../slideLayouts/slideLayout2.xml"/><Relationship Id="rId5" Type="http://schemas.openxmlformats.org/officeDocument/2006/relationships/tags" Target="../tags/tag482.xml"/><Relationship Id="rId4" Type="http://schemas.openxmlformats.org/officeDocument/2006/relationships/tags" Target="../tags/tag481.xml"/><Relationship Id="rId9" Type="http://schemas.openxmlformats.org/officeDocument/2006/relationships/image" Target="../media/image34.png"/></Relationships>
</file>

<file path=ppt/slides/_rels/slide8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85.xml"/><Relationship Id="rId7" Type="http://schemas.openxmlformats.org/officeDocument/2006/relationships/image" Target="../media/image4.png"/><Relationship Id="rId2" Type="http://schemas.openxmlformats.org/officeDocument/2006/relationships/tags" Target="../tags/tag484.xml"/><Relationship Id="rId1" Type="http://schemas.openxmlformats.org/officeDocument/2006/relationships/tags" Target="../tags/tag483.xml"/><Relationship Id="rId6" Type="http://schemas.openxmlformats.org/officeDocument/2006/relationships/slideLayout" Target="../slideLayouts/slideLayout2.xml"/><Relationship Id="rId5" Type="http://schemas.openxmlformats.org/officeDocument/2006/relationships/tags" Target="../tags/tag487.xml"/><Relationship Id="rId4" Type="http://schemas.openxmlformats.org/officeDocument/2006/relationships/tags" Target="../tags/tag486.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2.xml"/><Relationship Id="rId7"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10" Type="http://schemas.openxmlformats.org/officeDocument/2006/relationships/image" Target="../media/image3.png"/><Relationship Id="rId4" Type="http://schemas.openxmlformats.org/officeDocument/2006/relationships/tags" Target="../tags/tag53.xml"/><Relationship Id="rId9" Type="http://schemas.openxmlformats.org/officeDocument/2006/relationships/image" Target="../media/image5.png"/></Relationships>
</file>

<file path=ppt/slides/_rels/slide9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90.xml"/><Relationship Id="rId7" Type="http://schemas.openxmlformats.org/officeDocument/2006/relationships/image" Target="../media/image4.png"/><Relationship Id="rId2" Type="http://schemas.openxmlformats.org/officeDocument/2006/relationships/tags" Target="../tags/tag489.xml"/><Relationship Id="rId1" Type="http://schemas.openxmlformats.org/officeDocument/2006/relationships/tags" Target="../tags/tag488.xml"/><Relationship Id="rId6" Type="http://schemas.openxmlformats.org/officeDocument/2006/relationships/slideLayout" Target="../slideLayouts/slideLayout2.xml"/><Relationship Id="rId5" Type="http://schemas.openxmlformats.org/officeDocument/2006/relationships/tags" Target="../tags/tag492.xml"/><Relationship Id="rId4" Type="http://schemas.openxmlformats.org/officeDocument/2006/relationships/tags" Target="../tags/tag491.xml"/><Relationship Id="rId9" Type="http://schemas.openxmlformats.org/officeDocument/2006/relationships/image" Target="../media/image34.png"/></Relationships>
</file>

<file path=ppt/slides/_rels/slide9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95.xml"/><Relationship Id="rId7" Type="http://schemas.openxmlformats.org/officeDocument/2006/relationships/image" Target="../media/image4.png"/><Relationship Id="rId2" Type="http://schemas.openxmlformats.org/officeDocument/2006/relationships/tags" Target="../tags/tag494.xml"/><Relationship Id="rId1" Type="http://schemas.openxmlformats.org/officeDocument/2006/relationships/tags" Target="../tags/tag493.xml"/><Relationship Id="rId6" Type="http://schemas.openxmlformats.org/officeDocument/2006/relationships/slideLayout" Target="../slideLayouts/slideLayout2.xml"/><Relationship Id="rId5" Type="http://schemas.openxmlformats.org/officeDocument/2006/relationships/tags" Target="../tags/tag497.xml"/><Relationship Id="rId4" Type="http://schemas.openxmlformats.org/officeDocument/2006/relationships/tags" Target="../tags/tag496.xml"/><Relationship Id="rId9" Type="http://schemas.openxmlformats.org/officeDocument/2006/relationships/image" Target="../media/image34.png"/></Relationships>
</file>

<file path=ppt/slides/_rels/slide9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00.xml"/><Relationship Id="rId7" Type="http://schemas.openxmlformats.org/officeDocument/2006/relationships/image" Target="../media/image4.png"/><Relationship Id="rId2" Type="http://schemas.openxmlformats.org/officeDocument/2006/relationships/tags" Target="../tags/tag499.xml"/><Relationship Id="rId1" Type="http://schemas.openxmlformats.org/officeDocument/2006/relationships/tags" Target="../tags/tag498.xml"/><Relationship Id="rId6" Type="http://schemas.openxmlformats.org/officeDocument/2006/relationships/slideLayout" Target="../slideLayouts/slideLayout2.xml"/><Relationship Id="rId5" Type="http://schemas.openxmlformats.org/officeDocument/2006/relationships/tags" Target="../tags/tag502.xml"/><Relationship Id="rId4" Type="http://schemas.openxmlformats.org/officeDocument/2006/relationships/tags" Target="../tags/tag501.xml"/><Relationship Id="rId9" Type="http://schemas.openxmlformats.org/officeDocument/2006/relationships/image" Target="../media/image35.png"/></Relationships>
</file>

<file path=ppt/slides/_rels/slide9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05.xml"/><Relationship Id="rId7" Type="http://schemas.openxmlformats.org/officeDocument/2006/relationships/image" Target="../media/image4.png"/><Relationship Id="rId2" Type="http://schemas.openxmlformats.org/officeDocument/2006/relationships/tags" Target="../tags/tag504.xml"/><Relationship Id="rId1" Type="http://schemas.openxmlformats.org/officeDocument/2006/relationships/tags" Target="../tags/tag503.xml"/><Relationship Id="rId6" Type="http://schemas.openxmlformats.org/officeDocument/2006/relationships/slideLayout" Target="../slideLayouts/slideLayout2.xml"/><Relationship Id="rId5" Type="http://schemas.openxmlformats.org/officeDocument/2006/relationships/tags" Target="../tags/tag507.xml"/><Relationship Id="rId4" Type="http://schemas.openxmlformats.org/officeDocument/2006/relationships/tags" Target="../tags/tag506.xml"/><Relationship Id="rId9" Type="http://schemas.openxmlformats.org/officeDocument/2006/relationships/image" Target="../media/image36.png"/></Relationships>
</file>

<file path=ppt/slides/_rels/slide9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10.xml"/><Relationship Id="rId7" Type="http://schemas.openxmlformats.org/officeDocument/2006/relationships/image" Target="../media/image4.png"/><Relationship Id="rId2" Type="http://schemas.openxmlformats.org/officeDocument/2006/relationships/tags" Target="../tags/tag509.xml"/><Relationship Id="rId1" Type="http://schemas.openxmlformats.org/officeDocument/2006/relationships/tags" Target="../tags/tag508.xml"/><Relationship Id="rId6" Type="http://schemas.openxmlformats.org/officeDocument/2006/relationships/slideLayout" Target="../slideLayouts/slideLayout2.xml"/><Relationship Id="rId5" Type="http://schemas.openxmlformats.org/officeDocument/2006/relationships/tags" Target="../tags/tag512.xml"/><Relationship Id="rId4" Type="http://schemas.openxmlformats.org/officeDocument/2006/relationships/tags" Target="../tags/tag511.xml"/><Relationship Id="rId9" Type="http://schemas.openxmlformats.org/officeDocument/2006/relationships/image" Target="../media/image37.png"/></Relationships>
</file>

<file path=ppt/slides/_rels/slide9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15.xml"/><Relationship Id="rId7" Type="http://schemas.openxmlformats.org/officeDocument/2006/relationships/image" Target="../media/image4.png"/><Relationship Id="rId2" Type="http://schemas.openxmlformats.org/officeDocument/2006/relationships/tags" Target="../tags/tag514.xml"/><Relationship Id="rId1" Type="http://schemas.openxmlformats.org/officeDocument/2006/relationships/tags" Target="../tags/tag513.xml"/><Relationship Id="rId6" Type="http://schemas.openxmlformats.org/officeDocument/2006/relationships/slideLayout" Target="../slideLayouts/slideLayout2.xml"/><Relationship Id="rId5" Type="http://schemas.openxmlformats.org/officeDocument/2006/relationships/tags" Target="../tags/tag517.xml"/><Relationship Id="rId4" Type="http://schemas.openxmlformats.org/officeDocument/2006/relationships/tags" Target="../tags/tag516.xml"/><Relationship Id="rId9" Type="http://schemas.openxmlformats.org/officeDocument/2006/relationships/image" Target="../media/image38.png"/></Relationships>
</file>

<file path=ppt/slides/_rels/slide9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20.xml"/><Relationship Id="rId7" Type="http://schemas.openxmlformats.org/officeDocument/2006/relationships/image" Target="../media/image4.png"/><Relationship Id="rId2" Type="http://schemas.openxmlformats.org/officeDocument/2006/relationships/tags" Target="../tags/tag519.xml"/><Relationship Id="rId1" Type="http://schemas.openxmlformats.org/officeDocument/2006/relationships/tags" Target="../tags/tag518.xml"/><Relationship Id="rId6" Type="http://schemas.openxmlformats.org/officeDocument/2006/relationships/slideLayout" Target="../slideLayouts/slideLayout2.xml"/><Relationship Id="rId5" Type="http://schemas.openxmlformats.org/officeDocument/2006/relationships/tags" Target="../tags/tag522.xml"/><Relationship Id="rId4" Type="http://schemas.openxmlformats.org/officeDocument/2006/relationships/tags" Target="../tags/tag521.xml"/></Relationships>
</file>

<file path=ppt/slides/_rels/slide9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25.xml"/><Relationship Id="rId7" Type="http://schemas.openxmlformats.org/officeDocument/2006/relationships/image" Target="../media/image4.png"/><Relationship Id="rId2" Type="http://schemas.openxmlformats.org/officeDocument/2006/relationships/tags" Target="../tags/tag524.xml"/><Relationship Id="rId1" Type="http://schemas.openxmlformats.org/officeDocument/2006/relationships/tags" Target="../tags/tag523.xml"/><Relationship Id="rId6" Type="http://schemas.openxmlformats.org/officeDocument/2006/relationships/slideLayout" Target="../slideLayouts/slideLayout2.xml"/><Relationship Id="rId5" Type="http://schemas.openxmlformats.org/officeDocument/2006/relationships/tags" Target="../tags/tag527.xml"/><Relationship Id="rId4" Type="http://schemas.openxmlformats.org/officeDocument/2006/relationships/tags" Target="../tags/tag526.xml"/><Relationship Id="rId9" Type="http://schemas.openxmlformats.org/officeDocument/2006/relationships/image" Target="../media/image39.png"/></Relationships>
</file>

<file path=ppt/slides/_rels/slide9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30.xml"/><Relationship Id="rId7" Type="http://schemas.openxmlformats.org/officeDocument/2006/relationships/image" Target="../media/image4.png"/><Relationship Id="rId2" Type="http://schemas.openxmlformats.org/officeDocument/2006/relationships/tags" Target="../tags/tag529.xml"/><Relationship Id="rId1" Type="http://schemas.openxmlformats.org/officeDocument/2006/relationships/tags" Target="../tags/tag528.xml"/><Relationship Id="rId6" Type="http://schemas.openxmlformats.org/officeDocument/2006/relationships/slideLayout" Target="../slideLayouts/slideLayout2.xml"/><Relationship Id="rId5" Type="http://schemas.openxmlformats.org/officeDocument/2006/relationships/tags" Target="../tags/tag532.xml"/><Relationship Id="rId4" Type="http://schemas.openxmlformats.org/officeDocument/2006/relationships/tags" Target="../tags/tag531.xml"/><Relationship Id="rId9" Type="http://schemas.openxmlformats.org/officeDocument/2006/relationships/image" Target="../media/image40.png"/></Relationships>
</file>

<file path=ppt/slides/_rels/slide9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35.xml"/><Relationship Id="rId7" Type="http://schemas.openxmlformats.org/officeDocument/2006/relationships/image" Target="../media/image4.png"/><Relationship Id="rId2" Type="http://schemas.openxmlformats.org/officeDocument/2006/relationships/tags" Target="../tags/tag534.xml"/><Relationship Id="rId1" Type="http://schemas.openxmlformats.org/officeDocument/2006/relationships/tags" Target="../tags/tag533.xml"/><Relationship Id="rId6" Type="http://schemas.openxmlformats.org/officeDocument/2006/relationships/slideLayout" Target="../slideLayouts/slideLayout2.xml"/><Relationship Id="rId5" Type="http://schemas.openxmlformats.org/officeDocument/2006/relationships/tags" Target="../tags/tag537.xml"/><Relationship Id="rId4" Type="http://schemas.openxmlformats.org/officeDocument/2006/relationships/tags" Target="../tags/tag536.xml"/><Relationship Id="rId9"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sp>
        <p:nvSpPr>
          <p:cNvPr id="13315" name="TextBox 4"/>
          <p:cNvSpPr>
            <a:spLocks noChangeArrowheads="1"/>
          </p:cNvSpPr>
          <p:nvPr>
            <p:custDataLst>
              <p:tags r:id="rId2"/>
            </p:custDataLst>
          </p:nvPr>
        </p:nvSpPr>
        <p:spPr bwMode="auto">
          <a:xfrm>
            <a:off x="1143000" y="1473200"/>
            <a:ext cx="6858000" cy="1169988"/>
          </a:xfrm>
          <a:prstGeom prst="rect">
            <a:avLst/>
          </a:prstGeom>
          <a:noFill/>
          <a:ln w="9525" algn="ctr">
            <a:noFill/>
            <a:round/>
            <a:headEnd/>
            <a:tailEnd/>
          </a:ln>
        </p:spPr>
        <p:txBody>
          <a:bodyPr/>
          <a:lstStyle/>
          <a:p>
            <a:pPr algn="ctr"/>
            <a:r>
              <a:rPr lang="en-IN" altLang="en-US" sz="3500" b="1" dirty="0" smtClean="0">
                <a:solidFill>
                  <a:srgbClr val="000000"/>
                </a:solidFill>
                <a:latin typeface="Calibri" pitchFamily="34" charset="0"/>
                <a:cs typeface="Times New Roman" pitchFamily="18" charset="0"/>
              </a:rPr>
              <a:t>Unit 4</a:t>
            </a:r>
          </a:p>
          <a:p>
            <a:pPr algn="ctr"/>
            <a:r>
              <a:rPr lang="en-IN" altLang="en-US" sz="3500" b="1" dirty="0" smtClean="0">
                <a:solidFill>
                  <a:srgbClr val="000000"/>
                </a:solidFill>
                <a:latin typeface="Calibri" pitchFamily="34" charset="0"/>
                <a:cs typeface="Times New Roman" pitchFamily="18" charset="0"/>
              </a:rPr>
              <a:t> Tree</a:t>
            </a:r>
            <a:endParaRPr lang="en-IN" altLang="en-US" sz="3500" b="1" dirty="0">
              <a:solidFill>
                <a:srgbClr val="000000"/>
              </a:solidFill>
              <a:latin typeface="Calibri" pitchFamily="34" charset="0"/>
              <a:cs typeface="Times New Roman" pitchFamily="18" charset="0"/>
            </a:endParaRP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headEnd/>
            <a:tailEnd/>
          </a:ln>
        </p:spPr>
        <p:txBody>
          <a:bodyPr/>
          <a:lstStyle/>
          <a:p>
            <a:pPr algn="ctr"/>
            <a:r>
              <a:rPr lang="en-US" altLang="en-US" sz="2200" b="1" dirty="0">
                <a:solidFill>
                  <a:srgbClr val="000000"/>
                </a:solidFill>
                <a:latin typeface="Calibri" pitchFamily="34" charset="0"/>
                <a:cs typeface="Times New Roman" pitchFamily="18" charset="0"/>
              </a:rPr>
              <a:t>Prof. </a:t>
            </a:r>
            <a:r>
              <a:rPr lang="en-US" altLang="en-US" sz="2200" b="1" dirty="0" err="1" smtClean="0">
                <a:solidFill>
                  <a:srgbClr val="000000"/>
                </a:solidFill>
                <a:latin typeface="Calibri" pitchFamily="34" charset="0"/>
                <a:cs typeface="Times New Roman" pitchFamily="18" charset="0"/>
              </a:rPr>
              <a:t>Brijesh</a:t>
            </a:r>
            <a:r>
              <a:rPr lang="en-US" altLang="en-US" sz="2200" b="1" dirty="0" smtClean="0">
                <a:solidFill>
                  <a:srgbClr val="000000"/>
                </a:solidFill>
                <a:latin typeface="Calibri" pitchFamily="34" charset="0"/>
                <a:cs typeface="Times New Roman" pitchFamily="18" charset="0"/>
              </a:rPr>
              <a:t> </a:t>
            </a:r>
            <a:r>
              <a:rPr lang="en-US" altLang="en-US" sz="2200" b="1" dirty="0" err="1" smtClean="0">
                <a:solidFill>
                  <a:srgbClr val="000000"/>
                </a:solidFill>
                <a:latin typeface="Calibri" pitchFamily="34" charset="0"/>
                <a:cs typeface="Times New Roman" pitchFamily="18" charset="0"/>
              </a:rPr>
              <a:t>Vala</a:t>
            </a:r>
            <a:r>
              <a:rPr lang="en-US" altLang="en-US" sz="2200" b="1" dirty="0" smtClean="0">
                <a:solidFill>
                  <a:srgbClr val="000000"/>
                </a:solidFill>
                <a:latin typeface="Calibri" pitchFamily="34" charset="0"/>
                <a:cs typeface="Times New Roman" pitchFamily="18" charset="0"/>
              </a:rPr>
              <a:t>, </a:t>
            </a:r>
            <a:r>
              <a:rPr lang="en-US" altLang="en-US" sz="2200" dirty="0">
                <a:solidFill>
                  <a:srgbClr val="000000"/>
                </a:solidFill>
                <a:latin typeface="Calibri" pitchFamily="34" charset="0"/>
                <a:cs typeface="Times New Roman" pitchFamily="18" charset="0"/>
              </a:rPr>
              <a:t>Assistant Professor</a:t>
            </a:r>
          </a:p>
          <a:p>
            <a:pPr algn="ctr"/>
            <a:r>
              <a:rPr lang="en-IN" sz="2200" dirty="0">
                <a:latin typeface="Calibri"/>
                <a:cs typeface="Calibri"/>
                <a:sym typeface="Calibri"/>
              </a:rPr>
              <a:t>Computer Science &amp; </a:t>
            </a:r>
            <a:r>
              <a:rPr lang="en-IN" sz="2200" dirty="0" smtClean="0">
                <a:latin typeface="Calibri"/>
                <a:cs typeface="Calibri"/>
                <a:sym typeface="Calibri"/>
              </a:rPr>
              <a:t>Engineering</a:t>
            </a:r>
            <a:endParaRPr lang="en-IN" altLang="en-US" sz="2200" dirty="0">
              <a:solidFill>
                <a:srgbClr val="000000"/>
              </a:solidFill>
              <a:latin typeface="Calibri" pitchFamily="34" charset="0"/>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0" cstate="print"/>
          <a:srcRect/>
          <a:stretch>
            <a:fillRect/>
          </a:stretch>
        </p:blipFill>
        <p:spPr bwMode="auto">
          <a:xfrm>
            <a:off x="3381375" y="500063"/>
            <a:ext cx="2381250" cy="628650"/>
          </a:xfrm>
          <a:prstGeom prst="rect">
            <a:avLst/>
          </a:prstGeom>
          <a:noFill/>
          <a:ln w="9525" algn="ctr">
            <a:noFill/>
            <a:miter lim="800000"/>
            <a:headEnd/>
            <a:tailEnd/>
          </a:ln>
        </p:spPr>
      </p:pic>
      <p:grpSp>
        <p:nvGrpSpPr>
          <p:cNvPr id="13318" name="Group 26"/>
          <p:cNvGrpSpPr>
            <a:grpSpLocks/>
          </p:cNvGrpSpPr>
          <p:nvPr/>
        </p:nvGrpSpPr>
        <p:grpSpPr bwMode="auto">
          <a:xfrm>
            <a:off x="1417638" y="2692400"/>
            <a:ext cx="6308725" cy="93663"/>
            <a:chOff x="1428728" y="2571744"/>
            <a:chExt cx="6309404" cy="94298"/>
          </a:xfrm>
        </p:grpSpPr>
        <p:sp>
          <p:nvSpPr>
            <p:cNvPr id="13320" name="Straight Connector 8"/>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p:spPr>
          <p:txBody>
            <a:bodyPr/>
            <a:lstStyle/>
            <a:p>
              <a:endParaRPr lang="en-US"/>
            </a:p>
          </p:txBody>
        </p:sp>
        <p:sp>
          <p:nvSpPr>
            <p:cNvPr id="13321" name="Oval 24"/>
            <p:cNvSpPr>
              <a:spLocks noChangeArrowheads="1"/>
            </p:cNvSpPr>
            <p:nvPr>
              <p:custDataLst>
                <p:tags r:id="rId6"/>
              </p:custDataLst>
            </p:nvPr>
          </p:nvSpPr>
          <p:spPr bwMode="auto">
            <a:xfrm flipH="1" flipV="1">
              <a:off x="1428728" y="2571744"/>
              <a:ext cx="93672" cy="94298"/>
            </a:xfrm>
            <a:prstGeom prst="ellipse">
              <a:avLst/>
            </a:prstGeom>
            <a:solidFill>
              <a:srgbClr val="000000"/>
            </a:solidFill>
            <a:ln w="25400" algn="ctr">
              <a:noFill/>
              <a:round/>
              <a:headEnd/>
              <a:tailEnd/>
            </a:ln>
          </p:spPr>
          <p:txBody>
            <a:bodyPr anchor="ctr"/>
            <a:lstStyle/>
            <a:p>
              <a:pPr algn="ctr"/>
              <a:endParaRPr lang="en-US" altLang="en-US"/>
            </a:p>
          </p:txBody>
        </p:sp>
        <p:sp>
          <p:nvSpPr>
            <p:cNvPr id="13322" name="Oval 25"/>
            <p:cNvSpPr>
              <a:spLocks noChangeArrowheads="1"/>
            </p:cNvSpPr>
            <p:nvPr>
              <p:custDataLst>
                <p:tags r:id="rId7"/>
              </p:custDataLst>
            </p:nvPr>
          </p:nvSpPr>
          <p:spPr bwMode="auto">
            <a:xfrm flipH="1" flipV="1">
              <a:off x="7644459" y="2571744"/>
              <a:ext cx="93673" cy="94298"/>
            </a:xfrm>
            <a:prstGeom prst="ellipse">
              <a:avLst/>
            </a:prstGeom>
            <a:solidFill>
              <a:srgbClr val="000000"/>
            </a:solidFill>
            <a:ln w="25400" algn="ctr">
              <a:noFill/>
              <a:round/>
              <a:headEnd/>
              <a:tailEnd/>
            </a:ln>
          </p:spPr>
          <p:txBody>
            <a:bodyPr anchor="ctr"/>
            <a:lstStyle/>
            <a:p>
              <a:pPr algn="ctr"/>
              <a:endParaRPr lang="en-US" altLang="en-US"/>
            </a:p>
          </p:txBody>
        </p:sp>
      </p:grpSp>
      <p:pic>
        <p:nvPicPr>
          <p:cNvPr id="13319" name="Audio 2">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3055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mj-lt"/>
                <a:cs typeface="Arial" pitchFamily="34" charset="0"/>
              </a:rPr>
              <a:t>Basic Tree Concepts</a:t>
            </a:r>
            <a:endParaRPr lang="en-IN" altLang="en-US" sz="3000" b="1" dirty="0">
              <a:solidFill>
                <a:schemeClr val="bg1"/>
              </a:solidFill>
              <a:latin typeface="+mj-lt"/>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Content Placeholder 2"/>
          <p:cNvSpPr>
            <a:spLocks noGrp="1"/>
          </p:cNvSpPr>
          <p:nvPr>
            <p:ph idx="1"/>
          </p:nvPr>
        </p:nvSpPr>
        <p:spPr>
          <a:xfrm>
            <a:off x="0" y="2276872"/>
            <a:ext cx="9144000" cy="3456384"/>
          </a:xfrm>
        </p:spPr>
        <p:txBody>
          <a:bodyPr/>
          <a:lstStyle>
            <a:defPPr/>
          </a:lstStyle>
          <a:p>
            <a:pPr algn="just">
              <a:buFont typeface="Arial" pitchFamily="34" charset="0"/>
              <a:buChar char="•"/>
              <a:defRPr/>
            </a:pPr>
            <a:r>
              <a:rPr lang="en-US" sz="2400" dirty="0" smtClean="0">
                <a:latin typeface="Calibri" pitchFamily="34" charset="0"/>
                <a:cs typeface="Calibri" pitchFamily="34" charset="0"/>
              </a:rPr>
              <a:t>The in-degree of the root is zero.</a:t>
            </a:r>
          </a:p>
          <a:p>
            <a:pPr algn="just">
              <a:buFont typeface="Arial" pitchFamily="34" charset="0"/>
              <a:buChar char="•"/>
              <a:defRPr/>
            </a:pPr>
            <a:r>
              <a:rPr lang="en-US" sz="2400" dirty="0" smtClean="0">
                <a:latin typeface="Calibri" pitchFamily="34" charset="0"/>
                <a:cs typeface="Calibri" pitchFamily="34" charset="0"/>
              </a:rPr>
              <a:t>With the exception of the root, all of the nodes in a tree must have an in-degree of exactly one; that is, they may have only one predecessor.</a:t>
            </a:r>
          </a:p>
          <a:p>
            <a:pPr algn="just">
              <a:buFont typeface="Arial" pitchFamily="34" charset="0"/>
              <a:buChar char="•"/>
              <a:defRPr/>
            </a:pPr>
            <a:r>
              <a:rPr lang="en-US" sz="2400" dirty="0" smtClean="0">
                <a:latin typeface="Calibri" pitchFamily="34" charset="0"/>
                <a:cs typeface="Calibri" pitchFamily="34" charset="0"/>
              </a:rPr>
              <a:t>All nodes in the tree can have out-degree of zero, one, or more.</a:t>
            </a:r>
          </a:p>
        </p:txBody>
      </p:sp>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a node 78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Content Placeholder 3" descr="bst.png"/>
          <p:cNvPicPr>
            <a:picLocks noChangeAspect="1"/>
          </p:cNvPicPr>
          <p:nvPr/>
        </p:nvPicPr>
        <p:blipFill>
          <a:blip r:embed="rId9" cstate="print"/>
          <a:stretch>
            <a:fillRect/>
          </a:stretch>
        </p:blipFill>
        <p:spPr bwMode="auto">
          <a:xfrm>
            <a:off x="457200" y="2211144"/>
            <a:ext cx="8229600" cy="3396150"/>
          </a:xfrm>
          <a:prstGeom prst="rect">
            <a:avLst/>
          </a:prstGeom>
          <a:noFill/>
          <a:ln w="9525" algn="ctr">
            <a:noFill/>
            <a:miter lim="800000"/>
            <a:headEnd/>
            <a:tailEnd/>
          </a:ln>
        </p:spPr>
      </p:pic>
    </p:spTree>
  </p:cSld>
  <p:clrMapOvr>
    <a:masterClrMapping/>
  </p:clrMapOvr>
  <p:transition advTm="81566"/>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a node 78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Content Placeholder 5" descr="bst.png"/>
          <p:cNvPicPr>
            <a:picLocks noGrp="1" noChangeAspect="1"/>
          </p:cNvPicPr>
          <p:nvPr>
            <p:ph idx="1"/>
          </p:nvPr>
        </p:nvPicPr>
        <p:blipFill>
          <a:blip r:embed="rId9" cstate="print"/>
          <a:stretch>
            <a:fillRect/>
          </a:stretch>
        </p:blipFill>
        <p:spPr>
          <a:xfrm>
            <a:off x="457200" y="2211144"/>
            <a:ext cx="8229600" cy="3396150"/>
          </a:xfrm>
        </p:spPr>
      </p:pic>
    </p:spTree>
  </p:cSld>
  <p:clrMapOvr>
    <a:masterClrMapping/>
  </p:clrMapOvr>
  <p:transition advTm="81566"/>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a node 78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Content Placeholder 5" descr="bst.png"/>
          <p:cNvPicPr>
            <a:picLocks noGrp="1" noChangeAspect="1"/>
          </p:cNvPicPr>
          <p:nvPr>
            <p:ph idx="1"/>
          </p:nvPr>
        </p:nvPicPr>
        <p:blipFill>
          <a:blip r:embed="rId9" cstate="print"/>
          <a:stretch>
            <a:fillRect/>
          </a:stretch>
        </p:blipFill>
        <p:spPr>
          <a:xfrm>
            <a:off x="457200" y="2211144"/>
            <a:ext cx="8229600" cy="3396150"/>
          </a:xfrm>
        </p:spPr>
      </p:pic>
    </p:spTree>
  </p:cSld>
  <p:clrMapOvr>
    <a:masterClrMapping/>
  </p:clrMapOvr>
  <p:transition advTm="81566"/>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a node with Two child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2" name="Rectangle 3"/>
          <p:cNvSpPr>
            <a:spLocks noGrp="1" noChangeArrowheads="1"/>
          </p:cNvSpPr>
          <p:nvPr>
            <p:ph idx="1"/>
          </p:nvPr>
        </p:nvSpPr>
        <p:spPr>
          <a:xfrm>
            <a:off x="0" y="1412776"/>
            <a:ext cx="9144000" cy="5140871"/>
          </a:xfrm>
        </p:spPr>
        <p:txBody>
          <a:bodyPr/>
          <a:lstStyle/>
          <a:p>
            <a:pPr>
              <a:buFont typeface="Wingdings" pitchFamily="2" charset="2"/>
              <a:buChar char="§"/>
            </a:pPr>
            <a:endParaRPr lang="en-US" altLang="zh-CN" sz="2800" dirty="0" smtClean="0">
              <a:latin typeface="Times New Roman" pitchFamily="18" charset="0"/>
              <a:ea typeface="宋体" charset="-122"/>
            </a:endParaRPr>
          </a:p>
          <a:p>
            <a:r>
              <a:rPr lang="en-US" sz="2400" dirty="0" smtClean="0"/>
              <a:t>To handle this case replace node’s value with its </a:t>
            </a:r>
            <a:r>
              <a:rPr lang="en-US" sz="2400" b="1" dirty="0" smtClean="0">
                <a:solidFill>
                  <a:schemeClr val="accent1">
                    <a:lumMod val="50000"/>
                  </a:schemeClr>
                </a:solidFill>
              </a:rPr>
              <a:t>IN ORDER  PREDECESSOR</a:t>
            </a:r>
            <a:r>
              <a:rPr lang="en-US" sz="2400" dirty="0" smtClean="0">
                <a:solidFill>
                  <a:srgbClr val="FFC000"/>
                </a:solidFill>
              </a:rPr>
              <a:t> </a:t>
            </a:r>
            <a:r>
              <a:rPr lang="en-US" sz="2400" dirty="0" smtClean="0"/>
              <a:t>or</a:t>
            </a:r>
            <a:r>
              <a:rPr lang="en-US" sz="2400" dirty="0" smtClean="0">
                <a:solidFill>
                  <a:srgbClr val="FF0000"/>
                </a:solidFill>
              </a:rPr>
              <a:t> </a:t>
            </a:r>
            <a:r>
              <a:rPr lang="en-US" sz="2400" b="1" dirty="0" smtClean="0">
                <a:solidFill>
                  <a:schemeClr val="accent1">
                    <a:lumMod val="50000"/>
                  </a:schemeClr>
                </a:solidFill>
              </a:rPr>
              <a:t>IN ORDER  SUCCESSOR.</a:t>
            </a:r>
          </a:p>
          <a:p>
            <a:r>
              <a:rPr lang="en-US" sz="2400" dirty="0" smtClean="0"/>
              <a:t>In order predecessor is right most child of left sub tree.</a:t>
            </a:r>
          </a:p>
          <a:p>
            <a:r>
              <a:rPr lang="en-US" sz="2400" dirty="0" smtClean="0"/>
              <a:t>In order successor is left most child of right sub tree.</a:t>
            </a:r>
          </a:p>
          <a:p>
            <a:pPr marL="320040" lvl="1" indent="-320040" algn="just">
              <a:spcBef>
                <a:spcPts val="700"/>
              </a:spcBef>
              <a:buClr>
                <a:schemeClr val="accent2"/>
              </a:buClr>
              <a:buSzPct val="60000"/>
              <a:buNone/>
            </a:pPr>
            <a:endParaRPr lang="en-US" altLang="zh-CN" dirty="0" smtClean="0">
              <a:latin typeface="Times New Roman" pitchFamily="18" charset="0"/>
              <a:ea typeface="宋体" charset="-122"/>
            </a:endParaRPr>
          </a:p>
          <a:p>
            <a:pPr>
              <a:buNone/>
            </a:pPr>
            <a:endParaRPr lang="en-US" altLang="zh-CN" sz="2800" dirty="0" smtClean="0">
              <a:latin typeface="Times New Roman" pitchFamily="18" charset="0"/>
              <a:ea typeface="宋体" charset="-122"/>
            </a:endParaRPr>
          </a:p>
          <a:p>
            <a:pPr>
              <a:buFont typeface="Wingdings" pitchFamily="2" charset="2"/>
              <a:buChar char="§"/>
            </a:pPr>
            <a:endParaRPr lang="en-US" sz="2800" dirty="0" smtClean="0">
              <a:latin typeface="Times New Roman" pitchFamily="18" charset="0"/>
              <a:cs typeface="Times New Roman" pitchFamily="18" charset="0"/>
            </a:endParaRPr>
          </a:p>
        </p:txBody>
      </p:sp>
    </p:spTree>
  </p:cSld>
  <p:clrMapOvr>
    <a:masterClrMapping/>
  </p:clrMapOvr>
  <p:transition advTm="81566"/>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a node with 45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9" name="Content Placeholder 3" descr="bst.png"/>
          <p:cNvPicPr>
            <a:picLocks noGrp="1" noChangeAspect="1"/>
          </p:cNvPicPr>
          <p:nvPr>
            <p:ph idx="1"/>
          </p:nvPr>
        </p:nvPicPr>
        <p:blipFill>
          <a:blip r:embed="rId9" cstate="print"/>
          <a:stretch>
            <a:fillRect/>
          </a:stretch>
        </p:blipFill>
        <p:spPr>
          <a:xfrm>
            <a:off x="457200" y="2211144"/>
            <a:ext cx="8229600" cy="3396150"/>
          </a:xfrm>
        </p:spPr>
      </p:pic>
    </p:spTree>
  </p:cSld>
  <p:clrMapOvr>
    <a:masterClrMapping/>
  </p:clrMapOvr>
  <p:transition advTm="81566"/>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a node with 45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Content Placeholder 3" descr="Picture1.png"/>
          <p:cNvPicPr>
            <a:picLocks noChangeAspect="1"/>
          </p:cNvPicPr>
          <p:nvPr/>
        </p:nvPicPr>
        <p:blipFill>
          <a:blip r:embed="rId9" cstate="print"/>
          <a:stretch>
            <a:fillRect/>
          </a:stretch>
        </p:blipFill>
        <p:spPr bwMode="auto">
          <a:xfrm>
            <a:off x="467544" y="2204864"/>
            <a:ext cx="8229600" cy="3402623"/>
          </a:xfrm>
          <a:prstGeom prst="rect">
            <a:avLst/>
          </a:prstGeom>
          <a:noFill/>
          <a:ln w="9525" algn="ctr">
            <a:noFill/>
            <a:miter lim="800000"/>
            <a:headEnd/>
            <a:tailEnd/>
          </a:ln>
        </p:spPr>
      </p:pic>
    </p:spTree>
  </p:cSld>
  <p:clrMapOvr>
    <a:masterClrMapping/>
  </p:clrMapOvr>
  <p:transition advTm="81566"/>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sp>
        <p:nvSpPr>
          <p:cNvPr id="13315" name="TextBox 4"/>
          <p:cNvSpPr>
            <a:spLocks noChangeArrowheads="1"/>
          </p:cNvSpPr>
          <p:nvPr>
            <p:custDataLst>
              <p:tags r:id="rId2"/>
            </p:custDataLst>
          </p:nvPr>
        </p:nvSpPr>
        <p:spPr bwMode="auto">
          <a:xfrm>
            <a:off x="1143000" y="1473200"/>
            <a:ext cx="6858000" cy="1169988"/>
          </a:xfrm>
          <a:prstGeom prst="rect">
            <a:avLst/>
          </a:prstGeom>
          <a:noFill/>
          <a:ln w="9525" algn="ctr">
            <a:noFill/>
            <a:round/>
            <a:headEnd/>
            <a:tailEnd/>
          </a:ln>
        </p:spPr>
        <p:txBody>
          <a:bodyPr/>
          <a:lstStyle/>
          <a:p>
            <a:pPr algn="ctr"/>
            <a:r>
              <a:rPr lang="en-IN" altLang="en-US" sz="3500" b="1" dirty="0" smtClean="0">
                <a:solidFill>
                  <a:srgbClr val="000000"/>
                </a:solidFill>
                <a:latin typeface="Calibri" pitchFamily="34" charset="0"/>
                <a:cs typeface="Times New Roman" pitchFamily="18" charset="0"/>
              </a:rPr>
              <a:t>UNIT 4</a:t>
            </a:r>
          </a:p>
          <a:p>
            <a:pPr algn="ctr"/>
            <a:r>
              <a:rPr lang="en-IN" altLang="en-US" sz="3500" b="1" dirty="0" smtClean="0">
                <a:solidFill>
                  <a:srgbClr val="000000"/>
                </a:solidFill>
                <a:latin typeface="Calibri" pitchFamily="34" charset="0"/>
                <a:cs typeface="Times New Roman" pitchFamily="18" charset="0"/>
              </a:rPr>
              <a:t>Tree</a:t>
            </a:r>
            <a:endParaRPr lang="en-IN" altLang="en-US" sz="3500" b="1" dirty="0">
              <a:solidFill>
                <a:srgbClr val="000000"/>
              </a:solidFill>
              <a:latin typeface="Calibri" pitchFamily="34" charset="0"/>
              <a:cs typeface="Times New Roman" pitchFamily="18" charset="0"/>
            </a:endParaRP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headEnd/>
            <a:tailEnd/>
          </a:ln>
        </p:spPr>
        <p:txBody>
          <a:bodyPr/>
          <a:lstStyle/>
          <a:p>
            <a:pPr algn="ctr"/>
            <a:r>
              <a:rPr lang="en-US" altLang="en-US" sz="2200" b="1" dirty="0">
                <a:solidFill>
                  <a:srgbClr val="000000"/>
                </a:solidFill>
                <a:latin typeface="Calibri" pitchFamily="34" charset="0"/>
                <a:cs typeface="Times New Roman" pitchFamily="18" charset="0"/>
              </a:rPr>
              <a:t>Prof. </a:t>
            </a:r>
            <a:r>
              <a:rPr lang="en-US" altLang="en-US" sz="2200" b="1" dirty="0" smtClean="0">
                <a:solidFill>
                  <a:srgbClr val="000000"/>
                </a:solidFill>
                <a:latin typeface="Calibri" pitchFamily="34" charset="0"/>
                <a:cs typeface="Times New Roman" pitchFamily="18" charset="0"/>
              </a:rPr>
              <a:t>Pintu </a:t>
            </a:r>
            <a:r>
              <a:rPr lang="en-US" altLang="en-US" sz="2200" b="1" dirty="0" err="1" smtClean="0">
                <a:solidFill>
                  <a:srgbClr val="000000"/>
                </a:solidFill>
                <a:latin typeface="Calibri" pitchFamily="34" charset="0"/>
                <a:cs typeface="Times New Roman" pitchFamily="18" charset="0"/>
              </a:rPr>
              <a:t>Chauhan</a:t>
            </a:r>
            <a:r>
              <a:rPr lang="en-US" altLang="en-US" sz="2200" b="1" dirty="0" smtClean="0">
                <a:solidFill>
                  <a:srgbClr val="000000"/>
                </a:solidFill>
                <a:latin typeface="Calibri" pitchFamily="34" charset="0"/>
                <a:cs typeface="Times New Roman" pitchFamily="18" charset="0"/>
              </a:rPr>
              <a:t>, </a:t>
            </a:r>
            <a:r>
              <a:rPr lang="en-US" altLang="en-US" sz="2200" dirty="0">
                <a:solidFill>
                  <a:srgbClr val="000000"/>
                </a:solidFill>
                <a:latin typeface="Calibri" pitchFamily="34" charset="0"/>
                <a:cs typeface="Times New Roman" pitchFamily="18" charset="0"/>
              </a:rPr>
              <a:t>Assistant Professor</a:t>
            </a:r>
          </a:p>
          <a:p>
            <a:pPr algn="ctr"/>
            <a:r>
              <a:rPr lang="en-IN" sz="2200" dirty="0">
                <a:latin typeface="Calibri"/>
                <a:cs typeface="Calibri"/>
                <a:sym typeface="Calibri"/>
              </a:rPr>
              <a:t>Computer Science &amp; </a:t>
            </a:r>
            <a:r>
              <a:rPr lang="en-IN" sz="2200" dirty="0" smtClean="0">
                <a:latin typeface="Calibri"/>
                <a:cs typeface="Calibri"/>
                <a:sym typeface="Calibri"/>
              </a:rPr>
              <a:t>Engineering</a:t>
            </a:r>
            <a:endParaRPr lang="en-IN" altLang="en-US" sz="2200" dirty="0">
              <a:solidFill>
                <a:srgbClr val="000000"/>
              </a:solidFill>
              <a:latin typeface="Calibri" pitchFamily="34" charset="0"/>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0" cstate="print"/>
          <a:srcRect/>
          <a:stretch>
            <a:fillRect/>
          </a:stretch>
        </p:blipFill>
        <p:spPr bwMode="auto">
          <a:xfrm>
            <a:off x="3381375" y="500063"/>
            <a:ext cx="2381250" cy="628650"/>
          </a:xfrm>
          <a:prstGeom prst="rect">
            <a:avLst/>
          </a:prstGeom>
          <a:noFill/>
          <a:ln w="9525" algn="ctr">
            <a:noFill/>
            <a:miter lim="800000"/>
            <a:headEnd/>
            <a:tailEnd/>
          </a:ln>
        </p:spPr>
      </p:pic>
      <p:grpSp>
        <p:nvGrpSpPr>
          <p:cNvPr id="2" name="Group 26"/>
          <p:cNvGrpSpPr>
            <a:grpSpLocks/>
          </p:cNvGrpSpPr>
          <p:nvPr/>
        </p:nvGrpSpPr>
        <p:grpSpPr bwMode="auto">
          <a:xfrm>
            <a:off x="1417638" y="2692400"/>
            <a:ext cx="6308725" cy="93663"/>
            <a:chOff x="1428728" y="2571744"/>
            <a:chExt cx="6309404" cy="94298"/>
          </a:xfrm>
        </p:grpSpPr>
        <p:sp>
          <p:nvSpPr>
            <p:cNvPr id="13320" name="Straight Connector 8"/>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p:spPr>
          <p:txBody>
            <a:bodyPr/>
            <a:lstStyle/>
            <a:p>
              <a:endParaRPr lang="en-US"/>
            </a:p>
          </p:txBody>
        </p:sp>
        <p:sp>
          <p:nvSpPr>
            <p:cNvPr id="13321" name="Oval 24"/>
            <p:cNvSpPr>
              <a:spLocks noChangeArrowheads="1"/>
            </p:cNvSpPr>
            <p:nvPr>
              <p:custDataLst>
                <p:tags r:id="rId6"/>
              </p:custDataLst>
            </p:nvPr>
          </p:nvSpPr>
          <p:spPr bwMode="auto">
            <a:xfrm flipH="1" flipV="1">
              <a:off x="1428728" y="2571744"/>
              <a:ext cx="93672" cy="94298"/>
            </a:xfrm>
            <a:prstGeom prst="ellipse">
              <a:avLst/>
            </a:prstGeom>
            <a:solidFill>
              <a:srgbClr val="000000"/>
            </a:solidFill>
            <a:ln w="25400" algn="ctr">
              <a:noFill/>
              <a:round/>
              <a:headEnd/>
              <a:tailEnd/>
            </a:ln>
          </p:spPr>
          <p:txBody>
            <a:bodyPr anchor="ctr"/>
            <a:lstStyle/>
            <a:p>
              <a:pPr algn="ctr"/>
              <a:endParaRPr lang="en-US" altLang="en-US"/>
            </a:p>
          </p:txBody>
        </p:sp>
        <p:sp>
          <p:nvSpPr>
            <p:cNvPr id="13322" name="Oval 25"/>
            <p:cNvSpPr>
              <a:spLocks noChangeArrowheads="1"/>
            </p:cNvSpPr>
            <p:nvPr>
              <p:custDataLst>
                <p:tags r:id="rId7"/>
              </p:custDataLst>
            </p:nvPr>
          </p:nvSpPr>
          <p:spPr bwMode="auto">
            <a:xfrm flipH="1" flipV="1">
              <a:off x="7644459" y="2571744"/>
              <a:ext cx="93673" cy="94298"/>
            </a:xfrm>
            <a:prstGeom prst="ellipse">
              <a:avLst/>
            </a:prstGeom>
            <a:solidFill>
              <a:srgbClr val="000000"/>
            </a:solidFill>
            <a:ln w="25400" algn="ctr">
              <a:noFill/>
              <a:round/>
              <a:headEnd/>
              <a:tailEnd/>
            </a:ln>
          </p:spPr>
          <p:txBody>
            <a:bodyPr anchor="ctr"/>
            <a:lstStyle/>
            <a:p>
              <a:pPr algn="ctr"/>
              <a:endParaRPr lang="en-US" altLang="en-US"/>
            </a:p>
          </p:txBody>
        </p:sp>
      </p:grpSp>
      <p:pic>
        <p:nvPicPr>
          <p:cNvPr id="13319" name="Audio 2">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30550"/>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4339"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2571750"/>
            <a:ext cx="5430838" cy="2803525"/>
          </a:xfrm>
          <a:prstGeom prst="rect">
            <a:avLst/>
          </a:prstGeom>
          <a:noFill/>
          <a:ln w="9525" algn="ctr">
            <a:noFill/>
            <a:round/>
            <a:headEnd/>
            <a:tailEnd/>
          </a:ln>
        </p:spPr>
      </p:pic>
      <p:sp>
        <p:nvSpPr>
          <p:cNvPr id="14340" name="Rectangle 5"/>
          <p:cNvSpPr>
            <a:spLocks noChangeArrowheads="1"/>
          </p:cNvSpPr>
          <p:nvPr>
            <p:custDataLst>
              <p:tags r:id="rId3"/>
            </p:custDataLst>
          </p:nvPr>
        </p:nvSpPr>
        <p:spPr bwMode="auto">
          <a:xfrm>
            <a:off x="0" y="3714750"/>
            <a:ext cx="9144000" cy="714375"/>
          </a:xfrm>
          <a:prstGeom prst="rect">
            <a:avLst/>
          </a:prstGeom>
          <a:solidFill>
            <a:srgbClr val="1F497D"/>
          </a:solidFill>
          <a:ln w="25400" algn="ctr">
            <a:noFill/>
            <a:round/>
            <a:headEnd/>
            <a:tailEnd/>
          </a:ln>
        </p:spPr>
        <p:txBody>
          <a:bodyPr anchor="ctr"/>
          <a:lstStyle/>
          <a:p>
            <a:pPr algn="ctr"/>
            <a:endParaRPr lang="en-US" altLang="en-US"/>
          </a:p>
        </p:txBody>
      </p:sp>
      <p:sp>
        <p:nvSpPr>
          <p:cNvPr id="14341" name="TextBox 4"/>
          <p:cNvSpPr>
            <a:spLocks noChangeArrowheads="1"/>
          </p:cNvSpPr>
          <p:nvPr>
            <p:custDataLst>
              <p:tags r:id="rId4"/>
            </p:custDataLst>
          </p:nvPr>
        </p:nvSpPr>
        <p:spPr bwMode="auto">
          <a:xfrm>
            <a:off x="857250" y="3756025"/>
            <a:ext cx="7429500" cy="631825"/>
          </a:xfrm>
          <a:prstGeom prst="rect">
            <a:avLst/>
          </a:prstGeom>
          <a:noFill/>
          <a:ln w="9525" algn="ctr">
            <a:noFill/>
            <a:round/>
            <a:headEnd/>
            <a:tailEnd/>
          </a:ln>
        </p:spPr>
        <p:txBody>
          <a:bodyPr/>
          <a:lstStyle/>
          <a:p>
            <a:pPr algn="ctr"/>
            <a:r>
              <a:rPr lang="en-IN" altLang="en-US" sz="3500" b="1" dirty="0" smtClean="0">
                <a:solidFill>
                  <a:schemeClr val="bg1"/>
                </a:solidFill>
                <a:latin typeface="Calibri" pitchFamily="34" charset="0"/>
                <a:cs typeface="Times New Roman" pitchFamily="18" charset="0"/>
              </a:rPr>
              <a:t>AVL Tree</a:t>
            </a:r>
            <a:endParaRPr lang="en-IN" altLang="en-US" sz="3500" b="1" dirty="0">
              <a:solidFill>
                <a:schemeClr val="bg1"/>
              </a:solidFill>
              <a:latin typeface="Calibri" pitchFamily="34" charset="0"/>
              <a:cs typeface="Times New Roman" pitchFamily="18" charset="0"/>
            </a:endParaRPr>
          </a:p>
        </p:txBody>
      </p:sp>
      <p:sp>
        <p:nvSpPr>
          <p:cNvPr id="14342" name="TextBox 6"/>
          <p:cNvSpPr>
            <a:spLocks noChangeArrowheads="1"/>
          </p:cNvSpPr>
          <p:nvPr>
            <p:custDataLst>
              <p:tags r:id="rId5"/>
            </p:custDataLst>
          </p:nvPr>
        </p:nvSpPr>
        <p:spPr bwMode="auto">
          <a:xfrm>
            <a:off x="1714500" y="3071813"/>
            <a:ext cx="5715000" cy="630237"/>
          </a:xfrm>
          <a:prstGeom prst="rect">
            <a:avLst/>
          </a:prstGeom>
          <a:noFill/>
          <a:ln w="9525" algn="ctr">
            <a:noFill/>
            <a:round/>
            <a:headEnd/>
            <a:tailEnd/>
          </a:ln>
        </p:spPr>
        <p:txBody>
          <a:bodyPr/>
          <a:lstStyle/>
          <a:p>
            <a:pPr algn="ctr"/>
            <a:r>
              <a:rPr lang="en-IN" altLang="en-US" sz="3500" b="1" dirty="0" smtClean="0">
                <a:latin typeface="Calibri" pitchFamily="34" charset="0"/>
                <a:cs typeface="Times New Roman" pitchFamily="18" charset="0"/>
              </a:rPr>
              <a:t>Topic-2</a:t>
            </a:r>
            <a:endParaRPr lang="en-IN" altLang="en-US" sz="3500" b="1" dirty="0">
              <a:latin typeface="Calibri" pitchFamily="34" charset="0"/>
              <a:cs typeface="Times New Roman" pitchFamily="18" charset="0"/>
            </a:endParaRPr>
          </a:p>
        </p:txBody>
      </p:sp>
      <p:pic>
        <p:nvPicPr>
          <p:cNvPr id="14343"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11556"/>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sz="3000" b="1" dirty="0" smtClean="0">
                <a:solidFill>
                  <a:schemeClr val="bg1"/>
                </a:solidFill>
                <a:latin typeface="Calibri" pitchFamily="34" charset="0"/>
                <a:cs typeface="Calibri" pitchFamily="34" charset="0"/>
              </a:rPr>
              <a:t>Balanced Tree</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Content Placeholder 2"/>
          <p:cNvSpPr>
            <a:spLocks noGrp="1"/>
          </p:cNvSpPr>
          <p:nvPr>
            <p:ph idx="1"/>
          </p:nvPr>
        </p:nvSpPr>
        <p:spPr>
          <a:xfrm>
            <a:off x="0" y="2276872"/>
            <a:ext cx="8763000" cy="1872208"/>
          </a:xfrm>
        </p:spPr>
        <p:txBody>
          <a:bodyPr/>
          <a:lstStyle>
            <a:defPPr/>
          </a:lstStyle>
          <a:p>
            <a:r>
              <a:rPr lang="en-IN" sz="2000" dirty="0"/>
              <a:t>Binary Search Tree gives advantage of Fast Search, but sometimes in few cases we are not able to get this advantage. E.g. look into worst case BST</a:t>
            </a:r>
          </a:p>
          <a:p>
            <a:r>
              <a:rPr lang="en-IN" sz="2000" dirty="0"/>
              <a:t>Balanced binary trees are classified into two categories</a:t>
            </a:r>
          </a:p>
          <a:p>
            <a:pPr lvl="1"/>
            <a:r>
              <a:rPr lang="en-IN" sz="2000" dirty="0">
                <a:solidFill>
                  <a:schemeClr val="tx2">
                    <a:lumMod val="60000"/>
                    <a:lumOff val="40000"/>
                  </a:schemeClr>
                </a:solidFill>
              </a:rPr>
              <a:t>Height Balanced Tree (AVL Tree)</a:t>
            </a:r>
          </a:p>
          <a:p>
            <a:pPr lvl="1"/>
            <a:r>
              <a:rPr lang="en-IN" sz="2000" dirty="0">
                <a:solidFill>
                  <a:schemeClr val="tx2">
                    <a:lumMod val="60000"/>
                    <a:lumOff val="40000"/>
                  </a:schemeClr>
                </a:solidFill>
              </a:rPr>
              <a:t>Weight Balanced Tree</a:t>
            </a:r>
            <a:endParaRPr lang="en-US" sz="2000" dirty="0">
              <a:solidFill>
                <a:schemeClr val="tx2">
                  <a:lumMod val="60000"/>
                  <a:lumOff val="40000"/>
                </a:schemeClr>
              </a:solidFill>
            </a:endParaRPr>
          </a:p>
        </p:txBody>
      </p:sp>
      <p:grpSp>
        <p:nvGrpSpPr>
          <p:cNvPr id="2" name="Group 13"/>
          <p:cNvGrpSpPr/>
          <p:nvPr/>
        </p:nvGrpSpPr>
        <p:grpSpPr>
          <a:xfrm>
            <a:off x="251520" y="4005064"/>
            <a:ext cx="1828800" cy="2590800"/>
            <a:chOff x="304800" y="3505200"/>
            <a:chExt cx="1828800" cy="2590800"/>
          </a:xfrm>
          <a:solidFill>
            <a:schemeClr val="bg2">
              <a:lumMod val="50000"/>
            </a:schemeClr>
          </a:solidFill>
        </p:grpSpPr>
        <p:sp>
          <p:nvSpPr>
            <p:cNvPr id="15" name="Oval 14"/>
            <p:cNvSpPr/>
            <p:nvPr/>
          </p:nvSpPr>
          <p:spPr>
            <a:xfrm>
              <a:off x="1524000" y="3505200"/>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IN" b="1"/>
                <a:t>50</a:t>
              </a:r>
              <a:endParaRPr lang="en-US" b="1"/>
            </a:p>
          </p:txBody>
        </p:sp>
        <p:sp>
          <p:nvSpPr>
            <p:cNvPr id="16" name="Oval 15"/>
            <p:cNvSpPr/>
            <p:nvPr/>
          </p:nvSpPr>
          <p:spPr>
            <a:xfrm>
              <a:off x="1066800" y="4114800"/>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IN" b="1"/>
                <a:t>40</a:t>
              </a:r>
              <a:endParaRPr lang="en-US" b="1"/>
            </a:p>
          </p:txBody>
        </p:sp>
        <p:sp>
          <p:nvSpPr>
            <p:cNvPr id="17" name="Oval 16"/>
            <p:cNvSpPr/>
            <p:nvPr/>
          </p:nvSpPr>
          <p:spPr>
            <a:xfrm>
              <a:off x="685800" y="4800600"/>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IN" b="1" dirty="0"/>
                <a:t>30</a:t>
              </a:r>
              <a:endParaRPr lang="en-US" b="1" dirty="0"/>
            </a:p>
          </p:txBody>
        </p:sp>
        <p:sp>
          <p:nvSpPr>
            <p:cNvPr id="18" name="Oval 17"/>
            <p:cNvSpPr/>
            <p:nvPr/>
          </p:nvSpPr>
          <p:spPr>
            <a:xfrm>
              <a:off x="304800" y="5562600"/>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IN" b="1"/>
                <a:t>20</a:t>
              </a:r>
              <a:endParaRPr lang="en-US" b="1"/>
            </a:p>
          </p:txBody>
        </p:sp>
        <p:cxnSp>
          <p:nvCxnSpPr>
            <p:cNvPr id="19" name="Straight Arrow Connector 18"/>
            <p:cNvCxnSpPr>
              <a:stCxn id="15" idx="3"/>
              <a:endCxn id="16" idx="0"/>
            </p:cNvCxnSpPr>
            <p:nvPr/>
          </p:nvCxnSpPr>
          <p:spPr>
            <a:xfrm flipH="1">
              <a:off x="1371600" y="3960485"/>
              <a:ext cx="241674" cy="154315"/>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6" idx="3"/>
              <a:endCxn id="17" idx="0"/>
            </p:cNvCxnSpPr>
            <p:nvPr/>
          </p:nvCxnSpPr>
          <p:spPr>
            <a:xfrm flipH="1">
              <a:off x="990600" y="4570085"/>
              <a:ext cx="165474" cy="230515"/>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7" idx="3"/>
              <a:endCxn id="18" idx="0"/>
            </p:cNvCxnSpPr>
            <p:nvPr/>
          </p:nvCxnSpPr>
          <p:spPr>
            <a:xfrm flipH="1">
              <a:off x="609600" y="5255885"/>
              <a:ext cx="165474" cy="306715"/>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grpSp>
      <p:cxnSp>
        <p:nvCxnSpPr>
          <p:cNvPr id="22" name="Straight Connector 21"/>
          <p:cNvCxnSpPr/>
          <p:nvPr/>
        </p:nvCxnSpPr>
        <p:spPr>
          <a:xfrm flipH="1">
            <a:off x="2195736" y="3933056"/>
            <a:ext cx="0" cy="2749138"/>
          </a:xfrm>
          <a:prstGeom prst="line">
            <a:avLst/>
          </a:prstGeom>
        </p:spPr>
        <p:style>
          <a:lnRef idx="2">
            <a:schemeClr val="dk1"/>
          </a:lnRef>
          <a:fillRef idx="0">
            <a:schemeClr val="dk1"/>
          </a:fillRef>
          <a:effectRef idx="1">
            <a:schemeClr val="dk1"/>
          </a:effectRef>
          <a:fontRef idx="minor">
            <a:schemeClr val="tx1"/>
          </a:fontRef>
        </p:style>
      </p:cxnSp>
      <p:grpSp>
        <p:nvGrpSpPr>
          <p:cNvPr id="3" name="Group 22"/>
          <p:cNvGrpSpPr/>
          <p:nvPr/>
        </p:nvGrpSpPr>
        <p:grpSpPr>
          <a:xfrm>
            <a:off x="2627784" y="4005064"/>
            <a:ext cx="1828800" cy="2677130"/>
            <a:chOff x="2743200" y="3505200"/>
            <a:chExt cx="1828800" cy="2749138"/>
          </a:xfrm>
          <a:solidFill>
            <a:schemeClr val="bg2">
              <a:lumMod val="50000"/>
            </a:schemeClr>
          </a:solidFill>
        </p:grpSpPr>
        <p:sp>
          <p:nvSpPr>
            <p:cNvPr id="24" name="Oval 23"/>
            <p:cNvSpPr/>
            <p:nvPr/>
          </p:nvSpPr>
          <p:spPr>
            <a:xfrm>
              <a:off x="3962400" y="5720938"/>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IN" b="1"/>
                <a:t>50</a:t>
              </a:r>
              <a:endParaRPr lang="en-US" b="1"/>
            </a:p>
          </p:txBody>
        </p:sp>
        <p:sp>
          <p:nvSpPr>
            <p:cNvPr id="25" name="Oval 24"/>
            <p:cNvSpPr/>
            <p:nvPr/>
          </p:nvSpPr>
          <p:spPr>
            <a:xfrm>
              <a:off x="3581400" y="4953000"/>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IN" b="1"/>
                <a:t>40</a:t>
              </a:r>
              <a:endParaRPr lang="en-US" b="1"/>
            </a:p>
          </p:txBody>
        </p:sp>
        <p:sp>
          <p:nvSpPr>
            <p:cNvPr id="26" name="Oval 25"/>
            <p:cNvSpPr/>
            <p:nvPr/>
          </p:nvSpPr>
          <p:spPr>
            <a:xfrm>
              <a:off x="3200400" y="4191000"/>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IN" b="1" dirty="0"/>
                <a:t>30</a:t>
              </a:r>
              <a:endParaRPr lang="en-US" b="1" dirty="0"/>
            </a:p>
          </p:txBody>
        </p:sp>
        <p:sp>
          <p:nvSpPr>
            <p:cNvPr id="27" name="Oval 26"/>
            <p:cNvSpPr/>
            <p:nvPr/>
          </p:nvSpPr>
          <p:spPr>
            <a:xfrm>
              <a:off x="2743200" y="3505200"/>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IN" b="1"/>
                <a:t>20</a:t>
              </a:r>
              <a:endParaRPr lang="en-US" b="1"/>
            </a:p>
          </p:txBody>
        </p:sp>
        <p:cxnSp>
          <p:nvCxnSpPr>
            <p:cNvPr id="28" name="Straight Arrow Connector 27"/>
            <p:cNvCxnSpPr>
              <a:stCxn id="27" idx="5"/>
              <a:endCxn id="26" idx="0"/>
            </p:cNvCxnSpPr>
            <p:nvPr/>
          </p:nvCxnSpPr>
          <p:spPr>
            <a:xfrm>
              <a:off x="3263526" y="3960485"/>
              <a:ext cx="241674" cy="230515"/>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stCxn id="26" idx="5"/>
              <a:endCxn id="25" idx="0"/>
            </p:cNvCxnSpPr>
            <p:nvPr/>
          </p:nvCxnSpPr>
          <p:spPr>
            <a:xfrm>
              <a:off x="3720726" y="4646285"/>
              <a:ext cx="165474" cy="306715"/>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25" idx="5"/>
              <a:endCxn id="24" idx="0"/>
            </p:cNvCxnSpPr>
            <p:nvPr/>
          </p:nvCxnSpPr>
          <p:spPr>
            <a:xfrm>
              <a:off x="4101726" y="5408285"/>
              <a:ext cx="165474" cy="312653"/>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grpSp>
      <p:cxnSp>
        <p:nvCxnSpPr>
          <p:cNvPr id="31" name="Straight Connector 30"/>
          <p:cNvCxnSpPr/>
          <p:nvPr/>
        </p:nvCxnSpPr>
        <p:spPr>
          <a:xfrm flipH="1">
            <a:off x="4644008" y="3933056"/>
            <a:ext cx="0" cy="2749138"/>
          </a:xfrm>
          <a:prstGeom prst="line">
            <a:avLst/>
          </a:prstGeom>
        </p:spPr>
        <p:style>
          <a:lnRef idx="2">
            <a:schemeClr val="dk1"/>
          </a:lnRef>
          <a:fillRef idx="0">
            <a:schemeClr val="dk1"/>
          </a:fillRef>
          <a:effectRef idx="1">
            <a:schemeClr val="dk1"/>
          </a:effectRef>
          <a:fontRef idx="minor">
            <a:schemeClr val="tx1"/>
          </a:fontRef>
        </p:style>
      </p:cxnSp>
      <p:grpSp>
        <p:nvGrpSpPr>
          <p:cNvPr id="4" name="Group 31"/>
          <p:cNvGrpSpPr/>
          <p:nvPr/>
        </p:nvGrpSpPr>
        <p:grpSpPr>
          <a:xfrm>
            <a:off x="5364088" y="3861048"/>
            <a:ext cx="990600" cy="2819400"/>
            <a:chOff x="5410200" y="3352800"/>
            <a:chExt cx="990600" cy="2819400"/>
          </a:xfrm>
          <a:solidFill>
            <a:schemeClr val="bg2">
              <a:lumMod val="50000"/>
            </a:schemeClr>
          </a:solidFill>
        </p:grpSpPr>
        <p:sp>
          <p:nvSpPr>
            <p:cNvPr id="33" name="Oval 32"/>
            <p:cNvSpPr/>
            <p:nvPr/>
          </p:nvSpPr>
          <p:spPr>
            <a:xfrm>
              <a:off x="5410200" y="33528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endParaRPr lang="en-US"/>
            </a:p>
          </p:txBody>
        </p:sp>
        <p:sp>
          <p:nvSpPr>
            <p:cNvPr id="34" name="Oval 33"/>
            <p:cNvSpPr/>
            <p:nvPr/>
          </p:nvSpPr>
          <p:spPr>
            <a:xfrm>
              <a:off x="6096000" y="37338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endParaRPr lang="en-US"/>
            </a:p>
          </p:txBody>
        </p:sp>
        <p:sp>
          <p:nvSpPr>
            <p:cNvPr id="35" name="Oval 34"/>
            <p:cNvSpPr/>
            <p:nvPr/>
          </p:nvSpPr>
          <p:spPr>
            <a:xfrm>
              <a:off x="5410200" y="41910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endParaRPr lang="en-US"/>
            </a:p>
          </p:txBody>
        </p:sp>
        <p:sp>
          <p:nvSpPr>
            <p:cNvPr id="36" name="Oval 35"/>
            <p:cNvSpPr/>
            <p:nvPr/>
          </p:nvSpPr>
          <p:spPr>
            <a:xfrm>
              <a:off x="6096000" y="45720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endParaRPr lang="en-US"/>
            </a:p>
          </p:txBody>
        </p:sp>
        <p:sp>
          <p:nvSpPr>
            <p:cNvPr id="37" name="Oval 36"/>
            <p:cNvSpPr/>
            <p:nvPr/>
          </p:nvSpPr>
          <p:spPr>
            <a:xfrm>
              <a:off x="5410200" y="49530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endParaRPr lang="en-US"/>
            </a:p>
          </p:txBody>
        </p:sp>
        <p:sp>
          <p:nvSpPr>
            <p:cNvPr id="38" name="Oval 37"/>
            <p:cNvSpPr/>
            <p:nvPr/>
          </p:nvSpPr>
          <p:spPr>
            <a:xfrm>
              <a:off x="6096000" y="54102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endParaRPr lang="en-US"/>
            </a:p>
          </p:txBody>
        </p:sp>
        <p:sp>
          <p:nvSpPr>
            <p:cNvPr id="39" name="Oval 38"/>
            <p:cNvSpPr/>
            <p:nvPr/>
          </p:nvSpPr>
          <p:spPr>
            <a:xfrm>
              <a:off x="5410200" y="58674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endParaRPr lang="en-US"/>
            </a:p>
          </p:txBody>
        </p:sp>
        <p:cxnSp>
          <p:nvCxnSpPr>
            <p:cNvPr id="40" name="Straight Arrow Connector 39"/>
            <p:cNvCxnSpPr>
              <a:stCxn id="33" idx="5"/>
              <a:endCxn id="34" idx="1"/>
            </p:cNvCxnSpPr>
            <p:nvPr/>
          </p:nvCxnSpPr>
          <p:spPr>
            <a:xfrm>
              <a:off x="5670363" y="3612963"/>
              <a:ext cx="470274" cy="165474"/>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stCxn id="34" idx="3"/>
              <a:endCxn id="35" idx="7"/>
            </p:cNvCxnSpPr>
            <p:nvPr/>
          </p:nvCxnSpPr>
          <p:spPr>
            <a:xfrm flipH="1">
              <a:off x="5670363" y="3993963"/>
              <a:ext cx="470274" cy="241674"/>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6" idx="3"/>
              <a:endCxn id="37" idx="7"/>
            </p:cNvCxnSpPr>
            <p:nvPr/>
          </p:nvCxnSpPr>
          <p:spPr>
            <a:xfrm flipH="1">
              <a:off x="5670363" y="4832163"/>
              <a:ext cx="470274" cy="165474"/>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37" idx="5"/>
              <a:endCxn id="38" idx="1"/>
            </p:cNvCxnSpPr>
            <p:nvPr/>
          </p:nvCxnSpPr>
          <p:spPr>
            <a:xfrm>
              <a:off x="5670363" y="5213163"/>
              <a:ext cx="470274" cy="241674"/>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38" idx="3"/>
              <a:endCxn id="39" idx="7"/>
            </p:cNvCxnSpPr>
            <p:nvPr/>
          </p:nvCxnSpPr>
          <p:spPr>
            <a:xfrm flipH="1">
              <a:off x="5670363" y="5670363"/>
              <a:ext cx="470274" cy="241674"/>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5" idx="5"/>
              <a:endCxn id="36" idx="1"/>
            </p:cNvCxnSpPr>
            <p:nvPr/>
          </p:nvCxnSpPr>
          <p:spPr>
            <a:xfrm>
              <a:off x="5670363" y="4451163"/>
              <a:ext cx="470274" cy="165474"/>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grpSp>
      <p:grpSp>
        <p:nvGrpSpPr>
          <p:cNvPr id="5" name="Group 45"/>
          <p:cNvGrpSpPr/>
          <p:nvPr/>
        </p:nvGrpSpPr>
        <p:grpSpPr>
          <a:xfrm>
            <a:off x="7308304" y="3861048"/>
            <a:ext cx="914400" cy="2819400"/>
            <a:chOff x="7696200" y="3352800"/>
            <a:chExt cx="914400" cy="2819400"/>
          </a:xfrm>
          <a:solidFill>
            <a:schemeClr val="bg2">
              <a:lumMod val="50000"/>
            </a:schemeClr>
          </a:solidFill>
        </p:grpSpPr>
        <p:sp>
          <p:nvSpPr>
            <p:cNvPr id="47" name="Oval 46"/>
            <p:cNvSpPr/>
            <p:nvPr/>
          </p:nvSpPr>
          <p:spPr>
            <a:xfrm>
              <a:off x="8305800" y="33528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endParaRPr lang="en-US"/>
            </a:p>
          </p:txBody>
        </p:sp>
        <p:sp>
          <p:nvSpPr>
            <p:cNvPr id="48" name="Oval 47"/>
            <p:cNvSpPr/>
            <p:nvPr/>
          </p:nvSpPr>
          <p:spPr>
            <a:xfrm>
              <a:off x="7696200" y="37338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endParaRPr lang="en-US"/>
            </a:p>
          </p:txBody>
        </p:sp>
        <p:sp>
          <p:nvSpPr>
            <p:cNvPr id="49" name="Oval 48"/>
            <p:cNvSpPr/>
            <p:nvPr/>
          </p:nvSpPr>
          <p:spPr>
            <a:xfrm>
              <a:off x="8305800" y="41910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endParaRPr lang="en-US"/>
            </a:p>
          </p:txBody>
        </p:sp>
        <p:sp>
          <p:nvSpPr>
            <p:cNvPr id="50" name="Oval 49"/>
            <p:cNvSpPr/>
            <p:nvPr/>
          </p:nvSpPr>
          <p:spPr>
            <a:xfrm>
              <a:off x="7696200" y="45720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endParaRPr lang="en-US"/>
            </a:p>
          </p:txBody>
        </p:sp>
        <p:sp>
          <p:nvSpPr>
            <p:cNvPr id="51" name="Oval 50"/>
            <p:cNvSpPr/>
            <p:nvPr/>
          </p:nvSpPr>
          <p:spPr>
            <a:xfrm>
              <a:off x="8305800" y="49530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endParaRPr lang="en-US"/>
            </a:p>
          </p:txBody>
        </p:sp>
        <p:sp>
          <p:nvSpPr>
            <p:cNvPr id="52" name="Oval 51"/>
            <p:cNvSpPr/>
            <p:nvPr/>
          </p:nvSpPr>
          <p:spPr>
            <a:xfrm>
              <a:off x="7696200" y="54102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endParaRPr lang="en-US"/>
            </a:p>
          </p:txBody>
        </p:sp>
        <p:sp>
          <p:nvSpPr>
            <p:cNvPr id="53" name="Oval 52"/>
            <p:cNvSpPr/>
            <p:nvPr/>
          </p:nvSpPr>
          <p:spPr>
            <a:xfrm>
              <a:off x="8305800" y="5867400"/>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endParaRPr lang="en-US"/>
            </a:p>
          </p:txBody>
        </p:sp>
        <p:cxnSp>
          <p:nvCxnSpPr>
            <p:cNvPr id="54" name="Straight Arrow Connector 53"/>
            <p:cNvCxnSpPr>
              <a:stCxn id="47" idx="3"/>
              <a:endCxn id="48" idx="7"/>
            </p:cNvCxnSpPr>
            <p:nvPr/>
          </p:nvCxnSpPr>
          <p:spPr>
            <a:xfrm flipH="1">
              <a:off x="7956363" y="3612963"/>
              <a:ext cx="394074" cy="165474"/>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cxnSp>
          <p:nvCxnSpPr>
            <p:cNvPr id="55" name="Straight Arrow Connector 54"/>
            <p:cNvCxnSpPr>
              <a:stCxn id="48" idx="5"/>
              <a:endCxn id="49" idx="1"/>
            </p:cNvCxnSpPr>
            <p:nvPr/>
          </p:nvCxnSpPr>
          <p:spPr>
            <a:xfrm>
              <a:off x="7956363" y="3993963"/>
              <a:ext cx="394074" cy="241674"/>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cxnSp>
          <p:nvCxnSpPr>
            <p:cNvPr id="56" name="Straight Arrow Connector 55"/>
            <p:cNvCxnSpPr>
              <a:stCxn id="49" idx="3"/>
              <a:endCxn id="50" idx="7"/>
            </p:cNvCxnSpPr>
            <p:nvPr/>
          </p:nvCxnSpPr>
          <p:spPr>
            <a:xfrm flipH="1">
              <a:off x="7956363" y="4451163"/>
              <a:ext cx="394074" cy="165474"/>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cxnSp>
          <p:nvCxnSpPr>
            <p:cNvPr id="57" name="Straight Arrow Connector 56"/>
            <p:cNvCxnSpPr>
              <a:stCxn id="50" idx="5"/>
              <a:endCxn id="51" idx="1"/>
            </p:cNvCxnSpPr>
            <p:nvPr/>
          </p:nvCxnSpPr>
          <p:spPr>
            <a:xfrm>
              <a:off x="7956363" y="4832163"/>
              <a:ext cx="394074" cy="165474"/>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a:stCxn id="51" idx="3"/>
              <a:endCxn id="52" idx="7"/>
            </p:cNvCxnSpPr>
            <p:nvPr/>
          </p:nvCxnSpPr>
          <p:spPr>
            <a:xfrm flipH="1">
              <a:off x="7956363" y="5213163"/>
              <a:ext cx="394074" cy="241674"/>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52" idx="5"/>
              <a:endCxn id="53" idx="1"/>
            </p:cNvCxnSpPr>
            <p:nvPr/>
          </p:nvCxnSpPr>
          <p:spPr>
            <a:xfrm>
              <a:off x="7956363" y="5670363"/>
              <a:ext cx="394074" cy="241674"/>
            </a:xfrm>
            <a:prstGeom prst="straightConnector1">
              <a:avLst/>
            </a:prstGeom>
            <a:grpFill/>
            <a:ln>
              <a:tailEnd type="arrow"/>
            </a:ln>
          </p:spPr>
          <p:style>
            <a:lnRef idx="2">
              <a:schemeClr val="accent2"/>
            </a:lnRef>
            <a:fillRef idx="0">
              <a:schemeClr val="accent2"/>
            </a:fillRef>
            <a:effectRef idx="1">
              <a:schemeClr val="accent2"/>
            </a:effectRef>
            <a:fontRef idx="minor">
              <a:schemeClr val="tx1"/>
            </a:fontRef>
          </p:style>
        </p:cxnSp>
      </p:grpSp>
      <p:cxnSp>
        <p:nvCxnSpPr>
          <p:cNvPr id="60" name="Straight Connector 59"/>
          <p:cNvCxnSpPr/>
          <p:nvPr/>
        </p:nvCxnSpPr>
        <p:spPr>
          <a:xfrm flipH="1">
            <a:off x="6876256" y="3933056"/>
            <a:ext cx="0" cy="2749138"/>
          </a:xfrm>
          <a:prstGeom prst="line">
            <a:avLst/>
          </a:prstGeom>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6228184" y="3212976"/>
            <a:ext cx="2480359" cy="646331"/>
          </a:xfrm>
          <a:prstGeom prst="rect">
            <a:avLst/>
          </a:prstGeom>
          <a:noFill/>
        </p:spPr>
        <p:txBody>
          <a:bodyPr wrap="none" rtlCol="0">
            <a:spAutoFit/>
          </a:bodyPr>
          <a:lstStyle>
            <a:defPPr/>
          </a:lstStyle>
          <a:p>
            <a:pPr algn="ctr"/>
            <a:r>
              <a:rPr lang="en-IN" b="1" dirty="0">
                <a:solidFill>
                  <a:srgbClr val="FF0000"/>
                </a:solidFill>
              </a:rPr>
              <a:t>Worst search time cases</a:t>
            </a:r>
          </a:p>
          <a:p>
            <a:pPr algn="ctr"/>
            <a:r>
              <a:rPr lang="en-IN" b="1" dirty="0">
                <a:solidFill>
                  <a:srgbClr val="FF0000"/>
                </a:solidFill>
              </a:rPr>
              <a:t>for Binary Search Tree</a:t>
            </a:r>
            <a:endParaRPr lang="en-US" b="1" dirty="0">
              <a:solidFill>
                <a:srgbClr val="FF0000"/>
              </a:solidFill>
            </a:endParaRPr>
          </a:p>
        </p:txBody>
      </p:sp>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1"/>
            <a:ext cx="9144000" cy="6597352"/>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sz="3000" b="1" dirty="0" smtClean="0">
                <a:solidFill>
                  <a:schemeClr val="bg1"/>
                </a:solidFill>
                <a:latin typeface="Calibri" pitchFamily="34" charset="0"/>
                <a:cs typeface="Calibri" pitchFamily="34" charset="0"/>
              </a:rPr>
              <a:t>Height Balanced Tree (AVL Tree)</a:t>
            </a:r>
            <a:endParaRPr lang="en-IN" altLang="en-US" sz="3000" b="1" dirty="0">
              <a:solidFill>
                <a:schemeClr val="bg1"/>
              </a:solidFill>
              <a:latin typeface="Calibri" pitchFamily="34" charset="0"/>
              <a:cs typeface="Calibri" pitchFamily="34" charset="0"/>
            </a:endParaRPr>
          </a:p>
        </p:txBody>
      </p:sp>
      <p:pic>
        <p:nvPicPr>
          <p:cNvPr id="16392" name="Audio 1">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10" name="Content Placeholder 2"/>
          <p:cNvSpPr>
            <a:spLocks noGrp="1"/>
          </p:cNvSpPr>
          <p:nvPr>
            <p:ph idx="1"/>
          </p:nvPr>
        </p:nvSpPr>
        <p:spPr>
          <a:xfrm>
            <a:off x="0" y="2348880"/>
            <a:ext cx="8763000" cy="4032448"/>
          </a:xfrm>
        </p:spPr>
        <p:txBody>
          <a:bodyPr/>
          <a:lstStyle>
            <a:defPPr/>
          </a:lstStyle>
          <a:p>
            <a:r>
              <a:rPr lang="en-IN" sz="2000" dirty="0" smtClean="0"/>
              <a:t>A </a:t>
            </a:r>
            <a:r>
              <a:rPr lang="en-US" sz="2000" dirty="0" smtClean="0"/>
              <a:t>Balance factor of a node</a:t>
            </a:r>
            <a:r>
              <a:rPr lang="en-US" sz="2000" dirty="0" smtClean="0">
                <a:solidFill>
                  <a:schemeClr val="accent2"/>
                </a:solidFill>
              </a:rPr>
              <a:t>   </a:t>
            </a:r>
            <a:r>
              <a:rPr lang="en-US" sz="2000" dirty="0" smtClean="0">
                <a:solidFill>
                  <a:srgbClr val="0070C0"/>
                </a:solidFill>
              </a:rPr>
              <a:t>| H</a:t>
            </a:r>
            <a:r>
              <a:rPr lang="en-US" sz="2000" baseline="-25000" dirty="0" smtClean="0">
                <a:solidFill>
                  <a:srgbClr val="0070C0"/>
                </a:solidFill>
              </a:rPr>
              <a:t>L</a:t>
            </a:r>
            <a:r>
              <a:rPr lang="en-US" sz="2000" dirty="0" smtClean="0">
                <a:solidFill>
                  <a:srgbClr val="0070C0"/>
                </a:solidFill>
              </a:rPr>
              <a:t> - H</a:t>
            </a:r>
            <a:r>
              <a:rPr lang="en-US" sz="2000" baseline="-25000" dirty="0" smtClean="0">
                <a:solidFill>
                  <a:srgbClr val="0070C0"/>
                </a:solidFill>
              </a:rPr>
              <a:t>R</a:t>
            </a:r>
            <a:r>
              <a:rPr lang="en-US" sz="2000" dirty="0" smtClean="0">
                <a:solidFill>
                  <a:srgbClr val="0070C0"/>
                </a:solidFill>
              </a:rPr>
              <a:t>|&lt;=1</a:t>
            </a:r>
            <a:r>
              <a:rPr lang="en-US" sz="2000" dirty="0" smtClean="0"/>
              <a:t>, where H</a:t>
            </a:r>
            <a:r>
              <a:rPr lang="en-US" sz="2000" baseline="-25000" dirty="0" smtClean="0"/>
              <a:t>L, </a:t>
            </a:r>
            <a:r>
              <a:rPr lang="en-US" sz="2000" dirty="0" smtClean="0"/>
              <a:t>H</a:t>
            </a:r>
            <a:r>
              <a:rPr lang="en-US" sz="2000" baseline="-25000" dirty="0" smtClean="0"/>
              <a:t>R </a:t>
            </a:r>
            <a:r>
              <a:rPr lang="en-US" sz="2000" dirty="0" smtClean="0"/>
              <a:t>are heights of left and right sub-tree respectively</a:t>
            </a:r>
          </a:p>
          <a:p>
            <a:r>
              <a:rPr lang="en-US" sz="2000" dirty="0" smtClean="0"/>
              <a:t>Permissible balance factors: </a:t>
            </a:r>
            <a:endParaRPr lang="en-IN" sz="2000" dirty="0" smtClean="0"/>
          </a:p>
          <a:p>
            <a:pPr lvl="1"/>
            <a:r>
              <a:rPr lang="en-IN" sz="2000" dirty="0" smtClean="0"/>
              <a:t>A </a:t>
            </a:r>
            <a:r>
              <a:rPr lang="en-US" sz="2000" dirty="0" smtClean="0">
                <a:solidFill>
                  <a:srgbClr val="0070C0"/>
                </a:solidFill>
              </a:rPr>
              <a:t>Left-High</a:t>
            </a:r>
            <a:r>
              <a:rPr lang="en-US" sz="2000" dirty="0" smtClean="0">
                <a:solidFill>
                  <a:schemeClr val="accent2"/>
                </a:solidFill>
              </a:rPr>
              <a:t> </a:t>
            </a:r>
            <a:r>
              <a:rPr lang="en-US" sz="2000" dirty="0" smtClean="0"/>
              <a:t>(balance factor +1) </a:t>
            </a:r>
            <a:br>
              <a:rPr lang="en-US" sz="2000" dirty="0" smtClean="0"/>
            </a:br>
            <a:r>
              <a:rPr lang="en-US" sz="2000" dirty="0" smtClean="0"/>
              <a:t>The left-sub tree is one level taller than the right-sub tree </a:t>
            </a:r>
          </a:p>
          <a:p>
            <a:pPr lvl="1"/>
            <a:r>
              <a:rPr lang="en-US" sz="2000" dirty="0" smtClean="0">
                <a:solidFill>
                  <a:srgbClr val="0070C0"/>
                </a:solidFill>
              </a:rPr>
              <a:t>Balanced</a:t>
            </a:r>
            <a:r>
              <a:rPr lang="en-US" sz="2000" dirty="0" smtClean="0">
                <a:solidFill>
                  <a:schemeClr val="hlink"/>
                </a:solidFill>
              </a:rPr>
              <a:t> </a:t>
            </a:r>
            <a:r>
              <a:rPr lang="en-US" sz="2000" dirty="0" smtClean="0"/>
              <a:t>(balance factor 0) </a:t>
            </a:r>
            <a:br>
              <a:rPr lang="en-US" sz="2000" dirty="0" smtClean="0"/>
            </a:br>
            <a:r>
              <a:rPr lang="en-US" sz="2000" dirty="0" smtClean="0"/>
              <a:t>The left and right sub-trees are both the same heights </a:t>
            </a:r>
            <a:endParaRPr lang="en-US" sz="2000" b="1" dirty="0" smtClean="0"/>
          </a:p>
          <a:p>
            <a:pPr lvl="1"/>
            <a:r>
              <a:rPr lang="en-US" sz="2000" dirty="0" smtClean="0">
                <a:solidFill>
                  <a:srgbClr val="0070C0"/>
                </a:solidFill>
              </a:rPr>
              <a:t>Right-High</a:t>
            </a:r>
            <a:r>
              <a:rPr lang="en-US" sz="2000" dirty="0" smtClean="0">
                <a:solidFill>
                  <a:schemeClr val="accent2"/>
                </a:solidFill>
              </a:rPr>
              <a:t> </a:t>
            </a:r>
            <a:r>
              <a:rPr lang="en-US" sz="2000" dirty="0" smtClean="0"/>
              <a:t>(balance factor -1) </a:t>
            </a:r>
            <a:br>
              <a:rPr lang="en-US" sz="2000" dirty="0" smtClean="0"/>
            </a:br>
            <a:r>
              <a:rPr lang="en-US" sz="2000" dirty="0" smtClean="0"/>
              <a:t>The right sub-tree is one level taller than the left-sub tree. </a:t>
            </a:r>
            <a:endParaRPr lang="en-IN" sz="2000" b="1" dirty="0" smtClean="0">
              <a:solidFill>
                <a:srgbClr val="FF0000"/>
              </a:solidFill>
            </a:endParaRPr>
          </a:p>
          <a:p>
            <a:r>
              <a:rPr lang="en-IN" sz="2000" dirty="0" smtClean="0"/>
              <a:t>In </a:t>
            </a:r>
            <a:r>
              <a:rPr lang="en-IN" sz="2000" dirty="0"/>
              <a:t>height balanced tree,  each node must be in one of these states</a:t>
            </a:r>
          </a:p>
          <a:p>
            <a:r>
              <a:rPr lang="en-IN" sz="2000" dirty="0"/>
              <a:t>If there exists a node in a tree where this is not true, then such a tree is called </a:t>
            </a:r>
            <a:r>
              <a:rPr lang="en-IN" sz="2000" b="1" dirty="0">
                <a:solidFill>
                  <a:srgbClr val="0070C0"/>
                </a:solidFill>
              </a:rPr>
              <a:t>Unbalanced</a:t>
            </a:r>
          </a:p>
          <a:p>
            <a:pPr lvl="1"/>
            <a:endParaRPr lang="en-US" dirty="0"/>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mj-lt"/>
                <a:cs typeface="Arial" pitchFamily="34" charset="0"/>
              </a:rPr>
              <a:t>Basic Tree Concepts</a:t>
            </a:r>
            <a:endParaRPr lang="en-IN" altLang="en-US" sz="3000" b="1" dirty="0">
              <a:solidFill>
                <a:schemeClr val="bg1"/>
              </a:solidFill>
              <a:latin typeface="+mj-lt"/>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Content Placeholder 2"/>
          <p:cNvSpPr>
            <a:spLocks noGrp="1"/>
          </p:cNvSpPr>
          <p:nvPr>
            <p:ph idx="1"/>
          </p:nvPr>
        </p:nvSpPr>
        <p:spPr>
          <a:xfrm>
            <a:off x="0" y="2276872"/>
            <a:ext cx="9144000" cy="3456384"/>
          </a:xfrm>
        </p:spPr>
        <p:txBody>
          <a:bodyPr/>
          <a:lstStyle>
            <a:defPPr/>
          </a:lstStyle>
          <a:p>
            <a:pPr algn="just">
              <a:buFont typeface="Arial" pitchFamily="34" charset="0"/>
              <a:buChar char="•"/>
              <a:defRPr/>
            </a:pPr>
            <a:r>
              <a:rPr lang="en-US" sz="2400" dirty="0" smtClean="0">
                <a:latin typeface="Calibri" pitchFamily="34" charset="0"/>
                <a:cs typeface="Calibri" pitchFamily="34" charset="0"/>
              </a:rPr>
              <a:t>A </a:t>
            </a:r>
            <a:r>
              <a:rPr lang="en-US" sz="2400" b="1" dirty="0" smtClean="0">
                <a:solidFill>
                  <a:srgbClr val="0070C0"/>
                </a:solidFill>
                <a:latin typeface="Calibri" pitchFamily="34" charset="0"/>
                <a:cs typeface="Calibri" pitchFamily="34" charset="0"/>
              </a:rPr>
              <a:t>leaf</a:t>
            </a:r>
            <a:r>
              <a:rPr lang="en-US" sz="2400" b="1" dirty="0" smtClean="0">
                <a:latin typeface="Calibri" pitchFamily="34" charset="0"/>
                <a:cs typeface="Calibri" pitchFamily="34" charset="0"/>
              </a:rPr>
              <a:t> </a:t>
            </a:r>
            <a:r>
              <a:rPr lang="en-US" sz="2400" dirty="0" smtClean="0">
                <a:latin typeface="Calibri" pitchFamily="34" charset="0"/>
                <a:cs typeface="Calibri" pitchFamily="34" charset="0"/>
              </a:rPr>
              <a:t>is any node with an out-degree of zero, that is, a node with no successors. (a node without any further child node)</a:t>
            </a:r>
          </a:p>
          <a:p>
            <a:pPr algn="just">
              <a:buFont typeface="Arial" pitchFamily="34" charset="0"/>
              <a:buChar char="•"/>
              <a:defRPr/>
            </a:pPr>
            <a:r>
              <a:rPr lang="en-US" sz="2400" dirty="0" smtClean="0">
                <a:latin typeface="Calibri" pitchFamily="34" charset="0"/>
                <a:cs typeface="Calibri" pitchFamily="34" charset="0"/>
              </a:rPr>
              <a:t>A node that is not a root or a leaf is known as an </a:t>
            </a:r>
            <a:r>
              <a:rPr lang="en-US" sz="2400" b="1" dirty="0" smtClean="0">
                <a:solidFill>
                  <a:srgbClr val="0070C0"/>
                </a:solidFill>
                <a:latin typeface="Calibri" pitchFamily="34" charset="0"/>
                <a:cs typeface="Calibri" pitchFamily="34" charset="0"/>
              </a:rPr>
              <a:t>internal</a:t>
            </a:r>
            <a:r>
              <a:rPr lang="en-US" sz="2400" dirty="0" smtClean="0">
                <a:latin typeface="Calibri" pitchFamily="34" charset="0"/>
                <a:cs typeface="Calibri" pitchFamily="34" charset="0"/>
              </a:rPr>
              <a:t> node.</a:t>
            </a:r>
          </a:p>
          <a:p>
            <a:pPr algn="just">
              <a:buFont typeface="Arial" pitchFamily="34" charset="0"/>
              <a:buChar char="•"/>
              <a:defRPr/>
            </a:pPr>
            <a:r>
              <a:rPr lang="en-US" sz="2400" dirty="0" smtClean="0">
                <a:latin typeface="Calibri" pitchFamily="34" charset="0"/>
                <a:cs typeface="Calibri" pitchFamily="34" charset="0"/>
              </a:rPr>
              <a:t>A node is a parent if it has successor nodes; that is, if it has </a:t>
            </a:r>
            <a:r>
              <a:rPr lang="en-US" sz="2400" dirty="0" err="1" smtClean="0">
                <a:latin typeface="Calibri" pitchFamily="34" charset="0"/>
                <a:cs typeface="Calibri" pitchFamily="34" charset="0"/>
              </a:rPr>
              <a:t>outdegree</a:t>
            </a:r>
            <a:r>
              <a:rPr lang="en-US" sz="2400" dirty="0" smtClean="0">
                <a:latin typeface="Calibri" pitchFamily="34" charset="0"/>
                <a:cs typeface="Calibri" pitchFamily="34" charset="0"/>
              </a:rPr>
              <a:t> greater than zero.</a:t>
            </a:r>
          </a:p>
          <a:p>
            <a:pPr algn="just">
              <a:buFont typeface="Arial" pitchFamily="34" charset="0"/>
              <a:buChar char="•"/>
              <a:defRPr/>
            </a:pPr>
            <a:r>
              <a:rPr lang="en-US" sz="2400" dirty="0" smtClean="0">
                <a:latin typeface="Calibri" pitchFamily="34" charset="0"/>
                <a:cs typeface="Calibri" pitchFamily="34" charset="0"/>
              </a:rPr>
              <a:t>A node with a predecessor is called a child.</a:t>
            </a:r>
          </a:p>
        </p:txBody>
      </p:sp>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27384"/>
            <a:ext cx="9144000" cy="6900863"/>
          </a:xfrm>
          <a:prstGeom prst="rect">
            <a:avLst/>
          </a:prstGeom>
          <a:noFill/>
          <a:ln w="9525" algn="ctr">
            <a:noFill/>
            <a:miter lim="800000"/>
            <a:headEnd/>
            <a:tailEnd/>
          </a:ln>
        </p:spPr>
      </p:pic>
      <p:pic>
        <p:nvPicPr>
          <p:cNvPr id="17411"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7412"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endParaRPr lang="en-US" altLang="en-US" dirty="0"/>
          </a:p>
        </p:txBody>
      </p:sp>
      <p:sp>
        <p:nvSpPr>
          <p:cNvPr id="17413"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smtClean="0">
                <a:solidFill>
                  <a:schemeClr val="bg1"/>
                </a:solidFill>
                <a:latin typeface="Calibri" pitchFamily="34" charset="0"/>
                <a:cs typeface="Times New Roman" pitchFamily="18" charset="0"/>
              </a:rPr>
              <a:t>AVL Tree</a:t>
            </a:r>
            <a:endParaRPr lang="en-IN" altLang="en-US" sz="3000" b="1" dirty="0">
              <a:solidFill>
                <a:schemeClr val="bg1"/>
              </a:solidFill>
              <a:latin typeface="Calibri" pitchFamily="34" charset="0"/>
              <a:cs typeface="Times New Roman" pitchFamily="18" charset="0"/>
            </a:endParaRPr>
          </a:p>
        </p:txBody>
      </p:sp>
      <p:sp>
        <p:nvSpPr>
          <p:cNvPr id="17415" name="Rectangle 11"/>
          <p:cNvSpPr>
            <a:spLocks noChangeArrowheads="1"/>
          </p:cNvSpPr>
          <p:nvPr>
            <p:custDataLst>
              <p:tags r:id="rId5"/>
            </p:custDataLst>
          </p:nvPr>
        </p:nvSpPr>
        <p:spPr bwMode="auto">
          <a:xfrm>
            <a:off x="6643688" y="6357938"/>
            <a:ext cx="2500312" cy="214312"/>
          </a:xfrm>
          <a:prstGeom prst="rect">
            <a:avLst/>
          </a:prstGeom>
          <a:solidFill>
            <a:srgbClr val="F2F2F2"/>
          </a:solidFill>
          <a:ln w="25400" algn="ctr">
            <a:noFill/>
            <a:round/>
            <a:headEnd/>
            <a:tailEnd/>
          </a:ln>
        </p:spPr>
        <p:txBody>
          <a:bodyPr anchor="ctr"/>
          <a:lstStyle/>
          <a:p>
            <a:pPr algn="ctr"/>
            <a:endParaRPr lang="en-US" altLang="en-US"/>
          </a:p>
        </p:txBody>
      </p:sp>
      <p:sp>
        <p:nvSpPr>
          <p:cNvPr id="17417" name="Rectangle 13"/>
          <p:cNvSpPr>
            <a:spLocks noChangeArrowheads="1"/>
          </p:cNvSpPr>
          <p:nvPr>
            <p:custDataLst>
              <p:tags r:id="rId6"/>
            </p:custDataLst>
          </p:nvPr>
        </p:nvSpPr>
        <p:spPr bwMode="auto">
          <a:xfrm flipH="1">
            <a:off x="6564313" y="6354763"/>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7419"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grpSp>
        <p:nvGrpSpPr>
          <p:cNvPr id="2" name="Group 24"/>
          <p:cNvGrpSpPr/>
          <p:nvPr/>
        </p:nvGrpSpPr>
        <p:grpSpPr>
          <a:xfrm>
            <a:off x="251520" y="2852936"/>
            <a:ext cx="2667000" cy="1817730"/>
            <a:chOff x="522684" y="2068470"/>
            <a:chExt cx="2667000" cy="1817730"/>
          </a:xfrm>
        </p:grpSpPr>
        <p:sp>
          <p:nvSpPr>
            <p:cNvPr id="26" name="Oval 25"/>
            <p:cNvSpPr/>
            <p:nvPr/>
          </p:nvSpPr>
          <p:spPr>
            <a:xfrm>
              <a:off x="2258239" y="2780856"/>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cxnSp>
          <p:nvCxnSpPr>
            <p:cNvPr id="27" name="Straight Arrow Connector 26"/>
            <p:cNvCxnSpPr>
              <a:stCxn id="30" idx="5"/>
              <a:endCxn id="26" idx="1"/>
            </p:cNvCxnSpPr>
            <p:nvPr/>
          </p:nvCxnSpPr>
          <p:spPr>
            <a:xfrm>
              <a:off x="2002522" y="2393674"/>
              <a:ext cx="311513" cy="44297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26" idx="3"/>
              <a:endCxn id="33" idx="0"/>
            </p:cNvCxnSpPr>
            <p:nvPr/>
          </p:nvCxnSpPr>
          <p:spPr>
            <a:xfrm flipH="1">
              <a:off x="2008584" y="3106060"/>
              <a:ext cx="305451" cy="39914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a:stCxn id="26" idx="5"/>
              <a:endCxn id="34" idx="1"/>
            </p:cNvCxnSpPr>
            <p:nvPr/>
          </p:nvCxnSpPr>
          <p:spPr>
            <a:xfrm>
              <a:off x="2583443" y="3106060"/>
              <a:ext cx="281037" cy="449513"/>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1677318" y="206847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31" name="Oval 30"/>
            <p:cNvSpPr/>
            <p:nvPr/>
          </p:nvSpPr>
          <p:spPr>
            <a:xfrm>
              <a:off x="1056084" y="2768048"/>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32" name="Oval 31"/>
            <p:cNvSpPr/>
            <p:nvPr/>
          </p:nvSpPr>
          <p:spPr>
            <a:xfrm>
              <a:off x="522684" y="3475392"/>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33" name="Oval 32"/>
            <p:cNvSpPr/>
            <p:nvPr/>
          </p:nvSpPr>
          <p:spPr>
            <a:xfrm>
              <a:off x="1818084" y="35052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34" name="Oval 33"/>
            <p:cNvSpPr/>
            <p:nvPr/>
          </p:nvSpPr>
          <p:spPr>
            <a:xfrm>
              <a:off x="2808684" y="3499777"/>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cxnSp>
          <p:nvCxnSpPr>
            <p:cNvPr id="35" name="Straight Arrow Connector 34"/>
            <p:cNvCxnSpPr>
              <a:stCxn id="31" idx="3"/>
              <a:endCxn id="32" idx="0"/>
            </p:cNvCxnSpPr>
            <p:nvPr/>
          </p:nvCxnSpPr>
          <p:spPr>
            <a:xfrm flipH="1">
              <a:off x="713184" y="3093252"/>
              <a:ext cx="398696" cy="38214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a:stCxn id="30" idx="3"/>
              <a:endCxn id="31" idx="7"/>
            </p:cNvCxnSpPr>
            <p:nvPr/>
          </p:nvCxnSpPr>
          <p:spPr>
            <a:xfrm flipH="1">
              <a:off x="1381288" y="2393674"/>
              <a:ext cx="351826" cy="43017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grpSp>
      <p:sp>
        <p:nvSpPr>
          <p:cNvPr id="37" name="TextBox 193"/>
          <p:cNvSpPr txBox="1"/>
          <p:nvPr/>
        </p:nvSpPr>
        <p:spPr>
          <a:xfrm>
            <a:off x="2627784" y="3789040"/>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38" name="TextBox 193"/>
          <p:cNvSpPr txBox="1"/>
          <p:nvPr/>
        </p:nvSpPr>
        <p:spPr>
          <a:xfrm>
            <a:off x="1331640" y="386104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39" name="TextBox 193"/>
          <p:cNvSpPr txBox="1"/>
          <p:nvPr/>
        </p:nvSpPr>
        <p:spPr>
          <a:xfrm>
            <a:off x="2339752" y="321297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40" name="TextBox 193"/>
          <p:cNvSpPr txBox="1"/>
          <p:nvPr/>
        </p:nvSpPr>
        <p:spPr>
          <a:xfrm>
            <a:off x="179512" y="386104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42" name="TextBox 193"/>
          <p:cNvSpPr txBox="1"/>
          <p:nvPr/>
        </p:nvSpPr>
        <p:spPr>
          <a:xfrm>
            <a:off x="683568" y="3068960"/>
            <a:ext cx="41710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43" name="TextBox 193"/>
          <p:cNvSpPr txBox="1"/>
          <p:nvPr/>
        </p:nvSpPr>
        <p:spPr>
          <a:xfrm>
            <a:off x="1763688" y="249289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cxnSp>
        <p:nvCxnSpPr>
          <p:cNvPr id="44" name="Straight Connector 43"/>
          <p:cNvCxnSpPr/>
          <p:nvPr/>
        </p:nvCxnSpPr>
        <p:spPr>
          <a:xfrm flipH="1">
            <a:off x="3419872" y="2564904"/>
            <a:ext cx="0" cy="3716947"/>
          </a:xfrm>
          <a:prstGeom prst="line">
            <a:avLst/>
          </a:prstGeom>
        </p:spPr>
        <p:style>
          <a:lnRef idx="2">
            <a:schemeClr val="dk1"/>
          </a:lnRef>
          <a:fillRef idx="0">
            <a:schemeClr val="dk1"/>
          </a:fillRef>
          <a:effectRef idx="1">
            <a:schemeClr val="dk1"/>
          </a:effectRef>
          <a:fontRef idx="minor">
            <a:schemeClr val="tx1"/>
          </a:fontRef>
        </p:style>
      </p:cxnSp>
      <p:sp>
        <p:nvSpPr>
          <p:cNvPr id="73" name="TextBox 193"/>
          <p:cNvSpPr txBox="1"/>
          <p:nvPr/>
        </p:nvSpPr>
        <p:spPr>
          <a:xfrm>
            <a:off x="7308304" y="573325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74" name="TextBox 193"/>
          <p:cNvSpPr txBox="1"/>
          <p:nvPr/>
        </p:nvSpPr>
        <p:spPr>
          <a:xfrm>
            <a:off x="6948264" y="4725144"/>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75" name="TextBox 193"/>
          <p:cNvSpPr txBox="1"/>
          <p:nvPr/>
        </p:nvSpPr>
        <p:spPr>
          <a:xfrm>
            <a:off x="8532440" y="465313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76" name="TextBox 193"/>
          <p:cNvSpPr txBox="1"/>
          <p:nvPr/>
        </p:nvSpPr>
        <p:spPr>
          <a:xfrm>
            <a:off x="8172400" y="4005064"/>
            <a:ext cx="41710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77" name="TextBox 193"/>
          <p:cNvSpPr txBox="1"/>
          <p:nvPr/>
        </p:nvSpPr>
        <p:spPr>
          <a:xfrm>
            <a:off x="5796136" y="501317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78" name="TextBox 193"/>
          <p:cNvSpPr txBox="1"/>
          <p:nvPr/>
        </p:nvSpPr>
        <p:spPr>
          <a:xfrm>
            <a:off x="6300192" y="3933056"/>
            <a:ext cx="41710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79" name="TextBox 193"/>
          <p:cNvSpPr txBox="1"/>
          <p:nvPr/>
        </p:nvSpPr>
        <p:spPr>
          <a:xfrm>
            <a:off x="7236296" y="3068960"/>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80" name="TextBox 193"/>
          <p:cNvSpPr txBox="1"/>
          <p:nvPr/>
        </p:nvSpPr>
        <p:spPr>
          <a:xfrm>
            <a:off x="5508104" y="4869160"/>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nvGrpSpPr>
          <p:cNvPr id="3" name="Group 109"/>
          <p:cNvGrpSpPr/>
          <p:nvPr/>
        </p:nvGrpSpPr>
        <p:grpSpPr>
          <a:xfrm>
            <a:off x="3995936" y="2708920"/>
            <a:ext cx="4543720" cy="3370546"/>
            <a:chOff x="3995936" y="2708920"/>
            <a:chExt cx="4543720" cy="3370546"/>
          </a:xfrm>
        </p:grpSpPr>
        <p:grpSp>
          <p:nvGrpSpPr>
            <p:cNvPr id="4" name="Group 108"/>
            <p:cNvGrpSpPr/>
            <p:nvPr/>
          </p:nvGrpSpPr>
          <p:grpSpPr>
            <a:xfrm>
              <a:off x="3995936" y="2708920"/>
              <a:ext cx="4543720" cy="3370546"/>
              <a:chOff x="3995936" y="2708920"/>
              <a:chExt cx="4543720" cy="3370546"/>
            </a:xfrm>
          </p:grpSpPr>
          <p:grpSp>
            <p:nvGrpSpPr>
              <p:cNvPr id="5" name="Group 70"/>
              <p:cNvGrpSpPr/>
              <p:nvPr/>
            </p:nvGrpSpPr>
            <p:grpSpPr>
              <a:xfrm>
                <a:off x="3995936" y="2708920"/>
                <a:ext cx="4543720" cy="3370546"/>
                <a:chOff x="3995936" y="2708920"/>
                <a:chExt cx="4543720" cy="3370546"/>
              </a:xfrm>
            </p:grpSpPr>
            <p:cxnSp>
              <p:nvCxnSpPr>
                <p:cNvPr id="46" name="Straight Arrow Connector 45"/>
                <p:cNvCxnSpPr>
                  <a:stCxn id="50" idx="5"/>
                  <a:endCxn id="52" idx="1"/>
                </p:cNvCxnSpPr>
                <p:nvPr/>
              </p:nvCxnSpPr>
              <p:spPr>
                <a:xfrm>
                  <a:off x="6430320" y="3034124"/>
                  <a:ext cx="745612" cy="54515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47" name="Straight Arrow Connector 46"/>
                <p:cNvCxnSpPr>
                  <a:stCxn id="51" idx="5"/>
                  <a:endCxn id="54" idx="0"/>
                </p:cNvCxnSpPr>
                <p:nvPr/>
              </p:nvCxnSpPr>
              <p:spPr>
                <a:xfrm>
                  <a:off x="5211120" y="3872433"/>
                  <a:ext cx="651716" cy="436687"/>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48" name="Straight Arrow Connector 47"/>
                <p:cNvCxnSpPr>
                  <a:stCxn id="52" idx="3"/>
                  <a:endCxn id="55" idx="0"/>
                </p:cNvCxnSpPr>
                <p:nvPr/>
              </p:nvCxnSpPr>
              <p:spPr>
                <a:xfrm flipH="1">
                  <a:off x="6666996" y="3848690"/>
                  <a:ext cx="508936" cy="46043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52" idx="5"/>
                  <a:endCxn id="56" idx="1"/>
                </p:cNvCxnSpPr>
                <p:nvPr/>
              </p:nvCxnSpPr>
              <p:spPr>
                <a:xfrm>
                  <a:off x="7445340" y="3848690"/>
                  <a:ext cx="416392" cy="516226"/>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6105116" y="270892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51" name="Oval 50"/>
                <p:cNvSpPr/>
                <p:nvPr/>
              </p:nvSpPr>
              <p:spPr>
                <a:xfrm>
                  <a:off x="4885916" y="3547229"/>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52" name="Oval 51"/>
                <p:cNvSpPr/>
                <p:nvPr/>
              </p:nvSpPr>
              <p:spPr>
                <a:xfrm>
                  <a:off x="7120136" y="3523486"/>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53" name="Oval 52"/>
                <p:cNvSpPr/>
                <p:nvPr/>
              </p:nvSpPr>
              <p:spPr>
                <a:xfrm>
                  <a:off x="3995936" y="430912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54" name="Oval 53"/>
                <p:cNvSpPr/>
                <p:nvPr/>
              </p:nvSpPr>
              <p:spPr>
                <a:xfrm>
                  <a:off x="5672336" y="430912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55" name="Oval 54"/>
                <p:cNvSpPr/>
                <p:nvPr/>
              </p:nvSpPr>
              <p:spPr>
                <a:xfrm>
                  <a:off x="6476496" y="430912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56" name="Oval 55"/>
                <p:cNvSpPr/>
                <p:nvPr/>
              </p:nvSpPr>
              <p:spPr>
                <a:xfrm>
                  <a:off x="7805936" y="430912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57" name="Oval 56"/>
                <p:cNvSpPr/>
                <p:nvPr/>
              </p:nvSpPr>
              <p:spPr>
                <a:xfrm>
                  <a:off x="5138936" y="499492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58" name="Oval 57"/>
                <p:cNvSpPr/>
                <p:nvPr/>
              </p:nvSpPr>
              <p:spPr>
                <a:xfrm>
                  <a:off x="6128860" y="4994366"/>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59" name="Oval 58"/>
                <p:cNvSpPr/>
                <p:nvPr/>
              </p:nvSpPr>
              <p:spPr>
                <a:xfrm>
                  <a:off x="8158656" y="4994366"/>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cxnSp>
              <p:nvCxnSpPr>
                <p:cNvPr id="60" name="Straight Arrow Connector 59"/>
                <p:cNvCxnSpPr>
                  <a:stCxn id="51" idx="3"/>
                  <a:endCxn id="53" idx="0"/>
                </p:cNvCxnSpPr>
                <p:nvPr/>
              </p:nvCxnSpPr>
              <p:spPr>
                <a:xfrm flipH="1">
                  <a:off x="4186436" y="3872433"/>
                  <a:ext cx="755276" cy="436687"/>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50" idx="3"/>
                  <a:endCxn id="51" idx="7"/>
                </p:cNvCxnSpPr>
                <p:nvPr/>
              </p:nvCxnSpPr>
              <p:spPr>
                <a:xfrm flipH="1">
                  <a:off x="5211120" y="3034124"/>
                  <a:ext cx="949792" cy="568901"/>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62" name="Straight Arrow Connector 61"/>
                <p:cNvCxnSpPr>
                  <a:stCxn id="54" idx="3"/>
                  <a:endCxn id="57" idx="0"/>
                </p:cNvCxnSpPr>
                <p:nvPr/>
              </p:nvCxnSpPr>
              <p:spPr>
                <a:xfrm flipH="1">
                  <a:off x="5329436" y="4634324"/>
                  <a:ext cx="398696" cy="360596"/>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63" name="Straight Arrow Connector 62"/>
                <p:cNvCxnSpPr>
                  <a:stCxn id="55" idx="3"/>
                  <a:endCxn id="58" idx="0"/>
                </p:cNvCxnSpPr>
                <p:nvPr/>
              </p:nvCxnSpPr>
              <p:spPr>
                <a:xfrm flipH="1">
                  <a:off x="6319360" y="4634324"/>
                  <a:ext cx="212932" cy="360042"/>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a:stCxn id="56" idx="5"/>
                  <a:endCxn id="59" idx="0"/>
                </p:cNvCxnSpPr>
                <p:nvPr/>
              </p:nvCxnSpPr>
              <p:spPr>
                <a:xfrm>
                  <a:off x="8131140" y="4634324"/>
                  <a:ext cx="218016" cy="360042"/>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65" name="Oval 64"/>
                <p:cNvSpPr/>
                <p:nvPr/>
              </p:nvSpPr>
              <p:spPr>
                <a:xfrm>
                  <a:off x="4529336" y="499492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66" name="Oval 65"/>
                <p:cNvSpPr/>
                <p:nvPr/>
              </p:nvSpPr>
              <p:spPr>
                <a:xfrm>
                  <a:off x="7348736" y="4994366"/>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67" name="Oval 66"/>
                <p:cNvSpPr/>
                <p:nvPr/>
              </p:nvSpPr>
              <p:spPr>
                <a:xfrm>
                  <a:off x="7706028" y="5698466"/>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cxnSp>
              <p:nvCxnSpPr>
                <p:cNvPr id="68" name="Straight Arrow Connector 67"/>
                <p:cNvCxnSpPr>
                  <a:stCxn id="66" idx="5"/>
                  <a:endCxn id="67" idx="0"/>
                </p:cNvCxnSpPr>
                <p:nvPr/>
              </p:nvCxnSpPr>
              <p:spPr>
                <a:xfrm>
                  <a:off x="7673940" y="5319570"/>
                  <a:ext cx="222588" cy="378896"/>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grpSp>
          <p:cxnSp>
            <p:nvCxnSpPr>
              <p:cNvPr id="70" name="Straight Arrow Connector 69"/>
              <p:cNvCxnSpPr/>
              <p:nvPr/>
            </p:nvCxnSpPr>
            <p:spPr>
              <a:xfrm flipH="1">
                <a:off x="7668344" y="4653136"/>
                <a:ext cx="212932" cy="360042"/>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grpSp>
        <p:cxnSp>
          <p:nvCxnSpPr>
            <p:cNvPr id="106" name="Straight Arrow Connector 105"/>
            <p:cNvCxnSpPr>
              <a:endCxn id="65" idx="1"/>
            </p:cNvCxnSpPr>
            <p:nvPr/>
          </p:nvCxnSpPr>
          <p:spPr>
            <a:xfrm>
              <a:off x="4283968" y="4653136"/>
              <a:ext cx="301164" cy="39758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grpSp>
      <p:sp>
        <p:nvSpPr>
          <p:cNvPr id="114" name="TextBox 193"/>
          <p:cNvSpPr txBox="1"/>
          <p:nvPr/>
        </p:nvSpPr>
        <p:spPr>
          <a:xfrm>
            <a:off x="4644008" y="458112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15" name="TextBox 193"/>
          <p:cNvSpPr txBox="1"/>
          <p:nvPr/>
        </p:nvSpPr>
        <p:spPr>
          <a:xfrm>
            <a:off x="3851920" y="3861048"/>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116" name="TextBox 193"/>
          <p:cNvSpPr txBox="1"/>
          <p:nvPr/>
        </p:nvSpPr>
        <p:spPr>
          <a:xfrm>
            <a:off x="4572000" y="321297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17" name="TextBox 193"/>
          <p:cNvSpPr txBox="1"/>
          <p:nvPr/>
        </p:nvSpPr>
        <p:spPr>
          <a:xfrm>
            <a:off x="5724128" y="2564904"/>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Tree>
  </p:cSld>
  <p:clrMapOvr>
    <a:masterClrMapping/>
  </p:clrMapOvr>
  <p:transition advTm="5264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2" grpId="0"/>
      <p:bldP spid="43" grpId="0"/>
      <p:bldP spid="73" grpId="0"/>
      <p:bldP spid="74" grpId="0"/>
      <p:bldP spid="75" grpId="0"/>
      <p:bldP spid="76" grpId="0"/>
      <p:bldP spid="77" grpId="0"/>
      <p:bldP spid="78" grpId="0"/>
      <p:bldP spid="79" grpId="0"/>
      <p:bldP spid="80" grpId="0"/>
      <p:bldP spid="114" grpId="0"/>
      <p:bldP spid="115" grpId="0"/>
      <p:bldP spid="116" grpId="0"/>
      <p:bldP spid="11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900863"/>
          </a:xfrm>
          <a:prstGeom prst="rect">
            <a:avLst/>
          </a:prstGeom>
          <a:noFill/>
          <a:ln w="9525" algn="ctr">
            <a:noFill/>
            <a:miter lim="800000"/>
            <a:headEnd/>
            <a:tailEnd/>
          </a:ln>
        </p:spPr>
      </p:pic>
      <p:pic>
        <p:nvPicPr>
          <p:cNvPr id="18435"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403648" y="2996952"/>
            <a:ext cx="5430838" cy="2803525"/>
          </a:xfrm>
          <a:prstGeom prst="rect">
            <a:avLst/>
          </a:prstGeom>
          <a:noFill/>
          <a:ln w="9525" algn="ctr">
            <a:noFill/>
            <a:round/>
            <a:headEnd/>
            <a:tailEnd/>
          </a:ln>
        </p:spPr>
      </p:pic>
      <p:sp>
        <p:nvSpPr>
          <p:cNvPr id="1843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8437" name="TextBox 6"/>
          <p:cNvSpPr>
            <a:spLocks noChangeArrowheads="1"/>
          </p:cNvSpPr>
          <p:nvPr>
            <p:custDataLst>
              <p:tags r:id="rId4"/>
            </p:custDataLst>
          </p:nvPr>
        </p:nvSpPr>
        <p:spPr bwMode="auto">
          <a:xfrm>
            <a:off x="0" y="1700808"/>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pitchFamily="34" charset="0"/>
                <a:cs typeface="Times New Roman" pitchFamily="18" charset="0"/>
              </a:rPr>
              <a:t>AVL Tree</a:t>
            </a:r>
            <a:endParaRPr lang="en-IN" altLang="en-US" sz="3000" b="1" dirty="0">
              <a:solidFill>
                <a:schemeClr val="bg1"/>
              </a:solidFill>
              <a:latin typeface="Calibri" pitchFamily="34" charset="0"/>
              <a:cs typeface="Times New Roman" pitchFamily="18" charset="0"/>
            </a:endParaRPr>
          </a:p>
        </p:txBody>
      </p:sp>
      <p:pic>
        <p:nvPicPr>
          <p:cNvPr id="18440" name="Audio 1">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18" name="TextBox 182"/>
          <p:cNvSpPr txBox="1"/>
          <p:nvPr/>
        </p:nvSpPr>
        <p:spPr>
          <a:xfrm>
            <a:off x="2366960" y="3018977"/>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19" name="TextBox 183"/>
          <p:cNvSpPr txBox="1"/>
          <p:nvPr/>
        </p:nvSpPr>
        <p:spPr>
          <a:xfrm>
            <a:off x="1776796" y="485986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b="1" dirty="0" smtClean="0"/>
              <a:t>0</a:t>
            </a:r>
            <a:endParaRPr lang="en-US" b="1" dirty="0"/>
          </a:p>
        </p:txBody>
      </p:sp>
      <p:sp>
        <p:nvSpPr>
          <p:cNvPr id="20" name="TextBox 185"/>
          <p:cNvSpPr txBox="1"/>
          <p:nvPr/>
        </p:nvSpPr>
        <p:spPr>
          <a:xfrm>
            <a:off x="755576" y="295140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21" name="TextBox 192"/>
          <p:cNvSpPr txBox="1"/>
          <p:nvPr/>
        </p:nvSpPr>
        <p:spPr>
          <a:xfrm>
            <a:off x="1583072" y="363720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22" name="TextBox 193"/>
          <p:cNvSpPr txBox="1"/>
          <p:nvPr/>
        </p:nvSpPr>
        <p:spPr>
          <a:xfrm>
            <a:off x="2785592" y="3637204"/>
            <a:ext cx="41710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grpSp>
        <p:nvGrpSpPr>
          <p:cNvPr id="2" name="Group 37"/>
          <p:cNvGrpSpPr/>
          <p:nvPr/>
        </p:nvGrpSpPr>
        <p:grpSpPr>
          <a:xfrm>
            <a:off x="899592" y="2543818"/>
            <a:ext cx="2113594" cy="2503530"/>
            <a:chOff x="899592" y="2543818"/>
            <a:chExt cx="2113594" cy="2503530"/>
          </a:xfrm>
        </p:grpSpPr>
        <p:sp>
          <p:nvSpPr>
            <p:cNvPr id="24" name="Oval 23"/>
            <p:cNvSpPr/>
            <p:nvPr/>
          </p:nvSpPr>
          <p:spPr>
            <a:xfrm>
              <a:off x="899592" y="3263898"/>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cxnSp>
          <p:nvCxnSpPr>
            <p:cNvPr id="10" name="Straight Arrow Connector 9"/>
            <p:cNvCxnSpPr>
              <a:stCxn id="12" idx="5"/>
              <a:endCxn id="13" idx="1"/>
            </p:cNvCxnSpPr>
            <p:nvPr/>
          </p:nvCxnSpPr>
          <p:spPr>
            <a:xfrm>
              <a:off x="1826024" y="2869022"/>
              <a:ext cx="311513" cy="44297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13" idx="5"/>
              <a:endCxn id="16" idx="1"/>
            </p:cNvCxnSpPr>
            <p:nvPr/>
          </p:nvCxnSpPr>
          <p:spPr>
            <a:xfrm>
              <a:off x="2406945" y="3581408"/>
              <a:ext cx="281037" cy="44951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Oval 11"/>
            <p:cNvSpPr/>
            <p:nvPr/>
          </p:nvSpPr>
          <p:spPr>
            <a:xfrm>
              <a:off x="1500820" y="2543818"/>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3" name="Oval 12"/>
            <p:cNvSpPr/>
            <p:nvPr/>
          </p:nvSpPr>
          <p:spPr>
            <a:xfrm>
              <a:off x="2081741" y="3256204"/>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4" name="Oval 13"/>
            <p:cNvSpPr/>
            <p:nvPr/>
          </p:nvSpPr>
          <p:spPr>
            <a:xfrm>
              <a:off x="2025945" y="4666348"/>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5" name="Oval 14"/>
            <p:cNvSpPr/>
            <p:nvPr/>
          </p:nvSpPr>
          <p:spPr>
            <a:xfrm>
              <a:off x="1641586" y="3980548"/>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6" name="Oval 15"/>
            <p:cNvSpPr/>
            <p:nvPr/>
          </p:nvSpPr>
          <p:spPr>
            <a:xfrm>
              <a:off x="2632186" y="3975125"/>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cxnSp>
          <p:nvCxnSpPr>
            <p:cNvPr id="17" name="Straight Arrow Connector 16"/>
            <p:cNvCxnSpPr>
              <a:stCxn id="12" idx="3"/>
            </p:cNvCxnSpPr>
            <p:nvPr/>
          </p:nvCxnSpPr>
          <p:spPr>
            <a:xfrm flipH="1">
              <a:off x="1204790" y="2869022"/>
              <a:ext cx="351826" cy="43017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6" idx="3"/>
              <a:endCxn id="14" idx="7"/>
            </p:cNvCxnSpPr>
            <p:nvPr/>
          </p:nvCxnSpPr>
          <p:spPr>
            <a:xfrm flipH="1">
              <a:off x="2351149" y="4300329"/>
              <a:ext cx="336833" cy="42181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7"/>
            </p:cNvCxnSpPr>
            <p:nvPr/>
          </p:nvCxnSpPr>
          <p:spPr>
            <a:xfrm flipH="1">
              <a:off x="1966790" y="3623938"/>
              <a:ext cx="205740" cy="4124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32" name="TextBox 175"/>
          <p:cNvSpPr txBox="1"/>
          <p:nvPr/>
        </p:nvSpPr>
        <p:spPr>
          <a:xfrm>
            <a:off x="2411760" y="2348880"/>
            <a:ext cx="1891865"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Critical Node </a:t>
            </a:r>
          </a:p>
          <a:p>
            <a:r>
              <a:rPr lang="en-IN" b="1" dirty="0"/>
              <a:t>Unbalanced Node</a:t>
            </a:r>
            <a:endParaRPr lang="en-US" b="1" dirty="0"/>
          </a:p>
        </p:txBody>
      </p:sp>
      <p:sp>
        <p:nvSpPr>
          <p:cNvPr id="33" name="TextBox 175"/>
          <p:cNvSpPr txBox="1"/>
          <p:nvPr/>
        </p:nvSpPr>
        <p:spPr>
          <a:xfrm>
            <a:off x="7092280" y="2348880"/>
            <a:ext cx="1891865"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Critical Node </a:t>
            </a:r>
          </a:p>
          <a:p>
            <a:r>
              <a:rPr lang="en-IN" b="1" dirty="0"/>
              <a:t>Unbalanced Node</a:t>
            </a:r>
            <a:endParaRPr lang="en-US" b="1" dirty="0"/>
          </a:p>
        </p:txBody>
      </p:sp>
      <p:cxnSp>
        <p:nvCxnSpPr>
          <p:cNvPr id="50" name="Straight Connector 49"/>
          <p:cNvCxnSpPr/>
          <p:nvPr/>
        </p:nvCxnSpPr>
        <p:spPr>
          <a:xfrm flipH="1">
            <a:off x="4644008" y="2348880"/>
            <a:ext cx="72008" cy="3168352"/>
          </a:xfrm>
          <a:prstGeom prst="line">
            <a:avLst/>
          </a:prstGeom>
        </p:spPr>
        <p:style>
          <a:lnRef idx="2">
            <a:schemeClr val="dk1"/>
          </a:lnRef>
          <a:fillRef idx="0">
            <a:schemeClr val="dk1"/>
          </a:fillRef>
          <a:effectRef idx="1">
            <a:schemeClr val="dk1"/>
          </a:effectRef>
          <a:fontRef idx="minor">
            <a:schemeClr val="tx1"/>
          </a:fontRef>
        </p:style>
      </p:cxnSp>
      <p:grpSp>
        <p:nvGrpSpPr>
          <p:cNvPr id="3" name="Group 39"/>
          <p:cNvGrpSpPr/>
          <p:nvPr/>
        </p:nvGrpSpPr>
        <p:grpSpPr>
          <a:xfrm>
            <a:off x="5580112" y="3068960"/>
            <a:ext cx="1568162" cy="1817730"/>
            <a:chOff x="5652120" y="2636912"/>
            <a:chExt cx="1568162" cy="1817730"/>
          </a:xfrm>
        </p:grpSpPr>
        <p:sp>
          <p:nvSpPr>
            <p:cNvPr id="52" name="Oval 51"/>
            <p:cNvSpPr/>
            <p:nvPr/>
          </p:nvSpPr>
          <p:spPr>
            <a:xfrm>
              <a:off x="5652120" y="2636912"/>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3" name="Straight Arrow Connector 52"/>
            <p:cNvCxnSpPr>
              <a:stCxn id="52" idx="5"/>
              <a:endCxn id="55" idx="1"/>
            </p:cNvCxnSpPr>
            <p:nvPr/>
          </p:nvCxnSpPr>
          <p:spPr>
            <a:xfrm>
              <a:off x="5977324" y="2962116"/>
              <a:ext cx="367309" cy="448401"/>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54" name="Straight Arrow Connector 53"/>
            <p:cNvCxnSpPr>
              <a:stCxn id="55" idx="5"/>
              <a:endCxn id="56" idx="1"/>
            </p:cNvCxnSpPr>
            <p:nvPr/>
          </p:nvCxnSpPr>
          <p:spPr>
            <a:xfrm>
              <a:off x="6614041" y="3679925"/>
              <a:ext cx="281037" cy="449513"/>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55" name="Oval 54"/>
            <p:cNvSpPr/>
            <p:nvPr/>
          </p:nvSpPr>
          <p:spPr>
            <a:xfrm>
              <a:off x="6288837" y="3354721"/>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56" name="Oval 55"/>
            <p:cNvSpPr/>
            <p:nvPr/>
          </p:nvSpPr>
          <p:spPr>
            <a:xfrm>
              <a:off x="6839282" y="4073642"/>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grpSp>
      <p:sp>
        <p:nvSpPr>
          <p:cNvPr id="57" name="TextBox 183"/>
          <p:cNvSpPr txBox="1"/>
          <p:nvPr/>
        </p:nvSpPr>
        <p:spPr>
          <a:xfrm>
            <a:off x="7182532" y="430224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b="1" dirty="0" smtClean="0"/>
              <a:t>0</a:t>
            </a:r>
            <a:endParaRPr lang="en-US" b="1" dirty="0"/>
          </a:p>
        </p:txBody>
      </p:sp>
      <p:sp>
        <p:nvSpPr>
          <p:cNvPr id="58" name="TextBox 183"/>
          <p:cNvSpPr txBox="1"/>
          <p:nvPr/>
        </p:nvSpPr>
        <p:spPr>
          <a:xfrm>
            <a:off x="6613867" y="3235442"/>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b="1" dirty="0" smtClean="0"/>
              <a:t>-1</a:t>
            </a:r>
            <a:endParaRPr lang="en-US" b="1" dirty="0"/>
          </a:p>
        </p:txBody>
      </p:sp>
      <p:sp>
        <p:nvSpPr>
          <p:cNvPr id="59" name="Rectangle 58"/>
          <p:cNvSpPr/>
          <p:nvPr/>
        </p:nvSpPr>
        <p:spPr>
          <a:xfrm>
            <a:off x="0" y="5373216"/>
            <a:ext cx="9144000" cy="1015663"/>
          </a:xfrm>
          <a:prstGeom prst="rect">
            <a:avLst/>
          </a:prstGeom>
        </p:spPr>
        <p:txBody>
          <a:bodyPr wrap="square">
            <a:spAutoFit/>
          </a:bodyPr>
          <a:lstStyle/>
          <a:p>
            <a:pPr marL="342900" indent="-342900">
              <a:buFont typeface="Arial" pitchFamily="34" charset="0"/>
              <a:buChar char="•"/>
            </a:pPr>
            <a:r>
              <a:rPr lang="en-IN" sz="2000" dirty="0" smtClean="0">
                <a:latin typeface="+mj-lt"/>
              </a:rPr>
              <a:t>Sometimes tree becomes unbalanced by inserting or deleting any node</a:t>
            </a:r>
          </a:p>
          <a:p>
            <a:pPr marL="342900" indent="-342900">
              <a:buFont typeface="Arial" pitchFamily="34" charset="0"/>
              <a:buChar char="•"/>
            </a:pPr>
            <a:r>
              <a:rPr lang="en-IN" sz="2000" dirty="0" smtClean="0">
                <a:latin typeface="+mj-lt"/>
              </a:rPr>
              <a:t>Then based on position of insertion, we need to rotate the unbalanced node </a:t>
            </a:r>
          </a:p>
          <a:p>
            <a:pPr marL="342900" indent="-342900">
              <a:buClr>
                <a:schemeClr val="tx1"/>
              </a:buClr>
              <a:buFont typeface="Arial" pitchFamily="34" charset="0"/>
              <a:buChar char="•"/>
            </a:pPr>
            <a:r>
              <a:rPr lang="en-IN" sz="2000" b="1" dirty="0" smtClean="0">
                <a:solidFill>
                  <a:srgbClr val="0070C0"/>
                </a:solidFill>
                <a:latin typeface="+mj-lt"/>
              </a:rPr>
              <a:t>Rotation</a:t>
            </a:r>
            <a:r>
              <a:rPr lang="en-IN" sz="2000" dirty="0" smtClean="0">
                <a:latin typeface="+mj-lt"/>
              </a:rPr>
              <a:t> is the </a:t>
            </a:r>
            <a:r>
              <a:rPr lang="en-IN" sz="2000" b="1" dirty="0" smtClean="0">
                <a:solidFill>
                  <a:srgbClr val="0070C0"/>
                </a:solidFill>
                <a:latin typeface="+mj-lt"/>
              </a:rPr>
              <a:t>process</a:t>
            </a:r>
            <a:r>
              <a:rPr lang="en-IN" sz="2000" dirty="0" smtClean="0">
                <a:solidFill>
                  <a:srgbClr val="FF0000"/>
                </a:solidFill>
                <a:latin typeface="+mj-lt"/>
              </a:rPr>
              <a:t> </a:t>
            </a:r>
            <a:r>
              <a:rPr lang="en-IN" sz="2000" dirty="0" smtClean="0">
                <a:latin typeface="+mj-lt"/>
              </a:rPr>
              <a:t>to </a:t>
            </a:r>
            <a:r>
              <a:rPr lang="en-IN" sz="2000" b="1" dirty="0" smtClean="0">
                <a:solidFill>
                  <a:srgbClr val="0070C0"/>
                </a:solidFill>
                <a:latin typeface="+mj-lt"/>
              </a:rPr>
              <a:t>make tree balanced</a:t>
            </a:r>
            <a:endParaRPr lang="en-US" sz="2000" b="1" dirty="0">
              <a:solidFill>
                <a:srgbClr val="0070C0"/>
              </a:solidFill>
              <a:latin typeface="+mj-lt"/>
            </a:endParaRPr>
          </a:p>
        </p:txBody>
      </p:sp>
      <p:sp>
        <p:nvSpPr>
          <p:cNvPr id="39" name="Oval 38"/>
          <p:cNvSpPr/>
          <p:nvPr/>
        </p:nvSpPr>
        <p:spPr>
          <a:xfrm>
            <a:off x="1475656" y="2492896"/>
            <a:ext cx="432048" cy="432048"/>
          </a:xfrm>
          <a:prstGeom prst="ellipse">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41" name="Oval 40"/>
          <p:cNvSpPr/>
          <p:nvPr/>
        </p:nvSpPr>
        <p:spPr>
          <a:xfrm>
            <a:off x="5580112" y="3068960"/>
            <a:ext cx="432048" cy="432048"/>
          </a:xfrm>
          <a:prstGeom prst="ellipse">
            <a:avLst/>
          </a:prstGeom>
          <a:solidFill>
            <a:schemeClr val="accent2">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Tree>
  </p:cSld>
  <p:clrMapOvr>
    <a:masterClrMapping/>
  </p:clrMapOvr>
  <p:transition advTm="2898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ox(i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ox(in)">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ox(i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blinds(horizontal)">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ox(in)">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box(in)">
                                      <p:cBhvr>
                                        <p:cTn id="55" dur="500"/>
                                        <p:tgtEl>
                                          <p:spTgt spid="57"/>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box(in)">
                                      <p:cBhvr>
                                        <p:cTn id="60" dur="500"/>
                                        <p:tgtEl>
                                          <p:spTgt spid="5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blinds(horizontal)">
                                      <p:cBhvr>
                                        <p:cTn id="69" dur="5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1"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blinds(horizontal)">
                                      <p:cBhvr>
                                        <p:cTn id="7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32" grpId="0"/>
      <p:bldP spid="33" grpId="0"/>
      <p:bldP spid="57" grpId="0"/>
      <p:bldP spid="58" grpId="0"/>
      <p:bldP spid="39" grpId="0" animBg="1"/>
      <p:bldP spid="41" grpId="0" animBg="1"/>
      <p:bldP spid="41" grpId="1"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1"/>
            <a:ext cx="9144000" cy="652534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pitchFamily="34" charset="0"/>
                <a:cs typeface="Times New Roman" pitchFamily="18" charset="0"/>
              </a:rPr>
              <a:t>AVL Tree Rotation</a:t>
            </a:r>
            <a:endParaRPr lang="en-US" altLang="en-US" sz="3000" b="1" dirty="0">
              <a:solidFill>
                <a:schemeClr val="bg1"/>
              </a:solidFill>
              <a:latin typeface="Calibri" pitchFamily="34" charset="0"/>
              <a:cs typeface="Times New Roman" pitchFamily="18" charset="0"/>
            </a:endParaRPr>
          </a:p>
        </p:txBody>
      </p:sp>
      <p:pic>
        <p:nvPicPr>
          <p:cNvPr id="16392" name="Audio 1">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10" name="Content Placeholder 2"/>
          <p:cNvSpPr>
            <a:spLocks noGrp="1"/>
          </p:cNvSpPr>
          <p:nvPr>
            <p:ph idx="1"/>
          </p:nvPr>
        </p:nvSpPr>
        <p:spPr>
          <a:xfrm>
            <a:off x="0" y="2276872"/>
            <a:ext cx="9144000" cy="4032448"/>
          </a:xfrm>
        </p:spPr>
        <p:txBody>
          <a:bodyPr/>
          <a:lstStyle>
            <a:defPPr/>
          </a:lstStyle>
          <a:p>
            <a:pPr>
              <a:buNone/>
            </a:pPr>
            <a:r>
              <a:rPr lang="en-US" sz="2000" dirty="0" smtClean="0"/>
              <a:t>The following operations are performed on AVL tree...</a:t>
            </a:r>
            <a:endParaRPr lang="en-US" sz="2000" dirty="0" smtClean="0">
              <a:latin typeface="Calibri" pitchFamily="34" charset="0"/>
              <a:cs typeface="Calibri" pitchFamily="34" charset="0"/>
            </a:endParaRPr>
          </a:p>
          <a:p>
            <a:r>
              <a:rPr lang="en-US" sz="2400" b="1" dirty="0" smtClean="0">
                <a:solidFill>
                  <a:schemeClr val="accent1">
                    <a:lumMod val="75000"/>
                  </a:schemeClr>
                </a:solidFill>
              </a:rPr>
              <a:t>Search</a:t>
            </a:r>
          </a:p>
          <a:p>
            <a:r>
              <a:rPr lang="en-IN" sz="2400" b="1" dirty="0" smtClean="0">
                <a:solidFill>
                  <a:schemeClr val="accent1">
                    <a:lumMod val="75000"/>
                  </a:schemeClr>
                </a:solidFill>
              </a:rPr>
              <a:t>Insertion</a:t>
            </a:r>
            <a:endParaRPr lang="en-IN" sz="2400" dirty="0" smtClean="0">
              <a:solidFill>
                <a:schemeClr val="accent1">
                  <a:lumMod val="75000"/>
                </a:schemeClr>
              </a:solidFill>
            </a:endParaRPr>
          </a:p>
          <a:p>
            <a:r>
              <a:rPr lang="en-IN" sz="2400" b="1" dirty="0" smtClean="0">
                <a:solidFill>
                  <a:schemeClr val="accent1">
                    <a:lumMod val="75000"/>
                  </a:schemeClr>
                </a:solidFill>
              </a:rPr>
              <a:t>Deletion</a:t>
            </a:r>
          </a:p>
          <a:p>
            <a:pPr>
              <a:buNone/>
            </a:pPr>
            <a:endParaRPr lang="en-IN" sz="2000" b="1" i="1" dirty="0" smtClean="0"/>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27384"/>
            <a:ext cx="9144000" cy="6858000"/>
          </a:xfrm>
          <a:prstGeom prst="rect">
            <a:avLst/>
          </a:prstGeom>
          <a:noFill/>
          <a:ln w="9525" algn="ctr">
            <a:noFill/>
            <a:miter lim="800000"/>
            <a:headEnd/>
            <a:tailEnd/>
          </a:ln>
        </p:spPr>
      </p:pic>
      <p:pic>
        <p:nvPicPr>
          <p:cNvPr id="19459"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94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94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pitchFamily="34" charset="0"/>
                <a:cs typeface="Times New Roman" pitchFamily="18" charset="0"/>
              </a:rPr>
              <a:t>AVL Tree Rotation</a:t>
            </a:r>
            <a:endParaRPr lang="en-US" altLang="en-US" sz="3000" b="1" dirty="0">
              <a:solidFill>
                <a:schemeClr val="bg1"/>
              </a:solidFill>
              <a:latin typeface="Calibri" pitchFamily="34" charset="0"/>
              <a:cs typeface="Times New Roman" pitchFamily="18" charset="0"/>
            </a:endParaRPr>
          </a:p>
        </p:txBody>
      </p:sp>
      <p:sp>
        <p:nvSpPr>
          <p:cNvPr id="19463" name="TextBox 9"/>
          <p:cNvSpPr txBox="1">
            <a:spLocks noChangeArrowheads="1"/>
          </p:cNvSpPr>
          <p:nvPr>
            <p:custDataLst>
              <p:tags r:id="rId5"/>
            </p:custDataLst>
          </p:nvPr>
        </p:nvSpPr>
        <p:spPr bwMode="auto">
          <a:xfrm>
            <a:off x="251520" y="2286000"/>
            <a:ext cx="8712968" cy="1323439"/>
          </a:xfrm>
          <a:prstGeom prst="rect">
            <a:avLst/>
          </a:prstGeom>
          <a:noFill/>
          <a:ln w="9525">
            <a:noFill/>
            <a:miter lim="800000"/>
            <a:headEnd/>
            <a:tailEnd/>
          </a:ln>
        </p:spPr>
        <p:txBody>
          <a:bodyPr wrap="square">
            <a:spAutoFit/>
          </a:bodyPr>
          <a:lstStyle/>
          <a:p>
            <a:r>
              <a:rPr lang="en-US" sz="2000" dirty="0" smtClean="0">
                <a:latin typeface="Calibri" pitchFamily="34" charset="0"/>
                <a:cs typeface="Calibri" pitchFamily="34" charset="0"/>
              </a:rPr>
              <a:t>There are </a:t>
            </a:r>
            <a:r>
              <a:rPr lang="en-US" sz="2000" b="1" dirty="0" smtClean="0">
                <a:latin typeface="Calibri" pitchFamily="34" charset="0"/>
                <a:cs typeface="Calibri" pitchFamily="34" charset="0"/>
              </a:rPr>
              <a:t>four</a:t>
            </a:r>
            <a:r>
              <a:rPr lang="en-US" sz="2000" dirty="0" smtClean="0">
                <a:latin typeface="Calibri" pitchFamily="34" charset="0"/>
                <a:cs typeface="Calibri" pitchFamily="34" charset="0"/>
              </a:rPr>
              <a:t> rotations and they are classified into </a:t>
            </a:r>
            <a:r>
              <a:rPr lang="en-US" sz="2000" b="1" dirty="0" smtClean="0">
                <a:latin typeface="Calibri" pitchFamily="34" charset="0"/>
                <a:cs typeface="Calibri" pitchFamily="34" charset="0"/>
              </a:rPr>
              <a:t>two</a:t>
            </a:r>
            <a:r>
              <a:rPr lang="en-US" sz="2000" dirty="0" smtClean="0">
                <a:latin typeface="Calibri" pitchFamily="34" charset="0"/>
                <a:cs typeface="Calibri" pitchFamily="34" charset="0"/>
              </a:rPr>
              <a:t> types.</a:t>
            </a:r>
          </a:p>
          <a:p>
            <a:endParaRPr lang="en-US" sz="2000" dirty="0" smtClean="0">
              <a:latin typeface="Calibri" pitchFamily="34" charset="0"/>
              <a:cs typeface="Calibri" pitchFamily="34" charset="0"/>
            </a:endParaRPr>
          </a:p>
          <a:p>
            <a:r>
              <a:rPr lang="en-US" sz="2000" dirty="0" smtClean="0"/>
              <a:t/>
            </a:r>
            <a:br>
              <a:rPr lang="en-US" sz="2000" dirty="0" smtClean="0"/>
            </a:br>
            <a:endParaRPr lang="en-IN" altLang="en-US" sz="2000" dirty="0">
              <a:solidFill>
                <a:schemeClr val="tx2"/>
              </a:solidFill>
              <a:latin typeface="Calibri" pitchFamily="34" charset="0"/>
              <a:cs typeface="Times New Roman" pitchFamily="18" charset="0"/>
            </a:endParaRPr>
          </a:p>
        </p:txBody>
      </p:sp>
      <p:pic>
        <p:nvPicPr>
          <p:cNvPr id="19464" name="Audio 2">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grpSp>
        <p:nvGrpSpPr>
          <p:cNvPr id="2" name="Group 2"/>
          <p:cNvGrpSpPr>
            <a:grpSpLocks/>
          </p:cNvGrpSpPr>
          <p:nvPr/>
        </p:nvGrpSpPr>
        <p:grpSpPr bwMode="auto">
          <a:xfrm>
            <a:off x="1259632" y="2924944"/>
            <a:ext cx="6264696" cy="3312368"/>
            <a:chOff x="2530" y="1670"/>
            <a:chExt cx="6899" cy="2807"/>
          </a:xfrm>
        </p:grpSpPr>
        <p:sp>
          <p:nvSpPr>
            <p:cNvPr id="1027" name="Text Box 3"/>
            <p:cNvSpPr txBox="1">
              <a:spLocks noChangeArrowheads="1"/>
            </p:cNvSpPr>
            <p:nvPr/>
          </p:nvSpPr>
          <p:spPr bwMode="auto">
            <a:xfrm>
              <a:off x="4754" y="1670"/>
              <a:ext cx="2170" cy="35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400" b="1" i="0" u="none" strike="noStrike" cap="none" normalizeH="0" baseline="0" dirty="0" smtClean="0">
                  <a:ln>
                    <a:noFill/>
                  </a:ln>
                  <a:solidFill>
                    <a:schemeClr val="accent1">
                      <a:lumMod val="75000"/>
                    </a:schemeClr>
                  </a:solidFill>
                  <a:effectLst/>
                  <a:latin typeface="Calibri" pitchFamily="34" charset="0"/>
                  <a:ea typeface="Arial" pitchFamily="34" charset="0"/>
                  <a:cs typeface="Calibri" pitchFamily="34" charset="0"/>
                </a:rPr>
                <a:t>AVL Tree Rotation</a:t>
              </a:r>
              <a:endParaRPr kumimoji="0" lang="en-US" sz="1400" b="0" i="0" u="none" strike="noStrike" cap="none" normalizeH="0" baseline="0" dirty="0" smtClean="0">
                <a:ln>
                  <a:noFill/>
                </a:ln>
                <a:solidFill>
                  <a:schemeClr val="accent1">
                    <a:lumMod val="75000"/>
                  </a:schemeClr>
                </a:solidFill>
                <a:effectLst/>
                <a:latin typeface="Calibri" pitchFamily="34" charset="0"/>
                <a:cs typeface="Calibri" pitchFamily="34" charset="0"/>
              </a:endParaRPr>
            </a:p>
          </p:txBody>
        </p:sp>
        <p:sp>
          <p:nvSpPr>
            <p:cNvPr id="1028" name="Text Box 4"/>
            <p:cNvSpPr txBox="1">
              <a:spLocks noChangeArrowheads="1"/>
            </p:cNvSpPr>
            <p:nvPr/>
          </p:nvSpPr>
          <p:spPr bwMode="auto">
            <a:xfrm>
              <a:off x="3128" y="2777"/>
              <a:ext cx="2170" cy="35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400" b="1" i="0" u="none" strike="noStrike" cap="none" normalizeH="0" baseline="0" dirty="0" smtClean="0">
                  <a:ln>
                    <a:noFill/>
                  </a:ln>
                  <a:solidFill>
                    <a:schemeClr val="accent1">
                      <a:lumMod val="75000"/>
                    </a:schemeClr>
                  </a:solidFill>
                  <a:effectLst/>
                  <a:latin typeface="Calibri" pitchFamily="34" charset="0"/>
                  <a:ea typeface="Arial" pitchFamily="34" charset="0"/>
                  <a:cs typeface="Calibri" pitchFamily="34" charset="0"/>
                </a:rPr>
                <a:t>Single Rotation</a:t>
              </a:r>
              <a:endParaRPr kumimoji="0" lang="en-US" sz="1400" b="0" i="0" u="none" strike="noStrike" cap="none" normalizeH="0" baseline="0" dirty="0" smtClean="0">
                <a:ln>
                  <a:noFill/>
                </a:ln>
                <a:solidFill>
                  <a:schemeClr val="accent1">
                    <a:lumMod val="75000"/>
                  </a:schemeClr>
                </a:solidFill>
                <a:effectLst/>
                <a:latin typeface="Calibri" pitchFamily="34" charset="0"/>
                <a:cs typeface="Calibri" pitchFamily="34" charset="0"/>
              </a:endParaRPr>
            </a:p>
          </p:txBody>
        </p:sp>
        <p:sp>
          <p:nvSpPr>
            <p:cNvPr id="1029" name="Text Box 5"/>
            <p:cNvSpPr txBox="1">
              <a:spLocks noChangeArrowheads="1"/>
            </p:cNvSpPr>
            <p:nvPr/>
          </p:nvSpPr>
          <p:spPr bwMode="auto">
            <a:xfrm>
              <a:off x="6450" y="2777"/>
              <a:ext cx="2170" cy="35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400" b="1" i="0" u="none" strike="noStrike" cap="none" normalizeH="0" baseline="0" smtClean="0">
                  <a:ln>
                    <a:noFill/>
                  </a:ln>
                  <a:solidFill>
                    <a:schemeClr val="accent1">
                      <a:lumMod val="75000"/>
                    </a:schemeClr>
                  </a:solidFill>
                  <a:effectLst/>
                  <a:latin typeface="Calibri" pitchFamily="34" charset="0"/>
                  <a:ea typeface="Arial" pitchFamily="34" charset="0"/>
                  <a:cs typeface="Calibri" pitchFamily="34" charset="0"/>
                </a:rPr>
                <a:t>Double Rotation</a:t>
              </a:r>
              <a:endParaRPr kumimoji="0" lang="en-US" sz="1400" b="0" i="0" u="none" strike="noStrike" cap="none" normalizeH="0" baseline="0" smtClean="0">
                <a:ln>
                  <a:noFill/>
                </a:ln>
                <a:solidFill>
                  <a:schemeClr val="accent1">
                    <a:lumMod val="75000"/>
                  </a:schemeClr>
                </a:solidFill>
                <a:effectLst/>
                <a:latin typeface="Calibri" pitchFamily="34" charset="0"/>
                <a:cs typeface="Calibri" pitchFamily="34" charset="0"/>
              </a:endParaRPr>
            </a:p>
          </p:txBody>
        </p:sp>
        <p:cxnSp>
          <p:nvCxnSpPr>
            <p:cNvPr id="1030" name="AutoShape 6"/>
            <p:cNvCxnSpPr>
              <a:cxnSpLocks noChangeShapeType="1"/>
            </p:cNvCxnSpPr>
            <p:nvPr/>
          </p:nvCxnSpPr>
          <p:spPr bwMode="auto">
            <a:xfrm>
              <a:off x="5815" y="2027"/>
              <a:ext cx="1" cy="370"/>
            </a:xfrm>
            <a:prstGeom prst="straightConnector1">
              <a:avLst/>
            </a:prstGeom>
            <a:noFill/>
            <a:ln w="34925">
              <a:solidFill>
                <a:srgbClr val="000000"/>
              </a:solidFill>
              <a:round/>
              <a:headEnd/>
              <a:tailEnd type="triangle" w="med" len="med"/>
            </a:ln>
          </p:spPr>
        </p:cxnSp>
        <p:cxnSp>
          <p:nvCxnSpPr>
            <p:cNvPr id="1031" name="AutoShape 7"/>
            <p:cNvCxnSpPr>
              <a:cxnSpLocks noChangeShapeType="1"/>
            </p:cNvCxnSpPr>
            <p:nvPr/>
          </p:nvCxnSpPr>
          <p:spPr bwMode="auto">
            <a:xfrm>
              <a:off x="4131" y="2397"/>
              <a:ext cx="3311" cy="1"/>
            </a:xfrm>
            <a:prstGeom prst="straightConnector1">
              <a:avLst/>
            </a:prstGeom>
            <a:noFill/>
            <a:ln w="34925">
              <a:solidFill>
                <a:srgbClr val="000000"/>
              </a:solidFill>
              <a:round/>
              <a:headEnd/>
              <a:tailEnd/>
            </a:ln>
          </p:spPr>
        </p:cxnSp>
        <p:cxnSp>
          <p:nvCxnSpPr>
            <p:cNvPr id="1032" name="AutoShape 8"/>
            <p:cNvCxnSpPr>
              <a:cxnSpLocks noChangeShapeType="1"/>
            </p:cNvCxnSpPr>
            <p:nvPr/>
          </p:nvCxnSpPr>
          <p:spPr bwMode="auto">
            <a:xfrm>
              <a:off x="4136" y="2397"/>
              <a:ext cx="1" cy="370"/>
            </a:xfrm>
            <a:prstGeom prst="straightConnector1">
              <a:avLst/>
            </a:prstGeom>
            <a:noFill/>
            <a:ln w="34925">
              <a:solidFill>
                <a:srgbClr val="000000"/>
              </a:solidFill>
              <a:round/>
              <a:headEnd/>
              <a:tailEnd type="triangle" w="med" len="med"/>
            </a:ln>
          </p:spPr>
        </p:cxnSp>
        <p:cxnSp>
          <p:nvCxnSpPr>
            <p:cNvPr id="1033" name="AutoShape 9"/>
            <p:cNvCxnSpPr>
              <a:cxnSpLocks noChangeShapeType="1"/>
            </p:cNvCxnSpPr>
            <p:nvPr/>
          </p:nvCxnSpPr>
          <p:spPr bwMode="auto">
            <a:xfrm>
              <a:off x="7437" y="2397"/>
              <a:ext cx="2" cy="370"/>
            </a:xfrm>
            <a:prstGeom prst="straightConnector1">
              <a:avLst/>
            </a:prstGeom>
            <a:noFill/>
            <a:ln w="34925">
              <a:solidFill>
                <a:srgbClr val="000000"/>
              </a:solidFill>
              <a:round/>
              <a:headEnd/>
              <a:tailEnd type="triangle" w="med" len="med"/>
            </a:ln>
          </p:spPr>
        </p:cxnSp>
        <p:cxnSp>
          <p:nvCxnSpPr>
            <p:cNvPr id="1034" name="AutoShape 10"/>
            <p:cNvCxnSpPr>
              <a:cxnSpLocks noChangeShapeType="1"/>
            </p:cNvCxnSpPr>
            <p:nvPr/>
          </p:nvCxnSpPr>
          <p:spPr bwMode="auto">
            <a:xfrm>
              <a:off x="4129" y="3134"/>
              <a:ext cx="2" cy="370"/>
            </a:xfrm>
            <a:prstGeom prst="straightConnector1">
              <a:avLst/>
            </a:prstGeom>
            <a:noFill/>
            <a:ln w="34925">
              <a:solidFill>
                <a:srgbClr val="000000"/>
              </a:solidFill>
              <a:round/>
              <a:headEnd/>
              <a:tailEnd type="triangle" w="med" len="med"/>
            </a:ln>
          </p:spPr>
        </p:cxnSp>
        <p:cxnSp>
          <p:nvCxnSpPr>
            <p:cNvPr id="1035" name="AutoShape 11"/>
            <p:cNvCxnSpPr>
              <a:cxnSpLocks noChangeShapeType="1"/>
            </p:cNvCxnSpPr>
            <p:nvPr/>
          </p:nvCxnSpPr>
          <p:spPr bwMode="auto">
            <a:xfrm>
              <a:off x="7444" y="3134"/>
              <a:ext cx="1" cy="370"/>
            </a:xfrm>
            <a:prstGeom prst="straightConnector1">
              <a:avLst/>
            </a:prstGeom>
            <a:noFill/>
            <a:ln w="34925">
              <a:solidFill>
                <a:srgbClr val="000000"/>
              </a:solidFill>
              <a:round/>
              <a:headEnd/>
              <a:tailEnd type="triangle" w="med" len="med"/>
            </a:ln>
          </p:spPr>
        </p:cxnSp>
        <p:cxnSp>
          <p:nvCxnSpPr>
            <p:cNvPr id="1036" name="AutoShape 12"/>
            <p:cNvCxnSpPr>
              <a:cxnSpLocks noChangeShapeType="1"/>
            </p:cNvCxnSpPr>
            <p:nvPr/>
          </p:nvCxnSpPr>
          <p:spPr bwMode="auto">
            <a:xfrm>
              <a:off x="3219" y="3504"/>
              <a:ext cx="1962" cy="1"/>
            </a:xfrm>
            <a:prstGeom prst="straightConnector1">
              <a:avLst/>
            </a:prstGeom>
            <a:noFill/>
            <a:ln w="34925">
              <a:solidFill>
                <a:srgbClr val="000000"/>
              </a:solidFill>
              <a:round/>
              <a:headEnd/>
              <a:tailEnd/>
            </a:ln>
          </p:spPr>
        </p:cxnSp>
        <p:cxnSp>
          <p:nvCxnSpPr>
            <p:cNvPr id="1037" name="AutoShape 13"/>
            <p:cNvCxnSpPr>
              <a:cxnSpLocks noChangeShapeType="1"/>
            </p:cNvCxnSpPr>
            <p:nvPr/>
          </p:nvCxnSpPr>
          <p:spPr bwMode="auto">
            <a:xfrm>
              <a:off x="6369" y="3505"/>
              <a:ext cx="1963" cy="2"/>
            </a:xfrm>
            <a:prstGeom prst="straightConnector1">
              <a:avLst/>
            </a:prstGeom>
            <a:noFill/>
            <a:ln w="34925">
              <a:solidFill>
                <a:srgbClr val="000000"/>
              </a:solidFill>
              <a:round/>
              <a:headEnd/>
              <a:tailEnd/>
            </a:ln>
          </p:spPr>
        </p:cxnSp>
        <p:cxnSp>
          <p:nvCxnSpPr>
            <p:cNvPr id="1038" name="AutoShape 14"/>
            <p:cNvCxnSpPr>
              <a:cxnSpLocks noChangeShapeType="1"/>
            </p:cNvCxnSpPr>
            <p:nvPr/>
          </p:nvCxnSpPr>
          <p:spPr bwMode="auto">
            <a:xfrm>
              <a:off x="3221" y="3507"/>
              <a:ext cx="2" cy="370"/>
            </a:xfrm>
            <a:prstGeom prst="straightConnector1">
              <a:avLst/>
            </a:prstGeom>
            <a:noFill/>
            <a:ln w="34925">
              <a:solidFill>
                <a:srgbClr val="000000"/>
              </a:solidFill>
              <a:round/>
              <a:headEnd/>
              <a:tailEnd type="triangle" w="med" len="med"/>
            </a:ln>
          </p:spPr>
        </p:cxnSp>
        <p:cxnSp>
          <p:nvCxnSpPr>
            <p:cNvPr id="1039" name="AutoShape 15"/>
            <p:cNvCxnSpPr>
              <a:cxnSpLocks noChangeShapeType="1"/>
            </p:cNvCxnSpPr>
            <p:nvPr/>
          </p:nvCxnSpPr>
          <p:spPr bwMode="auto">
            <a:xfrm>
              <a:off x="5176" y="3507"/>
              <a:ext cx="3" cy="370"/>
            </a:xfrm>
            <a:prstGeom prst="straightConnector1">
              <a:avLst/>
            </a:prstGeom>
            <a:noFill/>
            <a:ln w="34925">
              <a:solidFill>
                <a:srgbClr val="000000"/>
              </a:solidFill>
              <a:round/>
              <a:headEnd/>
              <a:tailEnd type="triangle" w="med" len="med"/>
            </a:ln>
          </p:spPr>
        </p:cxnSp>
        <p:cxnSp>
          <p:nvCxnSpPr>
            <p:cNvPr id="1040" name="AutoShape 16"/>
            <p:cNvCxnSpPr>
              <a:cxnSpLocks noChangeShapeType="1"/>
            </p:cNvCxnSpPr>
            <p:nvPr/>
          </p:nvCxnSpPr>
          <p:spPr bwMode="auto">
            <a:xfrm>
              <a:off x="6369" y="3504"/>
              <a:ext cx="2" cy="370"/>
            </a:xfrm>
            <a:prstGeom prst="straightConnector1">
              <a:avLst/>
            </a:prstGeom>
            <a:noFill/>
            <a:ln w="34925">
              <a:solidFill>
                <a:srgbClr val="000000"/>
              </a:solidFill>
              <a:round/>
              <a:headEnd/>
              <a:tailEnd type="triangle" w="med" len="med"/>
            </a:ln>
          </p:spPr>
        </p:cxnSp>
        <p:cxnSp>
          <p:nvCxnSpPr>
            <p:cNvPr id="1041" name="AutoShape 17"/>
            <p:cNvCxnSpPr>
              <a:cxnSpLocks noChangeShapeType="1"/>
            </p:cNvCxnSpPr>
            <p:nvPr/>
          </p:nvCxnSpPr>
          <p:spPr bwMode="auto">
            <a:xfrm>
              <a:off x="8329" y="3504"/>
              <a:ext cx="3" cy="370"/>
            </a:xfrm>
            <a:prstGeom prst="straightConnector1">
              <a:avLst/>
            </a:prstGeom>
            <a:noFill/>
            <a:ln w="34925">
              <a:solidFill>
                <a:srgbClr val="000000"/>
              </a:solidFill>
              <a:round/>
              <a:headEnd/>
              <a:tailEnd type="triangle" w="med" len="med"/>
            </a:ln>
          </p:spPr>
        </p:cxnSp>
        <p:sp>
          <p:nvSpPr>
            <p:cNvPr id="1042" name="Text Box 18"/>
            <p:cNvSpPr txBox="1">
              <a:spLocks noChangeArrowheads="1"/>
            </p:cNvSpPr>
            <p:nvPr/>
          </p:nvSpPr>
          <p:spPr bwMode="auto">
            <a:xfrm>
              <a:off x="2530" y="3874"/>
              <a:ext cx="1390" cy="6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400" b="1" i="0" u="none" strike="noStrike" cap="none" normalizeH="0" baseline="0" smtClean="0">
                  <a:ln>
                    <a:noFill/>
                  </a:ln>
                  <a:solidFill>
                    <a:schemeClr val="accent1">
                      <a:lumMod val="75000"/>
                    </a:schemeClr>
                  </a:solidFill>
                  <a:effectLst/>
                  <a:latin typeface="Calibri" pitchFamily="34" charset="0"/>
                  <a:ea typeface="Arial" pitchFamily="34" charset="0"/>
                  <a:cs typeface="Calibri" pitchFamily="34" charset="0"/>
                </a:rPr>
                <a:t>Left Rotation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400" b="1" i="0" u="none" strike="noStrike" cap="none" normalizeH="0" baseline="0" smtClean="0">
                  <a:ln>
                    <a:noFill/>
                  </a:ln>
                  <a:solidFill>
                    <a:schemeClr val="accent1">
                      <a:lumMod val="75000"/>
                    </a:schemeClr>
                  </a:solidFill>
                  <a:effectLst/>
                  <a:latin typeface="Calibri" pitchFamily="34" charset="0"/>
                  <a:ea typeface="Arial" pitchFamily="34" charset="0"/>
                  <a:cs typeface="Calibri" pitchFamily="34" charset="0"/>
                </a:rPr>
                <a:t>(LL Rotation)</a:t>
              </a:r>
              <a:endParaRPr kumimoji="0" lang="en-US" sz="1400" b="0" i="0" u="none" strike="noStrike" cap="none" normalizeH="0" baseline="0" smtClean="0">
                <a:ln>
                  <a:noFill/>
                </a:ln>
                <a:solidFill>
                  <a:schemeClr val="accent1">
                    <a:lumMod val="75000"/>
                  </a:schemeClr>
                </a:solidFill>
                <a:effectLst/>
                <a:latin typeface="Calibri" pitchFamily="34" charset="0"/>
                <a:cs typeface="Calibri" pitchFamily="34" charset="0"/>
              </a:endParaRPr>
            </a:p>
          </p:txBody>
        </p:sp>
        <p:sp>
          <p:nvSpPr>
            <p:cNvPr id="1043" name="Text Box 19"/>
            <p:cNvSpPr txBox="1">
              <a:spLocks noChangeArrowheads="1"/>
            </p:cNvSpPr>
            <p:nvPr/>
          </p:nvSpPr>
          <p:spPr bwMode="auto">
            <a:xfrm>
              <a:off x="4223" y="3874"/>
              <a:ext cx="1407" cy="6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400" b="1" i="0" u="none" strike="noStrike" cap="none" normalizeH="0" baseline="0" smtClean="0">
                  <a:ln>
                    <a:noFill/>
                  </a:ln>
                  <a:solidFill>
                    <a:schemeClr val="accent1">
                      <a:lumMod val="75000"/>
                    </a:schemeClr>
                  </a:solidFill>
                  <a:effectLst/>
                  <a:latin typeface="Calibri" pitchFamily="34" charset="0"/>
                  <a:ea typeface="Arial" pitchFamily="34" charset="0"/>
                  <a:cs typeface="Calibri" pitchFamily="34" charset="0"/>
                </a:rPr>
                <a:t>Right Rotation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400" b="1" i="0" u="none" strike="noStrike" cap="none" normalizeH="0" baseline="0" smtClean="0">
                  <a:ln>
                    <a:noFill/>
                  </a:ln>
                  <a:solidFill>
                    <a:schemeClr val="accent1">
                      <a:lumMod val="75000"/>
                    </a:schemeClr>
                  </a:solidFill>
                  <a:effectLst/>
                  <a:latin typeface="Calibri" pitchFamily="34" charset="0"/>
                  <a:ea typeface="Arial" pitchFamily="34" charset="0"/>
                  <a:cs typeface="Calibri" pitchFamily="34" charset="0"/>
                </a:rPr>
                <a:t>(RR Rotation)</a:t>
              </a:r>
              <a:endParaRPr kumimoji="0" lang="en-US" sz="1400" b="0" i="0" u="none" strike="noStrike" cap="none" normalizeH="0" baseline="0" smtClean="0">
                <a:ln>
                  <a:noFill/>
                </a:ln>
                <a:solidFill>
                  <a:schemeClr val="accent1">
                    <a:lumMod val="75000"/>
                  </a:schemeClr>
                </a:solidFill>
                <a:effectLst/>
                <a:latin typeface="Calibri" pitchFamily="34" charset="0"/>
                <a:cs typeface="Calibri" pitchFamily="34" charset="0"/>
              </a:endParaRPr>
            </a:p>
          </p:txBody>
        </p:sp>
        <p:sp>
          <p:nvSpPr>
            <p:cNvPr id="1044" name="Text Box 20"/>
            <p:cNvSpPr txBox="1">
              <a:spLocks noChangeArrowheads="1"/>
            </p:cNvSpPr>
            <p:nvPr/>
          </p:nvSpPr>
          <p:spPr bwMode="auto">
            <a:xfrm>
              <a:off x="5724" y="3874"/>
              <a:ext cx="1807" cy="6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400" b="1" i="0" u="none" strike="noStrike" cap="none" normalizeH="0" baseline="0" smtClean="0">
                  <a:ln>
                    <a:noFill/>
                  </a:ln>
                  <a:solidFill>
                    <a:schemeClr val="accent1">
                      <a:lumMod val="75000"/>
                    </a:schemeClr>
                  </a:solidFill>
                  <a:effectLst/>
                  <a:latin typeface="Calibri" pitchFamily="34" charset="0"/>
                  <a:ea typeface="Arial" pitchFamily="34" charset="0"/>
                  <a:cs typeface="Calibri" pitchFamily="34" charset="0"/>
                </a:rPr>
                <a:t>Left Right Rotation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400" b="1" i="0" u="none" strike="noStrike" cap="none" normalizeH="0" baseline="0" smtClean="0">
                  <a:ln>
                    <a:noFill/>
                  </a:ln>
                  <a:solidFill>
                    <a:schemeClr val="accent1">
                      <a:lumMod val="75000"/>
                    </a:schemeClr>
                  </a:solidFill>
                  <a:effectLst/>
                  <a:latin typeface="Calibri" pitchFamily="34" charset="0"/>
                  <a:ea typeface="Arial" pitchFamily="34" charset="0"/>
                  <a:cs typeface="Calibri" pitchFamily="34" charset="0"/>
                </a:rPr>
                <a:t>(LR Rotation)</a:t>
              </a:r>
              <a:endParaRPr kumimoji="0" lang="en-US" sz="1400" b="0" i="0" u="none" strike="noStrike" cap="none" normalizeH="0" baseline="0" smtClean="0">
                <a:ln>
                  <a:noFill/>
                </a:ln>
                <a:solidFill>
                  <a:schemeClr val="accent1">
                    <a:lumMod val="75000"/>
                  </a:schemeClr>
                </a:solidFill>
                <a:effectLst/>
                <a:latin typeface="Calibri" pitchFamily="34" charset="0"/>
                <a:cs typeface="Calibri" pitchFamily="34" charset="0"/>
              </a:endParaRPr>
            </a:p>
          </p:txBody>
        </p:sp>
        <p:sp>
          <p:nvSpPr>
            <p:cNvPr id="1045" name="Text Box 21"/>
            <p:cNvSpPr txBox="1">
              <a:spLocks noChangeArrowheads="1"/>
            </p:cNvSpPr>
            <p:nvPr/>
          </p:nvSpPr>
          <p:spPr bwMode="auto">
            <a:xfrm>
              <a:off x="7531" y="3874"/>
              <a:ext cx="1898" cy="6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400" b="1" i="0" u="none" strike="noStrike" cap="none" normalizeH="0" baseline="0" smtClean="0">
                  <a:ln>
                    <a:noFill/>
                  </a:ln>
                  <a:solidFill>
                    <a:schemeClr val="accent1">
                      <a:lumMod val="75000"/>
                    </a:schemeClr>
                  </a:solidFill>
                  <a:effectLst/>
                  <a:latin typeface="Calibri" pitchFamily="34" charset="0"/>
                  <a:ea typeface="Arial" pitchFamily="34" charset="0"/>
                  <a:cs typeface="Calibri" pitchFamily="34" charset="0"/>
                </a:rPr>
                <a:t> Right Left Rotation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400" b="1" i="0" u="none" strike="noStrike" cap="none" normalizeH="0" baseline="0" smtClean="0">
                  <a:ln>
                    <a:noFill/>
                  </a:ln>
                  <a:solidFill>
                    <a:schemeClr val="accent1">
                      <a:lumMod val="75000"/>
                    </a:schemeClr>
                  </a:solidFill>
                  <a:effectLst/>
                  <a:latin typeface="Calibri" pitchFamily="34" charset="0"/>
                  <a:ea typeface="Arial" pitchFamily="34" charset="0"/>
                  <a:cs typeface="Calibri" pitchFamily="34" charset="0"/>
                </a:rPr>
                <a:t>(RL Rotation)</a:t>
              </a:r>
              <a:endParaRPr kumimoji="0" lang="en-US" sz="1400" b="0" i="0" u="none" strike="noStrike" cap="none" normalizeH="0" baseline="0" smtClean="0">
                <a:ln>
                  <a:noFill/>
                </a:ln>
                <a:solidFill>
                  <a:schemeClr val="accent1">
                    <a:lumMod val="75000"/>
                  </a:schemeClr>
                </a:solidFill>
                <a:effectLst/>
                <a:latin typeface="Calibri" pitchFamily="34" charset="0"/>
                <a:cs typeface="Calibri" pitchFamily="34" charset="0"/>
              </a:endParaRPr>
            </a:p>
          </p:txBody>
        </p:sp>
      </p:grpSp>
    </p:spTree>
  </p:cSld>
  <p:clrMapOvr>
    <a:masterClrMapping/>
  </p:clrMapOvr>
  <p:transition advTm="774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checkerboard(across)">
                                      <p:cBhvr>
                                        <p:cTn id="7" dur="500"/>
                                        <p:tgtEl>
                                          <p:spTgt spid="194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1"/>
            <a:ext cx="9144000" cy="6597352"/>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pitchFamily="34" charset="0"/>
                <a:cs typeface="Times New Roman" pitchFamily="18" charset="0"/>
              </a:rPr>
              <a:t>Operation on an AVL </a:t>
            </a:r>
            <a:endParaRPr lang="en-US" altLang="en-US" sz="3000" b="1" dirty="0">
              <a:solidFill>
                <a:schemeClr val="bg1"/>
              </a:solidFill>
              <a:latin typeface="Calibri" pitchFamily="34" charset="0"/>
              <a:cs typeface="Times New Roman" pitchFamily="18" charset="0"/>
            </a:endParaRPr>
          </a:p>
        </p:txBody>
      </p:sp>
      <p:pic>
        <p:nvPicPr>
          <p:cNvPr id="16392" name="Audio 1">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10" name="Content Placeholder 2"/>
          <p:cNvSpPr>
            <a:spLocks noGrp="1"/>
          </p:cNvSpPr>
          <p:nvPr>
            <p:ph idx="1"/>
          </p:nvPr>
        </p:nvSpPr>
        <p:spPr>
          <a:xfrm>
            <a:off x="0" y="2348880"/>
            <a:ext cx="8763000" cy="4032448"/>
          </a:xfrm>
        </p:spPr>
        <p:txBody>
          <a:bodyPr/>
          <a:lstStyle>
            <a:defPPr/>
          </a:lstStyle>
          <a:p>
            <a:r>
              <a:rPr lang="en-US" sz="2000" dirty="0" smtClean="0">
                <a:latin typeface="Calibri" pitchFamily="34" charset="0"/>
                <a:cs typeface="Calibri" pitchFamily="34" charset="0"/>
              </a:rPr>
              <a:t>In AVL tree, after performing operations like insertion and deletion we need to check the </a:t>
            </a:r>
            <a:r>
              <a:rPr lang="en-US" sz="2000" b="1" dirty="0" smtClean="0">
                <a:solidFill>
                  <a:schemeClr val="accent1">
                    <a:lumMod val="75000"/>
                  </a:schemeClr>
                </a:solidFill>
                <a:latin typeface="Calibri" pitchFamily="34" charset="0"/>
                <a:cs typeface="Calibri" pitchFamily="34" charset="0"/>
              </a:rPr>
              <a:t>balance factor</a:t>
            </a:r>
            <a:r>
              <a:rPr lang="en-US" sz="2000" dirty="0" smtClean="0">
                <a:latin typeface="Calibri" pitchFamily="34" charset="0"/>
                <a:cs typeface="Calibri" pitchFamily="34" charset="0"/>
              </a:rPr>
              <a:t> of every node in the tree. </a:t>
            </a:r>
            <a:r>
              <a:rPr lang="en-US" sz="2000" dirty="0" smtClean="0"/>
              <a:t>Permissible balance factors: </a:t>
            </a:r>
            <a:endParaRPr lang="en-IN" sz="2000" dirty="0" smtClean="0"/>
          </a:p>
          <a:p>
            <a:pPr algn="just"/>
            <a:r>
              <a:rPr lang="en-US" sz="2000" dirty="0" smtClean="0">
                <a:latin typeface="Calibri" pitchFamily="34" charset="0"/>
                <a:cs typeface="Calibri" pitchFamily="34" charset="0"/>
              </a:rPr>
              <a:t>If every node satisfies the balance factor condition then we conclude the operation otherwise we must make it balanced. </a:t>
            </a:r>
          </a:p>
          <a:p>
            <a:r>
              <a:rPr lang="en-IN" sz="2000" dirty="0" smtClean="0"/>
              <a:t>If there exists a node in a tree where this is not true, then such a tree is called </a:t>
            </a:r>
            <a:r>
              <a:rPr lang="en-IN" sz="2000" b="1" dirty="0" smtClean="0">
                <a:solidFill>
                  <a:srgbClr val="0070C0"/>
                </a:solidFill>
              </a:rPr>
              <a:t>Unbalanced</a:t>
            </a:r>
          </a:p>
          <a:p>
            <a:pPr>
              <a:buNone/>
            </a:pPr>
            <a:r>
              <a:rPr lang="en-US" sz="2000" b="1" i="1" dirty="0" smtClean="0"/>
              <a:t>Rotation operations are used to make the tree balanced.</a:t>
            </a:r>
          </a:p>
          <a:p>
            <a:pPr>
              <a:buNone/>
            </a:pPr>
            <a:endParaRPr lang="en-US" sz="2000" b="1" i="1" dirty="0" smtClean="0"/>
          </a:p>
          <a:p>
            <a:pPr>
              <a:buNone/>
            </a:pPr>
            <a:endParaRPr lang="en-US" sz="2000" b="1" i="1" dirty="0" smtClean="0"/>
          </a:p>
          <a:p>
            <a:pPr>
              <a:buNone/>
            </a:pPr>
            <a:endParaRPr lang="en-US" sz="2000" b="1" i="1" dirty="0" smtClean="0"/>
          </a:p>
          <a:p>
            <a:pPr>
              <a:buNone/>
            </a:pPr>
            <a:endParaRPr lang="en-US" sz="2000" b="1" i="1" dirty="0" smtClean="0"/>
          </a:p>
          <a:p>
            <a:pPr>
              <a:buNone/>
            </a:pPr>
            <a:endParaRPr lang="en-IN" sz="2000" b="1" dirty="0" smtClean="0">
              <a:solidFill>
                <a:srgbClr val="0070C0"/>
              </a:solidFill>
            </a:endParaRPr>
          </a:p>
          <a:p>
            <a:endParaRPr lang="en-IN" sz="2000" b="1" dirty="0" smtClean="0">
              <a:solidFill>
                <a:srgbClr val="0070C0"/>
              </a:solidFill>
            </a:endParaRPr>
          </a:p>
          <a:p>
            <a:pPr lvl="1"/>
            <a:endParaRPr lang="en-US" dirty="0"/>
          </a:p>
        </p:txBody>
      </p:sp>
      <p:sp>
        <p:nvSpPr>
          <p:cNvPr id="11" name="Rounded Rectangle 10"/>
          <p:cNvSpPr/>
          <p:nvPr/>
        </p:nvSpPr>
        <p:spPr>
          <a:xfrm>
            <a:off x="1259632" y="4941168"/>
            <a:ext cx="669674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Calibri" pitchFamily="34" charset="0"/>
                <a:cs typeface="Calibri" pitchFamily="34" charset="0"/>
              </a:rPr>
              <a:t>Rotation is the process of moving nodes either to left or to right to make the tree balanced.</a:t>
            </a: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858000"/>
          </a:xfrm>
          <a:prstGeom prst="rect">
            <a:avLst/>
          </a:prstGeom>
          <a:noFill/>
          <a:ln w="9525" algn="ctr">
            <a:noFill/>
            <a:miter lim="800000"/>
            <a:headEnd/>
            <a:tailEnd/>
          </a:ln>
        </p:spPr>
      </p:pic>
      <p:pic>
        <p:nvPicPr>
          <p:cNvPr id="19459"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2123728" y="2996952"/>
            <a:ext cx="5430838" cy="2803525"/>
          </a:xfrm>
          <a:prstGeom prst="rect">
            <a:avLst/>
          </a:prstGeom>
          <a:noFill/>
          <a:ln w="9525" algn="ctr">
            <a:noFill/>
            <a:round/>
            <a:headEnd/>
            <a:tailEnd/>
          </a:ln>
        </p:spPr>
      </p:pic>
      <p:sp>
        <p:nvSpPr>
          <p:cNvPr id="194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94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pitchFamily="34" charset="0"/>
                <a:cs typeface="Times New Roman" pitchFamily="18" charset="0"/>
              </a:rPr>
              <a:t>Single Left Rotation (LL Rotation )</a:t>
            </a:r>
            <a:endParaRPr lang="en-US" altLang="en-US" sz="3000" b="1" dirty="0">
              <a:solidFill>
                <a:schemeClr val="bg1"/>
              </a:solidFill>
              <a:latin typeface="Calibri" pitchFamily="34" charset="0"/>
              <a:cs typeface="Times New Roman" pitchFamily="18" charset="0"/>
            </a:endParaRPr>
          </a:p>
        </p:txBody>
      </p:sp>
      <p:pic>
        <p:nvPicPr>
          <p:cNvPr id="19464" name="Audio 2">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82" name="Content Placeholder 2"/>
          <p:cNvSpPr>
            <a:spLocks noGrp="1"/>
          </p:cNvSpPr>
          <p:nvPr>
            <p:ph idx="1"/>
          </p:nvPr>
        </p:nvSpPr>
        <p:spPr>
          <a:xfrm>
            <a:off x="0" y="2348880"/>
            <a:ext cx="8763000" cy="1224136"/>
          </a:xfrm>
        </p:spPr>
        <p:txBody>
          <a:bodyPr/>
          <a:lstStyle>
            <a:defPPr/>
          </a:lstStyle>
          <a:p>
            <a:r>
              <a:rPr lang="en-US" sz="2000" dirty="0" smtClean="0">
                <a:latin typeface="Calibri" pitchFamily="34" charset="0"/>
                <a:cs typeface="Calibri" pitchFamily="34" charset="0"/>
              </a:rPr>
              <a:t> </a:t>
            </a:r>
            <a:r>
              <a:rPr lang="en-US" sz="2000" dirty="0" smtClean="0"/>
              <a:t>In LL Rotation, every node moves one position to left from the current position. </a:t>
            </a:r>
            <a:endParaRPr lang="en-IN" sz="2000" dirty="0" smtClean="0"/>
          </a:p>
          <a:p>
            <a:pPr algn="just"/>
            <a:r>
              <a:rPr lang="en-US" sz="2000" dirty="0" smtClean="0"/>
              <a:t>To understand LL Rotation, let us consider the following insertion operation in AVL Tree</a:t>
            </a:r>
            <a:r>
              <a:rPr lang="en-US" sz="2000" dirty="0" smtClean="0">
                <a:cs typeface="Calibri" pitchFamily="34" charset="0"/>
              </a:rPr>
              <a:t>.</a:t>
            </a:r>
          </a:p>
          <a:p>
            <a:pPr>
              <a:buNone/>
            </a:pPr>
            <a:endParaRPr lang="en-US" sz="2000" b="1" i="1" dirty="0" smtClean="0"/>
          </a:p>
          <a:p>
            <a:pPr>
              <a:buNone/>
            </a:pPr>
            <a:endParaRPr lang="en-US" sz="2000" b="1" i="1" dirty="0" smtClean="0"/>
          </a:p>
          <a:p>
            <a:pPr>
              <a:buNone/>
            </a:pPr>
            <a:endParaRPr lang="en-US" sz="2000" b="1" i="1" dirty="0" smtClean="0"/>
          </a:p>
          <a:p>
            <a:pPr>
              <a:buNone/>
            </a:pPr>
            <a:endParaRPr lang="en-US" sz="2000" i="1" dirty="0" smtClean="0"/>
          </a:p>
          <a:p>
            <a:pPr>
              <a:buNone/>
            </a:pPr>
            <a:endParaRPr lang="en-IN" sz="2000" b="1" dirty="0" smtClean="0">
              <a:solidFill>
                <a:srgbClr val="0070C0"/>
              </a:solidFill>
            </a:endParaRPr>
          </a:p>
          <a:p>
            <a:endParaRPr lang="en-IN" sz="2000" b="1" dirty="0" smtClean="0">
              <a:solidFill>
                <a:srgbClr val="0070C0"/>
              </a:solidFill>
            </a:endParaRPr>
          </a:p>
          <a:p>
            <a:pPr lvl="1">
              <a:buNone/>
            </a:pPr>
            <a:endParaRPr lang="en-US" dirty="0"/>
          </a:p>
        </p:txBody>
      </p:sp>
      <p:grpSp>
        <p:nvGrpSpPr>
          <p:cNvPr id="2" name="Group 60"/>
          <p:cNvGrpSpPr/>
          <p:nvPr/>
        </p:nvGrpSpPr>
        <p:grpSpPr>
          <a:xfrm>
            <a:off x="467544" y="3645024"/>
            <a:ext cx="1728192" cy="2109192"/>
            <a:chOff x="971600" y="4005064"/>
            <a:chExt cx="1728192" cy="2109192"/>
          </a:xfrm>
        </p:grpSpPr>
        <p:grpSp>
          <p:nvGrpSpPr>
            <p:cNvPr id="3" name="Group 59"/>
            <p:cNvGrpSpPr/>
            <p:nvPr/>
          </p:nvGrpSpPr>
          <p:grpSpPr>
            <a:xfrm>
              <a:off x="971600" y="4005064"/>
              <a:ext cx="1259170" cy="1631119"/>
              <a:chOff x="971600" y="4005064"/>
              <a:chExt cx="1259170" cy="1631119"/>
            </a:xfrm>
          </p:grpSpPr>
          <p:grpSp>
            <p:nvGrpSpPr>
              <p:cNvPr id="4" name="Group 8"/>
              <p:cNvGrpSpPr/>
              <p:nvPr/>
            </p:nvGrpSpPr>
            <p:grpSpPr>
              <a:xfrm>
                <a:off x="971600" y="4005064"/>
                <a:ext cx="1259170" cy="1631119"/>
                <a:chOff x="1605310" y="1503985"/>
                <a:chExt cx="1259170" cy="1631119"/>
              </a:xfrm>
            </p:grpSpPr>
            <p:cxnSp>
              <p:nvCxnSpPr>
                <p:cNvPr id="90" name="Straight Arrow Connector 89"/>
                <p:cNvCxnSpPr>
                  <a:stCxn id="92" idx="5"/>
                  <a:endCxn id="89" idx="0"/>
                </p:cNvCxnSpPr>
                <p:nvPr/>
              </p:nvCxnSpPr>
              <p:spPr>
                <a:xfrm>
                  <a:off x="2158474" y="1952114"/>
                  <a:ext cx="274928" cy="27195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1" name="Straight Arrow Connector 90"/>
                <p:cNvCxnSpPr/>
                <p:nvPr/>
              </p:nvCxnSpPr>
              <p:spPr>
                <a:xfrm>
                  <a:off x="2583443" y="2685591"/>
                  <a:ext cx="281037" cy="44951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2" name="Oval 91"/>
                <p:cNvSpPr/>
                <p:nvPr/>
              </p:nvSpPr>
              <p:spPr>
                <a:xfrm>
                  <a:off x="1605310" y="1503985"/>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8</a:t>
                  </a:r>
                  <a:endParaRPr lang="en-US" b="1" dirty="0">
                    <a:solidFill>
                      <a:schemeClr val="accent2">
                        <a:lumMod val="75000"/>
                      </a:schemeClr>
                    </a:solidFill>
                  </a:endParaRPr>
                </a:p>
              </p:txBody>
            </p:sp>
          </p:grpSp>
          <p:sp>
            <p:nvSpPr>
              <p:cNvPr id="89" name="Oval 88"/>
              <p:cNvSpPr/>
              <p:nvPr/>
            </p:nvSpPr>
            <p:spPr>
              <a:xfrm>
                <a:off x="1475656" y="472514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10</a:t>
                </a:r>
                <a:endParaRPr lang="en-US" b="1" dirty="0">
                  <a:solidFill>
                    <a:schemeClr val="accent2">
                      <a:lumMod val="75000"/>
                    </a:schemeClr>
                  </a:solidFill>
                </a:endParaRPr>
              </a:p>
            </p:txBody>
          </p:sp>
        </p:grpSp>
        <p:sp>
          <p:nvSpPr>
            <p:cNvPr id="86" name="Oval 85"/>
            <p:cNvSpPr/>
            <p:nvPr/>
          </p:nvSpPr>
          <p:spPr>
            <a:xfrm>
              <a:off x="2051720" y="558924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12</a:t>
              </a:r>
              <a:endParaRPr lang="en-US" b="1" dirty="0">
                <a:solidFill>
                  <a:schemeClr val="accent2">
                    <a:lumMod val="75000"/>
                  </a:schemeClr>
                </a:solidFill>
              </a:endParaRPr>
            </a:p>
          </p:txBody>
        </p:sp>
      </p:grpSp>
      <p:sp>
        <p:nvSpPr>
          <p:cNvPr id="95" name="TextBox 182"/>
          <p:cNvSpPr txBox="1"/>
          <p:nvPr/>
        </p:nvSpPr>
        <p:spPr>
          <a:xfrm>
            <a:off x="1691680" y="4365104"/>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96" name="TextBox 193"/>
          <p:cNvSpPr txBox="1"/>
          <p:nvPr/>
        </p:nvSpPr>
        <p:spPr>
          <a:xfrm>
            <a:off x="1896332" y="495443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97" name="TextBox 182"/>
          <p:cNvSpPr txBox="1"/>
          <p:nvPr/>
        </p:nvSpPr>
        <p:spPr>
          <a:xfrm>
            <a:off x="1043608" y="3501008"/>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-2</a:t>
            </a:r>
            <a:endParaRPr lang="en-US" b="1" dirty="0"/>
          </a:p>
        </p:txBody>
      </p:sp>
      <p:cxnSp>
        <p:nvCxnSpPr>
          <p:cNvPr id="98" name="Straight Connector 97"/>
          <p:cNvCxnSpPr/>
          <p:nvPr/>
        </p:nvCxnSpPr>
        <p:spPr>
          <a:xfrm>
            <a:off x="2915816" y="3212976"/>
            <a:ext cx="0" cy="2852936"/>
          </a:xfrm>
          <a:prstGeom prst="line">
            <a:avLst/>
          </a:prstGeom>
        </p:spPr>
        <p:style>
          <a:lnRef idx="2">
            <a:schemeClr val="dk1"/>
          </a:lnRef>
          <a:fillRef idx="0">
            <a:schemeClr val="dk1"/>
          </a:fillRef>
          <a:effectRef idx="1">
            <a:schemeClr val="dk1"/>
          </a:effectRef>
          <a:fontRef idx="minor">
            <a:schemeClr val="tx1"/>
          </a:fontRef>
        </p:style>
      </p:cxnSp>
      <p:grpSp>
        <p:nvGrpSpPr>
          <p:cNvPr id="5" name="Group 61"/>
          <p:cNvGrpSpPr/>
          <p:nvPr/>
        </p:nvGrpSpPr>
        <p:grpSpPr>
          <a:xfrm>
            <a:off x="3923928" y="3212976"/>
            <a:ext cx="1728192" cy="2325216"/>
            <a:chOff x="971600" y="3789040"/>
            <a:chExt cx="1728192" cy="2325216"/>
          </a:xfrm>
        </p:grpSpPr>
        <p:grpSp>
          <p:nvGrpSpPr>
            <p:cNvPr id="6" name="Group 59"/>
            <p:cNvGrpSpPr/>
            <p:nvPr/>
          </p:nvGrpSpPr>
          <p:grpSpPr>
            <a:xfrm>
              <a:off x="971600" y="4005064"/>
              <a:ext cx="1658466" cy="1631119"/>
              <a:chOff x="971600" y="4005064"/>
              <a:chExt cx="1658466" cy="1631119"/>
            </a:xfrm>
          </p:grpSpPr>
          <p:grpSp>
            <p:nvGrpSpPr>
              <p:cNvPr id="7" name="Group 8"/>
              <p:cNvGrpSpPr/>
              <p:nvPr/>
            </p:nvGrpSpPr>
            <p:grpSpPr>
              <a:xfrm>
                <a:off x="971600" y="4005064"/>
                <a:ext cx="1658466" cy="1631119"/>
                <a:chOff x="1605310" y="1503985"/>
                <a:chExt cx="1658466" cy="1631119"/>
              </a:xfrm>
            </p:grpSpPr>
            <p:cxnSp>
              <p:nvCxnSpPr>
                <p:cNvPr id="106" name="Straight Arrow Connector 105"/>
                <p:cNvCxnSpPr>
                  <a:stCxn id="108" idx="5"/>
                </p:cNvCxnSpPr>
                <p:nvPr/>
              </p:nvCxnSpPr>
              <p:spPr>
                <a:xfrm>
                  <a:off x="2158474" y="1952114"/>
                  <a:ext cx="155561" cy="46406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7" name="Straight Arrow Connector 106"/>
                <p:cNvCxnSpPr/>
                <p:nvPr/>
              </p:nvCxnSpPr>
              <p:spPr>
                <a:xfrm>
                  <a:off x="2583443" y="2685591"/>
                  <a:ext cx="281037" cy="44951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8" name="Oval 107"/>
                <p:cNvSpPr/>
                <p:nvPr/>
              </p:nvSpPr>
              <p:spPr>
                <a:xfrm>
                  <a:off x="1605310" y="1503985"/>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8</a:t>
                  </a:r>
                  <a:endParaRPr lang="en-US" b="1" dirty="0">
                    <a:solidFill>
                      <a:schemeClr val="accent2">
                        <a:lumMod val="75000"/>
                      </a:schemeClr>
                    </a:solidFill>
                  </a:endParaRPr>
                </a:p>
              </p:txBody>
            </p:sp>
            <p:sp>
              <p:nvSpPr>
                <p:cNvPr id="109" name="TextBox 182"/>
                <p:cNvSpPr txBox="1"/>
                <p:nvPr/>
              </p:nvSpPr>
              <p:spPr>
                <a:xfrm>
                  <a:off x="2757438" y="2152057"/>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110" name="TextBox 193"/>
                <p:cNvSpPr txBox="1"/>
                <p:nvPr/>
              </p:nvSpPr>
              <p:spPr>
                <a:xfrm>
                  <a:off x="2962090" y="2741387"/>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sp>
            <p:nvSpPr>
              <p:cNvPr id="105" name="Oval 104"/>
              <p:cNvSpPr/>
              <p:nvPr/>
            </p:nvSpPr>
            <p:spPr>
              <a:xfrm>
                <a:off x="1475656" y="472514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10</a:t>
                </a:r>
                <a:endParaRPr lang="en-US" b="1" dirty="0">
                  <a:solidFill>
                    <a:schemeClr val="accent2">
                      <a:lumMod val="75000"/>
                    </a:schemeClr>
                  </a:solidFill>
                </a:endParaRPr>
              </a:p>
            </p:txBody>
          </p:sp>
        </p:grpSp>
        <p:grpSp>
          <p:nvGrpSpPr>
            <p:cNvPr id="8" name="Group 58"/>
            <p:cNvGrpSpPr/>
            <p:nvPr/>
          </p:nvGrpSpPr>
          <p:grpSpPr>
            <a:xfrm>
              <a:off x="1475656" y="3789040"/>
              <a:ext cx="1224136" cy="2325216"/>
              <a:chOff x="1475656" y="3789040"/>
              <a:chExt cx="1224136" cy="2325216"/>
            </a:xfrm>
          </p:grpSpPr>
          <p:sp>
            <p:nvSpPr>
              <p:cNvPr id="102" name="Oval 101"/>
              <p:cNvSpPr/>
              <p:nvPr/>
            </p:nvSpPr>
            <p:spPr>
              <a:xfrm>
                <a:off x="2051720" y="558924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12</a:t>
                </a:r>
                <a:endParaRPr lang="en-US" b="1" dirty="0">
                  <a:solidFill>
                    <a:schemeClr val="accent2">
                      <a:lumMod val="75000"/>
                    </a:schemeClr>
                  </a:solidFill>
                </a:endParaRPr>
              </a:p>
            </p:txBody>
          </p:sp>
          <p:sp>
            <p:nvSpPr>
              <p:cNvPr id="103" name="TextBox 182"/>
              <p:cNvSpPr txBox="1"/>
              <p:nvPr/>
            </p:nvSpPr>
            <p:spPr>
              <a:xfrm>
                <a:off x="1475656" y="3789040"/>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-2</a:t>
                </a:r>
                <a:endParaRPr lang="en-US" b="1" dirty="0"/>
              </a:p>
            </p:txBody>
          </p:sp>
        </p:grpSp>
      </p:grpSp>
      <p:cxnSp>
        <p:nvCxnSpPr>
          <p:cNvPr id="111" name="Curved Connector 36"/>
          <p:cNvCxnSpPr/>
          <p:nvPr/>
        </p:nvCxnSpPr>
        <p:spPr>
          <a:xfrm flipH="1" flipV="1">
            <a:off x="5292080" y="4365104"/>
            <a:ext cx="134120" cy="589330"/>
          </a:xfrm>
          <a:prstGeom prst="curvedConnector3">
            <a:avLst>
              <a:gd name="adj1" fmla="val -170444"/>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2" name="Curved Connector 36"/>
          <p:cNvCxnSpPr/>
          <p:nvPr/>
        </p:nvCxnSpPr>
        <p:spPr>
          <a:xfrm flipH="1" flipV="1">
            <a:off x="4716016" y="3501008"/>
            <a:ext cx="134120" cy="589330"/>
          </a:xfrm>
          <a:prstGeom prst="curvedConnector3">
            <a:avLst>
              <a:gd name="adj1" fmla="val -170444"/>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3" name="Curved Connector 36"/>
          <p:cNvCxnSpPr/>
          <p:nvPr/>
        </p:nvCxnSpPr>
        <p:spPr>
          <a:xfrm rot="10800000" flipV="1">
            <a:off x="3491880" y="3789040"/>
            <a:ext cx="360040" cy="529580"/>
          </a:xfrm>
          <a:prstGeom prst="curvedConnector2">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372200" y="3212976"/>
            <a:ext cx="0" cy="2852936"/>
          </a:xfrm>
          <a:prstGeom prst="line">
            <a:avLst/>
          </a:prstGeom>
        </p:spPr>
        <p:style>
          <a:lnRef idx="2">
            <a:schemeClr val="dk1"/>
          </a:lnRef>
          <a:fillRef idx="0">
            <a:schemeClr val="dk1"/>
          </a:fillRef>
          <a:effectRef idx="1">
            <a:schemeClr val="dk1"/>
          </a:effectRef>
          <a:fontRef idx="minor">
            <a:schemeClr val="tx1"/>
          </a:fontRef>
        </p:style>
      </p:cxnSp>
      <p:grpSp>
        <p:nvGrpSpPr>
          <p:cNvPr id="9" name="Group 136"/>
          <p:cNvGrpSpPr/>
          <p:nvPr/>
        </p:nvGrpSpPr>
        <p:grpSpPr>
          <a:xfrm>
            <a:off x="6876256" y="3717032"/>
            <a:ext cx="1944216" cy="1389112"/>
            <a:chOff x="5796136" y="3645024"/>
            <a:chExt cx="1944216" cy="1389112"/>
          </a:xfrm>
        </p:grpSpPr>
        <p:cxnSp>
          <p:nvCxnSpPr>
            <p:cNvPr id="123" name="Straight Arrow Connector 122"/>
            <p:cNvCxnSpPr>
              <a:stCxn id="121" idx="5"/>
              <a:endCxn id="119" idx="0"/>
            </p:cNvCxnSpPr>
            <p:nvPr/>
          </p:nvCxnSpPr>
          <p:spPr>
            <a:xfrm>
              <a:off x="69973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4" name="Oval 123"/>
            <p:cNvSpPr/>
            <p:nvPr/>
          </p:nvSpPr>
          <p:spPr>
            <a:xfrm>
              <a:off x="5796136"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8</a:t>
              </a:r>
              <a:endParaRPr lang="en-US" b="1" dirty="0">
                <a:solidFill>
                  <a:schemeClr val="accent2">
                    <a:lumMod val="75000"/>
                  </a:schemeClr>
                </a:solidFill>
              </a:endParaRPr>
            </a:p>
          </p:txBody>
        </p:sp>
        <p:sp>
          <p:nvSpPr>
            <p:cNvPr id="121" name="Oval 120"/>
            <p:cNvSpPr/>
            <p:nvPr/>
          </p:nvSpPr>
          <p:spPr>
            <a:xfrm>
              <a:off x="6444208" y="364502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10</a:t>
              </a:r>
              <a:endParaRPr lang="en-US" b="1" dirty="0">
                <a:solidFill>
                  <a:schemeClr val="accent2">
                    <a:lumMod val="75000"/>
                  </a:schemeClr>
                </a:solidFill>
              </a:endParaRPr>
            </a:p>
          </p:txBody>
        </p:sp>
        <p:sp>
          <p:nvSpPr>
            <p:cNvPr id="119" name="Oval 118"/>
            <p:cNvSpPr/>
            <p:nvPr/>
          </p:nvSpPr>
          <p:spPr>
            <a:xfrm>
              <a:off x="7092280"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12</a:t>
              </a:r>
              <a:endParaRPr lang="en-US" b="1" dirty="0">
                <a:solidFill>
                  <a:schemeClr val="accent2">
                    <a:lumMod val="75000"/>
                  </a:schemeClr>
                </a:solidFill>
              </a:endParaRPr>
            </a:p>
          </p:txBody>
        </p:sp>
        <p:cxnSp>
          <p:nvCxnSpPr>
            <p:cNvPr id="129" name="Straight Arrow Connector 128"/>
            <p:cNvCxnSpPr>
              <a:stCxn id="121" idx="3"/>
              <a:endCxn id="124" idx="0"/>
            </p:cNvCxnSpPr>
            <p:nvPr/>
          </p:nvCxnSpPr>
          <p:spPr>
            <a:xfrm flipH="1">
              <a:off x="61201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38" name="TextBox 193"/>
          <p:cNvSpPr txBox="1"/>
          <p:nvPr/>
        </p:nvSpPr>
        <p:spPr>
          <a:xfrm>
            <a:off x="8532440" y="429309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39" name="TextBox 193"/>
          <p:cNvSpPr txBox="1"/>
          <p:nvPr/>
        </p:nvSpPr>
        <p:spPr>
          <a:xfrm>
            <a:off x="6732240" y="429309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40" name="TextBox 193"/>
          <p:cNvSpPr txBox="1"/>
          <p:nvPr/>
        </p:nvSpPr>
        <p:spPr>
          <a:xfrm>
            <a:off x="8172400" y="350100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41" name="TextBox 140"/>
          <p:cNvSpPr txBox="1"/>
          <p:nvPr/>
        </p:nvSpPr>
        <p:spPr>
          <a:xfrm>
            <a:off x="251520" y="5805264"/>
            <a:ext cx="2160240" cy="369332"/>
          </a:xfrm>
          <a:prstGeom prst="rect">
            <a:avLst/>
          </a:prstGeom>
          <a:noFill/>
        </p:spPr>
        <p:txBody>
          <a:bodyPr wrap="square" rtlCol="0">
            <a:spAutoFit/>
          </a:bodyPr>
          <a:lstStyle/>
          <a:p>
            <a:r>
              <a:rPr lang="en-IN" b="1" dirty="0" smtClean="0">
                <a:solidFill>
                  <a:srgbClr val="FF0000"/>
                </a:solidFill>
                <a:latin typeface="+mn-lt"/>
              </a:rPr>
              <a:t>Tree is imbalanced</a:t>
            </a:r>
            <a:endParaRPr lang="en-US" b="1" dirty="0">
              <a:solidFill>
                <a:srgbClr val="FF0000"/>
              </a:solidFill>
              <a:latin typeface="+mn-lt"/>
            </a:endParaRPr>
          </a:p>
        </p:txBody>
      </p:sp>
      <p:sp>
        <p:nvSpPr>
          <p:cNvPr id="142" name="TextBox 141"/>
          <p:cNvSpPr txBox="1"/>
          <p:nvPr/>
        </p:nvSpPr>
        <p:spPr>
          <a:xfrm>
            <a:off x="3203848" y="5589240"/>
            <a:ext cx="2952328" cy="923330"/>
          </a:xfrm>
          <a:prstGeom prst="rect">
            <a:avLst/>
          </a:prstGeom>
          <a:noFill/>
        </p:spPr>
        <p:txBody>
          <a:bodyPr wrap="square" rtlCol="0">
            <a:spAutoFit/>
          </a:bodyPr>
          <a:lstStyle/>
          <a:p>
            <a:pPr algn="ctr"/>
            <a:r>
              <a:rPr lang="en-IN" b="1" dirty="0" smtClean="0">
                <a:solidFill>
                  <a:srgbClr val="FF0000"/>
                </a:solidFill>
                <a:latin typeface="+mn-lt"/>
              </a:rPr>
              <a:t>To make balanced we use LL Rotation which moves nodes one position to left </a:t>
            </a:r>
            <a:endParaRPr lang="en-US" b="1" dirty="0">
              <a:solidFill>
                <a:srgbClr val="FF0000"/>
              </a:solidFill>
              <a:latin typeface="+mn-lt"/>
            </a:endParaRPr>
          </a:p>
        </p:txBody>
      </p:sp>
      <p:sp>
        <p:nvSpPr>
          <p:cNvPr id="143" name="TextBox 142"/>
          <p:cNvSpPr txBox="1"/>
          <p:nvPr/>
        </p:nvSpPr>
        <p:spPr>
          <a:xfrm>
            <a:off x="6588224" y="5661248"/>
            <a:ext cx="2160240" cy="646331"/>
          </a:xfrm>
          <a:prstGeom prst="rect">
            <a:avLst/>
          </a:prstGeom>
          <a:noFill/>
        </p:spPr>
        <p:txBody>
          <a:bodyPr wrap="square" rtlCol="0">
            <a:spAutoFit/>
          </a:bodyPr>
          <a:lstStyle/>
          <a:p>
            <a:pPr algn="ctr"/>
            <a:r>
              <a:rPr lang="en-IN" b="1" dirty="0" smtClean="0">
                <a:solidFill>
                  <a:srgbClr val="FF0000"/>
                </a:solidFill>
                <a:latin typeface="+mn-lt"/>
              </a:rPr>
              <a:t>After LL Rotation  Tree is balanced</a:t>
            </a:r>
            <a:endParaRPr lang="en-US" b="1" dirty="0">
              <a:solidFill>
                <a:srgbClr val="FF0000"/>
              </a:solidFill>
              <a:latin typeface="+mn-lt"/>
            </a:endParaRPr>
          </a:p>
        </p:txBody>
      </p:sp>
      <p:sp>
        <p:nvSpPr>
          <p:cNvPr id="144" name="TextBox 143"/>
          <p:cNvSpPr txBox="1"/>
          <p:nvPr/>
        </p:nvSpPr>
        <p:spPr>
          <a:xfrm>
            <a:off x="323528" y="3356992"/>
            <a:ext cx="2160240" cy="369332"/>
          </a:xfrm>
          <a:prstGeom prst="rect">
            <a:avLst/>
          </a:prstGeom>
          <a:noFill/>
        </p:spPr>
        <p:txBody>
          <a:bodyPr wrap="square" rtlCol="0">
            <a:spAutoFit/>
          </a:bodyPr>
          <a:lstStyle/>
          <a:p>
            <a:r>
              <a:rPr lang="en-IN" b="1" dirty="0" smtClean="0">
                <a:solidFill>
                  <a:schemeClr val="accent1">
                    <a:lumMod val="75000"/>
                  </a:schemeClr>
                </a:solidFill>
                <a:latin typeface="+mn-lt"/>
              </a:rPr>
              <a:t>Insert 8, 10, 12</a:t>
            </a:r>
            <a:endParaRPr lang="en-US" b="1" dirty="0">
              <a:solidFill>
                <a:schemeClr val="accent1">
                  <a:lumMod val="75000"/>
                </a:schemeClr>
              </a:solidFill>
              <a:latin typeface="+mn-lt"/>
            </a:endParaRPr>
          </a:p>
        </p:txBody>
      </p:sp>
    </p:spTree>
  </p:cSld>
  <p:clrMapOvr>
    <a:masterClrMapping/>
  </p:clrMapOvr>
  <p:transition advTm="774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44"/>
                                        </p:tgtEl>
                                        <p:attrNameLst>
                                          <p:attrName>style.visibility</p:attrName>
                                        </p:attrNameLst>
                                      </p:cBhvr>
                                      <p:to>
                                        <p:strVal val="visible"/>
                                      </p:to>
                                    </p:set>
                                    <p:animEffect transition="in" filter="box(in)">
                                      <p:cBhvr>
                                        <p:cTn id="15" dur="500"/>
                                        <p:tgtEl>
                                          <p:spTgt spid="144"/>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ox(i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box(in)">
                                      <p:cBhvr>
                                        <p:cTn id="25" dur="500"/>
                                        <p:tgtEl>
                                          <p:spTgt spid="96"/>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box(in)">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97"/>
                                        </p:tgtEl>
                                        <p:attrNameLst>
                                          <p:attrName>style.visibility</p:attrName>
                                        </p:attrNameLst>
                                      </p:cBhvr>
                                      <p:to>
                                        <p:strVal val="visible"/>
                                      </p:to>
                                    </p:set>
                                    <p:animEffect transition="in" filter="box(in)">
                                      <p:cBhvr>
                                        <p:cTn id="35" dur="500"/>
                                        <p:tgtEl>
                                          <p:spTgt spid="97"/>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41"/>
                                        </p:tgtEl>
                                        <p:attrNameLst>
                                          <p:attrName>style.visibility</p:attrName>
                                        </p:attrNameLst>
                                      </p:cBhvr>
                                      <p:to>
                                        <p:strVal val="visible"/>
                                      </p:to>
                                    </p:set>
                                    <p:animEffect transition="in" filter="box(in)">
                                      <p:cBhvr>
                                        <p:cTn id="40" dur="500"/>
                                        <p:tgtEl>
                                          <p:spTgt spid="14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42"/>
                                        </p:tgtEl>
                                        <p:attrNameLst>
                                          <p:attrName>style.visibility</p:attrName>
                                        </p:attrNameLst>
                                      </p:cBhvr>
                                      <p:to>
                                        <p:strVal val="visible"/>
                                      </p:to>
                                    </p:set>
                                    <p:animEffect transition="in" filter="box(in)">
                                      <p:cBhvr>
                                        <p:cTn id="49" dur="500"/>
                                        <p:tgtEl>
                                          <p:spTgt spid="142"/>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box(in)">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blinds(horizontal)">
                                      <p:cBhvr>
                                        <p:cTn id="59" dur="500"/>
                                        <p:tgtEl>
                                          <p:spTgt spid="111"/>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12"/>
                                        </p:tgtEl>
                                        <p:attrNameLst>
                                          <p:attrName>style.visibility</p:attrName>
                                        </p:attrNameLst>
                                      </p:cBhvr>
                                      <p:to>
                                        <p:strVal val="visible"/>
                                      </p:to>
                                    </p:set>
                                    <p:animEffect transition="in" filter="blinds(horizontal)">
                                      <p:cBhvr>
                                        <p:cTn id="64" dur="500"/>
                                        <p:tgtEl>
                                          <p:spTgt spid="112"/>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113"/>
                                        </p:tgtEl>
                                        <p:attrNameLst>
                                          <p:attrName>style.visibility</p:attrName>
                                        </p:attrNameLst>
                                      </p:cBhvr>
                                      <p:to>
                                        <p:strVal val="visible"/>
                                      </p:to>
                                    </p:set>
                                    <p:animEffect transition="in" filter="blinds(horizontal)">
                                      <p:cBhvr>
                                        <p:cTn id="69" dur="500"/>
                                        <p:tgtEl>
                                          <p:spTgt spid="113"/>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11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blinds(horizontal)">
                                      <p:cBhvr>
                                        <p:cTn id="78" dur="500"/>
                                        <p:tgtEl>
                                          <p:spTgt spid="9"/>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138"/>
                                        </p:tgtEl>
                                        <p:attrNameLst>
                                          <p:attrName>style.visibility</p:attrName>
                                        </p:attrNameLst>
                                      </p:cBhvr>
                                      <p:to>
                                        <p:strVal val="visible"/>
                                      </p:to>
                                    </p:set>
                                    <p:animEffect transition="in" filter="box(in)">
                                      <p:cBhvr>
                                        <p:cTn id="83" dur="500"/>
                                        <p:tgtEl>
                                          <p:spTgt spid="138"/>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139"/>
                                        </p:tgtEl>
                                        <p:attrNameLst>
                                          <p:attrName>style.visibility</p:attrName>
                                        </p:attrNameLst>
                                      </p:cBhvr>
                                      <p:to>
                                        <p:strVal val="visible"/>
                                      </p:to>
                                    </p:set>
                                    <p:animEffect transition="in" filter="box(in)">
                                      <p:cBhvr>
                                        <p:cTn id="88" dur="500"/>
                                        <p:tgtEl>
                                          <p:spTgt spid="139"/>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grpId="0" nodeType="clickEffect">
                                  <p:stCondLst>
                                    <p:cond delay="0"/>
                                  </p:stCondLst>
                                  <p:childTnLst>
                                    <p:set>
                                      <p:cBhvr>
                                        <p:cTn id="92" dur="1" fill="hold">
                                          <p:stCondLst>
                                            <p:cond delay="0"/>
                                          </p:stCondLst>
                                        </p:cTn>
                                        <p:tgtEl>
                                          <p:spTgt spid="140"/>
                                        </p:tgtEl>
                                        <p:attrNameLst>
                                          <p:attrName>style.visibility</p:attrName>
                                        </p:attrNameLst>
                                      </p:cBhvr>
                                      <p:to>
                                        <p:strVal val="visible"/>
                                      </p:to>
                                    </p:set>
                                    <p:animEffect transition="in" filter="box(in)">
                                      <p:cBhvr>
                                        <p:cTn id="93" dur="500"/>
                                        <p:tgtEl>
                                          <p:spTgt spid="140"/>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16" fill="hold" grpId="0" nodeType="clickEffect">
                                  <p:stCondLst>
                                    <p:cond delay="0"/>
                                  </p:stCondLst>
                                  <p:childTnLst>
                                    <p:set>
                                      <p:cBhvr>
                                        <p:cTn id="97" dur="1" fill="hold">
                                          <p:stCondLst>
                                            <p:cond delay="0"/>
                                          </p:stCondLst>
                                        </p:cTn>
                                        <p:tgtEl>
                                          <p:spTgt spid="143"/>
                                        </p:tgtEl>
                                        <p:attrNameLst>
                                          <p:attrName>style.visibility</p:attrName>
                                        </p:attrNameLst>
                                      </p:cBhvr>
                                      <p:to>
                                        <p:strVal val="visible"/>
                                      </p:to>
                                    </p:set>
                                    <p:animEffect transition="in" filter="box(in)">
                                      <p:cBhvr>
                                        <p:cTn id="98"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97" grpId="0"/>
      <p:bldP spid="138" grpId="0"/>
      <p:bldP spid="139" grpId="0"/>
      <p:bldP spid="140" grpId="0"/>
      <p:bldP spid="141" grpId="0"/>
      <p:bldP spid="142" grpId="0"/>
      <p:bldP spid="143" grpId="0"/>
      <p:bldP spid="14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858000"/>
          </a:xfrm>
          <a:prstGeom prst="rect">
            <a:avLst/>
          </a:prstGeom>
          <a:noFill/>
          <a:ln w="9525" algn="ctr">
            <a:noFill/>
            <a:miter lim="800000"/>
            <a:headEnd/>
            <a:tailEnd/>
          </a:ln>
        </p:spPr>
      </p:pic>
      <p:pic>
        <p:nvPicPr>
          <p:cNvPr id="19459"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2123728" y="2996952"/>
            <a:ext cx="5430838" cy="2803525"/>
          </a:xfrm>
          <a:prstGeom prst="rect">
            <a:avLst/>
          </a:prstGeom>
          <a:noFill/>
          <a:ln w="9525" algn="ctr">
            <a:noFill/>
            <a:round/>
            <a:headEnd/>
            <a:tailEnd/>
          </a:ln>
        </p:spPr>
      </p:pic>
      <p:sp>
        <p:nvSpPr>
          <p:cNvPr id="194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94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pitchFamily="34" charset="0"/>
                <a:cs typeface="Times New Roman" pitchFamily="18" charset="0"/>
              </a:rPr>
              <a:t>Single Right Rotation (RR Rotation )</a:t>
            </a:r>
            <a:endParaRPr lang="en-US" altLang="en-US" sz="3000" b="1" dirty="0">
              <a:solidFill>
                <a:schemeClr val="bg1"/>
              </a:solidFill>
              <a:latin typeface="Calibri" pitchFamily="34" charset="0"/>
              <a:cs typeface="Times New Roman" pitchFamily="18" charset="0"/>
            </a:endParaRPr>
          </a:p>
        </p:txBody>
      </p:sp>
      <p:pic>
        <p:nvPicPr>
          <p:cNvPr id="19464" name="Audio 2">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82" name="Content Placeholder 2"/>
          <p:cNvSpPr>
            <a:spLocks noGrp="1"/>
          </p:cNvSpPr>
          <p:nvPr>
            <p:ph idx="1"/>
          </p:nvPr>
        </p:nvSpPr>
        <p:spPr>
          <a:xfrm>
            <a:off x="0" y="2348880"/>
            <a:ext cx="8763000" cy="1152128"/>
          </a:xfrm>
        </p:spPr>
        <p:txBody>
          <a:bodyPr/>
          <a:lstStyle>
            <a:defPPr/>
          </a:lstStyle>
          <a:p>
            <a:pPr algn="just"/>
            <a:r>
              <a:rPr lang="en-US" sz="2000" dirty="0" smtClean="0">
                <a:latin typeface="Calibri" pitchFamily="34" charset="0"/>
                <a:cs typeface="Calibri" pitchFamily="34" charset="0"/>
              </a:rPr>
              <a:t> </a:t>
            </a:r>
            <a:r>
              <a:rPr lang="en-US" sz="2000" dirty="0" smtClean="0"/>
              <a:t>In RR Rotation, every node moves one position to right from the current position. </a:t>
            </a:r>
            <a:endParaRPr lang="en-IN" sz="2000" dirty="0" smtClean="0"/>
          </a:p>
          <a:p>
            <a:pPr algn="just"/>
            <a:r>
              <a:rPr lang="en-US" sz="2000" dirty="0" smtClean="0"/>
              <a:t>To understand RR Rotation, let us consider the following insertion operation in AVL Tree</a:t>
            </a:r>
            <a:r>
              <a:rPr lang="en-US" sz="2000" dirty="0" smtClean="0">
                <a:cs typeface="Calibri" pitchFamily="34" charset="0"/>
              </a:rPr>
              <a:t>.</a:t>
            </a:r>
          </a:p>
          <a:p>
            <a:pPr>
              <a:buNone/>
            </a:pPr>
            <a:endParaRPr lang="en-US" sz="2000" b="1" i="1" dirty="0" smtClean="0"/>
          </a:p>
          <a:p>
            <a:pPr>
              <a:buNone/>
            </a:pPr>
            <a:endParaRPr lang="en-US" sz="2000" b="1" i="1" dirty="0" smtClean="0"/>
          </a:p>
          <a:p>
            <a:pPr>
              <a:buNone/>
            </a:pPr>
            <a:endParaRPr lang="en-US" sz="2000" b="1" i="1" dirty="0" smtClean="0"/>
          </a:p>
          <a:p>
            <a:pPr>
              <a:buNone/>
            </a:pPr>
            <a:endParaRPr lang="en-US" sz="2000" i="1" dirty="0" smtClean="0"/>
          </a:p>
          <a:p>
            <a:pPr>
              <a:buNone/>
            </a:pPr>
            <a:endParaRPr lang="en-IN" sz="2000" b="1" dirty="0" smtClean="0">
              <a:solidFill>
                <a:srgbClr val="0070C0"/>
              </a:solidFill>
            </a:endParaRPr>
          </a:p>
          <a:p>
            <a:endParaRPr lang="en-IN" sz="2000" b="1" dirty="0" smtClean="0">
              <a:solidFill>
                <a:srgbClr val="0070C0"/>
              </a:solidFill>
            </a:endParaRPr>
          </a:p>
          <a:p>
            <a:pPr lvl="1">
              <a:buNone/>
            </a:pPr>
            <a:endParaRPr lang="en-US" dirty="0"/>
          </a:p>
        </p:txBody>
      </p:sp>
      <p:grpSp>
        <p:nvGrpSpPr>
          <p:cNvPr id="2" name="Group 60"/>
          <p:cNvGrpSpPr/>
          <p:nvPr/>
        </p:nvGrpSpPr>
        <p:grpSpPr>
          <a:xfrm>
            <a:off x="467544" y="3717032"/>
            <a:ext cx="1368152" cy="2181200"/>
            <a:chOff x="971600" y="4005064"/>
            <a:chExt cx="1368152" cy="2181200"/>
          </a:xfrm>
        </p:grpSpPr>
        <p:grpSp>
          <p:nvGrpSpPr>
            <p:cNvPr id="3" name="Group 59"/>
            <p:cNvGrpSpPr/>
            <p:nvPr/>
          </p:nvGrpSpPr>
          <p:grpSpPr>
            <a:xfrm>
              <a:off x="1331640" y="4005064"/>
              <a:ext cx="1008112" cy="1712111"/>
              <a:chOff x="1331640" y="4005064"/>
              <a:chExt cx="1008112" cy="1712111"/>
            </a:xfrm>
          </p:grpSpPr>
          <p:grpSp>
            <p:nvGrpSpPr>
              <p:cNvPr id="4" name="Group 8"/>
              <p:cNvGrpSpPr/>
              <p:nvPr/>
            </p:nvGrpSpPr>
            <p:grpSpPr>
              <a:xfrm>
                <a:off x="1331640" y="4005064"/>
                <a:ext cx="1008112" cy="1712111"/>
                <a:chOff x="1965350" y="1503985"/>
                <a:chExt cx="1008112" cy="1712111"/>
              </a:xfrm>
            </p:grpSpPr>
            <p:cxnSp>
              <p:nvCxnSpPr>
                <p:cNvPr id="90" name="Straight Arrow Connector 89"/>
                <p:cNvCxnSpPr>
                  <a:stCxn id="92" idx="3"/>
                  <a:endCxn id="89" idx="0"/>
                </p:cNvCxnSpPr>
                <p:nvPr/>
              </p:nvCxnSpPr>
              <p:spPr>
                <a:xfrm flipH="1">
                  <a:off x="2289386" y="1952114"/>
                  <a:ext cx="130912" cy="34395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1" name="Straight Arrow Connector 90"/>
                <p:cNvCxnSpPr/>
                <p:nvPr/>
              </p:nvCxnSpPr>
              <p:spPr>
                <a:xfrm flipH="1">
                  <a:off x="1965350" y="2800129"/>
                  <a:ext cx="130912"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2" name="Oval 91"/>
                <p:cNvSpPr/>
                <p:nvPr/>
              </p:nvSpPr>
              <p:spPr>
                <a:xfrm>
                  <a:off x="2325390" y="1503985"/>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12</a:t>
                  </a:r>
                  <a:endParaRPr lang="en-US" b="1" dirty="0">
                    <a:solidFill>
                      <a:schemeClr val="accent2">
                        <a:lumMod val="75000"/>
                      </a:schemeClr>
                    </a:solidFill>
                  </a:endParaRPr>
                </a:p>
              </p:txBody>
            </p:sp>
          </p:grpSp>
          <p:sp>
            <p:nvSpPr>
              <p:cNvPr id="89" name="Oval 88"/>
              <p:cNvSpPr/>
              <p:nvPr/>
            </p:nvSpPr>
            <p:spPr>
              <a:xfrm>
                <a:off x="1331640" y="479715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10</a:t>
                </a:r>
                <a:endParaRPr lang="en-US" b="1" dirty="0">
                  <a:solidFill>
                    <a:schemeClr val="accent2">
                      <a:lumMod val="75000"/>
                    </a:schemeClr>
                  </a:solidFill>
                </a:endParaRPr>
              </a:p>
            </p:txBody>
          </p:sp>
        </p:grpSp>
        <p:sp>
          <p:nvSpPr>
            <p:cNvPr id="86" name="Oval 85"/>
            <p:cNvSpPr/>
            <p:nvPr/>
          </p:nvSpPr>
          <p:spPr>
            <a:xfrm>
              <a:off x="971600" y="5661248"/>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8</a:t>
              </a:r>
              <a:endParaRPr lang="en-US" b="1" dirty="0">
                <a:solidFill>
                  <a:schemeClr val="accent2">
                    <a:lumMod val="75000"/>
                  </a:schemeClr>
                </a:solidFill>
              </a:endParaRPr>
            </a:p>
          </p:txBody>
        </p:sp>
      </p:grpSp>
      <p:sp>
        <p:nvSpPr>
          <p:cNvPr id="95" name="TextBox 182"/>
          <p:cNvSpPr txBox="1"/>
          <p:nvPr/>
        </p:nvSpPr>
        <p:spPr>
          <a:xfrm>
            <a:off x="467544" y="4293096"/>
            <a:ext cx="41710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97" name="TextBox 182"/>
          <p:cNvSpPr txBox="1"/>
          <p:nvPr/>
        </p:nvSpPr>
        <p:spPr>
          <a:xfrm>
            <a:off x="1475656" y="3429000"/>
            <a:ext cx="41710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+2</a:t>
            </a:r>
            <a:endParaRPr lang="en-US" b="1" dirty="0"/>
          </a:p>
        </p:txBody>
      </p:sp>
      <p:cxnSp>
        <p:nvCxnSpPr>
          <p:cNvPr id="98" name="Straight Connector 97"/>
          <p:cNvCxnSpPr/>
          <p:nvPr/>
        </p:nvCxnSpPr>
        <p:spPr>
          <a:xfrm>
            <a:off x="2915816" y="3212976"/>
            <a:ext cx="0" cy="2852936"/>
          </a:xfrm>
          <a:prstGeom prst="line">
            <a:avLst/>
          </a:prstGeom>
        </p:spPr>
        <p:style>
          <a:lnRef idx="2">
            <a:schemeClr val="dk1"/>
          </a:lnRef>
          <a:fillRef idx="0">
            <a:schemeClr val="dk1"/>
          </a:fillRef>
          <a:effectRef idx="1">
            <a:schemeClr val="dk1"/>
          </a:effectRef>
          <a:fontRef idx="minor">
            <a:schemeClr val="tx1"/>
          </a:fontRef>
        </p:style>
      </p:cxnSp>
      <p:cxnSp>
        <p:nvCxnSpPr>
          <p:cNvPr id="111" name="Curved Connector 36"/>
          <p:cNvCxnSpPr/>
          <p:nvPr/>
        </p:nvCxnSpPr>
        <p:spPr>
          <a:xfrm rot="5400000" flipH="1" flipV="1">
            <a:off x="3623134" y="4809914"/>
            <a:ext cx="601588" cy="288032"/>
          </a:xfrm>
          <a:prstGeom prst="curvedConnector2">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3" name="Curved Connector 36"/>
          <p:cNvCxnSpPr/>
          <p:nvPr/>
        </p:nvCxnSpPr>
        <p:spPr>
          <a:xfrm rot="16200000" flipH="1">
            <a:off x="5220072" y="3933056"/>
            <a:ext cx="504056" cy="504056"/>
          </a:xfrm>
          <a:prstGeom prst="curvedConnector3">
            <a:avLst>
              <a:gd name="adj1" fmla="val 50000"/>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372200" y="3212976"/>
            <a:ext cx="0" cy="2852936"/>
          </a:xfrm>
          <a:prstGeom prst="line">
            <a:avLst/>
          </a:prstGeom>
        </p:spPr>
        <p:style>
          <a:lnRef idx="2">
            <a:schemeClr val="dk1"/>
          </a:lnRef>
          <a:fillRef idx="0">
            <a:schemeClr val="dk1"/>
          </a:fillRef>
          <a:effectRef idx="1">
            <a:schemeClr val="dk1"/>
          </a:effectRef>
          <a:fontRef idx="minor">
            <a:schemeClr val="tx1"/>
          </a:fontRef>
        </p:style>
      </p:cxnSp>
      <p:grpSp>
        <p:nvGrpSpPr>
          <p:cNvPr id="5" name="Group 136"/>
          <p:cNvGrpSpPr/>
          <p:nvPr/>
        </p:nvGrpSpPr>
        <p:grpSpPr>
          <a:xfrm>
            <a:off x="6876256" y="3717032"/>
            <a:ext cx="1944216" cy="1389112"/>
            <a:chOff x="5796136" y="3645024"/>
            <a:chExt cx="1944216" cy="1389112"/>
          </a:xfrm>
        </p:grpSpPr>
        <p:cxnSp>
          <p:nvCxnSpPr>
            <p:cNvPr id="123" name="Straight Arrow Connector 122"/>
            <p:cNvCxnSpPr>
              <a:stCxn id="121" idx="5"/>
              <a:endCxn id="119" idx="0"/>
            </p:cNvCxnSpPr>
            <p:nvPr/>
          </p:nvCxnSpPr>
          <p:spPr>
            <a:xfrm>
              <a:off x="69973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4" name="Oval 123"/>
            <p:cNvSpPr/>
            <p:nvPr/>
          </p:nvSpPr>
          <p:spPr>
            <a:xfrm>
              <a:off x="5796136"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8</a:t>
              </a:r>
              <a:endParaRPr lang="en-US" b="1" dirty="0">
                <a:solidFill>
                  <a:schemeClr val="accent2">
                    <a:lumMod val="75000"/>
                  </a:schemeClr>
                </a:solidFill>
              </a:endParaRPr>
            </a:p>
          </p:txBody>
        </p:sp>
        <p:sp>
          <p:nvSpPr>
            <p:cNvPr id="121" name="Oval 120"/>
            <p:cNvSpPr/>
            <p:nvPr/>
          </p:nvSpPr>
          <p:spPr>
            <a:xfrm>
              <a:off x="6444208" y="364502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10</a:t>
              </a:r>
              <a:endParaRPr lang="en-US" b="1" dirty="0">
                <a:solidFill>
                  <a:schemeClr val="accent2">
                    <a:lumMod val="75000"/>
                  </a:schemeClr>
                </a:solidFill>
              </a:endParaRPr>
            </a:p>
          </p:txBody>
        </p:sp>
        <p:sp>
          <p:nvSpPr>
            <p:cNvPr id="119" name="Oval 118"/>
            <p:cNvSpPr/>
            <p:nvPr/>
          </p:nvSpPr>
          <p:spPr>
            <a:xfrm>
              <a:off x="7092280"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12</a:t>
              </a:r>
              <a:endParaRPr lang="en-US" b="1" dirty="0">
                <a:solidFill>
                  <a:schemeClr val="accent2">
                    <a:lumMod val="75000"/>
                  </a:schemeClr>
                </a:solidFill>
              </a:endParaRPr>
            </a:p>
          </p:txBody>
        </p:sp>
        <p:cxnSp>
          <p:nvCxnSpPr>
            <p:cNvPr id="129" name="Straight Arrow Connector 128"/>
            <p:cNvCxnSpPr>
              <a:stCxn id="121" idx="3"/>
              <a:endCxn id="124" idx="0"/>
            </p:cNvCxnSpPr>
            <p:nvPr/>
          </p:nvCxnSpPr>
          <p:spPr>
            <a:xfrm flipH="1">
              <a:off x="61201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38" name="TextBox 193"/>
          <p:cNvSpPr txBox="1"/>
          <p:nvPr/>
        </p:nvSpPr>
        <p:spPr>
          <a:xfrm>
            <a:off x="8532440" y="429309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39" name="TextBox 193"/>
          <p:cNvSpPr txBox="1"/>
          <p:nvPr/>
        </p:nvSpPr>
        <p:spPr>
          <a:xfrm>
            <a:off x="6732240" y="429309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40" name="TextBox 193"/>
          <p:cNvSpPr txBox="1"/>
          <p:nvPr/>
        </p:nvSpPr>
        <p:spPr>
          <a:xfrm>
            <a:off x="8172400" y="350100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41" name="TextBox 140"/>
          <p:cNvSpPr txBox="1"/>
          <p:nvPr/>
        </p:nvSpPr>
        <p:spPr>
          <a:xfrm>
            <a:off x="251520" y="5949280"/>
            <a:ext cx="2160240" cy="369332"/>
          </a:xfrm>
          <a:prstGeom prst="rect">
            <a:avLst/>
          </a:prstGeom>
          <a:noFill/>
        </p:spPr>
        <p:txBody>
          <a:bodyPr wrap="square" rtlCol="0">
            <a:spAutoFit/>
          </a:bodyPr>
          <a:lstStyle/>
          <a:p>
            <a:r>
              <a:rPr lang="en-IN" b="1" dirty="0" smtClean="0">
                <a:solidFill>
                  <a:srgbClr val="FF0000"/>
                </a:solidFill>
                <a:latin typeface="+mn-lt"/>
              </a:rPr>
              <a:t>Tree is imbalanced</a:t>
            </a:r>
            <a:endParaRPr lang="en-US" b="1" dirty="0">
              <a:solidFill>
                <a:srgbClr val="FF0000"/>
              </a:solidFill>
              <a:latin typeface="+mn-lt"/>
            </a:endParaRPr>
          </a:p>
        </p:txBody>
      </p:sp>
      <p:sp>
        <p:nvSpPr>
          <p:cNvPr id="142" name="TextBox 141"/>
          <p:cNvSpPr txBox="1"/>
          <p:nvPr/>
        </p:nvSpPr>
        <p:spPr>
          <a:xfrm>
            <a:off x="3203848" y="5589240"/>
            <a:ext cx="2952328" cy="923330"/>
          </a:xfrm>
          <a:prstGeom prst="rect">
            <a:avLst/>
          </a:prstGeom>
          <a:noFill/>
        </p:spPr>
        <p:txBody>
          <a:bodyPr wrap="square" rtlCol="0">
            <a:spAutoFit/>
          </a:bodyPr>
          <a:lstStyle/>
          <a:p>
            <a:pPr algn="ctr"/>
            <a:r>
              <a:rPr lang="en-IN" b="1" dirty="0" smtClean="0">
                <a:solidFill>
                  <a:srgbClr val="FF0000"/>
                </a:solidFill>
                <a:latin typeface="+mn-lt"/>
              </a:rPr>
              <a:t>To make balanced we use RR Rotation which moves nodes one position to Right</a:t>
            </a:r>
            <a:endParaRPr lang="en-US" b="1" dirty="0">
              <a:solidFill>
                <a:srgbClr val="FF0000"/>
              </a:solidFill>
              <a:latin typeface="+mn-lt"/>
            </a:endParaRPr>
          </a:p>
        </p:txBody>
      </p:sp>
      <p:sp>
        <p:nvSpPr>
          <p:cNvPr id="143" name="TextBox 142"/>
          <p:cNvSpPr txBox="1"/>
          <p:nvPr/>
        </p:nvSpPr>
        <p:spPr>
          <a:xfrm>
            <a:off x="6588224" y="5661248"/>
            <a:ext cx="2160240" cy="646331"/>
          </a:xfrm>
          <a:prstGeom prst="rect">
            <a:avLst/>
          </a:prstGeom>
          <a:noFill/>
        </p:spPr>
        <p:txBody>
          <a:bodyPr wrap="square" rtlCol="0">
            <a:spAutoFit/>
          </a:bodyPr>
          <a:lstStyle/>
          <a:p>
            <a:pPr algn="ctr"/>
            <a:r>
              <a:rPr lang="en-IN" b="1" dirty="0" smtClean="0">
                <a:solidFill>
                  <a:srgbClr val="FF0000"/>
                </a:solidFill>
                <a:latin typeface="+mn-lt"/>
              </a:rPr>
              <a:t>After RR Rotation  Tree is balanced</a:t>
            </a:r>
            <a:endParaRPr lang="en-US" b="1" dirty="0">
              <a:solidFill>
                <a:srgbClr val="FF0000"/>
              </a:solidFill>
              <a:latin typeface="+mn-lt"/>
            </a:endParaRPr>
          </a:p>
        </p:txBody>
      </p:sp>
      <p:cxnSp>
        <p:nvCxnSpPr>
          <p:cNvPr id="104" name="Curved Connector 36"/>
          <p:cNvCxnSpPr/>
          <p:nvPr/>
        </p:nvCxnSpPr>
        <p:spPr>
          <a:xfrm rot="5400000" flipH="1" flipV="1">
            <a:off x="4006416" y="3706552"/>
            <a:ext cx="627112" cy="504056"/>
          </a:xfrm>
          <a:prstGeom prst="curvedConnector2">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31" name="TextBox 193"/>
          <p:cNvSpPr txBox="1"/>
          <p:nvPr/>
        </p:nvSpPr>
        <p:spPr>
          <a:xfrm>
            <a:off x="1115616" y="551723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nvGrpSpPr>
          <p:cNvPr id="6" name="Group 132"/>
          <p:cNvGrpSpPr/>
          <p:nvPr/>
        </p:nvGrpSpPr>
        <p:grpSpPr>
          <a:xfrm>
            <a:off x="3419872" y="3429000"/>
            <a:ext cx="2289310" cy="2253208"/>
            <a:chOff x="3419872" y="3429000"/>
            <a:chExt cx="2289310" cy="2253208"/>
          </a:xfrm>
        </p:grpSpPr>
        <p:sp>
          <p:nvSpPr>
            <p:cNvPr id="96" name="TextBox 193"/>
            <p:cNvSpPr txBox="1"/>
            <p:nvPr/>
          </p:nvSpPr>
          <p:spPr>
            <a:xfrm>
              <a:off x="3419872" y="515719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nvGrpSpPr>
            <p:cNvPr id="7" name="Group 60"/>
            <p:cNvGrpSpPr/>
            <p:nvPr/>
          </p:nvGrpSpPr>
          <p:grpSpPr>
            <a:xfrm>
              <a:off x="3851920" y="3501008"/>
              <a:ext cx="1368152" cy="2181200"/>
              <a:chOff x="971600" y="4005064"/>
              <a:chExt cx="1368152" cy="2181200"/>
            </a:xfrm>
          </p:grpSpPr>
          <p:grpSp>
            <p:nvGrpSpPr>
              <p:cNvPr id="8" name="Group 59"/>
              <p:cNvGrpSpPr/>
              <p:nvPr/>
            </p:nvGrpSpPr>
            <p:grpSpPr>
              <a:xfrm>
                <a:off x="1331640" y="4005064"/>
                <a:ext cx="1008112" cy="1712111"/>
                <a:chOff x="1331640" y="4005064"/>
                <a:chExt cx="1008112" cy="1712111"/>
              </a:xfrm>
            </p:grpSpPr>
            <p:grpSp>
              <p:nvGrpSpPr>
                <p:cNvPr id="9" name="Group 8"/>
                <p:cNvGrpSpPr/>
                <p:nvPr/>
              </p:nvGrpSpPr>
              <p:grpSpPr>
                <a:xfrm>
                  <a:off x="1331640" y="4005064"/>
                  <a:ext cx="1008112" cy="1712111"/>
                  <a:chOff x="1965350" y="1503985"/>
                  <a:chExt cx="1008112" cy="1712111"/>
                </a:xfrm>
              </p:grpSpPr>
              <p:cxnSp>
                <p:nvCxnSpPr>
                  <p:cNvPr id="69" name="Straight Arrow Connector 68"/>
                  <p:cNvCxnSpPr>
                    <a:stCxn id="71" idx="3"/>
                    <a:endCxn id="68" idx="0"/>
                  </p:cNvCxnSpPr>
                  <p:nvPr/>
                </p:nvCxnSpPr>
                <p:spPr>
                  <a:xfrm flipH="1">
                    <a:off x="2289386" y="1952114"/>
                    <a:ext cx="130912" cy="34395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p:nvPr/>
                </p:nvCxnSpPr>
                <p:spPr>
                  <a:xfrm flipH="1">
                    <a:off x="1965350" y="2800129"/>
                    <a:ext cx="130912"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1" name="Oval 70"/>
                  <p:cNvSpPr/>
                  <p:nvPr/>
                </p:nvSpPr>
                <p:spPr>
                  <a:xfrm>
                    <a:off x="2325390" y="1503985"/>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12</a:t>
                    </a:r>
                    <a:endParaRPr lang="en-US" b="1" dirty="0">
                      <a:solidFill>
                        <a:schemeClr val="accent2">
                          <a:lumMod val="75000"/>
                        </a:schemeClr>
                      </a:solidFill>
                    </a:endParaRPr>
                  </a:p>
                </p:txBody>
              </p:sp>
            </p:grpSp>
            <p:sp>
              <p:nvSpPr>
                <p:cNvPr id="68" name="Oval 67"/>
                <p:cNvSpPr/>
                <p:nvPr/>
              </p:nvSpPr>
              <p:spPr>
                <a:xfrm>
                  <a:off x="1331640" y="479715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10</a:t>
                  </a:r>
                  <a:endParaRPr lang="en-US" b="1" dirty="0">
                    <a:solidFill>
                      <a:schemeClr val="accent2">
                        <a:lumMod val="75000"/>
                      </a:schemeClr>
                    </a:solidFill>
                  </a:endParaRPr>
                </a:p>
              </p:txBody>
            </p:sp>
          </p:grpSp>
          <p:sp>
            <p:nvSpPr>
              <p:cNvPr id="66" name="Oval 65"/>
              <p:cNvSpPr/>
              <p:nvPr/>
            </p:nvSpPr>
            <p:spPr>
              <a:xfrm>
                <a:off x="971600" y="5661248"/>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8</a:t>
                </a:r>
                <a:endParaRPr lang="en-US" b="1" dirty="0">
                  <a:solidFill>
                    <a:schemeClr val="accent2">
                      <a:lumMod val="75000"/>
                    </a:schemeClr>
                  </a:solidFill>
                </a:endParaRPr>
              </a:p>
            </p:txBody>
          </p:sp>
        </p:grpSp>
        <p:sp>
          <p:nvSpPr>
            <p:cNvPr id="130" name="TextBox 182"/>
            <p:cNvSpPr txBox="1"/>
            <p:nvPr/>
          </p:nvSpPr>
          <p:spPr>
            <a:xfrm>
              <a:off x="3635896" y="4293096"/>
              <a:ext cx="41710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132" name="TextBox 182"/>
            <p:cNvSpPr txBox="1"/>
            <p:nvPr/>
          </p:nvSpPr>
          <p:spPr>
            <a:xfrm>
              <a:off x="5292080" y="3429000"/>
              <a:ext cx="41710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+2</a:t>
              </a:r>
              <a:endParaRPr lang="en-US" b="1" dirty="0"/>
            </a:p>
          </p:txBody>
        </p:sp>
      </p:grpSp>
      <p:sp>
        <p:nvSpPr>
          <p:cNvPr id="48" name="TextBox 47"/>
          <p:cNvSpPr txBox="1"/>
          <p:nvPr/>
        </p:nvSpPr>
        <p:spPr>
          <a:xfrm>
            <a:off x="1547664" y="3284984"/>
            <a:ext cx="2160240" cy="369332"/>
          </a:xfrm>
          <a:prstGeom prst="rect">
            <a:avLst/>
          </a:prstGeom>
          <a:noFill/>
        </p:spPr>
        <p:txBody>
          <a:bodyPr wrap="square" rtlCol="0">
            <a:spAutoFit/>
          </a:bodyPr>
          <a:lstStyle/>
          <a:p>
            <a:r>
              <a:rPr lang="en-IN" b="1" dirty="0" smtClean="0">
                <a:solidFill>
                  <a:schemeClr val="accent1">
                    <a:lumMod val="75000"/>
                  </a:schemeClr>
                </a:solidFill>
                <a:latin typeface="+mn-lt"/>
              </a:rPr>
              <a:t>Insert 12, 10, 8</a:t>
            </a:r>
            <a:endParaRPr lang="en-US" b="1" dirty="0">
              <a:solidFill>
                <a:schemeClr val="accent1">
                  <a:lumMod val="75000"/>
                </a:schemeClr>
              </a:solidFill>
              <a:latin typeface="+mn-lt"/>
            </a:endParaRPr>
          </a:p>
        </p:txBody>
      </p:sp>
    </p:spTree>
  </p:cSld>
  <p:clrMapOvr>
    <a:masterClrMapping/>
  </p:clrMapOvr>
  <p:transition advTm="774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ox(in)">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ox(i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box(in)">
                                      <p:cBhvr>
                                        <p:cTn id="25" dur="500"/>
                                        <p:tgtEl>
                                          <p:spTgt spid="131"/>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box(in)">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97"/>
                                        </p:tgtEl>
                                        <p:attrNameLst>
                                          <p:attrName>style.visibility</p:attrName>
                                        </p:attrNameLst>
                                      </p:cBhvr>
                                      <p:to>
                                        <p:strVal val="visible"/>
                                      </p:to>
                                    </p:set>
                                    <p:animEffect transition="in" filter="box(in)">
                                      <p:cBhvr>
                                        <p:cTn id="35" dur="500"/>
                                        <p:tgtEl>
                                          <p:spTgt spid="97"/>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41"/>
                                        </p:tgtEl>
                                        <p:attrNameLst>
                                          <p:attrName>style.visibility</p:attrName>
                                        </p:attrNameLst>
                                      </p:cBhvr>
                                      <p:to>
                                        <p:strVal val="visible"/>
                                      </p:to>
                                    </p:set>
                                    <p:animEffect transition="in" filter="box(in)">
                                      <p:cBhvr>
                                        <p:cTn id="40" dur="500"/>
                                        <p:tgtEl>
                                          <p:spTgt spid="14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42"/>
                                        </p:tgtEl>
                                        <p:attrNameLst>
                                          <p:attrName>style.visibility</p:attrName>
                                        </p:attrNameLst>
                                      </p:cBhvr>
                                      <p:to>
                                        <p:strVal val="visible"/>
                                      </p:to>
                                    </p:set>
                                    <p:animEffect transition="in" filter="box(in)">
                                      <p:cBhvr>
                                        <p:cTn id="49" dur="500"/>
                                        <p:tgtEl>
                                          <p:spTgt spid="14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11"/>
                                        </p:tgtEl>
                                        <p:attrNameLst>
                                          <p:attrName>style.visibility</p:attrName>
                                        </p:attrNameLst>
                                      </p:cBhvr>
                                      <p:to>
                                        <p:strVal val="visible"/>
                                      </p:to>
                                    </p:set>
                                    <p:animEffect transition="in" filter="blinds(horizontal)">
                                      <p:cBhvr>
                                        <p:cTn id="54" dur="500"/>
                                        <p:tgtEl>
                                          <p:spTgt spid="111"/>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blinds(horizontal)">
                                      <p:cBhvr>
                                        <p:cTn id="59" dur="500"/>
                                        <p:tgtEl>
                                          <p:spTgt spid="104"/>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blinds(horizontal)">
                                      <p:cBhvr>
                                        <p:cTn id="64" dur="500"/>
                                        <p:tgtEl>
                                          <p:spTgt spid="113"/>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blinds(horizontal)">
                                      <p:cBhvr>
                                        <p:cTn id="73" dur="500"/>
                                        <p:tgtEl>
                                          <p:spTgt spid="5"/>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138"/>
                                        </p:tgtEl>
                                        <p:attrNameLst>
                                          <p:attrName>style.visibility</p:attrName>
                                        </p:attrNameLst>
                                      </p:cBhvr>
                                      <p:to>
                                        <p:strVal val="visible"/>
                                      </p:to>
                                    </p:set>
                                    <p:animEffect transition="in" filter="box(in)">
                                      <p:cBhvr>
                                        <p:cTn id="78" dur="500"/>
                                        <p:tgtEl>
                                          <p:spTgt spid="138"/>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139"/>
                                        </p:tgtEl>
                                        <p:attrNameLst>
                                          <p:attrName>style.visibility</p:attrName>
                                        </p:attrNameLst>
                                      </p:cBhvr>
                                      <p:to>
                                        <p:strVal val="visible"/>
                                      </p:to>
                                    </p:set>
                                    <p:animEffect transition="in" filter="box(in)">
                                      <p:cBhvr>
                                        <p:cTn id="83" dur="500"/>
                                        <p:tgtEl>
                                          <p:spTgt spid="139"/>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140"/>
                                        </p:tgtEl>
                                        <p:attrNameLst>
                                          <p:attrName>style.visibility</p:attrName>
                                        </p:attrNameLst>
                                      </p:cBhvr>
                                      <p:to>
                                        <p:strVal val="visible"/>
                                      </p:to>
                                    </p:set>
                                    <p:animEffect transition="in" filter="box(in)">
                                      <p:cBhvr>
                                        <p:cTn id="88" dur="500"/>
                                        <p:tgtEl>
                                          <p:spTgt spid="140"/>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grpId="0" nodeType="clickEffect">
                                  <p:stCondLst>
                                    <p:cond delay="0"/>
                                  </p:stCondLst>
                                  <p:childTnLst>
                                    <p:set>
                                      <p:cBhvr>
                                        <p:cTn id="92" dur="1" fill="hold">
                                          <p:stCondLst>
                                            <p:cond delay="0"/>
                                          </p:stCondLst>
                                        </p:cTn>
                                        <p:tgtEl>
                                          <p:spTgt spid="143"/>
                                        </p:tgtEl>
                                        <p:attrNameLst>
                                          <p:attrName>style.visibility</p:attrName>
                                        </p:attrNameLst>
                                      </p:cBhvr>
                                      <p:to>
                                        <p:strVal val="visible"/>
                                      </p:to>
                                    </p:set>
                                    <p:animEffect transition="in" filter="box(in)">
                                      <p:cBhvr>
                                        <p:cTn id="93"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7" grpId="0"/>
      <p:bldP spid="138" grpId="0"/>
      <p:bldP spid="139" grpId="0"/>
      <p:bldP spid="140" grpId="0"/>
      <p:bldP spid="141" grpId="0"/>
      <p:bldP spid="142" grpId="0"/>
      <p:bldP spid="143" grpId="0"/>
      <p:bldP spid="131" grpId="0"/>
      <p:bldP spid="4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858000"/>
          </a:xfrm>
          <a:prstGeom prst="rect">
            <a:avLst/>
          </a:prstGeom>
          <a:noFill/>
          <a:ln w="9525" algn="ctr">
            <a:noFill/>
            <a:miter lim="800000"/>
            <a:headEnd/>
            <a:tailEnd/>
          </a:ln>
        </p:spPr>
      </p:pic>
      <p:pic>
        <p:nvPicPr>
          <p:cNvPr id="19459"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2123728" y="2996952"/>
            <a:ext cx="5430838" cy="2803525"/>
          </a:xfrm>
          <a:prstGeom prst="rect">
            <a:avLst/>
          </a:prstGeom>
          <a:noFill/>
          <a:ln w="9525" algn="ctr">
            <a:noFill/>
            <a:round/>
            <a:headEnd/>
            <a:tailEnd/>
          </a:ln>
        </p:spPr>
      </p:pic>
      <p:sp>
        <p:nvSpPr>
          <p:cNvPr id="194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94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pitchFamily="34" charset="0"/>
                <a:cs typeface="Times New Roman" pitchFamily="18" charset="0"/>
              </a:rPr>
              <a:t>Left Right Rotation (LR Rotation )</a:t>
            </a:r>
            <a:endParaRPr lang="en-US" altLang="en-US" sz="3000" b="1" dirty="0">
              <a:solidFill>
                <a:schemeClr val="bg1"/>
              </a:solidFill>
              <a:latin typeface="Calibri" pitchFamily="34" charset="0"/>
              <a:cs typeface="Times New Roman" pitchFamily="18" charset="0"/>
            </a:endParaRPr>
          </a:p>
        </p:txBody>
      </p:sp>
      <p:pic>
        <p:nvPicPr>
          <p:cNvPr id="19464" name="Audio 2">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82" name="Content Placeholder 2"/>
          <p:cNvSpPr>
            <a:spLocks noGrp="1"/>
          </p:cNvSpPr>
          <p:nvPr>
            <p:ph idx="1"/>
          </p:nvPr>
        </p:nvSpPr>
        <p:spPr>
          <a:xfrm>
            <a:off x="0" y="2348880"/>
            <a:ext cx="8763000" cy="2016224"/>
          </a:xfrm>
        </p:spPr>
        <p:txBody>
          <a:bodyPr/>
          <a:lstStyle>
            <a:defPPr/>
          </a:lstStyle>
          <a:p>
            <a:pPr algn="just"/>
            <a:r>
              <a:rPr lang="en-US" sz="2000" dirty="0" smtClean="0">
                <a:latin typeface="Calibri" pitchFamily="34" charset="0"/>
                <a:cs typeface="Calibri" pitchFamily="34" charset="0"/>
              </a:rPr>
              <a:t> </a:t>
            </a:r>
            <a:r>
              <a:rPr lang="en-US" sz="2000" dirty="0" smtClean="0"/>
              <a:t>The LR Rotation is a sequence of single left rotation followed by a single right rotation</a:t>
            </a:r>
          </a:p>
          <a:p>
            <a:pPr algn="just"/>
            <a:r>
              <a:rPr lang="en-US" sz="2000" dirty="0" smtClean="0"/>
              <a:t>In LR Rotation, at first, every node moves one position to the left and one position to right from the current position.</a:t>
            </a:r>
            <a:endParaRPr lang="en-IN" sz="2000" dirty="0" smtClean="0"/>
          </a:p>
          <a:p>
            <a:pPr algn="just"/>
            <a:r>
              <a:rPr lang="en-US" sz="2000" dirty="0" smtClean="0"/>
              <a:t>To understand LR Rotation, let us consider the following insertion operation in AVL Tree</a:t>
            </a:r>
            <a:r>
              <a:rPr lang="en-US" sz="2000" dirty="0" smtClean="0">
                <a:cs typeface="Calibri" pitchFamily="34" charset="0"/>
              </a:rPr>
              <a:t>.</a:t>
            </a:r>
          </a:p>
          <a:p>
            <a:pPr>
              <a:buNone/>
            </a:pPr>
            <a:endParaRPr lang="en-US" sz="2000" b="1" i="1" dirty="0" smtClean="0"/>
          </a:p>
          <a:p>
            <a:pPr>
              <a:buNone/>
            </a:pPr>
            <a:endParaRPr lang="en-US" sz="2000" b="1" i="1" dirty="0" smtClean="0"/>
          </a:p>
          <a:p>
            <a:pPr>
              <a:buNone/>
            </a:pPr>
            <a:endParaRPr lang="en-US" sz="2000" b="1" i="1" dirty="0" smtClean="0"/>
          </a:p>
          <a:p>
            <a:pPr>
              <a:buNone/>
            </a:pPr>
            <a:endParaRPr lang="en-US" sz="2000" i="1" dirty="0" smtClean="0"/>
          </a:p>
          <a:p>
            <a:pPr>
              <a:buNone/>
            </a:pPr>
            <a:endParaRPr lang="en-IN" sz="2000" b="1" dirty="0" smtClean="0">
              <a:solidFill>
                <a:srgbClr val="0070C0"/>
              </a:solidFill>
            </a:endParaRPr>
          </a:p>
          <a:p>
            <a:endParaRPr lang="en-IN" sz="2000" b="1" dirty="0" smtClean="0">
              <a:solidFill>
                <a:srgbClr val="0070C0"/>
              </a:solidFill>
            </a:endParaRPr>
          </a:p>
          <a:p>
            <a:pPr lvl="1">
              <a:buNone/>
            </a:pPr>
            <a:endParaRPr lang="en-US" dirty="0"/>
          </a:p>
        </p:txBody>
      </p:sp>
      <p:cxnSp>
        <p:nvCxnSpPr>
          <p:cNvPr id="98" name="Straight Connector 97"/>
          <p:cNvCxnSpPr/>
          <p:nvPr/>
        </p:nvCxnSpPr>
        <p:spPr>
          <a:xfrm>
            <a:off x="1979712" y="4437112"/>
            <a:ext cx="0" cy="2204864"/>
          </a:xfrm>
          <a:prstGeom prst="line">
            <a:avLst/>
          </a:prstGeom>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a:xfrm>
            <a:off x="6660232" y="4509120"/>
            <a:ext cx="0" cy="2132856"/>
          </a:xfrm>
          <a:prstGeom prst="line">
            <a:avLst/>
          </a:prstGeom>
        </p:spPr>
        <p:style>
          <a:lnRef idx="2">
            <a:schemeClr val="dk1"/>
          </a:lnRef>
          <a:fillRef idx="0">
            <a:schemeClr val="dk1"/>
          </a:fillRef>
          <a:effectRef idx="1">
            <a:schemeClr val="dk1"/>
          </a:effectRef>
          <a:fontRef idx="minor">
            <a:schemeClr val="tx1"/>
          </a:fontRef>
        </p:style>
      </p:cxnSp>
      <p:grpSp>
        <p:nvGrpSpPr>
          <p:cNvPr id="2" name="Group 136"/>
          <p:cNvGrpSpPr/>
          <p:nvPr/>
        </p:nvGrpSpPr>
        <p:grpSpPr>
          <a:xfrm>
            <a:off x="6732240" y="4509120"/>
            <a:ext cx="1944216" cy="1389112"/>
            <a:chOff x="5796136" y="3645024"/>
            <a:chExt cx="1944216" cy="1389112"/>
          </a:xfrm>
        </p:grpSpPr>
        <p:cxnSp>
          <p:nvCxnSpPr>
            <p:cNvPr id="123" name="Straight Arrow Connector 122"/>
            <p:cNvCxnSpPr>
              <a:stCxn id="121" idx="5"/>
              <a:endCxn id="119" idx="0"/>
            </p:cNvCxnSpPr>
            <p:nvPr/>
          </p:nvCxnSpPr>
          <p:spPr>
            <a:xfrm>
              <a:off x="69973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4" name="Oval 123"/>
            <p:cNvSpPr/>
            <p:nvPr/>
          </p:nvSpPr>
          <p:spPr>
            <a:xfrm>
              <a:off x="5796136"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8</a:t>
              </a:r>
              <a:endParaRPr lang="en-US" b="1" dirty="0">
                <a:solidFill>
                  <a:schemeClr val="accent2">
                    <a:lumMod val="75000"/>
                  </a:schemeClr>
                </a:solidFill>
              </a:endParaRPr>
            </a:p>
          </p:txBody>
        </p:sp>
        <p:sp>
          <p:nvSpPr>
            <p:cNvPr id="121" name="Oval 120"/>
            <p:cNvSpPr/>
            <p:nvPr/>
          </p:nvSpPr>
          <p:spPr>
            <a:xfrm>
              <a:off x="6444208" y="364502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10</a:t>
              </a:r>
              <a:endParaRPr lang="en-US" b="1" dirty="0">
                <a:solidFill>
                  <a:schemeClr val="accent2">
                    <a:lumMod val="75000"/>
                  </a:schemeClr>
                </a:solidFill>
              </a:endParaRPr>
            </a:p>
          </p:txBody>
        </p:sp>
        <p:sp>
          <p:nvSpPr>
            <p:cNvPr id="119" name="Oval 118"/>
            <p:cNvSpPr/>
            <p:nvPr/>
          </p:nvSpPr>
          <p:spPr>
            <a:xfrm>
              <a:off x="7092280"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12</a:t>
              </a:r>
              <a:endParaRPr lang="en-US" b="1" dirty="0">
                <a:solidFill>
                  <a:schemeClr val="accent2">
                    <a:lumMod val="75000"/>
                  </a:schemeClr>
                </a:solidFill>
              </a:endParaRPr>
            </a:p>
          </p:txBody>
        </p:sp>
        <p:cxnSp>
          <p:nvCxnSpPr>
            <p:cNvPr id="129" name="Straight Arrow Connector 128"/>
            <p:cNvCxnSpPr>
              <a:stCxn id="121" idx="3"/>
              <a:endCxn id="124" idx="0"/>
            </p:cNvCxnSpPr>
            <p:nvPr/>
          </p:nvCxnSpPr>
          <p:spPr>
            <a:xfrm flipH="1">
              <a:off x="61201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38" name="TextBox 193"/>
          <p:cNvSpPr txBox="1"/>
          <p:nvPr/>
        </p:nvSpPr>
        <p:spPr>
          <a:xfrm>
            <a:off x="8460432" y="494116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39" name="TextBox 193"/>
          <p:cNvSpPr txBox="1"/>
          <p:nvPr/>
        </p:nvSpPr>
        <p:spPr>
          <a:xfrm>
            <a:off x="6732240" y="494116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40" name="TextBox 193"/>
          <p:cNvSpPr txBox="1"/>
          <p:nvPr/>
        </p:nvSpPr>
        <p:spPr>
          <a:xfrm>
            <a:off x="7956376" y="422108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41" name="TextBox 140"/>
          <p:cNvSpPr txBox="1"/>
          <p:nvPr/>
        </p:nvSpPr>
        <p:spPr>
          <a:xfrm>
            <a:off x="0" y="6309320"/>
            <a:ext cx="2160240" cy="369332"/>
          </a:xfrm>
          <a:prstGeom prst="rect">
            <a:avLst/>
          </a:prstGeom>
          <a:noFill/>
        </p:spPr>
        <p:txBody>
          <a:bodyPr wrap="square" rtlCol="0">
            <a:spAutoFit/>
          </a:bodyPr>
          <a:lstStyle/>
          <a:p>
            <a:r>
              <a:rPr lang="en-IN" b="1" dirty="0" smtClean="0">
                <a:solidFill>
                  <a:srgbClr val="FF0000"/>
                </a:solidFill>
                <a:latin typeface="+mn-lt"/>
              </a:rPr>
              <a:t>Tree is imbalanced</a:t>
            </a:r>
            <a:endParaRPr lang="en-US" b="1" dirty="0">
              <a:solidFill>
                <a:srgbClr val="FF0000"/>
              </a:solidFill>
              <a:latin typeface="+mn-lt"/>
            </a:endParaRPr>
          </a:p>
        </p:txBody>
      </p:sp>
      <p:sp>
        <p:nvSpPr>
          <p:cNvPr id="143" name="TextBox 142"/>
          <p:cNvSpPr txBox="1"/>
          <p:nvPr/>
        </p:nvSpPr>
        <p:spPr>
          <a:xfrm>
            <a:off x="6588224" y="6021288"/>
            <a:ext cx="2160240" cy="646331"/>
          </a:xfrm>
          <a:prstGeom prst="rect">
            <a:avLst/>
          </a:prstGeom>
          <a:noFill/>
        </p:spPr>
        <p:txBody>
          <a:bodyPr wrap="square" rtlCol="0">
            <a:spAutoFit/>
          </a:bodyPr>
          <a:lstStyle/>
          <a:p>
            <a:pPr algn="ctr"/>
            <a:r>
              <a:rPr lang="en-IN" b="1" dirty="0" smtClean="0">
                <a:solidFill>
                  <a:srgbClr val="FF0000"/>
                </a:solidFill>
                <a:latin typeface="+mn-lt"/>
              </a:rPr>
              <a:t>After LR Rotation  Tree is balanced</a:t>
            </a:r>
            <a:endParaRPr lang="en-US" b="1" dirty="0">
              <a:solidFill>
                <a:srgbClr val="FF0000"/>
              </a:solidFill>
              <a:latin typeface="+mn-lt"/>
            </a:endParaRPr>
          </a:p>
        </p:txBody>
      </p:sp>
      <p:cxnSp>
        <p:nvCxnSpPr>
          <p:cNvPr id="104" name="Curved Connector 36"/>
          <p:cNvCxnSpPr/>
          <p:nvPr/>
        </p:nvCxnSpPr>
        <p:spPr>
          <a:xfrm rot="5400000">
            <a:off x="2159731" y="5337213"/>
            <a:ext cx="504056" cy="432046"/>
          </a:xfrm>
          <a:prstGeom prst="curvedConnector3">
            <a:avLst>
              <a:gd name="adj1" fmla="val -12452"/>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3" name="Group 60"/>
          <p:cNvGrpSpPr/>
          <p:nvPr/>
        </p:nvGrpSpPr>
        <p:grpSpPr>
          <a:xfrm>
            <a:off x="360040" y="4293096"/>
            <a:ext cx="1080120" cy="2181200"/>
            <a:chOff x="1331640" y="4005064"/>
            <a:chExt cx="1080120" cy="2181200"/>
          </a:xfrm>
        </p:grpSpPr>
        <p:grpSp>
          <p:nvGrpSpPr>
            <p:cNvPr id="4" name="Group 59"/>
            <p:cNvGrpSpPr/>
            <p:nvPr/>
          </p:nvGrpSpPr>
          <p:grpSpPr>
            <a:xfrm>
              <a:off x="1331640" y="4005064"/>
              <a:ext cx="1008112" cy="1733071"/>
              <a:chOff x="1331640" y="4005064"/>
              <a:chExt cx="1008112" cy="1733071"/>
            </a:xfrm>
          </p:grpSpPr>
          <p:grpSp>
            <p:nvGrpSpPr>
              <p:cNvPr id="5" name="Group 8"/>
              <p:cNvGrpSpPr/>
              <p:nvPr/>
            </p:nvGrpSpPr>
            <p:grpSpPr>
              <a:xfrm>
                <a:off x="1655676" y="4005064"/>
                <a:ext cx="684076" cy="1733071"/>
                <a:chOff x="2289386" y="1503985"/>
                <a:chExt cx="684076" cy="1733071"/>
              </a:xfrm>
            </p:grpSpPr>
            <p:cxnSp>
              <p:nvCxnSpPr>
                <p:cNvPr id="90" name="Straight Arrow Connector 89"/>
                <p:cNvCxnSpPr>
                  <a:stCxn id="92" idx="3"/>
                  <a:endCxn id="89" idx="0"/>
                </p:cNvCxnSpPr>
                <p:nvPr/>
              </p:nvCxnSpPr>
              <p:spPr>
                <a:xfrm flipH="1">
                  <a:off x="2289386" y="1952114"/>
                  <a:ext cx="130912" cy="34395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1" name="Straight Arrow Connector 90"/>
                <p:cNvCxnSpPr>
                  <a:stCxn id="89" idx="4"/>
                  <a:endCxn id="86" idx="1"/>
                </p:cNvCxnSpPr>
                <p:nvPr/>
              </p:nvCxnSpPr>
              <p:spPr>
                <a:xfrm>
                  <a:off x="2289386" y="2821089"/>
                  <a:ext cx="202920"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2" name="Oval 91"/>
                <p:cNvSpPr/>
                <p:nvPr/>
              </p:nvSpPr>
              <p:spPr>
                <a:xfrm>
                  <a:off x="2325390" y="1503985"/>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12</a:t>
                  </a:r>
                  <a:endParaRPr lang="en-US" b="1" dirty="0">
                    <a:solidFill>
                      <a:schemeClr val="accent2">
                        <a:lumMod val="75000"/>
                      </a:schemeClr>
                    </a:solidFill>
                  </a:endParaRPr>
                </a:p>
              </p:txBody>
            </p:sp>
          </p:grpSp>
          <p:sp>
            <p:nvSpPr>
              <p:cNvPr id="89" name="Oval 88"/>
              <p:cNvSpPr/>
              <p:nvPr/>
            </p:nvSpPr>
            <p:spPr>
              <a:xfrm>
                <a:off x="1331640" y="479715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8</a:t>
                </a:r>
                <a:endParaRPr lang="en-US" b="1" dirty="0">
                  <a:solidFill>
                    <a:schemeClr val="accent2">
                      <a:lumMod val="75000"/>
                    </a:schemeClr>
                  </a:solidFill>
                </a:endParaRPr>
              </a:p>
            </p:txBody>
          </p:sp>
        </p:grpSp>
        <p:sp>
          <p:nvSpPr>
            <p:cNvPr id="86" name="Oval 85"/>
            <p:cNvSpPr/>
            <p:nvPr/>
          </p:nvSpPr>
          <p:spPr>
            <a:xfrm>
              <a:off x="1763688" y="5661248"/>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10</a:t>
              </a:r>
              <a:endParaRPr lang="en-US" b="1" dirty="0">
                <a:solidFill>
                  <a:schemeClr val="accent2">
                    <a:lumMod val="75000"/>
                  </a:schemeClr>
                </a:solidFill>
              </a:endParaRPr>
            </a:p>
          </p:txBody>
        </p:sp>
      </p:grpSp>
      <p:sp>
        <p:nvSpPr>
          <p:cNvPr id="95" name="TextBox 182"/>
          <p:cNvSpPr txBox="1"/>
          <p:nvPr/>
        </p:nvSpPr>
        <p:spPr>
          <a:xfrm>
            <a:off x="0" y="5013176"/>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97" name="TextBox 182"/>
          <p:cNvSpPr txBox="1"/>
          <p:nvPr/>
        </p:nvSpPr>
        <p:spPr>
          <a:xfrm>
            <a:off x="1440160" y="4293096"/>
            <a:ext cx="41710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+2</a:t>
            </a:r>
            <a:endParaRPr lang="en-US" b="1" dirty="0"/>
          </a:p>
        </p:txBody>
      </p:sp>
      <p:sp>
        <p:nvSpPr>
          <p:cNvPr id="131" name="TextBox 193"/>
          <p:cNvSpPr txBox="1"/>
          <p:nvPr/>
        </p:nvSpPr>
        <p:spPr>
          <a:xfrm>
            <a:off x="1368152" y="566124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48" name="TextBox 47"/>
          <p:cNvSpPr txBox="1"/>
          <p:nvPr/>
        </p:nvSpPr>
        <p:spPr>
          <a:xfrm>
            <a:off x="1403648" y="4005064"/>
            <a:ext cx="1800200" cy="369332"/>
          </a:xfrm>
          <a:prstGeom prst="rect">
            <a:avLst/>
          </a:prstGeom>
          <a:noFill/>
        </p:spPr>
        <p:txBody>
          <a:bodyPr wrap="square" rtlCol="0">
            <a:spAutoFit/>
          </a:bodyPr>
          <a:lstStyle/>
          <a:p>
            <a:r>
              <a:rPr lang="en-IN" b="1" dirty="0" smtClean="0">
                <a:solidFill>
                  <a:schemeClr val="accent1">
                    <a:lumMod val="75000"/>
                  </a:schemeClr>
                </a:solidFill>
                <a:latin typeface="+mn-lt"/>
              </a:rPr>
              <a:t>Insert 12, 8, 10</a:t>
            </a:r>
            <a:endParaRPr lang="en-US" b="1" dirty="0">
              <a:solidFill>
                <a:schemeClr val="accent1">
                  <a:lumMod val="75000"/>
                </a:schemeClr>
              </a:solidFill>
              <a:latin typeface="+mn-lt"/>
            </a:endParaRPr>
          </a:p>
        </p:txBody>
      </p:sp>
      <p:grpSp>
        <p:nvGrpSpPr>
          <p:cNvPr id="6" name="Group 51"/>
          <p:cNvGrpSpPr/>
          <p:nvPr/>
        </p:nvGrpSpPr>
        <p:grpSpPr>
          <a:xfrm>
            <a:off x="2267744" y="4149080"/>
            <a:ext cx="1857262" cy="2181200"/>
            <a:chOff x="683568" y="4365104"/>
            <a:chExt cx="1857262" cy="2181200"/>
          </a:xfrm>
        </p:grpSpPr>
        <p:grpSp>
          <p:nvGrpSpPr>
            <p:cNvPr id="7" name="Group 60"/>
            <p:cNvGrpSpPr/>
            <p:nvPr/>
          </p:nvGrpSpPr>
          <p:grpSpPr>
            <a:xfrm>
              <a:off x="1043608" y="4365104"/>
              <a:ext cx="1080120" cy="2181200"/>
              <a:chOff x="1331640" y="4005064"/>
              <a:chExt cx="1080120" cy="2181200"/>
            </a:xfrm>
          </p:grpSpPr>
          <p:grpSp>
            <p:nvGrpSpPr>
              <p:cNvPr id="8" name="Group 59"/>
              <p:cNvGrpSpPr/>
              <p:nvPr/>
            </p:nvGrpSpPr>
            <p:grpSpPr>
              <a:xfrm>
                <a:off x="1331640" y="4005064"/>
                <a:ext cx="1008112" cy="1733071"/>
                <a:chOff x="1331640" y="4005064"/>
                <a:chExt cx="1008112" cy="1733071"/>
              </a:xfrm>
            </p:grpSpPr>
            <p:grpSp>
              <p:nvGrpSpPr>
                <p:cNvPr id="9" name="Group 58"/>
                <p:cNvGrpSpPr/>
                <p:nvPr/>
              </p:nvGrpSpPr>
              <p:grpSpPr>
                <a:xfrm>
                  <a:off x="1655676" y="4005064"/>
                  <a:ext cx="684076" cy="1733071"/>
                  <a:chOff x="2289386" y="1503985"/>
                  <a:chExt cx="684076" cy="1733071"/>
                </a:xfrm>
              </p:grpSpPr>
              <p:cxnSp>
                <p:nvCxnSpPr>
                  <p:cNvPr id="61" name="Straight Arrow Connector 60"/>
                  <p:cNvCxnSpPr>
                    <a:stCxn id="63" idx="3"/>
                    <a:endCxn id="60" idx="0"/>
                  </p:cNvCxnSpPr>
                  <p:nvPr/>
                </p:nvCxnSpPr>
                <p:spPr>
                  <a:xfrm flipH="1">
                    <a:off x="2289386" y="1952114"/>
                    <a:ext cx="130912" cy="34395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a:stCxn id="60" idx="4"/>
                    <a:endCxn id="58" idx="1"/>
                  </p:cNvCxnSpPr>
                  <p:nvPr/>
                </p:nvCxnSpPr>
                <p:spPr>
                  <a:xfrm>
                    <a:off x="2289386" y="2821089"/>
                    <a:ext cx="202920"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3" name="Oval 62"/>
                  <p:cNvSpPr/>
                  <p:nvPr/>
                </p:nvSpPr>
                <p:spPr>
                  <a:xfrm>
                    <a:off x="2325390" y="1503985"/>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12</a:t>
                    </a:r>
                    <a:endParaRPr lang="en-US" b="1" dirty="0">
                      <a:solidFill>
                        <a:schemeClr val="accent2">
                          <a:lumMod val="75000"/>
                        </a:schemeClr>
                      </a:solidFill>
                    </a:endParaRPr>
                  </a:p>
                </p:txBody>
              </p:sp>
            </p:grpSp>
            <p:sp>
              <p:nvSpPr>
                <p:cNvPr id="60" name="Oval 59"/>
                <p:cNvSpPr/>
                <p:nvPr/>
              </p:nvSpPr>
              <p:spPr>
                <a:xfrm>
                  <a:off x="1331640" y="479715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8</a:t>
                  </a:r>
                  <a:endParaRPr lang="en-US" b="1" dirty="0">
                    <a:solidFill>
                      <a:schemeClr val="accent2">
                        <a:lumMod val="75000"/>
                      </a:schemeClr>
                    </a:solidFill>
                  </a:endParaRPr>
                </a:p>
              </p:txBody>
            </p:sp>
          </p:grpSp>
          <p:sp>
            <p:nvSpPr>
              <p:cNvPr id="58" name="Oval 57"/>
              <p:cNvSpPr/>
              <p:nvPr/>
            </p:nvSpPr>
            <p:spPr>
              <a:xfrm>
                <a:off x="1763688" y="5661248"/>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10</a:t>
                </a:r>
                <a:endParaRPr lang="en-US" b="1" dirty="0">
                  <a:solidFill>
                    <a:schemeClr val="accent2">
                      <a:lumMod val="75000"/>
                    </a:schemeClr>
                  </a:solidFill>
                </a:endParaRPr>
              </a:p>
            </p:txBody>
          </p:sp>
        </p:grpSp>
        <p:sp>
          <p:nvSpPr>
            <p:cNvPr id="54" name="TextBox 182"/>
            <p:cNvSpPr txBox="1"/>
            <p:nvPr/>
          </p:nvSpPr>
          <p:spPr>
            <a:xfrm>
              <a:off x="683568" y="5085184"/>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55" name="TextBox 182"/>
            <p:cNvSpPr txBox="1"/>
            <p:nvPr/>
          </p:nvSpPr>
          <p:spPr>
            <a:xfrm>
              <a:off x="2123728" y="4365104"/>
              <a:ext cx="41710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+2</a:t>
              </a:r>
              <a:endParaRPr lang="en-US" b="1" dirty="0"/>
            </a:p>
          </p:txBody>
        </p:sp>
        <p:sp>
          <p:nvSpPr>
            <p:cNvPr id="56" name="TextBox 193"/>
            <p:cNvSpPr txBox="1"/>
            <p:nvPr/>
          </p:nvSpPr>
          <p:spPr>
            <a:xfrm>
              <a:off x="2051720" y="573325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sp>
        <p:nvSpPr>
          <p:cNvPr id="142" name="TextBox 141"/>
          <p:cNvSpPr txBox="1"/>
          <p:nvPr/>
        </p:nvSpPr>
        <p:spPr>
          <a:xfrm>
            <a:off x="2051720" y="6309320"/>
            <a:ext cx="2160240" cy="369332"/>
          </a:xfrm>
          <a:prstGeom prst="rect">
            <a:avLst/>
          </a:prstGeom>
          <a:noFill/>
        </p:spPr>
        <p:txBody>
          <a:bodyPr wrap="square" rtlCol="0">
            <a:spAutoFit/>
          </a:bodyPr>
          <a:lstStyle/>
          <a:p>
            <a:pPr algn="ctr"/>
            <a:r>
              <a:rPr lang="en-IN" b="1" dirty="0" smtClean="0">
                <a:solidFill>
                  <a:srgbClr val="FF0000"/>
                </a:solidFill>
                <a:latin typeface="+mn-lt"/>
              </a:rPr>
              <a:t>LL Rotation</a:t>
            </a:r>
            <a:endParaRPr lang="en-US" b="1" dirty="0">
              <a:solidFill>
                <a:srgbClr val="FF0000"/>
              </a:solidFill>
              <a:latin typeface="+mn-lt"/>
            </a:endParaRPr>
          </a:p>
        </p:txBody>
      </p:sp>
      <p:cxnSp>
        <p:nvCxnSpPr>
          <p:cNvPr id="73" name="Straight Connector 72"/>
          <p:cNvCxnSpPr/>
          <p:nvPr/>
        </p:nvCxnSpPr>
        <p:spPr>
          <a:xfrm>
            <a:off x="4283968" y="4437112"/>
            <a:ext cx="0" cy="2204864"/>
          </a:xfrm>
          <a:prstGeom prst="line">
            <a:avLst/>
          </a:prstGeom>
        </p:spPr>
        <p:style>
          <a:lnRef idx="2">
            <a:schemeClr val="dk1"/>
          </a:lnRef>
          <a:fillRef idx="0">
            <a:schemeClr val="dk1"/>
          </a:fillRef>
          <a:effectRef idx="1">
            <a:schemeClr val="dk1"/>
          </a:effectRef>
          <a:fontRef idx="minor">
            <a:schemeClr val="tx1"/>
          </a:fontRef>
        </p:style>
      </p:cxnSp>
      <p:cxnSp>
        <p:nvCxnSpPr>
          <p:cNvPr id="112" name="Curved Connector 36"/>
          <p:cNvCxnSpPr/>
          <p:nvPr/>
        </p:nvCxnSpPr>
        <p:spPr>
          <a:xfrm flipH="1" flipV="1">
            <a:off x="3347864" y="5229200"/>
            <a:ext cx="134120" cy="589330"/>
          </a:xfrm>
          <a:prstGeom prst="curvedConnector3">
            <a:avLst>
              <a:gd name="adj1" fmla="val -170444"/>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10" name="Group 60"/>
          <p:cNvGrpSpPr/>
          <p:nvPr/>
        </p:nvGrpSpPr>
        <p:grpSpPr>
          <a:xfrm>
            <a:off x="4716016" y="4293096"/>
            <a:ext cx="1368152" cy="2181200"/>
            <a:chOff x="971600" y="4005064"/>
            <a:chExt cx="1368152" cy="2181200"/>
          </a:xfrm>
        </p:grpSpPr>
        <p:grpSp>
          <p:nvGrpSpPr>
            <p:cNvPr id="11" name="Group 59"/>
            <p:cNvGrpSpPr/>
            <p:nvPr/>
          </p:nvGrpSpPr>
          <p:grpSpPr>
            <a:xfrm>
              <a:off x="1331640" y="4005064"/>
              <a:ext cx="1008112" cy="1712111"/>
              <a:chOff x="1331640" y="4005064"/>
              <a:chExt cx="1008112" cy="1712111"/>
            </a:xfrm>
          </p:grpSpPr>
          <p:grpSp>
            <p:nvGrpSpPr>
              <p:cNvPr id="12" name="Group 8"/>
              <p:cNvGrpSpPr/>
              <p:nvPr/>
            </p:nvGrpSpPr>
            <p:grpSpPr>
              <a:xfrm>
                <a:off x="1331640" y="4005064"/>
                <a:ext cx="1008112" cy="1712111"/>
                <a:chOff x="1965350" y="1503985"/>
                <a:chExt cx="1008112" cy="1712111"/>
              </a:xfrm>
            </p:grpSpPr>
            <p:cxnSp>
              <p:nvCxnSpPr>
                <p:cNvPr id="149" name="Straight Arrow Connector 148"/>
                <p:cNvCxnSpPr>
                  <a:stCxn id="151" idx="3"/>
                  <a:endCxn id="148" idx="0"/>
                </p:cNvCxnSpPr>
                <p:nvPr/>
              </p:nvCxnSpPr>
              <p:spPr>
                <a:xfrm flipH="1">
                  <a:off x="2289386" y="1952114"/>
                  <a:ext cx="130912" cy="34395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0" name="Straight Arrow Connector 149"/>
                <p:cNvCxnSpPr/>
                <p:nvPr/>
              </p:nvCxnSpPr>
              <p:spPr>
                <a:xfrm flipH="1">
                  <a:off x="1965350" y="2800129"/>
                  <a:ext cx="130912"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1" name="Oval 150"/>
                <p:cNvSpPr/>
                <p:nvPr/>
              </p:nvSpPr>
              <p:spPr>
                <a:xfrm>
                  <a:off x="2325390" y="1503985"/>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12</a:t>
                  </a:r>
                  <a:endParaRPr lang="en-US" b="1" dirty="0">
                    <a:solidFill>
                      <a:schemeClr val="accent2">
                        <a:lumMod val="75000"/>
                      </a:schemeClr>
                    </a:solidFill>
                  </a:endParaRPr>
                </a:p>
              </p:txBody>
            </p:sp>
          </p:grpSp>
          <p:sp>
            <p:nvSpPr>
              <p:cNvPr id="148" name="Oval 147"/>
              <p:cNvSpPr/>
              <p:nvPr/>
            </p:nvSpPr>
            <p:spPr>
              <a:xfrm>
                <a:off x="1331640" y="479715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10</a:t>
                </a:r>
                <a:endParaRPr lang="en-US" b="1" dirty="0">
                  <a:solidFill>
                    <a:schemeClr val="accent2">
                      <a:lumMod val="75000"/>
                    </a:schemeClr>
                  </a:solidFill>
                </a:endParaRPr>
              </a:p>
            </p:txBody>
          </p:sp>
        </p:grpSp>
        <p:sp>
          <p:nvSpPr>
            <p:cNvPr id="146" name="Oval 145"/>
            <p:cNvSpPr/>
            <p:nvPr/>
          </p:nvSpPr>
          <p:spPr>
            <a:xfrm>
              <a:off x="971600" y="5661248"/>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8</a:t>
              </a:r>
              <a:endParaRPr lang="en-US" b="1" dirty="0">
                <a:solidFill>
                  <a:schemeClr val="accent2">
                    <a:lumMod val="75000"/>
                  </a:schemeClr>
                </a:solidFill>
              </a:endParaRPr>
            </a:p>
          </p:txBody>
        </p:sp>
      </p:grpSp>
      <p:cxnSp>
        <p:nvCxnSpPr>
          <p:cNvPr id="152" name="Curved Connector 36"/>
          <p:cNvCxnSpPr/>
          <p:nvPr/>
        </p:nvCxnSpPr>
        <p:spPr>
          <a:xfrm rot="5400000" flipH="1" flipV="1">
            <a:off x="4559238" y="5457986"/>
            <a:ext cx="601588" cy="288032"/>
          </a:xfrm>
          <a:prstGeom prst="curvedConnector2">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53" name="Curved Connector 36"/>
          <p:cNvCxnSpPr>
            <a:endCxn id="151" idx="1"/>
          </p:cNvCxnSpPr>
          <p:nvPr/>
        </p:nvCxnSpPr>
        <p:spPr>
          <a:xfrm rot="5400000" flipH="1" flipV="1">
            <a:off x="4981934" y="4536114"/>
            <a:ext cx="715201" cy="382940"/>
          </a:xfrm>
          <a:prstGeom prst="curvedConnector3">
            <a:avLst>
              <a:gd name="adj1" fmla="val 142713"/>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58" name="Curved Connector 36"/>
          <p:cNvCxnSpPr/>
          <p:nvPr/>
        </p:nvCxnSpPr>
        <p:spPr>
          <a:xfrm rot="16200000" flipH="1">
            <a:off x="6084168" y="4653136"/>
            <a:ext cx="504056" cy="504056"/>
          </a:xfrm>
          <a:prstGeom prst="curvedConnector3">
            <a:avLst>
              <a:gd name="adj1" fmla="val 20261"/>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4427984" y="6309320"/>
            <a:ext cx="2160240" cy="369332"/>
          </a:xfrm>
          <a:prstGeom prst="rect">
            <a:avLst/>
          </a:prstGeom>
          <a:noFill/>
        </p:spPr>
        <p:txBody>
          <a:bodyPr wrap="square" rtlCol="0">
            <a:spAutoFit/>
          </a:bodyPr>
          <a:lstStyle/>
          <a:p>
            <a:pPr algn="ctr"/>
            <a:r>
              <a:rPr lang="en-IN" b="1" dirty="0" smtClean="0">
                <a:solidFill>
                  <a:srgbClr val="FF0000"/>
                </a:solidFill>
                <a:latin typeface="+mn-lt"/>
              </a:rPr>
              <a:t>RR Rotation</a:t>
            </a:r>
            <a:endParaRPr lang="en-US" b="1" dirty="0">
              <a:solidFill>
                <a:srgbClr val="FF0000"/>
              </a:solidFill>
              <a:latin typeface="+mn-lt"/>
            </a:endParaRPr>
          </a:p>
        </p:txBody>
      </p:sp>
      <p:sp>
        <p:nvSpPr>
          <p:cNvPr id="162" name="TextBox 193"/>
          <p:cNvSpPr txBox="1"/>
          <p:nvPr/>
        </p:nvSpPr>
        <p:spPr>
          <a:xfrm>
            <a:off x="5364088" y="580526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63" name="TextBox 193"/>
          <p:cNvSpPr txBox="1"/>
          <p:nvPr/>
        </p:nvSpPr>
        <p:spPr>
          <a:xfrm>
            <a:off x="4716016" y="4869160"/>
            <a:ext cx="41710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164" name="TextBox 182"/>
          <p:cNvSpPr txBox="1"/>
          <p:nvPr/>
        </p:nvSpPr>
        <p:spPr>
          <a:xfrm>
            <a:off x="6084168" y="4149080"/>
            <a:ext cx="41710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+2</a:t>
            </a:r>
            <a:endParaRPr lang="en-US" b="1" dirty="0"/>
          </a:p>
        </p:txBody>
      </p:sp>
    </p:spTree>
  </p:cSld>
  <p:clrMapOvr>
    <a:masterClrMapping/>
  </p:clrMapOvr>
  <p:transition advTm="774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box(in)">
                                      <p:cBhvr>
                                        <p:cTn id="19" dur="5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31"/>
                                        </p:tgtEl>
                                        <p:attrNameLst>
                                          <p:attrName>style.visibility</p:attrName>
                                        </p:attrNameLst>
                                      </p:cBhvr>
                                      <p:to>
                                        <p:strVal val="visible"/>
                                      </p:to>
                                    </p:set>
                                    <p:animEffect transition="in" filter="box(in)">
                                      <p:cBhvr>
                                        <p:cTn id="24" dur="500"/>
                                        <p:tgtEl>
                                          <p:spTgt spid="131"/>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box(in)">
                                      <p:cBhvr>
                                        <p:cTn id="29" dur="500"/>
                                        <p:tgtEl>
                                          <p:spTgt spid="95"/>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97"/>
                                        </p:tgtEl>
                                        <p:attrNameLst>
                                          <p:attrName>style.visibility</p:attrName>
                                        </p:attrNameLst>
                                      </p:cBhvr>
                                      <p:to>
                                        <p:strVal val="visible"/>
                                      </p:to>
                                    </p:set>
                                    <p:animEffect transition="in" filter="box(in)">
                                      <p:cBhvr>
                                        <p:cTn id="34" dur="500"/>
                                        <p:tgtEl>
                                          <p:spTgt spid="97"/>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41"/>
                                        </p:tgtEl>
                                        <p:attrNameLst>
                                          <p:attrName>style.visibility</p:attrName>
                                        </p:attrNameLst>
                                      </p:cBhvr>
                                      <p:to>
                                        <p:strVal val="visible"/>
                                      </p:to>
                                    </p:set>
                                    <p:animEffect transition="in" filter="box(in)">
                                      <p:cBhvr>
                                        <p:cTn id="39" dur="500"/>
                                        <p:tgtEl>
                                          <p:spTgt spid="141"/>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box(in)">
                                      <p:cBhvr>
                                        <p:cTn id="44" dur="500"/>
                                        <p:tgtEl>
                                          <p:spTgt spid="98"/>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42"/>
                                        </p:tgtEl>
                                        <p:attrNameLst>
                                          <p:attrName>style.visibility</p:attrName>
                                        </p:attrNameLst>
                                      </p:cBhvr>
                                      <p:to>
                                        <p:strVal val="visible"/>
                                      </p:to>
                                    </p:set>
                                    <p:animEffect transition="in" filter="box(in)">
                                      <p:cBhvr>
                                        <p:cTn id="49" dur="500"/>
                                        <p:tgtEl>
                                          <p:spTgt spid="142"/>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box(in)">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12"/>
                                        </p:tgtEl>
                                        <p:attrNameLst>
                                          <p:attrName>style.visibility</p:attrName>
                                        </p:attrNameLst>
                                      </p:cBhvr>
                                      <p:to>
                                        <p:strVal val="visible"/>
                                      </p:to>
                                    </p:set>
                                    <p:animEffect transition="in" filter="blinds(horizontal)">
                                      <p:cBhvr>
                                        <p:cTn id="59" dur="500"/>
                                        <p:tgtEl>
                                          <p:spTgt spid="112"/>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04"/>
                                        </p:tgtEl>
                                        <p:attrNameLst>
                                          <p:attrName>style.visibility</p:attrName>
                                        </p:attrNameLst>
                                      </p:cBhvr>
                                      <p:to>
                                        <p:strVal val="visible"/>
                                      </p:to>
                                    </p:set>
                                    <p:animEffect transition="in" filter="blinds(horizontal)">
                                      <p:cBhvr>
                                        <p:cTn id="64" dur="500"/>
                                        <p:tgtEl>
                                          <p:spTgt spid="104"/>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box(in)">
                                      <p:cBhvr>
                                        <p:cTn id="69" dur="500"/>
                                        <p:tgtEl>
                                          <p:spTgt spid="73"/>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160"/>
                                        </p:tgtEl>
                                        <p:attrNameLst>
                                          <p:attrName>style.visibility</p:attrName>
                                        </p:attrNameLst>
                                      </p:cBhvr>
                                      <p:to>
                                        <p:strVal val="visible"/>
                                      </p:to>
                                    </p:set>
                                    <p:animEffect transition="in" filter="box(in)">
                                      <p:cBhvr>
                                        <p:cTn id="74" dur="500"/>
                                        <p:tgtEl>
                                          <p:spTgt spid="160"/>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box(in)">
                                      <p:cBhvr>
                                        <p:cTn id="79" dur="500"/>
                                        <p:tgtEl>
                                          <p:spTgt spid="10"/>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163"/>
                                        </p:tgtEl>
                                        <p:attrNameLst>
                                          <p:attrName>style.visibility</p:attrName>
                                        </p:attrNameLst>
                                      </p:cBhvr>
                                      <p:to>
                                        <p:strVal val="visible"/>
                                      </p:to>
                                    </p:set>
                                    <p:animEffect transition="in" filter="box(in)">
                                      <p:cBhvr>
                                        <p:cTn id="84" dur="500"/>
                                        <p:tgtEl>
                                          <p:spTgt spid="163"/>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grpId="0" nodeType="clickEffect">
                                  <p:stCondLst>
                                    <p:cond delay="0"/>
                                  </p:stCondLst>
                                  <p:childTnLst>
                                    <p:set>
                                      <p:cBhvr>
                                        <p:cTn id="88" dur="1" fill="hold">
                                          <p:stCondLst>
                                            <p:cond delay="0"/>
                                          </p:stCondLst>
                                        </p:cTn>
                                        <p:tgtEl>
                                          <p:spTgt spid="164"/>
                                        </p:tgtEl>
                                        <p:attrNameLst>
                                          <p:attrName>style.visibility</p:attrName>
                                        </p:attrNameLst>
                                      </p:cBhvr>
                                      <p:to>
                                        <p:strVal val="visible"/>
                                      </p:to>
                                    </p:set>
                                    <p:animEffect transition="in" filter="box(in)">
                                      <p:cBhvr>
                                        <p:cTn id="89" dur="500"/>
                                        <p:tgtEl>
                                          <p:spTgt spid="164"/>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52"/>
                                        </p:tgtEl>
                                        <p:attrNameLst>
                                          <p:attrName>style.visibility</p:attrName>
                                        </p:attrNameLst>
                                      </p:cBhvr>
                                      <p:to>
                                        <p:strVal val="visible"/>
                                      </p:to>
                                    </p:set>
                                    <p:animEffect transition="in" filter="blinds(horizontal)">
                                      <p:cBhvr>
                                        <p:cTn id="94" dur="500"/>
                                        <p:tgtEl>
                                          <p:spTgt spid="152"/>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153"/>
                                        </p:tgtEl>
                                        <p:attrNameLst>
                                          <p:attrName>style.visibility</p:attrName>
                                        </p:attrNameLst>
                                      </p:cBhvr>
                                      <p:to>
                                        <p:strVal val="visible"/>
                                      </p:to>
                                    </p:set>
                                    <p:animEffect transition="in" filter="blinds(horizontal)">
                                      <p:cBhvr>
                                        <p:cTn id="99" dur="500"/>
                                        <p:tgtEl>
                                          <p:spTgt spid="153"/>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158"/>
                                        </p:tgtEl>
                                        <p:attrNameLst>
                                          <p:attrName>style.visibility</p:attrName>
                                        </p:attrNameLst>
                                      </p:cBhvr>
                                      <p:to>
                                        <p:strVal val="visible"/>
                                      </p:to>
                                    </p:set>
                                    <p:animEffect transition="in" filter="blinds(horizontal)">
                                      <p:cBhvr>
                                        <p:cTn id="104" dur="500"/>
                                        <p:tgtEl>
                                          <p:spTgt spid="158"/>
                                        </p:tgtEl>
                                      </p:cBhvr>
                                    </p:animEffect>
                                  </p:childTnLst>
                                </p:cTn>
                              </p:par>
                            </p:childTnLst>
                          </p:cTn>
                        </p:par>
                      </p:childTnLst>
                    </p:cTn>
                  </p:par>
                  <p:par>
                    <p:cTn id="105" fill="hold">
                      <p:stCondLst>
                        <p:cond delay="indefinite"/>
                      </p:stCondLst>
                      <p:childTnLst>
                        <p:par>
                          <p:cTn id="106" fill="hold">
                            <p:stCondLst>
                              <p:cond delay="0"/>
                            </p:stCondLst>
                            <p:childTnLst>
                              <p:par>
                                <p:cTn id="107" presetID="4" presetClass="entr" presetSubtype="16" fill="hold" nodeType="clickEffect">
                                  <p:stCondLst>
                                    <p:cond delay="0"/>
                                  </p:stCondLst>
                                  <p:childTnLst>
                                    <p:set>
                                      <p:cBhvr>
                                        <p:cTn id="108" dur="1" fill="hold">
                                          <p:stCondLst>
                                            <p:cond delay="0"/>
                                          </p:stCondLst>
                                        </p:cTn>
                                        <p:tgtEl>
                                          <p:spTgt spid="116"/>
                                        </p:tgtEl>
                                        <p:attrNameLst>
                                          <p:attrName>style.visibility</p:attrName>
                                        </p:attrNameLst>
                                      </p:cBhvr>
                                      <p:to>
                                        <p:strVal val="visible"/>
                                      </p:to>
                                    </p:set>
                                    <p:animEffect transition="in" filter="box(in)">
                                      <p:cBhvr>
                                        <p:cTn id="109" dur="500"/>
                                        <p:tgtEl>
                                          <p:spTgt spid="116"/>
                                        </p:tgtEl>
                                      </p:cBhvr>
                                    </p:animEffect>
                                  </p:childTnLst>
                                </p:cTn>
                              </p:par>
                            </p:childTnLst>
                          </p:cTn>
                        </p:par>
                      </p:childTnLst>
                    </p:cTn>
                  </p:par>
                  <p:par>
                    <p:cTn id="110" fill="hold">
                      <p:stCondLst>
                        <p:cond delay="indefinite"/>
                      </p:stCondLst>
                      <p:childTnLst>
                        <p:par>
                          <p:cTn id="111" fill="hold">
                            <p:stCondLst>
                              <p:cond delay="0"/>
                            </p:stCondLst>
                            <p:childTnLst>
                              <p:par>
                                <p:cTn id="112" presetID="4" presetClass="entr" presetSubtype="16" fill="hold" nodeType="clickEffect">
                                  <p:stCondLst>
                                    <p:cond delay="0"/>
                                  </p:stCondLst>
                                  <p:childTnLst>
                                    <p:set>
                                      <p:cBhvr>
                                        <p:cTn id="113" dur="1" fill="hold">
                                          <p:stCondLst>
                                            <p:cond delay="0"/>
                                          </p:stCondLst>
                                        </p:cTn>
                                        <p:tgtEl>
                                          <p:spTgt spid="2"/>
                                        </p:tgtEl>
                                        <p:attrNameLst>
                                          <p:attrName>style.visibility</p:attrName>
                                        </p:attrNameLst>
                                      </p:cBhvr>
                                      <p:to>
                                        <p:strVal val="visible"/>
                                      </p:to>
                                    </p:set>
                                    <p:animEffect transition="in" filter="box(in)">
                                      <p:cBhvr>
                                        <p:cTn id="114" dur="500"/>
                                        <p:tgtEl>
                                          <p:spTgt spid="2"/>
                                        </p:tgtEl>
                                      </p:cBhvr>
                                    </p:animEffect>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grpId="0" nodeType="clickEffect">
                                  <p:stCondLst>
                                    <p:cond delay="0"/>
                                  </p:stCondLst>
                                  <p:childTnLst>
                                    <p:set>
                                      <p:cBhvr>
                                        <p:cTn id="118" dur="1" fill="hold">
                                          <p:stCondLst>
                                            <p:cond delay="0"/>
                                          </p:stCondLst>
                                        </p:cTn>
                                        <p:tgtEl>
                                          <p:spTgt spid="139"/>
                                        </p:tgtEl>
                                        <p:attrNameLst>
                                          <p:attrName>style.visibility</p:attrName>
                                        </p:attrNameLst>
                                      </p:cBhvr>
                                      <p:to>
                                        <p:strVal val="visible"/>
                                      </p:to>
                                    </p:set>
                                    <p:animEffect transition="in" filter="box(in)">
                                      <p:cBhvr>
                                        <p:cTn id="119" dur="500"/>
                                        <p:tgtEl>
                                          <p:spTgt spid="139"/>
                                        </p:tgtEl>
                                      </p:cBhvr>
                                    </p:animEffect>
                                  </p:childTnLst>
                                </p:cTn>
                              </p:par>
                            </p:childTnLst>
                          </p:cTn>
                        </p:par>
                      </p:childTnLst>
                    </p:cTn>
                  </p:par>
                  <p:par>
                    <p:cTn id="120" fill="hold">
                      <p:stCondLst>
                        <p:cond delay="indefinite"/>
                      </p:stCondLst>
                      <p:childTnLst>
                        <p:par>
                          <p:cTn id="121" fill="hold">
                            <p:stCondLst>
                              <p:cond delay="0"/>
                            </p:stCondLst>
                            <p:childTnLst>
                              <p:par>
                                <p:cTn id="122" presetID="4" presetClass="entr" presetSubtype="16" fill="hold" grpId="0" nodeType="clickEffect">
                                  <p:stCondLst>
                                    <p:cond delay="0"/>
                                  </p:stCondLst>
                                  <p:childTnLst>
                                    <p:set>
                                      <p:cBhvr>
                                        <p:cTn id="123" dur="1" fill="hold">
                                          <p:stCondLst>
                                            <p:cond delay="0"/>
                                          </p:stCondLst>
                                        </p:cTn>
                                        <p:tgtEl>
                                          <p:spTgt spid="138"/>
                                        </p:tgtEl>
                                        <p:attrNameLst>
                                          <p:attrName>style.visibility</p:attrName>
                                        </p:attrNameLst>
                                      </p:cBhvr>
                                      <p:to>
                                        <p:strVal val="visible"/>
                                      </p:to>
                                    </p:set>
                                    <p:animEffect transition="in" filter="box(in)">
                                      <p:cBhvr>
                                        <p:cTn id="124" dur="500"/>
                                        <p:tgtEl>
                                          <p:spTgt spid="138"/>
                                        </p:tgtEl>
                                      </p:cBhvr>
                                    </p:animEffect>
                                  </p:childTnLst>
                                </p:cTn>
                              </p:par>
                            </p:childTnLst>
                          </p:cTn>
                        </p:par>
                      </p:childTnLst>
                    </p:cTn>
                  </p:par>
                  <p:par>
                    <p:cTn id="125" fill="hold">
                      <p:stCondLst>
                        <p:cond delay="indefinite"/>
                      </p:stCondLst>
                      <p:childTnLst>
                        <p:par>
                          <p:cTn id="126" fill="hold">
                            <p:stCondLst>
                              <p:cond delay="0"/>
                            </p:stCondLst>
                            <p:childTnLst>
                              <p:par>
                                <p:cTn id="127" presetID="4" presetClass="entr" presetSubtype="16" fill="hold" grpId="0" nodeType="clickEffect">
                                  <p:stCondLst>
                                    <p:cond delay="0"/>
                                  </p:stCondLst>
                                  <p:childTnLst>
                                    <p:set>
                                      <p:cBhvr>
                                        <p:cTn id="128" dur="1" fill="hold">
                                          <p:stCondLst>
                                            <p:cond delay="0"/>
                                          </p:stCondLst>
                                        </p:cTn>
                                        <p:tgtEl>
                                          <p:spTgt spid="140"/>
                                        </p:tgtEl>
                                        <p:attrNameLst>
                                          <p:attrName>style.visibility</p:attrName>
                                        </p:attrNameLst>
                                      </p:cBhvr>
                                      <p:to>
                                        <p:strVal val="visible"/>
                                      </p:to>
                                    </p:set>
                                    <p:animEffect transition="in" filter="box(in)">
                                      <p:cBhvr>
                                        <p:cTn id="129" dur="500"/>
                                        <p:tgtEl>
                                          <p:spTgt spid="140"/>
                                        </p:tgtEl>
                                      </p:cBhvr>
                                    </p:animEffect>
                                  </p:childTnLst>
                                </p:cTn>
                              </p:par>
                            </p:childTnLst>
                          </p:cTn>
                        </p:par>
                      </p:childTnLst>
                    </p:cTn>
                  </p:par>
                  <p:par>
                    <p:cTn id="130" fill="hold">
                      <p:stCondLst>
                        <p:cond delay="indefinite"/>
                      </p:stCondLst>
                      <p:childTnLst>
                        <p:par>
                          <p:cTn id="131" fill="hold">
                            <p:stCondLst>
                              <p:cond delay="0"/>
                            </p:stCondLst>
                            <p:childTnLst>
                              <p:par>
                                <p:cTn id="132" presetID="4" presetClass="entr" presetSubtype="16" fill="hold" grpId="0" nodeType="clickEffect">
                                  <p:stCondLst>
                                    <p:cond delay="0"/>
                                  </p:stCondLst>
                                  <p:childTnLst>
                                    <p:set>
                                      <p:cBhvr>
                                        <p:cTn id="133" dur="1" fill="hold">
                                          <p:stCondLst>
                                            <p:cond delay="0"/>
                                          </p:stCondLst>
                                        </p:cTn>
                                        <p:tgtEl>
                                          <p:spTgt spid="143"/>
                                        </p:tgtEl>
                                        <p:attrNameLst>
                                          <p:attrName>style.visibility</p:attrName>
                                        </p:attrNameLst>
                                      </p:cBhvr>
                                      <p:to>
                                        <p:strVal val="visible"/>
                                      </p:to>
                                    </p:set>
                                    <p:animEffect transition="in" filter="box(in)">
                                      <p:cBhvr>
                                        <p:cTn id="134"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39" grpId="0"/>
      <p:bldP spid="140" grpId="0"/>
      <p:bldP spid="141" grpId="0"/>
      <p:bldP spid="143" grpId="0"/>
      <p:bldP spid="95" grpId="0"/>
      <p:bldP spid="97" grpId="0"/>
      <p:bldP spid="131" grpId="0"/>
      <p:bldP spid="48" grpId="0"/>
      <p:bldP spid="142" grpId="0"/>
      <p:bldP spid="160" grpId="0"/>
      <p:bldP spid="163" grpId="0"/>
      <p:bldP spid="16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27384"/>
            <a:ext cx="9144000" cy="6858000"/>
          </a:xfrm>
          <a:prstGeom prst="rect">
            <a:avLst/>
          </a:prstGeom>
          <a:noFill/>
          <a:ln w="9525" algn="ctr">
            <a:noFill/>
            <a:miter lim="800000"/>
            <a:headEnd/>
            <a:tailEnd/>
          </a:ln>
        </p:spPr>
      </p:pic>
      <p:pic>
        <p:nvPicPr>
          <p:cNvPr id="19459"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2123728" y="2996952"/>
            <a:ext cx="5430838" cy="2803525"/>
          </a:xfrm>
          <a:prstGeom prst="rect">
            <a:avLst/>
          </a:prstGeom>
          <a:noFill/>
          <a:ln w="9525" algn="ctr">
            <a:noFill/>
            <a:round/>
            <a:headEnd/>
            <a:tailEnd/>
          </a:ln>
        </p:spPr>
      </p:pic>
      <p:sp>
        <p:nvSpPr>
          <p:cNvPr id="194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94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pitchFamily="34" charset="0"/>
                <a:cs typeface="Times New Roman" pitchFamily="18" charset="0"/>
              </a:rPr>
              <a:t> Right Left Rotation (LR Rotation )</a:t>
            </a:r>
            <a:endParaRPr lang="en-US" altLang="en-US" sz="3000" b="1" dirty="0">
              <a:solidFill>
                <a:schemeClr val="bg1"/>
              </a:solidFill>
              <a:latin typeface="Calibri" pitchFamily="34" charset="0"/>
              <a:cs typeface="Times New Roman" pitchFamily="18" charset="0"/>
            </a:endParaRPr>
          </a:p>
        </p:txBody>
      </p:sp>
      <p:pic>
        <p:nvPicPr>
          <p:cNvPr id="19464" name="Audio 2">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82" name="Content Placeholder 2"/>
          <p:cNvSpPr>
            <a:spLocks noGrp="1"/>
          </p:cNvSpPr>
          <p:nvPr>
            <p:ph idx="1"/>
          </p:nvPr>
        </p:nvSpPr>
        <p:spPr>
          <a:xfrm>
            <a:off x="0" y="2348880"/>
            <a:ext cx="8763000" cy="2016224"/>
          </a:xfrm>
        </p:spPr>
        <p:txBody>
          <a:bodyPr/>
          <a:lstStyle>
            <a:defPPr/>
          </a:lstStyle>
          <a:p>
            <a:pPr algn="just"/>
            <a:r>
              <a:rPr lang="en-US" sz="2000" dirty="0" smtClean="0">
                <a:latin typeface="Calibri" pitchFamily="34" charset="0"/>
                <a:cs typeface="Calibri" pitchFamily="34" charset="0"/>
              </a:rPr>
              <a:t> </a:t>
            </a:r>
            <a:r>
              <a:rPr lang="en-US" sz="2000" dirty="0" smtClean="0"/>
              <a:t>The RL Rotation is a sequence of single right rotation followed by a single left rotation</a:t>
            </a:r>
          </a:p>
          <a:p>
            <a:pPr algn="just"/>
            <a:r>
              <a:rPr lang="en-US" sz="2000" dirty="0" smtClean="0"/>
              <a:t>In RL Rotation, at first, every node moves one position to the right and one position to left from the current position.</a:t>
            </a:r>
            <a:endParaRPr lang="en-IN" sz="2000" dirty="0" smtClean="0"/>
          </a:p>
          <a:p>
            <a:pPr algn="just"/>
            <a:r>
              <a:rPr lang="en-US" sz="2000" dirty="0" smtClean="0"/>
              <a:t>To understand RL Rotation, let us consider the following insertion operation in AVL Tree</a:t>
            </a:r>
            <a:r>
              <a:rPr lang="en-US" sz="2000" dirty="0" smtClean="0">
                <a:cs typeface="Calibri" pitchFamily="34" charset="0"/>
              </a:rPr>
              <a:t>.</a:t>
            </a:r>
          </a:p>
          <a:p>
            <a:pPr>
              <a:buNone/>
            </a:pPr>
            <a:endParaRPr lang="en-US" sz="2000" b="1" i="1" dirty="0" smtClean="0"/>
          </a:p>
          <a:p>
            <a:pPr>
              <a:buNone/>
            </a:pPr>
            <a:endParaRPr lang="en-US" sz="2000" b="1" i="1" dirty="0" smtClean="0"/>
          </a:p>
          <a:p>
            <a:pPr>
              <a:buNone/>
            </a:pPr>
            <a:endParaRPr lang="en-US" sz="2000" b="1" i="1" dirty="0" smtClean="0"/>
          </a:p>
          <a:p>
            <a:pPr>
              <a:buNone/>
            </a:pPr>
            <a:endParaRPr lang="en-US" sz="2000" i="1" dirty="0" smtClean="0"/>
          </a:p>
          <a:p>
            <a:pPr>
              <a:buNone/>
            </a:pPr>
            <a:endParaRPr lang="en-IN" sz="2000" b="1" dirty="0" smtClean="0">
              <a:solidFill>
                <a:srgbClr val="0070C0"/>
              </a:solidFill>
            </a:endParaRPr>
          </a:p>
          <a:p>
            <a:endParaRPr lang="en-IN" sz="2000" b="1" dirty="0" smtClean="0">
              <a:solidFill>
                <a:srgbClr val="0070C0"/>
              </a:solidFill>
            </a:endParaRPr>
          </a:p>
          <a:p>
            <a:pPr lvl="1">
              <a:buNone/>
            </a:pPr>
            <a:endParaRPr lang="en-US" dirty="0"/>
          </a:p>
        </p:txBody>
      </p:sp>
      <p:cxnSp>
        <p:nvCxnSpPr>
          <p:cNvPr id="98" name="Straight Connector 97"/>
          <p:cNvCxnSpPr/>
          <p:nvPr/>
        </p:nvCxnSpPr>
        <p:spPr>
          <a:xfrm>
            <a:off x="1979712" y="4437112"/>
            <a:ext cx="0" cy="2204864"/>
          </a:xfrm>
          <a:prstGeom prst="line">
            <a:avLst/>
          </a:prstGeom>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a:xfrm>
            <a:off x="6660232" y="4509120"/>
            <a:ext cx="0" cy="2132856"/>
          </a:xfrm>
          <a:prstGeom prst="line">
            <a:avLst/>
          </a:prstGeom>
        </p:spPr>
        <p:style>
          <a:lnRef idx="2">
            <a:schemeClr val="dk1"/>
          </a:lnRef>
          <a:fillRef idx="0">
            <a:schemeClr val="dk1"/>
          </a:fillRef>
          <a:effectRef idx="1">
            <a:schemeClr val="dk1"/>
          </a:effectRef>
          <a:fontRef idx="minor">
            <a:schemeClr val="tx1"/>
          </a:fontRef>
        </p:style>
      </p:cxnSp>
      <p:grpSp>
        <p:nvGrpSpPr>
          <p:cNvPr id="2" name="Group 136"/>
          <p:cNvGrpSpPr/>
          <p:nvPr/>
        </p:nvGrpSpPr>
        <p:grpSpPr>
          <a:xfrm>
            <a:off x="6732240" y="4509120"/>
            <a:ext cx="1944216" cy="1389112"/>
            <a:chOff x="5796136" y="3645024"/>
            <a:chExt cx="1944216" cy="1389112"/>
          </a:xfrm>
        </p:grpSpPr>
        <p:cxnSp>
          <p:nvCxnSpPr>
            <p:cNvPr id="123" name="Straight Arrow Connector 122"/>
            <p:cNvCxnSpPr>
              <a:stCxn id="121" idx="5"/>
              <a:endCxn id="119" idx="0"/>
            </p:cNvCxnSpPr>
            <p:nvPr/>
          </p:nvCxnSpPr>
          <p:spPr>
            <a:xfrm>
              <a:off x="69973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4" name="Oval 123"/>
            <p:cNvSpPr/>
            <p:nvPr/>
          </p:nvSpPr>
          <p:spPr>
            <a:xfrm>
              <a:off x="5796136"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8</a:t>
              </a:r>
              <a:endParaRPr lang="en-US" b="1" dirty="0">
                <a:solidFill>
                  <a:schemeClr val="accent2">
                    <a:lumMod val="75000"/>
                  </a:schemeClr>
                </a:solidFill>
              </a:endParaRPr>
            </a:p>
          </p:txBody>
        </p:sp>
        <p:sp>
          <p:nvSpPr>
            <p:cNvPr id="121" name="Oval 120"/>
            <p:cNvSpPr/>
            <p:nvPr/>
          </p:nvSpPr>
          <p:spPr>
            <a:xfrm>
              <a:off x="6444208" y="364502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10</a:t>
              </a:r>
              <a:endParaRPr lang="en-US" b="1" dirty="0">
                <a:solidFill>
                  <a:schemeClr val="accent2">
                    <a:lumMod val="75000"/>
                  </a:schemeClr>
                </a:solidFill>
              </a:endParaRPr>
            </a:p>
          </p:txBody>
        </p:sp>
        <p:sp>
          <p:nvSpPr>
            <p:cNvPr id="119" name="Oval 118"/>
            <p:cNvSpPr/>
            <p:nvPr/>
          </p:nvSpPr>
          <p:spPr>
            <a:xfrm>
              <a:off x="7092280"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12</a:t>
              </a:r>
              <a:endParaRPr lang="en-US" b="1" dirty="0">
                <a:solidFill>
                  <a:schemeClr val="accent2">
                    <a:lumMod val="75000"/>
                  </a:schemeClr>
                </a:solidFill>
              </a:endParaRPr>
            </a:p>
          </p:txBody>
        </p:sp>
        <p:cxnSp>
          <p:nvCxnSpPr>
            <p:cNvPr id="129" name="Straight Arrow Connector 128"/>
            <p:cNvCxnSpPr>
              <a:stCxn id="121" idx="3"/>
              <a:endCxn id="124" idx="0"/>
            </p:cNvCxnSpPr>
            <p:nvPr/>
          </p:nvCxnSpPr>
          <p:spPr>
            <a:xfrm flipH="1">
              <a:off x="61201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38" name="TextBox 193"/>
          <p:cNvSpPr txBox="1"/>
          <p:nvPr/>
        </p:nvSpPr>
        <p:spPr>
          <a:xfrm>
            <a:off x="8460432" y="494116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39" name="TextBox 193"/>
          <p:cNvSpPr txBox="1"/>
          <p:nvPr/>
        </p:nvSpPr>
        <p:spPr>
          <a:xfrm>
            <a:off x="6732240" y="494116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40" name="TextBox 193"/>
          <p:cNvSpPr txBox="1"/>
          <p:nvPr/>
        </p:nvSpPr>
        <p:spPr>
          <a:xfrm>
            <a:off x="7956376" y="422108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41" name="TextBox 140"/>
          <p:cNvSpPr txBox="1"/>
          <p:nvPr/>
        </p:nvSpPr>
        <p:spPr>
          <a:xfrm>
            <a:off x="0" y="6309320"/>
            <a:ext cx="2160240" cy="369332"/>
          </a:xfrm>
          <a:prstGeom prst="rect">
            <a:avLst/>
          </a:prstGeom>
          <a:noFill/>
        </p:spPr>
        <p:txBody>
          <a:bodyPr wrap="square" rtlCol="0">
            <a:spAutoFit/>
          </a:bodyPr>
          <a:lstStyle/>
          <a:p>
            <a:r>
              <a:rPr lang="en-IN" b="1" dirty="0" smtClean="0">
                <a:solidFill>
                  <a:srgbClr val="FF0000"/>
                </a:solidFill>
                <a:latin typeface="+mn-lt"/>
              </a:rPr>
              <a:t>Tree is imbalanced</a:t>
            </a:r>
            <a:endParaRPr lang="en-US" b="1" dirty="0">
              <a:solidFill>
                <a:srgbClr val="FF0000"/>
              </a:solidFill>
              <a:latin typeface="+mn-lt"/>
            </a:endParaRPr>
          </a:p>
        </p:txBody>
      </p:sp>
      <p:sp>
        <p:nvSpPr>
          <p:cNvPr id="143" name="TextBox 142"/>
          <p:cNvSpPr txBox="1"/>
          <p:nvPr/>
        </p:nvSpPr>
        <p:spPr>
          <a:xfrm>
            <a:off x="6588224" y="6021288"/>
            <a:ext cx="2160240" cy="646331"/>
          </a:xfrm>
          <a:prstGeom prst="rect">
            <a:avLst/>
          </a:prstGeom>
          <a:noFill/>
        </p:spPr>
        <p:txBody>
          <a:bodyPr wrap="square" rtlCol="0">
            <a:spAutoFit/>
          </a:bodyPr>
          <a:lstStyle/>
          <a:p>
            <a:pPr algn="ctr"/>
            <a:r>
              <a:rPr lang="en-IN" b="1" dirty="0" smtClean="0">
                <a:solidFill>
                  <a:srgbClr val="FF0000"/>
                </a:solidFill>
                <a:latin typeface="+mn-lt"/>
              </a:rPr>
              <a:t>After RL Rotation  Tree is balanced</a:t>
            </a:r>
            <a:endParaRPr lang="en-US" b="1" dirty="0">
              <a:solidFill>
                <a:srgbClr val="FF0000"/>
              </a:solidFill>
              <a:latin typeface="+mn-lt"/>
            </a:endParaRPr>
          </a:p>
        </p:txBody>
      </p:sp>
      <p:cxnSp>
        <p:nvCxnSpPr>
          <p:cNvPr id="104" name="Curved Connector 36"/>
          <p:cNvCxnSpPr/>
          <p:nvPr/>
        </p:nvCxnSpPr>
        <p:spPr>
          <a:xfrm rot="16200000" flipH="1">
            <a:off x="3419872" y="5517232"/>
            <a:ext cx="648072" cy="360040"/>
          </a:xfrm>
          <a:prstGeom prst="curvedConnector3">
            <a:avLst>
              <a:gd name="adj1" fmla="val -887"/>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3" name="Group 75"/>
          <p:cNvGrpSpPr/>
          <p:nvPr/>
        </p:nvGrpSpPr>
        <p:grpSpPr>
          <a:xfrm>
            <a:off x="395536" y="4221088"/>
            <a:ext cx="1008112" cy="2181200"/>
            <a:chOff x="395536" y="4221088"/>
            <a:chExt cx="1008112" cy="2181200"/>
          </a:xfrm>
        </p:grpSpPr>
        <p:grpSp>
          <p:nvGrpSpPr>
            <p:cNvPr id="4" name="Group 59"/>
            <p:cNvGrpSpPr/>
            <p:nvPr/>
          </p:nvGrpSpPr>
          <p:grpSpPr>
            <a:xfrm>
              <a:off x="395536" y="4221088"/>
              <a:ext cx="1008112" cy="1728192"/>
              <a:chOff x="1367136" y="3933056"/>
              <a:chExt cx="1008112" cy="1728192"/>
            </a:xfrm>
          </p:grpSpPr>
          <p:grpSp>
            <p:nvGrpSpPr>
              <p:cNvPr id="5" name="Group 8"/>
              <p:cNvGrpSpPr/>
              <p:nvPr/>
            </p:nvGrpSpPr>
            <p:grpSpPr>
              <a:xfrm>
                <a:off x="1367136" y="3933056"/>
                <a:ext cx="684076" cy="1728192"/>
                <a:chOff x="2000846" y="1431977"/>
                <a:chExt cx="684076" cy="1728192"/>
              </a:xfrm>
            </p:grpSpPr>
            <p:cxnSp>
              <p:nvCxnSpPr>
                <p:cNvPr id="90" name="Straight Arrow Connector 89"/>
                <p:cNvCxnSpPr>
                  <a:endCxn id="89" idx="0"/>
                </p:cNvCxnSpPr>
                <p:nvPr/>
              </p:nvCxnSpPr>
              <p:spPr>
                <a:xfrm>
                  <a:off x="2432894" y="1936033"/>
                  <a:ext cx="252028"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1" name="Straight Arrow Connector 90"/>
                <p:cNvCxnSpPr>
                  <a:stCxn id="89" idx="4"/>
                </p:cNvCxnSpPr>
                <p:nvPr/>
              </p:nvCxnSpPr>
              <p:spPr>
                <a:xfrm flipH="1">
                  <a:off x="2432894" y="2821089"/>
                  <a:ext cx="252028" cy="33908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2" name="Oval 91"/>
                <p:cNvSpPr/>
                <p:nvPr/>
              </p:nvSpPr>
              <p:spPr>
                <a:xfrm>
                  <a:off x="2000846" y="1431977"/>
                  <a:ext cx="612576"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8</a:t>
                  </a:r>
                  <a:endParaRPr lang="en-US" b="1" dirty="0">
                    <a:solidFill>
                      <a:schemeClr val="accent2">
                        <a:lumMod val="75000"/>
                      </a:schemeClr>
                    </a:solidFill>
                  </a:endParaRPr>
                </a:p>
              </p:txBody>
            </p:sp>
          </p:grpSp>
          <p:sp>
            <p:nvSpPr>
              <p:cNvPr id="89" name="Oval 88"/>
              <p:cNvSpPr/>
              <p:nvPr/>
            </p:nvSpPr>
            <p:spPr>
              <a:xfrm>
                <a:off x="1727176" y="479715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12</a:t>
                </a:r>
                <a:endParaRPr lang="en-US" b="1" dirty="0">
                  <a:solidFill>
                    <a:schemeClr val="accent2">
                      <a:lumMod val="75000"/>
                    </a:schemeClr>
                  </a:solidFill>
                </a:endParaRPr>
              </a:p>
            </p:txBody>
          </p:sp>
        </p:grpSp>
        <p:sp>
          <p:nvSpPr>
            <p:cNvPr id="86" name="Oval 85"/>
            <p:cNvSpPr/>
            <p:nvPr/>
          </p:nvSpPr>
          <p:spPr>
            <a:xfrm>
              <a:off x="395536" y="587727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10</a:t>
              </a:r>
              <a:endParaRPr lang="en-US" b="1" dirty="0">
                <a:solidFill>
                  <a:schemeClr val="accent2">
                    <a:lumMod val="75000"/>
                  </a:schemeClr>
                </a:solidFill>
              </a:endParaRPr>
            </a:p>
          </p:txBody>
        </p:sp>
      </p:grpSp>
      <p:sp>
        <p:nvSpPr>
          <p:cNvPr id="95" name="TextBox 182"/>
          <p:cNvSpPr txBox="1"/>
          <p:nvPr/>
        </p:nvSpPr>
        <p:spPr>
          <a:xfrm>
            <a:off x="323528" y="5013176"/>
            <a:ext cx="41710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97" name="TextBox 182"/>
          <p:cNvSpPr txBox="1"/>
          <p:nvPr/>
        </p:nvSpPr>
        <p:spPr>
          <a:xfrm>
            <a:off x="1043608" y="4293096"/>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-2</a:t>
            </a:r>
            <a:endParaRPr lang="en-US" b="1" dirty="0"/>
          </a:p>
        </p:txBody>
      </p:sp>
      <p:sp>
        <p:nvSpPr>
          <p:cNvPr id="131" name="TextBox 193"/>
          <p:cNvSpPr txBox="1"/>
          <p:nvPr/>
        </p:nvSpPr>
        <p:spPr>
          <a:xfrm>
            <a:off x="1115616" y="587727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48" name="TextBox 47"/>
          <p:cNvSpPr txBox="1"/>
          <p:nvPr/>
        </p:nvSpPr>
        <p:spPr>
          <a:xfrm>
            <a:off x="1403648" y="4005064"/>
            <a:ext cx="1800200" cy="369332"/>
          </a:xfrm>
          <a:prstGeom prst="rect">
            <a:avLst/>
          </a:prstGeom>
          <a:noFill/>
        </p:spPr>
        <p:txBody>
          <a:bodyPr wrap="square" rtlCol="0">
            <a:spAutoFit/>
          </a:bodyPr>
          <a:lstStyle/>
          <a:p>
            <a:r>
              <a:rPr lang="en-IN" b="1" dirty="0" smtClean="0">
                <a:solidFill>
                  <a:schemeClr val="accent1">
                    <a:lumMod val="75000"/>
                  </a:schemeClr>
                </a:solidFill>
                <a:latin typeface="+mn-lt"/>
              </a:rPr>
              <a:t>Insert 8, 12, 10</a:t>
            </a:r>
            <a:endParaRPr lang="en-US" b="1" dirty="0">
              <a:solidFill>
                <a:schemeClr val="accent1">
                  <a:lumMod val="75000"/>
                </a:schemeClr>
              </a:solidFill>
              <a:latin typeface="+mn-lt"/>
            </a:endParaRPr>
          </a:p>
        </p:txBody>
      </p:sp>
      <p:grpSp>
        <p:nvGrpSpPr>
          <p:cNvPr id="6" name="Group 51"/>
          <p:cNvGrpSpPr/>
          <p:nvPr/>
        </p:nvGrpSpPr>
        <p:grpSpPr>
          <a:xfrm>
            <a:off x="2411760" y="4293096"/>
            <a:ext cx="1224136" cy="2037184"/>
            <a:chOff x="827584" y="4509120"/>
            <a:chExt cx="1224136" cy="2037184"/>
          </a:xfrm>
        </p:grpSpPr>
        <p:grpSp>
          <p:nvGrpSpPr>
            <p:cNvPr id="7" name="Group 60"/>
            <p:cNvGrpSpPr/>
            <p:nvPr/>
          </p:nvGrpSpPr>
          <p:grpSpPr>
            <a:xfrm>
              <a:off x="827584" y="4509120"/>
              <a:ext cx="1224136" cy="2037184"/>
              <a:chOff x="1115616" y="4149080"/>
              <a:chExt cx="1224136" cy="2037184"/>
            </a:xfrm>
          </p:grpSpPr>
          <p:grpSp>
            <p:nvGrpSpPr>
              <p:cNvPr id="8" name="Group 59"/>
              <p:cNvGrpSpPr/>
              <p:nvPr/>
            </p:nvGrpSpPr>
            <p:grpSpPr>
              <a:xfrm>
                <a:off x="1115616" y="4149080"/>
                <a:ext cx="1224136" cy="1589055"/>
                <a:chOff x="1115616" y="4149080"/>
                <a:chExt cx="1224136" cy="1589055"/>
              </a:xfrm>
            </p:grpSpPr>
            <p:grpSp>
              <p:nvGrpSpPr>
                <p:cNvPr id="9" name="Group 58"/>
                <p:cNvGrpSpPr/>
                <p:nvPr/>
              </p:nvGrpSpPr>
              <p:grpSpPr>
                <a:xfrm>
                  <a:off x="1115616" y="4149080"/>
                  <a:ext cx="900100" cy="1589055"/>
                  <a:chOff x="1749326" y="1648001"/>
                  <a:chExt cx="900100" cy="1589055"/>
                </a:xfrm>
              </p:grpSpPr>
              <p:cxnSp>
                <p:nvCxnSpPr>
                  <p:cNvPr id="61" name="Straight Arrow Connector 60"/>
                  <p:cNvCxnSpPr>
                    <a:stCxn id="63" idx="5"/>
                    <a:endCxn id="60" idx="0"/>
                  </p:cNvCxnSpPr>
                  <p:nvPr/>
                </p:nvCxnSpPr>
                <p:spPr>
                  <a:xfrm>
                    <a:off x="2302490" y="2096130"/>
                    <a:ext cx="346936" cy="27195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a:stCxn id="60" idx="4"/>
                    <a:endCxn id="58" idx="7"/>
                  </p:cNvCxnSpPr>
                  <p:nvPr/>
                </p:nvCxnSpPr>
                <p:spPr>
                  <a:xfrm flipH="1">
                    <a:off x="2302490" y="2893097"/>
                    <a:ext cx="346936" cy="34395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3" name="Oval 62"/>
                  <p:cNvSpPr/>
                  <p:nvPr/>
                </p:nvSpPr>
                <p:spPr>
                  <a:xfrm>
                    <a:off x="1749326" y="1648001"/>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12</a:t>
                    </a:r>
                    <a:endParaRPr lang="en-US" b="1" dirty="0">
                      <a:solidFill>
                        <a:schemeClr val="accent2">
                          <a:lumMod val="75000"/>
                        </a:schemeClr>
                      </a:solidFill>
                    </a:endParaRPr>
                  </a:p>
                </p:txBody>
              </p:sp>
            </p:grpSp>
            <p:sp>
              <p:nvSpPr>
                <p:cNvPr id="60" name="Oval 59"/>
                <p:cNvSpPr/>
                <p:nvPr/>
              </p:nvSpPr>
              <p:spPr>
                <a:xfrm>
                  <a:off x="1691680" y="486916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8</a:t>
                  </a:r>
                  <a:endParaRPr lang="en-US" b="1" dirty="0">
                    <a:solidFill>
                      <a:schemeClr val="accent2">
                        <a:lumMod val="75000"/>
                      </a:schemeClr>
                    </a:solidFill>
                  </a:endParaRPr>
                </a:p>
              </p:txBody>
            </p:sp>
          </p:grpSp>
          <p:sp>
            <p:nvSpPr>
              <p:cNvPr id="58" name="Oval 57"/>
              <p:cNvSpPr/>
              <p:nvPr/>
            </p:nvSpPr>
            <p:spPr>
              <a:xfrm>
                <a:off x="1115616" y="5661248"/>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10</a:t>
                </a:r>
                <a:endParaRPr lang="en-US" b="1" dirty="0">
                  <a:solidFill>
                    <a:schemeClr val="accent2">
                      <a:lumMod val="75000"/>
                    </a:schemeClr>
                  </a:solidFill>
                </a:endParaRPr>
              </a:p>
            </p:txBody>
          </p:sp>
        </p:grpSp>
        <p:sp>
          <p:nvSpPr>
            <p:cNvPr id="54" name="TextBox 182"/>
            <p:cNvSpPr txBox="1"/>
            <p:nvPr/>
          </p:nvSpPr>
          <p:spPr>
            <a:xfrm>
              <a:off x="1043608" y="5085184"/>
              <a:ext cx="41710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55" name="TextBox 182"/>
            <p:cNvSpPr txBox="1"/>
            <p:nvPr/>
          </p:nvSpPr>
          <p:spPr>
            <a:xfrm>
              <a:off x="1475656" y="4509120"/>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-2</a:t>
              </a:r>
              <a:endParaRPr lang="en-US" b="1" dirty="0"/>
            </a:p>
          </p:txBody>
        </p:sp>
        <p:sp>
          <p:nvSpPr>
            <p:cNvPr id="56" name="TextBox 193"/>
            <p:cNvSpPr txBox="1"/>
            <p:nvPr/>
          </p:nvSpPr>
          <p:spPr>
            <a:xfrm>
              <a:off x="1547664" y="602128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sp>
        <p:nvSpPr>
          <p:cNvPr id="142" name="TextBox 141"/>
          <p:cNvSpPr txBox="1"/>
          <p:nvPr/>
        </p:nvSpPr>
        <p:spPr>
          <a:xfrm>
            <a:off x="2051720" y="6309320"/>
            <a:ext cx="2160240" cy="369332"/>
          </a:xfrm>
          <a:prstGeom prst="rect">
            <a:avLst/>
          </a:prstGeom>
          <a:noFill/>
        </p:spPr>
        <p:txBody>
          <a:bodyPr wrap="square" rtlCol="0">
            <a:spAutoFit/>
          </a:bodyPr>
          <a:lstStyle/>
          <a:p>
            <a:pPr algn="ctr"/>
            <a:r>
              <a:rPr lang="en-IN" b="1" dirty="0" smtClean="0">
                <a:solidFill>
                  <a:srgbClr val="FF0000"/>
                </a:solidFill>
                <a:latin typeface="+mn-lt"/>
              </a:rPr>
              <a:t>RR Rotation</a:t>
            </a:r>
            <a:endParaRPr lang="en-US" b="1" dirty="0">
              <a:solidFill>
                <a:srgbClr val="FF0000"/>
              </a:solidFill>
              <a:latin typeface="+mn-lt"/>
            </a:endParaRPr>
          </a:p>
        </p:txBody>
      </p:sp>
      <p:cxnSp>
        <p:nvCxnSpPr>
          <p:cNvPr id="73" name="Straight Connector 72"/>
          <p:cNvCxnSpPr/>
          <p:nvPr/>
        </p:nvCxnSpPr>
        <p:spPr>
          <a:xfrm>
            <a:off x="4283968" y="4437112"/>
            <a:ext cx="0" cy="2204864"/>
          </a:xfrm>
          <a:prstGeom prst="line">
            <a:avLst/>
          </a:prstGeom>
        </p:spPr>
        <p:style>
          <a:lnRef idx="2">
            <a:schemeClr val="dk1"/>
          </a:lnRef>
          <a:fillRef idx="0">
            <a:schemeClr val="dk1"/>
          </a:fillRef>
          <a:effectRef idx="1">
            <a:schemeClr val="dk1"/>
          </a:effectRef>
          <a:fontRef idx="minor">
            <a:schemeClr val="tx1"/>
          </a:fontRef>
        </p:style>
      </p:cxnSp>
      <p:grpSp>
        <p:nvGrpSpPr>
          <p:cNvPr id="10" name="Group 60"/>
          <p:cNvGrpSpPr/>
          <p:nvPr/>
        </p:nvGrpSpPr>
        <p:grpSpPr>
          <a:xfrm>
            <a:off x="4644008" y="4221088"/>
            <a:ext cx="1656184" cy="2181200"/>
            <a:chOff x="899592" y="3933056"/>
            <a:chExt cx="1656184" cy="2181200"/>
          </a:xfrm>
        </p:grpSpPr>
        <p:grpSp>
          <p:nvGrpSpPr>
            <p:cNvPr id="11" name="Group 59"/>
            <p:cNvGrpSpPr/>
            <p:nvPr/>
          </p:nvGrpSpPr>
          <p:grpSpPr>
            <a:xfrm>
              <a:off x="899592" y="3933056"/>
              <a:ext cx="1103020" cy="1733071"/>
              <a:chOff x="899592" y="3933056"/>
              <a:chExt cx="1103020" cy="1733071"/>
            </a:xfrm>
          </p:grpSpPr>
          <p:grpSp>
            <p:nvGrpSpPr>
              <p:cNvPr id="12" name="Group 8"/>
              <p:cNvGrpSpPr/>
              <p:nvPr/>
            </p:nvGrpSpPr>
            <p:grpSpPr>
              <a:xfrm>
                <a:off x="899592" y="3933056"/>
                <a:ext cx="1103020" cy="1733071"/>
                <a:chOff x="1533302" y="1431977"/>
                <a:chExt cx="1103020" cy="1733071"/>
              </a:xfrm>
            </p:grpSpPr>
            <p:cxnSp>
              <p:nvCxnSpPr>
                <p:cNvPr id="149" name="Straight Arrow Connector 148"/>
                <p:cNvCxnSpPr>
                  <a:stCxn id="151" idx="5"/>
                  <a:endCxn id="148" idx="0"/>
                </p:cNvCxnSpPr>
                <p:nvPr/>
              </p:nvCxnSpPr>
              <p:spPr>
                <a:xfrm>
                  <a:off x="2086466" y="1880106"/>
                  <a:ext cx="202920"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0" name="Straight Arrow Connector 149"/>
                <p:cNvCxnSpPr>
                  <a:stCxn id="148" idx="5"/>
                  <a:endCxn id="146" idx="1"/>
                </p:cNvCxnSpPr>
                <p:nvPr/>
              </p:nvCxnSpPr>
              <p:spPr>
                <a:xfrm>
                  <a:off x="2518514" y="2744202"/>
                  <a:ext cx="117808" cy="42084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1" name="Oval 150"/>
                <p:cNvSpPr/>
                <p:nvPr/>
              </p:nvSpPr>
              <p:spPr>
                <a:xfrm>
                  <a:off x="1533302" y="1431977"/>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12</a:t>
                  </a:r>
                  <a:endParaRPr lang="en-US" b="1" dirty="0">
                    <a:solidFill>
                      <a:schemeClr val="accent2">
                        <a:lumMod val="75000"/>
                      </a:schemeClr>
                    </a:solidFill>
                  </a:endParaRPr>
                </a:p>
              </p:txBody>
            </p:sp>
          </p:grpSp>
          <p:sp>
            <p:nvSpPr>
              <p:cNvPr id="148" name="Oval 147"/>
              <p:cNvSpPr/>
              <p:nvPr/>
            </p:nvSpPr>
            <p:spPr>
              <a:xfrm>
                <a:off x="1331640" y="479715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10</a:t>
                </a:r>
                <a:endParaRPr lang="en-US" b="1" dirty="0">
                  <a:solidFill>
                    <a:schemeClr val="accent2">
                      <a:lumMod val="75000"/>
                    </a:schemeClr>
                  </a:solidFill>
                </a:endParaRPr>
              </a:p>
            </p:txBody>
          </p:sp>
        </p:grpSp>
        <p:sp>
          <p:nvSpPr>
            <p:cNvPr id="146" name="Oval 145"/>
            <p:cNvSpPr/>
            <p:nvPr/>
          </p:nvSpPr>
          <p:spPr>
            <a:xfrm>
              <a:off x="1907704" y="558924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8</a:t>
              </a:r>
              <a:endParaRPr lang="en-US" b="1" dirty="0">
                <a:solidFill>
                  <a:schemeClr val="accent2">
                    <a:lumMod val="75000"/>
                  </a:schemeClr>
                </a:solidFill>
              </a:endParaRPr>
            </a:p>
          </p:txBody>
        </p:sp>
      </p:grpSp>
      <p:cxnSp>
        <p:nvCxnSpPr>
          <p:cNvPr id="152" name="Curved Connector 36"/>
          <p:cNvCxnSpPr/>
          <p:nvPr/>
        </p:nvCxnSpPr>
        <p:spPr>
          <a:xfrm rot="5400000" flipH="1" flipV="1">
            <a:off x="2566256" y="5290728"/>
            <a:ext cx="483096" cy="360040"/>
          </a:xfrm>
          <a:prstGeom prst="curvedConnector2">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4427984" y="6309320"/>
            <a:ext cx="2160240" cy="369332"/>
          </a:xfrm>
          <a:prstGeom prst="rect">
            <a:avLst/>
          </a:prstGeom>
          <a:noFill/>
        </p:spPr>
        <p:txBody>
          <a:bodyPr wrap="square" rtlCol="0">
            <a:spAutoFit/>
          </a:bodyPr>
          <a:lstStyle/>
          <a:p>
            <a:pPr algn="ctr"/>
            <a:r>
              <a:rPr lang="en-IN" b="1" dirty="0" smtClean="0">
                <a:solidFill>
                  <a:srgbClr val="FF0000"/>
                </a:solidFill>
                <a:latin typeface="+mn-lt"/>
              </a:rPr>
              <a:t>LL Rotation</a:t>
            </a:r>
            <a:endParaRPr lang="en-US" b="1" dirty="0">
              <a:solidFill>
                <a:srgbClr val="FF0000"/>
              </a:solidFill>
              <a:latin typeface="+mn-lt"/>
            </a:endParaRPr>
          </a:p>
        </p:txBody>
      </p:sp>
      <p:sp>
        <p:nvSpPr>
          <p:cNvPr id="162" name="TextBox 193"/>
          <p:cNvSpPr txBox="1"/>
          <p:nvPr/>
        </p:nvSpPr>
        <p:spPr>
          <a:xfrm>
            <a:off x="5364088" y="580526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63" name="TextBox 193"/>
          <p:cNvSpPr txBox="1"/>
          <p:nvPr/>
        </p:nvSpPr>
        <p:spPr>
          <a:xfrm>
            <a:off x="4716016" y="4869160"/>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164" name="TextBox 182"/>
          <p:cNvSpPr txBox="1"/>
          <p:nvPr/>
        </p:nvSpPr>
        <p:spPr>
          <a:xfrm>
            <a:off x="5220072" y="4005064"/>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-2</a:t>
            </a:r>
            <a:endParaRPr lang="en-US" b="1" dirty="0"/>
          </a:p>
        </p:txBody>
      </p:sp>
      <p:cxnSp>
        <p:nvCxnSpPr>
          <p:cNvPr id="177" name="Curved Connector 36"/>
          <p:cNvCxnSpPr/>
          <p:nvPr/>
        </p:nvCxnSpPr>
        <p:spPr>
          <a:xfrm flipH="1" flipV="1">
            <a:off x="5724128" y="5229200"/>
            <a:ext cx="134120" cy="589330"/>
          </a:xfrm>
          <a:prstGeom prst="curvedConnector3">
            <a:avLst>
              <a:gd name="adj1" fmla="val -170444"/>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8" name="Curved Connector 36"/>
          <p:cNvCxnSpPr/>
          <p:nvPr/>
        </p:nvCxnSpPr>
        <p:spPr>
          <a:xfrm flipH="1" flipV="1">
            <a:off x="5436096" y="4365104"/>
            <a:ext cx="134120" cy="589330"/>
          </a:xfrm>
          <a:prstGeom prst="curvedConnector3">
            <a:avLst>
              <a:gd name="adj1" fmla="val -170444"/>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774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box(in)">
                                      <p:cBhvr>
                                        <p:cTn id="19" dur="5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ox(in)">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31"/>
                                        </p:tgtEl>
                                        <p:attrNameLst>
                                          <p:attrName>style.visibility</p:attrName>
                                        </p:attrNameLst>
                                      </p:cBhvr>
                                      <p:to>
                                        <p:strVal val="visible"/>
                                      </p:to>
                                    </p:set>
                                    <p:animEffect transition="in" filter="box(in)">
                                      <p:cBhvr>
                                        <p:cTn id="29" dur="500"/>
                                        <p:tgtEl>
                                          <p:spTgt spid="131"/>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95"/>
                                        </p:tgtEl>
                                        <p:attrNameLst>
                                          <p:attrName>style.visibility</p:attrName>
                                        </p:attrNameLst>
                                      </p:cBhvr>
                                      <p:to>
                                        <p:strVal val="visible"/>
                                      </p:to>
                                    </p:set>
                                    <p:animEffect transition="in" filter="box(in)">
                                      <p:cBhvr>
                                        <p:cTn id="34" dur="500"/>
                                        <p:tgtEl>
                                          <p:spTgt spid="95"/>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box(in)">
                                      <p:cBhvr>
                                        <p:cTn id="39" dur="5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41"/>
                                        </p:tgtEl>
                                        <p:attrNameLst>
                                          <p:attrName>style.visibility</p:attrName>
                                        </p:attrNameLst>
                                      </p:cBhvr>
                                      <p:to>
                                        <p:strVal val="visible"/>
                                      </p:to>
                                    </p:set>
                                    <p:animEffect transition="in" filter="box(in)">
                                      <p:cBhvr>
                                        <p:cTn id="44" dur="500"/>
                                        <p:tgtEl>
                                          <p:spTgt spid="141"/>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98"/>
                                        </p:tgtEl>
                                        <p:attrNameLst>
                                          <p:attrName>style.visibility</p:attrName>
                                        </p:attrNameLst>
                                      </p:cBhvr>
                                      <p:to>
                                        <p:strVal val="visible"/>
                                      </p:to>
                                    </p:set>
                                    <p:animEffect transition="in" filter="box(in)">
                                      <p:cBhvr>
                                        <p:cTn id="49" dur="500"/>
                                        <p:tgtEl>
                                          <p:spTgt spid="98"/>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142"/>
                                        </p:tgtEl>
                                        <p:attrNameLst>
                                          <p:attrName>style.visibility</p:attrName>
                                        </p:attrNameLst>
                                      </p:cBhvr>
                                      <p:to>
                                        <p:strVal val="visible"/>
                                      </p:to>
                                    </p:set>
                                    <p:animEffect transition="in" filter="box(in)">
                                      <p:cBhvr>
                                        <p:cTn id="54" dur="500"/>
                                        <p:tgtEl>
                                          <p:spTgt spid="142"/>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box(in)">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52"/>
                                        </p:tgtEl>
                                        <p:attrNameLst>
                                          <p:attrName>style.visibility</p:attrName>
                                        </p:attrNameLst>
                                      </p:cBhvr>
                                      <p:to>
                                        <p:strVal val="visible"/>
                                      </p:to>
                                    </p:set>
                                    <p:animEffect transition="in" filter="blinds(horizontal)">
                                      <p:cBhvr>
                                        <p:cTn id="64" dur="500"/>
                                        <p:tgtEl>
                                          <p:spTgt spid="152"/>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104"/>
                                        </p:tgtEl>
                                        <p:attrNameLst>
                                          <p:attrName>style.visibility</p:attrName>
                                        </p:attrNameLst>
                                      </p:cBhvr>
                                      <p:to>
                                        <p:strVal val="visible"/>
                                      </p:to>
                                    </p:set>
                                    <p:animEffect transition="in" filter="blinds(horizontal)">
                                      <p:cBhvr>
                                        <p:cTn id="69" dur="500"/>
                                        <p:tgtEl>
                                          <p:spTgt spid="104"/>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box(in)">
                                      <p:cBhvr>
                                        <p:cTn id="74" dur="500"/>
                                        <p:tgtEl>
                                          <p:spTgt spid="73"/>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160"/>
                                        </p:tgtEl>
                                        <p:attrNameLst>
                                          <p:attrName>style.visibility</p:attrName>
                                        </p:attrNameLst>
                                      </p:cBhvr>
                                      <p:to>
                                        <p:strVal val="visible"/>
                                      </p:to>
                                    </p:set>
                                    <p:animEffect transition="in" filter="box(in)">
                                      <p:cBhvr>
                                        <p:cTn id="79" dur="500"/>
                                        <p:tgtEl>
                                          <p:spTgt spid="160"/>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box(in)">
                                      <p:cBhvr>
                                        <p:cTn id="84" dur="500"/>
                                        <p:tgtEl>
                                          <p:spTgt spid="10"/>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grpId="0" nodeType="clickEffect">
                                  <p:stCondLst>
                                    <p:cond delay="0"/>
                                  </p:stCondLst>
                                  <p:childTnLst>
                                    <p:set>
                                      <p:cBhvr>
                                        <p:cTn id="88" dur="1" fill="hold">
                                          <p:stCondLst>
                                            <p:cond delay="0"/>
                                          </p:stCondLst>
                                        </p:cTn>
                                        <p:tgtEl>
                                          <p:spTgt spid="162"/>
                                        </p:tgtEl>
                                        <p:attrNameLst>
                                          <p:attrName>style.visibility</p:attrName>
                                        </p:attrNameLst>
                                      </p:cBhvr>
                                      <p:to>
                                        <p:strVal val="visible"/>
                                      </p:to>
                                    </p:set>
                                    <p:animEffect transition="in" filter="box(in)">
                                      <p:cBhvr>
                                        <p:cTn id="89" dur="500"/>
                                        <p:tgtEl>
                                          <p:spTgt spid="162"/>
                                        </p:tgtEl>
                                      </p:cBhvr>
                                    </p:animEffect>
                                  </p:childTnLst>
                                </p:cTn>
                              </p:par>
                            </p:childTnLst>
                          </p:cTn>
                        </p:par>
                      </p:childTnLst>
                    </p:cTn>
                  </p:par>
                  <p:par>
                    <p:cTn id="90" fill="hold">
                      <p:stCondLst>
                        <p:cond delay="indefinite"/>
                      </p:stCondLst>
                      <p:childTnLst>
                        <p:par>
                          <p:cTn id="91" fill="hold">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163"/>
                                        </p:tgtEl>
                                        <p:attrNameLst>
                                          <p:attrName>style.visibility</p:attrName>
                                        </p:attrNameLst>
                                      </p:cBhvr>
                                      <p:to>
                                        <p:strVal val="visible"/>
                                      </p:to>
                                    </p:set>
                                    <p:animEffect transition="in" filter="box(in)">
                                      <p:cBhvr>
                                        <p:cTn id="94" dur="500"/>
                                        <p:tgtEl>
                                          <p:spTgt spid="163"/>
                                        </p:tgtEl>
                                      </p:cBhvr>
                                    </p:animEffec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164"/>
                                        </p:tgtEl>
                                        <p:attrNameLst>
                                          <p:attrName>style.visibility</p:attrName>
                                        </p:attrNameLst>
                                      </p:cBhvr>
                                      <p:to>
                                        <p:strVal val="visible"/>
                                      </p:to>
                                    </p:set>
                                    <p:animEffect transition="in" filter="box(in)">
                                      <p:cBhvr>
                                        <p:cTn id="99" dur="500"/>
                                        <p:tgtEl>
                                          <p:spTgt spid="164"/>
                                        </p:tgtEl>
                                      </p:cBhvr>
                                    </p:animEffect>
                                  </p:childTnLst>
                                </p:cTn>
                              </p:par>
                            </p:childTnLst>
                          </p:cTn>
                        </p:par>
                      </p:childTnLst>
                    </p:cTn>
                  </p:par>
                  <p:par>
                    <p:cTn id="100" fill="hold">
                      <p:stCondLst>
                        <p:cond delay="indefinite"/>
                      </p:stCondLst>
                      <p:childTnLst>
                        <p:par>
                          <p:cTn id="101" fill="hold">
                            <p:stCondLst>
                              <p:cond delay="0"/>
                            </p:stCondLst>
                            <p:childTnLst>
                              <p:par>
                                <p:cTn id="102" presetID="4" presetClass="entr" presetSubtype="16" fill="hold" nodeType="clickEffect">
                                  <p:stCondLst>
                                    <p:cond delay="0"/>
                                  </p:stCondLst>
                                  <p:childTnLst>
                                    <p:set>
                                      <p:cBhvr>
                                        <p:cTn id="103" dur="1" fill="hold">
                                          <p:stCondLst>
                                            <p:cond delay="0"/>
                                          </p:stCondLst>
                                        </p:cTn>
                                        <p:tgtEl>
                                          <p:spTgt spid="177"/>
                                        </p:tgtEl>
                                        <p:attrNameLst>
                                          <p:attrName>style.visibility</p:attrName>
                                        </p:attrNameLst>
                                      </p:cBhvr>
                                      <p:to>
                                        <p:strVal val="visible"/>
                                      </p:to>
                                    </p:set>
                                    <p:animEffect transition="in" filter="box(in)">
                                      <p:cBhvr>
                                        <p:cTn id="104" dur="500"/>
                                        <p:tgtEl>
                                          <p:spTgt spid="177"/>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177"/>
                                        </p:tgtEl>
                                        <p:attrNameLst>
                                          <p:attrName>style.visibility</p:attrName>
                                        </p:attrNameLst>
                                      </p:cBhvr>
                                      <p:to>
                                        <p:strVal val="visible"/>
                                      </p:to>
                                    </p:set>
                                    <p:animEffect transition="in" filter="blinds(horizontal)">
                                      <p:cBhvr>
                                        <p:cTn id="109" dur="500"/>
                                        <p:tgtEl>
                                          <p:spTgt spid="177"/>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178"/>
                                        </p:tgtEl>
                                        <p:attrNameLst>
                                          <p:attrName>style.visibility</p:attrName>
                                        </p:attrNameLst>
                                      </p:cBhvr>
                                      <p:to>
                                        <p:strVal val="visible"/>
                                      </p:to>
                                    </p:set>
                                    <p:animEffect transition="in" filter="blinds(horizontal)">
                                      <p:cBhvr>
                                        <p:cTn id="114" dur="500"/>
                                        <p:tgtEl>
                                          <p:spTgt spid="178"/>
                                        </p:tgtEl>
                                      </p:cBhvr>
                                    </p:animEffect>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nodeType="clickEffect">
                                  <p:stCondLst>
                                    <p:cond delay="0"/>
                                  </p:stCondLst>
                                  <p:childTnLst>
                                    <p:set>
                                      <p:cBhvr>
                                        <p:cTn id="118" dur="1" fill="hold">
                                          <p:stCondLst>
                                            <p:cond delay="0"/>
                                          </p:stCondLst>
                                        </p:cTn>
                                        <p:tgtEl>
                                          <p:spTgt spid="116"/>
                                        </p:tgtEl>
                                        <p:attrNameLst>
                                          <p:attrName>style.visibility</p:attrName>
                                        </p:attrNameLst>
                                      </p:cBhvr>
                                      <p:to>
                                        <p:strVal val="visible"/>
                                      </p:to>
                                    </p:set>
                                    <p:animEffect transition="in" filter="box(in)">
                                      <p:cBhvr>
                                        <p:cTn id="119" dur="500"/>
                                        <p:tgtEl>
                                          <p:spTgt spid="116"/>
                                        </p:tgtEl>
                                      </p:cBhvr>
                                    </p:animEffect>
                                  </p:childTnLst>
                                </p:cTn>
                              </p:par>
                            </p:childTnLst>
                          </p:cTn>
                        </p:par>
                      </p:childTnLst>
                    </p:cTn>
                  </p:par>
                  <p:par>
                    <p:cTn id="120" fill="hold">
                      <p:stCondLst>
                        <p:cond delay="indefinite"/>
                      </p:stCondLst>
                      <p:childTnLst>
                        <p:par>
                          <p:cTn id="121" fill="hold">
                            <p:stCondLst>
                              <p:cond delay="0"/>
                            </p:stCondLst>
                            <p:childTnLst>
                              <p:par>
                                <p:cTn id="122" presetID="4" presetClass="entr" presetSubtype="16" fill="hold" nodeType="clickEffect">
                                  <p:stCondLst>
                                    <p:cond delay="0"/>
                                  </p:stCondLst>
                                  <p:childTnLst>
                                    <p:set>
                                      <p:cBhvr>
                                        <p:cTn id="123" dur="1" fill="hold">
                                          <p:stCondLst>
                                            <p:cond delay="0"/>
                                          </p:stCondLst>
                                        </p:cTn>
                                        <p:tgtEl>
                                          <p:spTgt spid="2"/>
                                        </p:tgtEl>
                                        <p:attrNameLst>
                                          <p:attrName>style.visibility</p:attrName>
                                        </p:attrNameLst>
                                      </p:cBhvr>
                                      <p:to>
                                        <p:strVal val="visible"/>
                                      </p:to>
                                    </p:set>
                                    <p:animEffect transition="in" filter="box(in)">
                                      <p:cBhvr>
                                        <p:cTn id="124" dur="500"/>
                                        <p:tgtEl>
                                          <p:spTgt spid="2"/>
                                        </p:tgtEl>
                                      </p:cBhvr>
                                    </p:animEffect>
                                  </p:childTnLst>
                                </p:cTn>
                              </p:par>
                            </p:childTnLst>
                          </p:cTn>
                        </p:par>
                      </p:childTnLst>
                    </p:cTn>
                  </p:par>
                  <p:par>
                    <p:cTn id="125" fill="hold">
                      <p:stCondLst>
                        <p:cond delay="indefinite"/>
                      </p:stCondLst>
                      <p:childTnLst>
                        <p:par>
                          <p:cTn id="126" fill="hold">
                            <p:stCondLst>
                              <p:cond delay="0"/>
                            </p:stCondLst>
                            <p:childTnLst>
                              <p:par>
                                <p:cTn id="127" presetID="4" presetClass="entr" presetSubtype="16" fill="hold" grpId="0" nodeType="clickEffect">
                                  <p:stCondLst>
                                    <p:cond delay="0"/>
                                  </p:stCondLst>
                                  <p:childTnLst>
                                    <p:set>
                                      <p:cBhvr>
                                        <p:cTn id="128" dur="1" fill="hold">
                                          <p:stCondLst>
                                            <p:cond delay="0"/>
                                          </p:stCondLst>
                                        </p:cTn>
                                        <p:tgtEl>
                                          <p:spTgt spid="139"/>
                                        </p:tgtEl>
                                        <p:attrNameLst>
                                          <p:attrName>style.visibility</p:attrName>
                                        </p:attrNameLst>
                                      </p:cBhvr>
                                      <p:to>
                                        <p:strVal val="visible"/>
                                      </p:to>
                                    </p:set>
                                    <p:animEffect transition="in" filter="box(in)">
                                      <p:cBhvr>
                                        <p:cTn id="129" dur="500"/>
                                        <p:tgtEl>
                                          <p:spTgt spid="139"/>
                                        </p:tgtEl>
                                      </p:cBhvr>
                                    </p:animEffect>
                                  </p:childTnLst>
                                </p:cTn>
                              </p:par>
                            </p:childTnLst>
                          </p:cTn>
                        </p:par>
                      </p:childTnLst>
                    </p:cTn>
                  </p:par>
                  <p:par>
                    <p:cTn id="130" fill="hold">
                      <p:stCondLst>
                        <p:cond delay="indefinite"/>
                      </p:stCondLst>
                      <p:childTnLst>
                        <p:par>
                          <p:cTn id="131" fill="hold">
                            <p:stCondLst>
                              <p:cond delay="0"/>
                            </p:stCondLst>
                            <p:childTnLst>
                              <p:par>
                                <p:cTn id="132" presetID="4" presetClass="entr" presetSubtype="16" fill="hold" grpId="0" nodeType="clickEffect">
                                  <p:stCondLst>
                                    <p:cond delay="0"/>
                                  </p:stCondLst>
                                  <p:childTnLst>
                                    <p:set>
                                      <p:cBhvr>
                                        <p:cTn id="133" dur="1" fill="hold">
                                          <p:stCondLst>
                                            <p:cond delay="0"/>
                                          </p:stCondLst>
                                        </p:cTn>
                                        <p:tgtEl>
                                          <p:spTgt spid="140"/>
                                        </p:tgtEl>
                                        <p:attrNameLst>
                                          <p:attrName>style.visibility</p:attrName>
                                        </p:attrNameLst>
                                      </p:cBhvr>
                                      <p:to>
                                        <p:strVal val="visible"/>
                                      </p:to>
                                    </p:set>
                                    <p:animEffect transition="in" filter="box(in)">
                                      <p:cBhvr>
                                        <p:cTn id="134" dur="500"/>
                                        <p:tgtEl>
                                          <p:spTgt spid="140"/>
                                        </p:tgtEl>
                                      </p:cBhvr>
                                    </p:animEffect>
                                  </p:childTnLst>
                                </p:cTn>
                              </p:par>
                            </p:childTnLst>
                          </p:cTn>
                        </p:par>
                      </p:childTnLst>
                    </p:cTn>
                  </p:par>
                  <p:par>
                    <p:cTn id="135" fill="hold">
                      <p:stCondLst>
                        <p:cond delay="indefinite"/>
                      </p:stCondLst>
                      <p:childTnLst>
                        <p:par>
                          <p:cTn id="136" fill="hold">
                            <p:stCondLst>
                              <p:cond delay="0"/>
                            </p:stCondLst>
                            <p:childTnLst>
                              <p:par>
                                <p:cTn id="137" presetID="4" presetClass="entr" presetSubtype="16" fill="hold" grpId="0" nodeType="clickEffect">
                                  <p:stCondLst>
                                    <p:cond delay="0"/>
                                  </p:stCondLst>
                                  <p:childTnLst>
                                    <p:set>
                                      <p:cBhvr>
                                        <p:cTn id="138" dur="1" fill="hold">
                                          <p:stCondLst>
                                            <p:cond delay="0"/>
                                          </p:stCondLst>
                                        </p:cTn>
                                        <p:tgtEl>
                                          <p:spTgt spid="138"/>
                                        </p:tgtEl>
                                        <p:attrNameLst>
                                          <p:attrName>style.visibility</p:attrName>
                                        </p:attrNameLst>
                                      </p:cBhvr>
                                      <p:to>
                                        <p:strVal val="visible"/>
                                      </p:to>
                                    </p:set>
                                    <p:animEffect transition="in" filter="box(in)">
                                      <p:cBhvr>
                                        <p:cTn id="139" dur="500"/>
                                        <p:tgtEl>
                                          <p:spTgt spid="138"/>
                                        </p:tgtEl>
                                      </p:cBhvr>
                                    </p:animEffect>
                                  </p:childTnLst>
                                </p:cTn>
                              </p:par>
                            </p:childTnLst>
                          </p:cTn>
                        </p:par>
                      </p:childTnLst>
                    </p:cTn>
                  </p:par>
                  <p:par>
                    <p:cTn id="140" fill="hold">
                      <p:stCondLst>
                        <p:cond delay="indefinite"/>
                      </p:stCondLst>
                      <p:childTnLst>
                        <p:par>
                          <p:cTn id="141" fill="hold">
                            <p:stCondLst>
                              <p:cond delay="0"/>
                            </p:stCondLst>
                            <p:childTnLst>
                              <p:par>
                                <p:cTn id="142" presetID="4" presetClass="entr" presetSubtype="16" fill="hold" grpId="0" nodeType="clickEffect">
                                  <p:stCondLst>
                                    <p:cond delay="0"/>
                                  </p:stCondLst>
                                  <p:childTnLst>
                                    <p:set>
                                      <p:cBhvr>
                                        <p:cTn id="143" dur="1" fill="hold">
                                          <p:stCondLst>
                                            <p:cond delay="0"/>
                                          </p:stCondLst>
                                        </p:cTn>
                                        <p:tgtEl>
                                          <p:spTgt spid="143"/>
                                        </p:tgtEl>
                                        <p:attrNameLst>
                                          <p:attrName>style.visibility</p:attrName>
                                        </p:attrNameLst>
                                      </p:cBhvr>
                                      <p:to>
                                        <p:strVal val="visible"/>
                                      </p:to>
                                    </p:set>
                                    <p:animEffect transition="in" filter="box(in)">
                                      <p:cBhvr>
                                        <p:cTn id="144"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39" grpId="0"/>
      <p:bldP spid="140" grpId="0"/>
      <p:bldP spid="141" grpId="0"/>
      <p:bldP spid="143" grpId="0"/>
      <p:bldP spid="95" grpId="0"/>
      <p:bldP spid="97" grpId="0"/>
      <p:bldP spid="131" grpId="0"/>
      <p:bldP spid="48" grpId="0"/>
      <p:bldP spid="142" grpId="0"/>
      <p:bldP spid="160" grpId="0"/>
      <p:bldP spid="162" grpId="0"/>
      <p:bldP spid="163" grpId="0"/>
      <p:bldP spid="16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1"/>
            <a:ext cx="9144000" cy="652534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pitchFamily="34" charset="0"/>
                <a:cs typeface="Times New Roman" pitchFamily="18" charset="0"/>
              </a:rPr>
              <a:t>AVL Tree Rotation</a:t>
            </a:r>
            <a:endParaRPr lang="en-US" altLang="en-US" sz="3000" b="1" dirty="0">
              <a:solidFill>
                <a:schemeClr val="bg1"/>
              </a:solidFill>
              <a:latin typeface="Calibri" pitchFamily="34" charset="0"/>
              <a:cs typeface="Times New Roman" pitchFamily="18" charset="0"/>
            </a:endParaRPr>
          </a:p>
        </p:txBody>
      </p:sp>
      <p:pic>
        <p:nvPicPr>
          <p:cNvPr id="16392" name="Audio 1">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10" name="Content Placeholder 2"/>
          <p:cNvSpPr>
            <a:spLocks noGrp="1"/>
          </p:cNvSpPr>
          <p:nvPr>
            <p:ph idx="1"/>
          </p:nvPr>
        </p:nvSpPr>
        <p:spPr>
          <a:xfrm>
            <a:off x="0" y="2276872"/>
            <a:ext cx="9144000" cy="4032448"/>
          </a:xfrm>
        </p:spPr>
        <p:txBody>
          <a:bodyPr/>
          <a:lstStyle>
            <a:defPPr/>
          </a:lstStyle>
          <a:p>
            <a:pPr>
              <a:buNone/>
            </a:pPr>
            <a:r>
              <a:rPr lang="en-US" sz="2000" dirty="0" smtClean="0"/>
              <a:t>The following operations are performed on AVL tree...</a:t>
            </a:r>
            <a:endParaRPr lang="en-US" sz="2000" dirty="0" smtClean="0">
              <a:latin typeface="Calibri" pitchFamily="34" charset="0"/>
              <a:cs typeface="Calibri" pitchFamily="34" charset="0"/>
            </a:endParaRPr>
          </a:p>
          <a:p>
            <a:r>
              <a:rPr lang="en-US" sz="2400" b="1" dirty="0" smtClean="0">
                <a:solidFill>
                  <a:schemeClr val="accent1">
                    <a:lumMod val="75000"/>
                  </a:schemeClr>
                </a:solidFill>
              </a:rPr>
              <a:t>Search</a:t>
            </a:r>
          </a:p>
          <a:p>
            <a:r>
              <a:rPr lang="en-IN" sz="2400" b="1" dirty="0" smtClean="0">
                <a:solidFill>
                  <a:schemeClr val="accent1">
                    <a:lumMod val="75000"/>
                  </a:schemeClr>
                </a:solidFill>
              </a:rPr>
              <a:t>Insertion</a:t>
            </a:r>
            <a:endParaRPr lang="en-IN" sz="2400" dirty="0" smtClean="0">
              <a:solidFill>
                <a:schemeClr val="accent1">
                  <a:lumMod val="75000"/>
                </a:schemeClr>
              </a:solidFill>
            </a:endParaRPr>
          </a:p>
          <a:p>
            <a:r>
              <a:rPr lang="en-IN" sz="2400" b="1" dirty="0" smtClean="0">
                <a:solidFill>
                  <a:schemeClr val="accent1">
                    <a:lumMod val="75000"/>
                  </a:schemeClr>
                </a:solidFill>
              </a:rPr>
              <a:t>Deletion</a:t>
            </a:r>
          </a:p>
          <a:p>
            <a:pPr>
              <a:buNone/>
            </a:pPr>
            <a:endParaRPr lang="en-IN" sz="2000" b="1" i="1" dirty="0" smtClean="0"/>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mj-lt"/>
                <a:cs typeface="Arial" pitchFamily="34" charset="0"/>
              </a:rPr>
              <a:t>Basic Tree Concepts</a:t>
            </a:r>
            <a:endParaRPr lang="en-IN" altLang="en-US" sz="3000" b="1" dirty="0">
              <a:solidFill>
                <a:schemeClr val="bg1"/>
              </a:solidFill>
              <a:latin typeface="+mj-lt"/>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grpSp>
        <p:nvGrpSpPr>
          <p:cNvPr id="11" name="Group 5"/>
          <p:cNvGrpSpPr/>
          <p:nvPr/>
        </p:nvGrpSpPr>
        <p:grpSpPr>
          <a:xfrm>
            <a:off x="0" y="3501008"/>
            <a:ext cx="7272808" cy="3116262"/>
            <a:chOff x="3135" y="1253"/>
            <a:chExt cx="2336" cy="1963"/>
          </a:xfrm>
        </p:grpSpPr>
        <p:sp>
          <p:nvSpPr>
            <p:cNvPr id="12" name="AutoShape 6"/>
            <p:cNvSpPr>
              <a:spLocks noChangeAspect="1" noChangeArrowheads="1"/>
            </p:cNvSpPr>
            <p:nvPr/>
          </p:nvSpPr>
          <p:spPr bwMode="auto">
            <a:xfrm>
              <a:off x="4217" y="1253"/>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A</a:t>
              </a:r>
            </a:p>
          </p:txBody>
        </p:sp>
        <p:sp>
          <p:nvSpPr>
            <p:cNvPr id="14" name="AutoShape 7"/>
            <p:cNvSpPr>
              <a:spLocks noChangeAspect="1" noChangeArrowheads="1"/>
            </p:cNvSpPr>
            <p:nvPr/>
          </p:nvSpPr>
          <p:spPr bwMode="auto">
            <a:xfrm>
              <a:off x="3385" y="1829"/>
              <a:ext cx="211"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B</a:t>
              </a:r>
            </a:p>
          </p:txBody>
        </p:sp>
        <p:sp>
          <p:nvSpPr>
            <p:cNvPr id="15" name="AutoShape 8"/>
            <p:cNvSpPr>
              <a:spLocks noChangeAspect="1" noChangeArrowheads="1"/>
            </p:cNvSpPr>
            <p:nvPr/>
          </p:nvSpPr>
          <p:spPr bwMode="auto">
            <a:xfrm>
              <a:off x="5247" y="1828"/>
              <a:ext cx="224"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D</a:t>
              </a:r>
            </a:p>
          </p:txBody>
        </p:sp>
        <p:sp>
          <p:nvSpPr>
            <p:cNvPr id="16"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C</a:t>
              </a:r>
            </a:p>
          </p:txBody>
        </p:sp>
        <p:sp>
          <p:nvSpPr>
            <p:cNvPr id="17" name="AutoShape 10"/>
            <p:cNvSpPr>
              <a:spLocks noChangeAspect="1" noChangeArrowheads="1"/>
            </p:cNvSpPr>
            <p:nvPr/>
          </p:nvSpPr>
          <p:spPr bwMode="auto">
            <a:xfrm>
              <a:off x="4494" y="2404"/>
              <a:ext cx="222"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G</a:t>
              </a:r>
            </a:p>
          </p:txBody>
        </p:sp>
        <p:sp>
          <p:nvSpPr>
            <p:cNvPr id="18" name="AutoShape 11"/>
            <p:cNvSpPr>
              <a:spLocks noChangeAspect="1" noChangeArrowheads="1"/>
            </p:cNvSpPr>
            <p:nvPr/>
          </p:nvSpPr>
          <p:spPr bwMode="auto">
            <a:xfrm>
              <a:off x="5007" y="2404"/>
              <a:ext cx="223"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H</a:t>
              </a:r>
            </a:p>
          </p:txBody>
        </p:sp>
        <p:sp>
          <p:nvSpPr>
            <p:cNvPr id="19" name="AutoShape 12"/>
            <p:cNvSpPr>
              <a:spLocks noChangeAspect="1" noChangeArrowheads="1"/>
            </p:cNvSpPr>
            <p:nvPr/>
          </p:nvSpPr>
          <p:spPr bwMode="auto">
            <a:xfrm>
              <a:off x="3135" y="2404"/>
              <a:ext cx="208"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E</a:t>
              </a:r>
            </a:p>
          </p:txBody>
        </p:sp>
        <p:sp>
          <p:nvSpPr>
            <p:cNvPr id="20"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F</a:t>
              </a:r>
            </a:p>
          </p:txBody>
        </p:sp>
        <p:cxnSp>
          <p:nvCxnSpPr>
            <p:cNvPr id="21" name="AutoShape 14"/>
            <p:cNvCxnSpPr>
              <a:cxnSpLocks noChangeShapeType="1"/>
              <a:stCxn id="12" idx="2"/>
              <a:endCxn id="14" idx="0"/>
            </p:cNvCxnSpPr>
            <p:nvPr/>
          </p:nvCxnSpPr>
          <p:spPr bwMode="auto">
            <a:xfrm flipH="1">
              <a:off x="3491" y="1494"/>
              <a:ext cx="833" cy="326"/>
            </a:xfrm>
            <a:prstGeom prst="straightConnector1">
              <a:avLst/>
            </a:prstGeom>
            <a:noFill/>
            <a:ln w="19050">
              <a:solidFill>
                <a:schemeClr val="tx1"/>
              </a:solidFill>
              <a:round/>
            </a:ln>
          </p:spPr>
        </p:cxnSp>
        <p:cxnSp>
          <p:nvCxnSpPr>
            <p:cNvPr id="22" name="AutoShape 15"/>
            <p:cNvCxnSpPr>
              <a:cxnSpLocks noChangeShapeType="1"/>
              <a:stCxn id="12" idx="2"/>
              <a:endCxn id="16" idx="0"/>
            </p:cNvCxnSpPr>
            <p:nvPr/>
          </p:nvCxnSpPr>
          <p:spPr bwMode="auto">
            <a:xfrm>
              <a:off x="4324" y="1494"/>
              <a:ext cx="538" cy="325"/>
            </a:xfrm>
            <a:prstGeom prst="straightConnector1">
              <a:avLst/>
            </a:prstGeom>
            <a:noFill/>
            <a:ln w="19050">
              <a:solidFill>
                <a:schemeClr val="tx1"/>
              </a:solidFill>
              <a:round/>
            </a:ln>
          </p:spPr>
        </p:cxnSp>
        <p:cxnSp>
          <p:nvCxnSpPr>
            <p:cNvPr id="23" name="AutoShape 16"/>
            <p:cNvCxnSpPr>
              <a:cxnSpLocks noChangeShapeType="1"/>
              <a:stCxn id="12" idx="2"/>
              <a:endCxn id="15" idx="0"/>
            </p:cNvCxnSpPr>
            <p:nvPr/>
          </p:nvCxnSpPr>
          <p:spPr bwMode="auto">
            <a:xfrm>
              <a:off x="4324" y="1494"/>
              <a:ext cx="1036" cy="325"/>
            </a:xfrm>
            <a:prstGeom prst="straightConnector1">
              <a:avLst/>
            </a:prstGeom>
            <a:noFill/>
            <a:ln w="19050">
              <a:solidFill>
                <a:schemeClr val="tx1"/>
              </a:solidFill>
              <a:round/>
            </a:ln>
          </p:spPr>
        </p:cxnSp>
        <p:cxnSp>
          <p:nvCxnSpPr>
            <p:cNvPr id="24" name="AutoShape 17"/>
            <p:cNvCxnSpPr>
              <a:cxnSpLocks noChangeShapeType="1"/>
              <a:stCxn id="16" idx="2"/>
              <a:endCxn id="18" idx="0"/>
            </p:cNvCxnSpPr>
            <p:nvPr/>
          </p:nvCxnSpPr>
          <p:spPr bwMode="auto">
            <a:xfrm>
              <a:off x="4862" y="2071"/>
              <a:ext cx="257" cy="324"/>
            </a:xfrm>
            <a:prstGeom prst="straightConnector1">
              <a:avLst/>
            </a:prstGeom>
            <a:noFill/>
            <a:ln w="19050">
              <a:solidFill>
                <a:schemeClr val="tx1"/>
              </a:solidFill>
              <a:round/>
            </a:ln>
          </p:spPr>
        </p:cxnSp>
        <p:cxnSp>
          <p:nvCxnSpPr>
            <p:cNvPr id="25" name="AutoShape 18"/>
            <p:cNvCxnSpPr>
              <a:cxnSpLocks noChangeShapeType="1"/>
              <a:stCxn id="16" idx="2"/>
              <a:endCxn id="17" idx="0"/>
            </p:cNvCxnSpPr>
            <p:nvPr/>
          </p:nvCxnSpPr>
          <p:spPr bwMode="auto">
            <a:xfrm flipH="1">
              <a:off x="4606" y="2071"/>
              <a:ext cx="256" cy="324"/>
            </a:xfrm>
            <a:prstGeom prst="straightConnector1">
              <a:avLst/>
            </a:prstGeom>
            <a:noFill/>
            <a:ln w="19050">
              <a:solidFill>
                <a:schemeClr val="tx1"/>
              </a:solidFill>
              <a:round/>
            </a:ln>
          </p:spPr>
        </p:cxnSp>
        <p:cxnSp>
          <p:nvCxnSpPr>
            <p:cNvPr id="26" name="AutoShape 19"/>
            <p:cNvCxnSpPr>
              <a:cxnSpLocks noChangeShapeType="1"/>
              <a:stCxn id="14" idx="2"/>
              <a:endCxn id="20" idx="0"/>
            </p:cNvCxnSpPr>
            <p:nvPr/>
          </p:nvCxnSpPr>
          <p:spPr bwMode="auto">
            <a:xfrm>
              <a:off x="3491" y="2070"/>
              <a:ext cx="250" cy="326"/>
            </a:xfrm>
            <a:prstGeom prst="straightConnector1">
              <a:avLst/>
            </a:prstGeom>
            <a:noFill/>
            <a:ln w="19050">
              <a:solidFill>
                <a:schemeClr val="tx1"/>
              </a:solidFill>
              <a:round/>
            </a:ln>
          </p:spPr>
        </p:cxnSp>
        <p:cxnSp>
          <p:nvCxnSpPr>
            <p:cNvPr id="27" name="AutoShape 20"/>
            <p:cNvCxnSpPr>
              <a:cxnSpLocks noChangeShapeType="1"/>
              <a:stCxn id="14" idx="2"/>
              <a:endCxn id="19" idx="0"/>
            </p:cNvCxnSpPr>
            <p:nvPr/>
          </p:nvCxnSpPr>
          <p:spPr bwMode="auto">
            <a:xfrm flipH="1">
              <a:off x="3239" y="2070"/>
              <a:ext cx="252" cy="323"/>
            </a:xfrm>
            <a:prstGeom prst="straightConnector1">
              <a:avLst/>
            </a:prstGeom>
            <a:noFill/>
            <a:ln w="19050">
              <a:solidFill>
                <a:schemeClr val="tx1"/>
              </a:solidFill>
              <a:round/>
            </a:ln>
          </p:spPr>
        </p:cxnSp>
        <p:sp>
          <p:nvSpPr>
            <p:cNvPr id="28" name="AutoShape 21"/>
            <p:cNvSpPr>
              <a:spLocks noChangeAspect="1" noChangeArrowheads="1"/>
            </p:cNvSpPr>
            <p:nvPr/>
          </p:nvSpPr>
          <p:spPr bwMode="auto">
            <a:xfrm>
              <a:off x="3289" y="2985"/>
              <a:ext cx="181" cy="229"/>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I</a:t>
              </a:r>
            </a:p>
          </p:txBody>
        </p:sp>
        <p:sp>
          <p:nvSpPr>
            <p:cNvPr id="29" name="AutoShape 22"/>
            <p:cNvSpPr>
              <a:spLocks noChangeAspect="1" noChangeArrowheads="1"/>
            </p:cNvSpPr>
            <p:nvPr/>
          </p:nvSpPr>
          <p:spPr bwMode="auto">
            <a:xfrm>
              <a:off x="3655" y="2985"/>
              <a:ext cx="187" cy="230"/>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J</a:t>
              </a:r>
            </a:p>
          </p:txBody>
        </p:sp>
        <p:cxnSp>
          <p:nvCxnSpPr>
            <p:cNvPr id="30" name="AutoShape 23"/>
            <p:cNvCxnSpPr>
              <a:cxnSpLocks noChangeShapeType="1"/>
              <a:stCxn id="20" idx="2"/>
              <a:endCxn id="29" idx="0"/>
            </p:cNvCxnSpPr>
            <p:nvPr/>
          </p:nvCxnSpPr>
          <p:spPr bwMode="auto">
            <a:xfrm>
              <a:off x="3741" y="2646"/>
              <a:ext cx="8" cy="329"/>
            </a:xfrm>
            <a:prstGeom prst="straightConnector1">
              <a:avLst/>
            </a:prstGeom>
            <a:noFill/>
            <a:ln w="19050">
              <a:solidFill>
                <a:schemeClr val="tx1"/>
              </a:solidFill>
              <a:round/>
            </a:ln>
          </p:spPr>
        </p:cxnSp>
        <p:cxnSp>
          <p:nvCxnSpPr>
            <p:cNvPr id="31" name="AutoShape 24"/>
            <p:cNvCxnSpPr>
              <a:cxnSpLocks noChangeShapeType="1"/>
              <a:stCxn id="20" idx="2"/>
              <a:endCxn id="28" idx="0"/>
            </p:cNvCxnSpPr>
            <p:nvPr/>
          </p:nvCxnSpPr>
          <p:spPr bwMode="auto">
            <a:xfrm flipH="1">
              <a:off x="3380" y="2646"/>
              <a:ext cx="361" cy="329"/>
            </a:xfrm>
            <a:prstGeom prst="straightConnector1">
              <a:avLst/>
            </a:prstGeom>
            <a:noFill/>
            <a:ln w="19050">
              <a:solidFill>
                <a:schemeClr val="tx1"/>
              </a:solidFill>
              <a:round/>
            </a:ln>
          </p:spPr>
        </p:cxnSp>
        <p:sp>
          <p:nvSpPr>
            <p:cNvPr id="32" name="AutoShape 25"/>
            <p:cNvSpPr>
              <a:spLocks noChangeAspect="1" noChangeArrowheads="1"/>
            </p:cNvSpPr>
            <p:nvPr/>
          </p:nvSpPr>
          <p:spPr bwMode="auto">
            <a:xfrm>
              <a:off x="4027" y="2984"/>
              <a:ext cx="211"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K</a:t>
              </a:r>
            </a:p>
          </p:txBody>
        </p:sp>
        <p:cxnSp>
          <p:nvCxnSpPr>
            <p:cNvPr id="33" name="AutoShape 26"/>
            <p:cNvCxnSpPr>
              <a:cxnSpLocks noChangeShapeType="1"/>
              <a:stCxn id="20" idx="2"/>
              <a:endCxn id="32" idx="0"/>
            </p:cNvCxnSpPr>
            <p:nvPr/>
          </p:nvCxnSpPr>
          <p:spPr bwMode="auto">
            <a:xfrm>
              <a:off x="3741" y="2646"/>
              <a:ext cx="392" cy="328"/>
            </a:xfrm>
            <a:prstGeom prst="straightConnector1">
              <a:avLst/>
            </a:prstGeom>
            <a:noFill/>
            <a:ln w="19050">
              <a:solidFill>
                <a:schemeClr val="tx1"/>
              </a:solidFill>
              <a:round/>
            </a:ln>
          </p:spPr>
        </p:cxnSp>
      </p:grpSp>
      <p:sp>
        <p:nvSpPr>
          <p:cNvPr id="34" name="Rectangle 51"/>
          <p:cNvSpPr>
            <a:spLocks noChangeArrowheads="1"/>
          </p:cNvSpPr>
          <p:nvPr/>
        </p:nvSpPr>
        <p:spPr bwMode="auto">
          <a:xfrm>
            <a:off x="0" y="2132856"/>
            <a:ext cx="6480720" cy="1791260"/>
          </a:xfrm>
          <a:prstGeom prst="rect">
            <a:avLst/>
          </a:prstGeom>
          <a:noFill/>
          <a:ln w="9525">
            <a:noFill/>
            <a:miter lim="800000"/>
          </a:ln>
        </p:spPr>
        <p:txBody>
          <a:bodyPr wrap="square">
            <a:spAutoFit/>
          </a:bodyPr>
          <a:lstStyle/>
          <a:p>
            <a:pPr>
              <a:lnSpc>
                <a:spcPct val="80000"/>
              </a:lnSpc>
              <a:buFont typeface="Arial" pitchFamily="34" charset="0"/>
              <a:buChar char="•"/>
            </a:pPr>
            <a:r>
              <a:rPr lang="en-US" sz="2400" dirty="0" smtClean="0">
                <a:latin typeface="Calibri" pitchFamily="34" charset="0"/>
                <a:cs typeface="Calibri" pitchFamily="34" charset="0"/>
              </a:rPr>
              <a:t>leaf</a:t>
            </a:r>
            <a:r>
              <a:rPr lang="en-US" sz="2400" dirty="0">
                <a:latin typeface="Calibri" pitchFamily="34" charset="0"/>
                <a:cs typeface="Calibri" pitchFamily="34" charset="0"/>
              </a:rPr>
              <a:t>: </a:t>
            </a:r>
            <a:r>
              <a:rPr lang="en-US" sz="2400" dirty="0" err="1">
                <a:latin typeface="Calibri" pitchFamily="34" charset="0"/>
                <a:cs typeface="Calibri" pitchFamily="34" charset="0"/>
              </a:rPr>
              <a:t>i</a:t>
            </a:r>
            <a:r>
              <a:rPr lang="en-US" sz="2400" dirty="0" err="1" smtClean="0">
                <a:latin typeface="Calibri" pitchFamily="34" charset="0"/>
                <a:cs typeface="Calibri" pitchFamily="34" charset="0"/>
              </a:rPr>
              <a:t>,j,k,e,g,h,d</a:t>
            </a:r>
            <a:endParaRPr lang="en-US" sz="2400" dirty="0">
              <a:latin typeface="Calibri" pitchFamily="34" charset="0"/>
              <a:cs typeface="Calibri" pitchFamily="34" charset="0"/>
            </a:endParaRPr>
          </a:p>
          <a:p>
            <a:pPr>
              <a:lnSpc>
                <a:spcPct val="80000"/>
              </a:lnSpc>
              <a:buFont typeface="Arial" pitchFamily="34" charset="0"/>
              <a:buChar char="•"/>
            </a:pPr>
            <a:r>
              <a:rPr lang="en-US" sz="2400" dirty="0">
                <a:latin typeface="Calibri" pitchFamily="34" charset="0"/>
                <a:cs typeface="Calibri" pitchFamily="34" charset="0"/>
              </a:rPr>
              <a:t>Internal: </a:t>
            </a:r>
            <a:r>
              <a:rPr lang="en-US" sz="2400" dirty="0" err="1" smtClean="0">
                <a:latin typeface="Calibri" pitchFamily="34" charset="0"/>
                <a:cs typeface="Calibri" pitchFamily="34" charset="0"/>
              </a:rPr>
              <a:t>b,c,f</a:t>
            </a:r>
            <a:endParaRPr lang="en-US" sz="2400" dirty="0">
              <a:latin typeface="Calibri" pitchFamily="34" charset="0"/>
              <a:cs typeface="Calibri" pitchFamily="34" charset="0"/>
            </a:endParaRPr>
          </a:p>
          <a:p>
            <a:pPr>
              <a:lnSpc>
                <a:spcPct val="80000"/>
              </a:lnSpc>
              <a:buFont typeface="Arial" pitchFamily="34" charset="0"/>
              <a:buChar char="•"/>
            </a:pPr>
            <a:r>
              <a:rPr lang="en-US" sz="2400" dirty="0">
                <a:latin typeface="Calibri" pitchFamily="34" charset="0"/>
                <a:cs typeface="Calibri" pitchFamily="34" charset="0"/>
              </a:rPr>
              <a:t>Parent:  </a:t>
            </a:r>
            <a:r>
              <a:rPr lang="en-US" sz="2400" dirty="0" err="1">
                <a:latin typeface="Calibri" pitchFamily="34" charset="0"/>
                <a:cs typeface="Calibri" pitchFamily="34" charset="0"/>
              </a:rPr>
              <a:t>root+any</a:t>
            </a:r>
            <a:r>
              <a:rPr lang="en-US" sz="2400" dirty="0">
                <a:latin typeface="Calibri" pitchFamily="34" charset="0"/>
                <a:cs typeface="Calibri" pitchFamily="34" charset="0"/>
              </a:rPr>
              <a:t> internal </a:t>
            </a:r>
            <a:r>
              <a:rPr lang="en-US" sz="2400" dirty="0" smtClean="0">
                <a:latin typeface="Calibri" pitchFamily="34" charset="0"/>
                <a:cs typeface="Calibri" pitchFamily="34" charset="0"/>
              </a:rPr>
              <a:t>node (A,B,C,F)</a:t>
            </a:r>
            <a:endParaRPr lang="en-US" sz="2400" dirty="0">
              <a:latin typeface="Calibri" pitchFamily="34" charset="0"/>
              <a:cs typeface="Calibri" pitchFamily="34" charset="0"/>
            </a:endParaRPr>
          </a:p>
          <a:p>
            <a:pPr>
              <a:lnSpc>
                <a:spcPct val="80000"/>
              </a:lnSpc>
              <a:buFont typeface="Arial" pitchFamily="34" charset="0"/>
              <a:buChar char="•"/>
            </a:pPr>
            <a:r>
              <a:rPr lang="en-US" sz="2400" dirty="0">
                <a:latin typeface="Calibri" pitchFamily="34" charset="0"/>
                <a:cs typeface="Calibri" pitchFamily="34" charset="0"/>
              </a:rPr>
              <a:t>Child: except </a:t>
            </a:r>
            <a:r>
              <a:rPr lang="en-US" sz="2400" dirty="0" smtClean="0">
                <a:latin typeface="Calibri" pitchFamily="34" charset="0"/>
                <a:cs typeface="Calibri" pitchFamily="34" charset="0"/>
              </a:rPr>
              <a:t>root node A </a:t>
            </a:r>
            <a:endParaRPr lang="en-US" sz="2400" dirty="0">
              <a:latin typeface="Calibri" pitchFamily="34" charset="0"/>
              <a:cs typeface="Calibri" pitchFamily="34" charset="0"/>
            </a:endParaRPr>
          </a:p>
          <a:p>
            <a:pPr>
              <a:lnSpc>
                <a:spcPct val="80000"/>
              </a:lnSpc>
            </a:pPr>
            <a:endParaRPr lang="en-US" sz="2400" dirty="0"/>
          </a:p>
          <a:p>
            <a:pPr>
              <a:lnSpc>
                <a:spcPct val="80000"/>
              </a:lnSpc>
              <a:buFont typeface="Arial" pitchFamily="34" charset="0"/>
              <a:buChar char="•"/>
            </a:pPr>
            <a:endParaRPr lang="en-US" dirty="0"/>
          </a:p>
        </p:txBody>
      </p:sp>
    </p:spTree>
  </p:cSld>
  <p:clrMapOvr>
    <a:masterClrMapping/>
  </p:clrMapOvr>
  <p:transition advTm="81566"/>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1"/>
            <a:ext cx="9144000" cy="652534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pitchFamily="34" charset="0"/>
                <a:cs typeface="Times New Roman" pitchFamily="18" charset="0"/>
              </a:rPr>
              <a:t>Search Operation in AVL Tree </a:t>
            </a:r>
            <a:endParaRPr lang="en-US" altLang="en-US" sz="3000" b="1" dirty="0">
              <a:solidFill>
                <a:schemeClr val="bg1"/>
              </a:solidFill>
              <a:latin typeface="Calibri" pitchFamily="34" charset="0"/>
              <a:cs typeface="Times New Roman" pitchFamily="18" charset="0"/>
            </a:endParaRPr>
          </a:p>
        </p:txBody>
      </p:sp>
      <p:pic>
        <p:nvPicPr>
          <p:cNvPr id="16392" name="Audio 1">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10" name="Content Placeholder 2"/>
          <p:cNvSpPr>
            <a:spLocks noGrp="1"/>
          </p:cNvSpPr>
          <p:nvPr>
            <p:ph idx="1"/>
          </p:nvPr>
        </p:nvSpPr>
        <p:spPr>
          <a:xfrm>
            <a:off x="0" y="2276872"/>
            <a:ext cx="9144000" cy="4032448"/>
          </a:xfrm>
        </p:spPr>
        <p:txBody>
          <a:bodyPr/>
          <a:lstStyle>
            <a:defPPr/>
          </a:lstStyle>
          <a:p>
            <a:pPr algn="just"/>
            <a:r>
              <a:rPr lang="en-US" sz="2000" dirty="0" smtClean="0"/>
              <a:t>In an AVL tree, the search operation is performed with </a:t>
            </a:r>
            <a:r>
              <a:rPr lang="en-US" sz="2000" b="1" dirty="0" smtClean="0">
                <a:solidFill>
                  <a:schemeClr val="accent1">
                    <a:lumMod val="75000"/>
                  </a:schemeClr>
                </a:solidFill>
              </a:rPr>
              <a:t>O(log n)</a:t>
            </a:r>
            <a:r>
              <a:rPr lang="en-US" sz="2000" dirty="0" smtClean="0"/>
              <a:t> time complexity.</a:t>
            </a:r>
          </a:p>
          <a:p>
            <a:pPr algn="just"/>
            <a:r>
              <a:rPr lang="en-US" sz="2000" dirty="0" smtClean="0"/>
              <a:t>The search operation in the AVL tree is similar to the search operation in a Binary search tree.</a:t>
            </a:r>
          </a:p>
          <a:p>
            <a:pPr algn="just"/>
            <a:r>
              <a:rPr lang="en-US" sz="2000" dirty="0" smtClean="0"/>
              <a:t>We use the following steps to search an element in AVL tree.</a:t>
            </a:r>
          </a:p>
          <a:p>
            <a:pPr>
              <a:buNone/>
            </a:pPr>
            <a:r>
              <a:rPr lang="en-US" sz="2000" b="1" dirty="0" smtClean="0">
                <a:solidFill>
                  <a:schemeClr val="accent1">
                    <a:lumMod val="75000"/>
                  </a:schemeClr>
                </a:solidFill>
              </a:rPr>
              <a:t>Step 1 -</a:t>
            </a:r>
            <a:r>
              <a:rPr lang="en-US" sz="2000" b="1" dirty="0" smtClean="0"/>
              <a:t> </a:t>
            </a:r>
            <a:r>
              <a:rPr lang="en-US" sz="2000" dirty="0" smtClean="0"/>
              <a:t>Read the search element from the user.</a:t>
            </a:r>
          </a:p>
          <a:p>
            <a:pPr>
              <a:buNone/>
            </a:pPr>
            <a:endParaRPr lang="en-US" sz="2000" dirty="0" smtClean="0"/>
          </a:p>
          <a:p>
            <a:pPr>
              <a:buNone/>
            </a:pPr>
            <a:r>
              <a:rPr lang="en-US" sz="2000" b="1" dirty="0" smtClean="0">
                <a:solidFill>
                  <a:schemeClr val="accent1">
                    <a:lumMod val="75000"/>
                  </a:schemeClr>
                </a:solidFill>
              </a:rPr>
              <a:t>Step 2 -</a:t>
            </a:r>
            <a:r>
              <a:rPr lang="en-US" sz="2000" b="1" dirty="0" smtClean="0"/>
              <a:t> </a:t>
            </a:r>
            <a:r>
              <a:rPr lang="en-US" sz="2000" dirty="0" smtClean="0"/>
              <a:t>Compare the search element with the value of root node in the tree.</a:t>
            </a:r>
          </a:p>
          <a:p>
            <a:pPr>
              <a:buNone/>
            </a:pPr>
            <a:endParaRPr lang="en-US" sz="2000" dirty="0" smtClean="0"/>
          </a:p>
          <a:p>
            <a:pPr algn="just">
              <a:buNone/>
            </a:pPr>
            <a:r>
              <a:rPr lang="en-US" sz="2000" b="1" dirty="0" smtClean="0">
                <a:solidFill>
                  <a:schemeClr val="accent1">
                    <a:lumMod val="75000"/>
                  </a:schemeClr>
                </a:solidFill>
              </a:rPr>
              <a:t>Step 3 -</a:t>
            </a:r>
            <a:r>
              <a:rPr lang="en-US" sz="2000" b="1" dirty="0" smtClean="0"/>
              <a:t> </a:t>
            </a:r>
            <a:r>
              <a:rPr lang="en-US" sz="2000" dirty="0" smtClean="0"/>
              <a:t>If both are matched, then display "Given node is found!!!" and terminate the function</a:t>
            </a:r>
          </a:p>
          <a:p>
            <a:pPr algn="just">
              <a:buNone/>
            </a:pPr>
            <a:r>
              <a:rPr lang="en-US" sz="2000" b="1" dirty="0" smtClean="0">
                <a:solidFill>
                  <a:schemeClr val="accent1">
                    <a:lumMod val="75000"/>
                  </a:schemeClr>
                </a:solidFill>
              </a:rPr>
              <a:t>Step 4 - </a:t>
            </a:r>
            <a:r>
              <a:rPr lang="en-US" sz="2000" dirty="0" smtClean="0"/>
              <a:t>If both are not matched, then check whether search element is smaller or larger than that node value.</a:t>
            </a: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1"/>
            <a:ext cx="9144000" cy="652534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pitchFamily="34" charset="0"/>
                <a:cs typeface="Times New Roman" pitchFamily="18" charset="0"/>
              </a:rPr>
              <a:t>Search Operation in AVL Tree </a:t>
            </a:r>
            <a:endParaRPr lang="en-US" altLang="en-US" sz="3000" b="1" dirty="0">
              <a:solidFill>
                <a:schemeClr val="bg1"/>
              </a:solidFill>
              <a:latin typeface="Calibri" pitchFamily="34" charset="0"/>
              <a:cs typeface="Times New Roman" pitchFamily="18" charset="0"/>
            </a:endParaRPr>
          </a:p>
        </p:txBody>
      </p:sp>
      <p:pic>
        <p:nvPicPr>
          <p:cNvPr id="16392" name="Audio 1">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10" name="Content Placeholder 2"/>
          <p:cNvSpPr>
            <a:spLocks noGrp="1"/>
          </p:cNvSpPr>
          <p:nvPr>
            <p:ph idx="1"/>
          </p:nvPr>
        </p:nvSpPr>
        <p:spPr>
          <a:xfrm>
            <a:off x="0" y="2276872"/>
            <a:ext cx="9144000" cy="4032448"/>
          </a:xfrm>
        </p:spPr>
        <p:txBody>
          <a:bodyPr/>
          <a:lstStyle>
            <a:defPPr/>
          </a:lstStyle>
          <a:p>
            <a:pPr>
              <a:buNone/>
            </a:pPr>
            <a:r>
              <a:rPr lang="en-US" sz="2000" b="1" dirty="0" smtClean="0">
                <a:solidFill>
                  <a:schemeClr val="accent1">
                    <a:lumMod val="75000"/>
                  </a:schemeClr>
                </a:solidFill>
              </a:rPr>
              <a:t>Step 5 -</a:t>
            </a:r>
            <a:r>
              <a:rPr lang="en-US" sz="2000" b="1" dirty="0" smtClean="0"/>
              <a:t> </a:t>
            </a:r>
            <a:r>
              <a:rPr lang="en-US" sz="2000" dirty="0" smtClean="0"/>
              <a:t>If search element is smaller, then continue the search process in left </a:t>
            </a:r>
            <a:r>
              <a:rPr lang="en-US" sz="2000" dirty="0" err="1" smtClean="0"/>
              <a:t>subtree</a:t>
            </a:r>
            <a:r>
              <a:rPr lang="en-US" sz="2000" dirty="0" smtClean="0"/>
              <a:t>.</a:t>
            </a:r>
            <a:endParaRPr lang="en-US" sz="2000" dirty="0" smtClean="0">
              <a:latin typeface="Calibri" pitchFamily="34" charset="0"/>
              <a:cs typeface="Calibri" pitchFamily="34" charset="0"/>
            </a:endParaRPr>
          </a:p>
          <a:p>
            <a:pPr>
              <a:buNone/>
            </a:pPr>
            <a:endParaRPr lang="en-US" sz="2000" b="1" dirty="0" smtClean="0">
              <a:solidFill>
                <a:schemeClr val="accent1">
                  <a:lumMod val="75000"/>
                </a:schemeClr>
              </a:solidFill>
            </a:endParaRPr>
          </a:p>
          <a:p>
            <a:pPr>
              <a:buNone/>
            </a:pPr>
            <a:r>
              <a:rPr lang="en-US" sz="2000" b="1" dirty="0" smtClean="0">
                <a:solidFill>
                  <a:schemeClr val="accent1">
                    <a:lumMod val="75000"/>
                  </a:schemeClr>
                </a:solidFill>
              </a:rPr>
              <a:t>Step 6 -</a:t>
            </a:r>
            <a:r>
              <a:rPr lang="en-US" sz="2000" b="1" dirty="0" smtClean="0"/>
              <a:t> </a:t>
            </a:r>
            <a:r>
              <a:rPr lang="en-US" sz="2000" dirty="0" smtClean="0"/>
              <a:t>If search element is larger, then continue the search process in right </a:t>
            </a:r>
            <a:r>
              <a:rPr lang="en-US" sz="2000" dirty="0" err="1" smtClean="0"/>
              <a:t>subtree</a:t>
            </a:r>
            <a:r>
              <a:rPr lang="en-US" sz="2000" dirty="0" smtClean="0"/>
              <a:t>.</a:t>
            </a:r>
          </a:p>
          <a:p>
            <a:pPr>
              <a:buNone/>
            </a:pPr>
            <a:endParaRPr lang="en-US" sz="2000" dirty="0" smtClean="0"/>
          </a:p>
          <a:p>
            <a:pPr algn="just">
              <a:buNone/>
            </a:pPr>
            <a:r>
              <a:rPr lang="en-US" sz="2000" b="1" dirty="0" smtClean="0">
                <a:solidFill>
                  <a:schemeClr val="accent1">
                    <a:lumMod val="75000"/>
                  </a:schemeClr>
                </a:solidFill>
              </a:rPr>
              <a:t>Step 7 - </a:t>
            </a:r>
            <a:r>
              <a:rPr lang="en-US" sz="2000" dirty="0" smtClean="0"/>
              <a:t>Repeat the same until we find the exact element or until the search element is compared with the leaf node.</a:t>
            </a:r>
          </a:p>
          <a:p>
            <a:pPr algn="just">
              <a:buNone/>
            </a:pPr>
            <a:endParaRPr lang="en-US" sz="2000" dirty="0" smtClean="0"/>
          </a:p>
          <a:p>
            <a:pPr algn="just">
              <a:buNone/>
            </a:pPr>
            <a:r>
              <a:rPr lang="en-US" sz="2000" b="1" dirty="0" smtClean="0">
                <a:solidFill>
                  <a:schemeClr val="accent1">
                    <a:lumMod val="75000"/>
                  </a:schemeClr>
                </a:solidFill>
              </a:rPr>
              <a:t>Step 8 - </a:t>
            </a:r>
            <a:r>
              <a:rPr lang="en-US" sz="2000" dirty="0" smtClean="0"/>
              <a:t>If we reach to the node having the value equal to the search value, then display "Element is found" and terminate the function.</a:t>
            </a:r>
          </a:p>
          <a:p>
            <a:pPr algn="just">
              <a:buNone/>
            </a:pPr>
            <a:endParaRPr lang="en-US" sz="2000" dirty="0" smtClean="0"/>
          </a:p>
          <a:p>
            <a:pPr algn="just">
              <a:buNone/>
            </a:pPr>
            <a:r>
              <a:rPr lang="en-US" sz="2000" b="1" dirty="0" smtClean="0">
                <a:solidFill>
                  <a:schemeClr val="accent1">
                    <a:lumMod val="75000"/>
                  </a:schemeClr>
                </a:solidFill>
              </a:rPr>
              <a:t>Step 9 - </a:t>
            </a:r>
            <a:r>
              <a:rPr lang="en-US" sz="2000" dirty="0" smtClean="0"/>
              <a:t>If we reach to the leaf node and if it is also not matched with the search element, then display "Element is not found" and terminate the function.</a:t>
            </a:r>
          </a:p>
          <a:p>
            <a:pPr>
              <a:buNone/>
            </a:pPr>
            <a:endParaRPr lang="en-US" sz="2000" dirty="0" smtClean="0">
              <a:latin typeface="Calibri" pitchFamily="34" charset="0"/>
              <a:cs typeface="Calibri" pitchFamily="34" charset="0"/>
            </a:endParaRP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1"/>
            <a:ext cx="9144000" cy="652534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pitchFamily="34" charset="0"/>
                <a:cs typeface="Times New Roman" pitchFamily="18" charset="0"/>
              </a:rPr>
              <a:t>Insertion Operation in AVL Tree </a:t>
            </a:r>
            <a:endParaRPr lang="en-US" altLang="en-US" sz="3000" b="1" dirty="0">
              <a:solidFill>
                <a:schemeClr val="bg1"/>
              </a:solidFill>
              <a:latin typeface="Calibri" pitchFamily="34" charset="0"/>
              <a:cs typeface="Times New Roman" pitchFamily="18" charset="0"/>
            </a:endParaRPr>
          </a:p>
        </p:txBody>
      </p:sp>
      <p:pic>
        <p:nvPicPr>
          <p:cNvPr id="16392" name="Audio 1">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10" name="Content Placeholder 2"/>
          <p:cNvSpPr>
            <a:spLocks noGrp="1"/>
          </p:cNvSpPr>
          <p:nvPr>
            <p:ph idx="1"/>
          </p:nvPr>
        </p:nvSpPr>
        <p:spPr>
          <a:xfrm>
            <a:off x="0" y="2276872"/>
            <a:ext cx="9144000" cy="4581128"/>
          </a:xfrm>
        </p:spPr>
        <p:txBody>
          <a:bodyPr/>
          <a:lstStyle>
            <a:defPPr/>
          </a:lstStyle>
          <a:p>
            <a:pPr algn="just"/>
            <a:r>
              <a:rPr lang="en-US" sz="2000" dirty="0" smtClean="0"/>
              <a:t>In an AVL tree, the insertion operation is performed with </a:t>
            </a:r>
            <a:r>
              <a:rPr lang="en-US" sz="2000" b="1" dirty="0" smtClean="0"/>
              <a:t>O(log n)</a:t>
            </a:r>
            <a:r>
              <a:rPr lang="en-US" sz="2000" dirty="0" smtClean="0"/>
              <a:t> time complexity. </a:t>
            </a:r>
          </a:p>
          <a:p>
            <a:pPr algn="just"/>
            <a:r>
              <a:rPr lang="en-US" sz="2000" dirty="0" smtClean="0"/>
              <a:t>In AVL Tree, a new node is always inserted as a leaf node.</a:t>
            </a:r>
          </a:p>
          <a:p>
            <a:pPr algn="just"/>
            <a:r>
              <a:rPr lang="en-US" sz="2000" dirty="0" smtClean="0"/>
              <a:t>The insertion operation is performed as follows.</a:t>
            </a:r>
          </a:p>
          <a:p>
            <a:pPr>
              <a:buNone/>
            </a:pPr>
            <a:r>
              <a:rPr lang="en-US" sz="2000" b="1" dirty="0" smtClean="0">
                <a:solidFill>
                  <a:schemeClr val="accent1">
                    <a:lumMod val="75000"/>
                  </a:schemeClr>
                </a:solidFill>
              </a:rPr>
              <a:t>Step 1 - </a:t>
            </a:r>
            <a:r>
              <a:rPr lang="en-US" sz="2000" dirty="0" smtClean="0"/>
              <a:t>Insert the new element into the tree using Binary Search Tree insertion logic.</a:t>
            </a:r>
          </a:p>
          <a:p>
            <a:pPr>
              <a:buNone/>
            </a:pPr>
            <a:endParaRPr lang="en-US" sz="2000" dirty="0" smtClean="0"/>
          </a:p>
          <a:p>
            <a:pPr algn="just">
              <a:buNone/>
            </a:pPr>
            <a:r>
              <a:rPr lang="en-US" sz="2000" b="1" dirty="0" smtClean="0">
                <a:solidFill>
                  <a:schemeClr val="accent1">
                    <a:lumMod val="75000"/>
                  </a:schemeClr>
                </a:solidFill>
              </a:rPr>
              <a:t>Step 2 -</a:t>
            </a:r>
            <a:r>
              <a:rPr lang="en-US" sz="2000" b="1" dirty="0" smtClean="0"/>
              <a:t> </a:t>
            </a:r>
            <a:r>
              <a:rPr lang="en-US" sz="2000" dirty="0" smtClean="0"/>
              <a:t>After insertion, check the </a:t>
            </a:r>
            <a:r>
              <a:rPr lang="en-US" sz="2000" b="1" dirty="0" smtClean="0">
                <a:solidFill>
                  <a:schemeClr val="accent1">
                    <a:lumMod val="75000"/>
                  </a:schemeClr>
                </a:solidFill>
              </a:rPr>
              <a:t>Balance Factor</a:t>
            </a:r>
            <a:r>
              <a:rPr lang="en-US" sz="2000" dirty="0" smtClean="0"/>
              <a:t> of every node.</a:t>
            </a:r>
          </a:p>
          <a:p>
            <a:pPr>
              <a:buNone/>
            </a:pPr>
            <a:endParaRPr lang="en-US" sz="2000" dirty="0" smtClean="0"/>
          </a:p>
          <a:p>
            <a:pPr algn="just">
              <a:buNone/>
            </a:pPr>
            <a:r>
              <a:rPr lang="en-US" sz="2000" b="1" dirty="0" smtClean="0">
                <a:solidFill>
                  <a:schemeClr val="accent1">
                    <a:lumMod val="75000"/>
                  </a:schemeClr>
                </a:solidFill>
              </a:rPr>
              <a:t>Step 3 - </a:t>
            </a:r>
            <a:r>
              <a:rPr lang="en-US" sz="2000" dirty="0" smtClean="0"/>
              <a:t>If the </a:t>
            </a:r>
            <a:r>
              <a:rPr lang="en-US" sz="2000" b="1" dirty="0" smtClean="0">
                <a:solidFill>
                  <a:schemeClr val="accent1">
                    <a:lumMod val="75000"/>
                  </a:schemeClr>
                </a:solidFill>
              </a:rPr>
              <a:t>Balance Factor</a:t>
            </a:r>
            <a:r>
              <a:rPr lang="en-US" sz="2000" dirty="0" smtClean="0"/>
              <a:t> of every node is </a:t>
            </a:r>
            <a:r>
              <a:rPr lang="en-US" sz="2000" b="1" dirty="0" smtClean="0">
                <a:solidFill>
                  <a:schemeClr val="accent1">
                    <a:lumMod val="75000"/>
                  </a:schemeClr>
                </a:solidFill>
              </a:rPr>
              <a:t>0 or 1 or -1</a:t>
            </a:r>
            <a:r>
              <a:rPr lang="en-US" sz="2000" dirty="0" smtClean="0">
                <a:solidFill>
                  <a:schemeClr val="accent1">
                    <a:lumMod val="75000"/>
                  </a:schemeClr>
                </a:solidFill>
              </a:rPr>
              <a:t> </a:t>
            </a:r>
            <a:r>
              <a:rPr lang="en-US" sz="2000" dirty="0" smtClean="0"/>
              <a:t>then go for next operation.</a:t>
            </a:r>
          </a:p>
          <a:p>
            <a:pPr algn="just">
              <a:buNone/>
            </a:pPr>
            <a:endParaRPr lang="en-US" sz="2000" dirty="0" smtClean="0"/>
          </a:p>
          <a:p>
            <a:pPr algn="just">
              <a:buNone/>
            </a:pPr>
            <a:r>
              <a:rPr lang="en-US" sz="2000" b="1" dirty="0" smtClean="0">
                <a:solidFill>
                  <a:schemeClr val="accent1">
                    <a:lumMod val="75000"/>
                  </a:schemeClr>
                </a:solidFill>
              </a:rPr>
              <a:t>Step 4 - </a:t>
            </a:r>
            <a:r>
              <a:rPr lang="en-US" sz="2000" dirty="0" smtClean="0"/>
              <a:t>If the </a:t>
            </a:r>
            <a:r>
              <a:rPr lang="en-US" sz="2000" b="1" dirty="0" smtClean="0">
                <a:solidFill>
                  <a:schemeClr val="accent1">
                    <a:lumMod val="75000"/>
                  </a:schemeClr>
                </a:solidFill>
              </a:rPr>
              <a:t>Balance Factor</a:t>
            </a:r>
            <a:r>
              <a:rPr lang="en-US" sz="2000" dirty="0" smtClean="0"/>
              <a:t> of any node is other than </a:t>
            </a:r>
            <a:r>
              <a:rPr lang="en-US" sz="2000" b="1" dirty="0" smtClean="0">
                <a:solidFill>
                  <a:schemeClr val="accent1">
                    <a:lumMod val="75000"/>
                  </a:schemeClr>
                </a:solidFill>
              </a:rPr>
              <a:t>0 or 1 or -1</a:t>
            </a:r>
            <a:r>
              <a:rPr lang="en-US" sz="2000" dirty="0" smtClean="0"/>
              <a:t> then that tree is said to be imbalanced. In this case, perform suitable </a:t>
            </a:r>
            <a:r>
              <a:rPr lang="en-US" sz="2000" b="1" dirty="0" smtClean="0">
                <a:solidFill>
                  <a:schemeClr val="accent1">
                    <a:lumMod val="75000"/>
                  </a:schemeClr>
                </a:solidFill>
              </a:rPr>
              <a:t>Rotation</a:t>
            </a:r>
            <a:r>
              <a:rPr lang="en-US" sz="2000" dirty="0" smtClean="0"/>
              <a:t> to make it balanced and go for next operation.</a:t>
            </a: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1"/>
            <a:ext cx="9144000" cy="652534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r>
              <a:rPr lang="en-IN" altLang="en-US" sz="3000" b="1" dirty="0" smtClean="0">
                <a:solidFill>
                  <a:schemeClr val="bg1"/>
                </a:solidFill>
                <a:latin typeface="Calibri" pitchFamily="34" charset="0"/>
                <a:cs typeface="Times New Roman" pitchFamily="18" charset="0"/>
              </a:rPr>
              <a:t>Construct an AVL tree by inserting numbers from 1 to 7 </a:t>
            </a:r>
            <a:endParaRPr lang="en-US" altLang="en-US" sz="3000" b="1" dirty="0" smtClean="0">
              <a:solidFill>
                <a:schemeClr val="bg1"/>
              </a:solidFill>
              <a:latin typeface="Calibri" pitchFamily="34" charset="0"/>
              <a:cs typeface="Times New Roman" pitchFamily="18" charset="0"/>
            </a:endParaRPr>
          </a:p>
        </p:txBody>
      </p:sp>
      <p:sp>
        <p:nvSpPr>
          <p:cNvPr id="16389" name="TextBox 6"/>
          <p:cNvSpPr>
            <a:spLocks noChangeArrowheads="1"/>
          </p:cNvSpPr>
          <p:nvPr>
            <p:custDataLst>
              <p:tags r:id="rId4"/>
            </p:custDataLst>
          </p:nvPr>
        </p:nvSpPr>
        <p:spPr bwMode="auto">
          <a:xfrm>
            <a:off x="0" y="1687513"/>
            <a:ext cx="8953500" cy="554037"/>
          </a:xfrm>
          <a:prstGeom prst="rect">
            <a:avLst/>
          </a:prstGeom>
          <a:noFill/>
          <a:ln w="9525" algn="ctr">
            <a:noFill/>
            <a:round/>
            <a:headEnd/>
            <a:tailEnd/>
          </a:ln>
        </p:spPr>
        <p:txBody>
          <a:bodyPr/>
          <a:lstStyle/>
          <a:p>
            <a:pPr algn="ctr"/>
            <a:endParaRPr lang="en-US" altLang="en-US" sz="3000" b="1" dirty="0">
              <a:solidFill>
                <a:schemeClr val="bg1"/>
              </a:solidFill>
              <a:latin typeface="Calibri" pitchFamily="34" charset="0"/>
              <a:cs typeface="Times New Roman" pitchFamily="18" charset="0"/>
            </a:endParaRPr>
          </a:p>
        </p:txBody>
      </p:sp>
      <p:pic>
        <p:nvPicPr>
          <p:cNvPr id="16392" name="Audio 1">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10" name="Content Placeholder 2"/>
          <p:cNvSpPr>
            <a:spLocks noGrp="1"/>
          </p:cNvSpPr>
          <p:nvPr>
            <p:ph idx="1"/>
          </p:nvPr>
        </p:nvSpPr>
        <p:spPr>
          <a:xfrm>
            <a:off x="0" y="2276872"/>
            <a:ext cx="9144000" cy="4581128"/>
          </a:xfrm>
        </p:spPr>
        <p:txBody>
          <a:bodyPr/>
          <a:lstStyle>
            <a:defPPr/>
          </a:lstStyle>
          <a:p>
            <a:pPr algn="just">
              <a:buNone/>
            </a:pPr>
            <a:r>
              <a:rPr lang="en-IN" sz="2400" b="1" dirty="0" smtClean="0">
                <a:solidFill>
                  <a:schemeClr val="accent1">
                    <a:lumMod val="75000"/>
                  </a:schemeClr>
                </a:solidFill>
              </a:rPr>
              <a:t>Insert 1</a:t>
            </a: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r>
              <a:rPr lang="en-IN" sz="2400" b="1" dirty="0" smtClean="0">
                <a:solidFill>
                  <a:schemeClr val="accent1">
                    <a:lumMod val="75000"/>
                  </a:schemeClr>
                </a:solidFill>
              </a:rPr>
              <a:t>Insert 2</a:t>
            </a:r>
            <a:endParaRPr lang="en-US" sz="2400" b="1" dirty="0" smtClean="0">
              <a:solidFill>
                <a:schemeClr val="accent1">
                  <a:lumMod val="75000"/>
                </a:schemeClr>
              </a:solidFill>
            </a:endParaRPr>
          </a:p>
          <a:p>
            <a:pPr algn="just">
              <a:buNone/>
            </a:pPr>
            <a:endParaRPr lang="en-US" sz="2400" b="1" dirty="0" smtClean="0">
              <a:solidFill>
                <a:schemeClr val="accent1">
                  <a:lumMod val="75000"/>
                </a:schemeClr>
              </a:solidFill>
            </a:endParaRPr>
          </a:p>
        </p:txBody>
      </p:sp>
      <p:sp>
        <p:nvSpPr>
          <p:cNvPr id="8" name="Oval 7"/>
          <p:cNvSpPr/>
          <p:nvPr/>
        </p:nvSpPr>
        <p:spPr>
          <a:xfrm>
            <a:off x="1547664" y="2852936"/>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a:t>
            </a:r>
            <a:endParaRPr lang="en-US" b="1" dirty="0">
              <a:solidFill>
                <a:schemeClr val="accent2">
                  <a:lumMod val="75000"/>
                </a:schemeClr>
              </a:solidFill>
            </a:endParaRPr>
          </a:p>
        </p:txBody>
      </p:sp>
      <p:sp>
        <p:nvSpPr>
          <p:cNvPr id="9" name="TextBox 193"/>
          <p:cNvSpPr txBox="1"/>
          <p:nvPr/>
        </p:nvSpPr>
        <p:spPr>
          <a:xfrm>
            <a:off x="2051720" y="256490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1" name="TextBox 10"/>
          <p:cNvSpPr txBox="1"/>
          <p:nvPr/>
        </p:nvSpPr>
        <p:spPr>
          <a:xfrm>
            <a:off x="3563888" y="2924944"/>
            <a:ext cx="2160240" cy="369332"/>
          </a:xfrm>
          <a:prstGeom prst="rect">
            <a:avLst/>
          </a:prstGeom>
          <a:noFill/>
        </p:spPr>
        <p:txBody>
          <a:bodyPr wrap="square" rtlCol="0">
            <a:spAutoFit/>
          </a:bodyPr>
          <a:lstStyle/>
          <a:p>
            <a:pPr algn="ctr"/>
            <a:r>
              <a:rPr lang="en-IN" b="1" dirty="0" smtClean="0">
                <a:solidFill>
                  <a:srgbClr val="FF0000"/>
                </a:solidFill>
                <a:latin typeface="+mn-lt"/>
              </a:rPr>
              <a:t>Tree is balanced</a:t>
            </a:r>
            <a:endParaRPr lang="en-US" b="1" dirty="0">
              <a:solidFill>
                <a:srgbClr val="FF0000"/>
              </a:solidFill>
              <a:latin typeface="+mn-lt"/>
            </a:endParaRPr>
          </a:p>
        </p:txBody>
      </p:sp>
      <p:grpSp>
        <p:nvGrpSpPr>
          <p:cNvPr id="2" name="Group 16"/>
          <p:cNvGrpSpPr/>
          <p:nvPr/>
        </p:nvGrpSpPr>
        <p:grpSpPr>
          <a:xfrm>
            <a:off x="1259632" y="4005064"/>
            <a:ext cx="1224136" cy="1389112"/>
            <a:chOff x="1259632" y="4005064"/>
            <a:chExt cx="1224136" cy="1389112"/>
          </a:xfrm>
        </p:grpSpPr>
        <p:sp>
          <p:nvSpPr>
            <p:cNvPr id="12" name="Oval 11"/>
            <p:cNvSpPr/>
            <p:nvPr/>
          </p:nvSpPr>
          <p:spPr>
            <a:xfrm>
              <a:off x="1259632" y="400506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a:t>
              </a:r>
              <a:endParaRPr lang="en-US" b="1" dirty="0">
                <a:solidFill>
                  <a:schemeClr val="accent2">
                    <a:lumMod val="75000"/>
                  </a:schemeClr>
                </a:solidFill>
              </a:endParaRPr>
            </a:p>
          </p:txBody>
        </p:sp>
        <p:sp>
          <p:nvSpPr>
            <p:cNvPr id="13" name="Oval 12"/>
            <p:cNvSpPr/>
            <p:nvPr/>
          </p:nvSpPr>
          <p:spPr>
            <a:xfrm>
              <a:off x="1835696" y="486916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2</a:t>
              </a:r>
              <a:endParaRPr lang="en-US" b="1" dirty="0">
                <a:solidFill>
                  <a:schemeClr val="accent2">
                    <a:lumMod val="75000"/>
                  </a:schemeClr>
                </a:solidFill>
              </a:endParaRPr>
            </a:p>
          </p:txBody>
        </p:sp>
        <p:cxnSp>
          <p:nvCxnSpPr>
            <p:cNvPr id="14" name="Straight Arrow Connector 13"/>
            <p:cNvCxnSpPr/>
            <p:nvPr/>
          </p:nvCxnSpPr>
          <p:spPr>
            <a:xfrm>
              <a:off x="1763688" y="4437112"/>
              <a:ext cx="288032" cy="4320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8" name="TextBox 193"/>
          <p:cNvSpPr txBox="1"/>
          <p:nvPr/>
        </p:nvSpPr>
        <p:spPr>
          <a:xfrm>
            <a:off x="2267744" y="4509120"/>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9" name="TextBox 193"/>
          <p:cNvSpPr txBox="1"/>
          <p:nvPr/>
        </p:nvSpPr>
        <p:spPr>
          <a:xfrm>
            <a:off x="1835696" y="3717032"/>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20" name="TextBox 19"/>
          <p:cNvSpPr txBox="1"/>
          <p:nvPr/>
        </p:nvSpPr>
        <p:spPr>
          <a:xfrm>
            <a:off x="3563888" y="4509120"/>
            <a:ext cx="2160240" cy="369332"/>
          </a:xfrm>
          <a:prstGeom prst="rect">
            <a:avLst/>
          </a:prstGeom>
          <a:noFill/>
        </p:spPr>
        <p:txBody>
          <a:bodyPr wrap="square" rtlCol="0">
            <a:spAutoFit/>
          </a:bodyPr>
          <a:lstStyle/>
          <a:p>
            <a:pPr algn="ctr"/>
            <a:r>
              <a:rPr lang="en-IN" b="1" dirty="0" smtClean="0">
                <a:solidFill>
                  <a:srgbClr val="FF0000"/>
                </a:solidFill>
                <a:latin typeface="+mn-lt"/>
              </a:rPr>
              <a:t>Tree is balanced</a:t>
            </a:r>
            <a:endParaRPr lang="en-US" b="1" dirty="0">
              <a:solidFill>
                <a:srgbClr val="FF0000"/>
              </a:solidFill>
              <a:latin typeface="+mn-lt"/>
            </a:endParaRP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ox(in)">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ox(in)">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ox(in)">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ox(in)">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18" grpId="0"/>
      <p:bldP spid="19" grpId="0"/>
      <p:bldP spid="2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52534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907704" y="3068960"/>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r>
              <a:rPr lang="en-IN" altLang="en-US" sz="3000" b="1" dirty="0" smtClean="0">
                <a:solidFill>
                  <a:schemeClr val="bg1"/>
                </a:solidFill>
                <a:latin typeface="Calibri" pitchFamily="34" charset="0"/>
                <a:cs typeface="Times New Roman" pitchFamily="18" charset="0"/>
              </a:rPr>
              <a:t>Construct an AVL tree by inserting numbers from 1 to 7</a:t>
            </a:r>
            <a:endParaRPr lang="en-US" altLang="en-US" sz="3000" dirty="0"/>
          </a:p>
        </p:txBody>
      </p:sp>
      <p:sp>
        <p:nvSpPr>
          <p:cNvPr id="16389" name="TextBox 6"/>
          <p:cNvSpPr>
            <a:spLocks noChangeArrowheads="1"/>
          </p:cNvSpPr>
          <p:nvPr>
            <p:custDataLst>
              <p:tags r:id="rId4"/>
            </p:custDataLst>
          </p:nvPr>
        </p:nvSpPr>
        <p:spPr bwMode="auto">
          <a:xfrm>
            <a:off x="0" y="1687513"/>
            <a:ext cx="8953500" cy="554037"/>
          </a:xfrm>
          <a:prstGeom prst="rect">
            <a:avLst/>
          </a:prstGeom>
          <a:noFill/>
          <a:ln w="9525" algn="ctr">
            <a:noFill/>
            <a:round/>
            <a:headEnd/>
            <a:tailEnd/>
          </a:ln>
        </p:spPr>
        <p:txBody>
          <a:bodyPr/>
          <a:lstStyle/>
          <a:p>
            <a:pPr algn="ctr"/>
            <a:r>
              <a:rPr lang="en-IN" altLang="en-US" sz="3000" b="1" dirty="0" smtClean="0">
                <a:solidFill>
                  <a:schemeClr val="bg1"/>
                </a:solidFill>
                <a:latin typeface="Calibri" pitchFamily="34" charset="0"/>
                <a:cs typeface="Times New Roman" pitchFamily="18" charset="0"/>
              </a:rPr>
              <a:t> </a:t>
            </a:r>
            <a:endParaRPr lang="en-US" altLang="en-US" sz="3000" b="1" dirty="0">
              <a:solidFill>
                <a:schemeClr val="bg1"/>
              </a:solidFill>
              <a:latin typeface="Calibri" pitchFamily="34" charset="0"/>
              <a:cs typeface="Times New Roman" pitchFamily="18" charset="0"/>
            </a:endParaRPr>
          </a:p>
        </p:txBody>
      </p:sp>
      <p:pic>
        <p:nvPicPr>
          <p:cNvPr id="16392" name="Audio 1">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10" name="Content Placeholder 2"/>
          <p:cNvSpPr>
            <a:spLocks noGrp="1"/>
          </p:cNvSpPr>
          <p:nvPr>
            <p:ph idx="1"/>
          </p:nvPr>
        </p:nvSpPr>
        <p:spPr>
          <a:xfrm>
            <a:off x="0" y="2276872"/>
            <a:ext cx="9144000" cy="4581128"/>
          </a:xfrm>
        </p:spPr>
        <p:txBody>
          <a:bodyPr/>
          <a:lstStyle>
            <a:defPPr/>
          </a:lstStyle>
          <a:p>
            <a:pPr algn="just">
              <a:buNone/>
            </a:pPr>
            <a:r>
              <a:rPr lang="en-IN" sz="2400" b="1" dirty="0" smtClean="0">
                <a:solidFill>
                  <a:schemeClr val="accent1">
                    <a:lumMod val="75000"/>
                  </a:schemeClr>
                </a:solidFill>
              </a:rPr>
              <a:t>Insert 3</a:t>
            </a: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endParaRPr lang="en-US" sz="2400" b="1" dirty="0" smtClean="0">
              <a:solidFill>
                <a:schemeClr val="accent1">
                  <a:lumMod val="75000"/>
                </a:schemeClr>
              </a:solidFill>
            </a:endParaRPr>
          </a:p>
        </p:txBody>
      </p:sp>
      <p:sp>
        <p:nvSpPr>
          <p:cNvPr id="9" name="TextBox 193"/>
          <p:cNvSpPr txBox="1"/>
          <p:nvPr/>
        </p:nvSpPr>
        <p:spPr>
          <a:xfrm>
            <a:off x="1907704" y="393305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1" name="TextBox 10"/>
          <p:cNvSpPr txBox="1"/>
          <p:nvPr/>
        </p:nvSpPr>
        <p:spPr>
          <a:xfrm>
            <a:off x="539552" y="4725144"/>
            <a:ext cx="2160240" cy="369332"/>
          </a:xfrm>
          <a:prstGeom prst="rect">
            <a:avLst/>
          </a:prstGeom>
          <a:noFill/>
        </p:spPr>
        <p:txBody>
          <a:bodyPr wrap="square" rtlCol="0">
            <a:spAutoFit/>
          </a:bodyPr>
          <a:lstStyle/>
          <a:p>
            <a:pPr algn="ctr"/>
            <a:r>
              <a:rPr lang="en-IN" b="1" dirty="0" smtClean="0">
                <a:solidFill>
                  <a:srgbClr val="FF0000"/>
                </a:solidFill>
                <a:latin typeface="+mn-lt"/>
              </a:rPr>
              <a:t>Tree is Imbalanced</a:t>
            </a:r>
            <a:endParaRPr lang="en-US" b="1" dirty="0">
              <a:solidFill>
                <a:srgbClr val="FF0000"/>
              </a:solidFill>
              <a:latin typeface="+mn-lt"/>
            </a:endParaRPr>
          </a:p>
        </p:txBody>
      </p:sp>
      <p:sp>
        <p:nvSpPr>
          <p:cNvPr id="19" name="TextBox 193"/>
          <p:cNvSpPr txBox="1"/>
          <p:nvPr/>
        </p:nvSpPr>
        <p:spPr>
          <a:xfrm>
            <a:off x="1331640" y="3356992"/>
            <a:ext cx="37221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grpSp>
        <p:nvGrpSpPr>
          <p:cNvPr id="2" name="Group 24"/>
          <p:cNvGrpSpPr/>
          <p:nvPr/>
        </p:nvGrpSpPr>
        <p:grpSpPr>
          <a:xfrm>
            <a:off x="323528" y="2780928"/>
            <a:ext cx="1944216" cy="2037184"/>
            <a:chOff x="1115616" y="2708920"/>
            <a:chExt cx="1944216" cy="2037184"/>
          </a:xfrm>
        </p:grpSpPr>
        <p:grpSp>
          <p:nvGrpSpPr>
            <p:cNvPr id="3" name="Group 16"/>
            <p:cNvGrpSpPr/>
            <p:nvPr/>
          </p:nvGrpSpPr>
          <p:grpSpPr>
            <a:xfrm>
              <a:off x="1115616" y="2708920"/>
              <a:ext cx="1224136" cy="1389112"/>
              <a:chOff x="1259632" y="4005064"/>
              <a:chExt cx="1224136" cy="1389112"/>
            </a:xfrm>
          </p:grpSpPr>
          <p:sp>
            <p:nvSpPr>
              <p:cNvPr id="12" name="Oval 11"/>
              <p:cNvSpPr/>
              <p:nvPr/>
            </p:nvSpPr>
            <p:spPr>
              <a:xfrm>
                <a:off x="1259632" y="400506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a:t>
                </a:r>
                <a:endParaRPr lang="en-US" b="1" dirty="0">
                  <a:solidFill>
                    <a:schemeClr val="accent2">
                      <a:lumMod val="75000"/>
                    </a:schemeClr>
                  </a:solidFill>
                </a:endParaRPr>
              </a:p>
            </p:txBody>
          </p:sp>
          <p:sp>
            <p:nvSpPr>
              <p:cNvPr id="13" name="Oval 12"/>
              <p:cNvSpPr/>
              <p:nvPr/>
            </p:nvSpPr>
            <p:spPr>
              <a:xfrm>
                <a:off x="1835696" y="486916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2</a:t>
                </a:r>
                <a:endParaRPr lang="en-US" b="1" dirty="0">
                  <a:solidFill>
                    <a:schemeClr val="accent2">
                      <a:lumMod val="75000"/>
                    </a:schemeClr>
                  </a:solidFill>
                </a:endParaRPr>
              </a:p>
            </p:txBody>
          </p:sp>
          <p:cxnSp>
            <p:nvCxnSpPr>
              <p:cNvPr id="14" name="Straight Arrow Connector 13"/>
              <p:cNvCxnSpPr/>
              <p:nvPr/>
            </p:nvCxnSpPr>
            <p:spPr>
              <a:xfrm>
                <a:off x="1763688" y="4437112"/>
                <a:ext cx="288032" cy="4320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1" name="Oval 20"/>
            <p:cNvSpPr/>
            <p:nvPr/>
          </p:nvSpPr>
          <p:spPr>
            <a:xfrm>
              <a:off x="2411760" y="4221088"/>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3</a:t>
              </a:r>
              <a:endParaRPr lang="en-US" b="1" dirty="0">
                <a:solidFill>
                  <a:schemeClr val="accent2">
                    <a:lumMod val="75000"/>
                  </a:schemeClr>
                </a:solidFill>
              </a:endParaRPr>
            </a:p>
          </p:txBody>
        </p:sp>
        <p:cxnSp>
          <p:nvCxnSpPr>
            <p:cNvPr id="22" name="Straight Arrow Connector 21"/>
            <p:cNvCxnSpPr>
              <a:endCxn id="21" idx="1"/>
            </p:cNvCxnSpPr>
            <p:nvPr/>
          </p:nvCxnSpPr>
          <p:spPr>
            <a:xfrm>
              <a:off x="2267744" y="4005064"/>
              <a:ext cx="238924" cy="29291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6" name="TextBox 193"/>
          <p:cNvSpPr txBox="1"/>
          <p:nvPr/>
        </p:nvSpPr>
        <p:spPr>
          <a:xfrm>
            <a:off x="899592" y="2636912"/>
            <a:ext cx="37221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-2</a:t>
            </a:r>
            <a:endParaRPr lang="en-US" b="1" dirty="0"/>
          </a:p>
        </p:txBody>
      </p:sp>
      <p:grpSp>
        <p:nvGrpSpPr>
          <p:cNvPr id="4" name="Group 26"/>
          <p:cNvGrpSpPr/>
          <p:nvPr/>
        </p:nvGrpSpPr>
        <p:grpSpPr>
          <a:xfrm>
            <a:off x="2411760" y="2708920"/>
            <a:ext cx="1944216" cy="2037184"/>
            <a:chOff x="1115616" y="2708920"/>
            <a:chExt cx="1944216" cy="2037184"/>
          </a:xfrm>
        </p:grpSpPr>
        <p:grpSp>
          <p:nvGrpSpPr>
            <p:cNvPr id="5" name="Group 16"/>
            <p:cNvGrpSpPr/>
            <p:nvPr/>
          </p:nvGrpSpPr>
          <p:grpSpPr>
            <a:xfrm>
              <a:off x="1115616" y="2708920"/>
              <a:ext cx="1224136" cy="1389112"/>
              <a:chOff x="1259632" y="4005064"/>
              <a:chExt cx="1224136" cy="1389112"/>
            </a:xfrm>
          </p:grpSpPr>
          <p:sp>
            <p:nvSpPr>
              <p:cNvPr id="31" name="Oval 30"/>
              <p:cNvSpPr/>
              <p:nvPr/>
            </p:nvSpPr>
            <p:spPr>
              <a:xfrm>
                <a:off x="1259632" y="400506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a:t>
                </a:r>
                <a:endParaRPr lang="en-US" b="1" dirty="0">
                  <a:solidFill>
                    <a:schemeClr val="accent2">
                      <a:lumMod val="75000"/>
                    </a:schemeClr>
                  </a:solidFill>
                </a:endParaRPr>
              </a:p>
            </p:txBody>
          </p:sp>
          <p:sp>
            <p:nvSpPr>
              <p:cNvPr id="32" name="Oval 31"/>
              <p:cNvSpPr/>
              <p:nvPr/>
            </p:nvSpPr>
            <p:spPr>
              <a:xfrm>
                <a:off x="1835696" y="486916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2</a:t>
                </a:r>
                <a:endParaRPr lang="en-US" b="1" dirty="0">
                  <a:solidFill>
                    <a:schemeClr val="accent2">
                      <a:lumMod val="75000"/>
                    </a:schemeClr>
                  </a:solidFill>
                </a:endParaRPr>
              </a:p>
            </p:txBody>
          </p:sp>
          <p:cxnSp>
            <p:nvCxnSpPr>
              <p:cNvPr id="33" name="Straight Arrow Connector 32"/>
              <p:cNvCxnSpPr/>
              <p:nvPr/>
            </p:nvCxnSpPr>
            <p:spPr>
              <a:xfrm>
                <a:off x="1763688" y="4437112"/>
                <a:ext cx="288032" cy="4320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9" name="Oval 28"/>
            <p:cNvSpPr/>
            <p:nvPr/>
          </p:nvSpPr>
          <p:spPr>
            <a:xfrm>
              <a:off x="2411760" y="4221088"/>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3</a:t>
              </a:r>
              <a:endParaRPr lang="en-US" b="1" dirty="0">
                <a:solidFill>
                  <a:schemeClr val="accent2">
                    <a:lumMod val="75000"/>
                  </a:schemeClr>
                </a:solidFill>
              </a:endParaRPr>
            </a:p>
          </p:txBody>
        </p:sp>
        <p:cxnSp>
          <p:nvCxnSpPr>
            <p:cNvPr id="30" name="Straight Arrow Connector 29"/>
            <p:cNvCxnSpPr>
              <a:endCxn id="29" idx="1"/>
            </p:cNvCxnSpPr>
            <p:nvPr/>
          </p:nvCxnSpPr>
          <p:spPr>
            <a:xfrm>
              <a:off x="2267744" y="4005064"/>
              <a:ext cx="238924" cy="29291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cxnSp>
        <p:nvCxnSpPr>
          <p:cNvPr id="34" name="Curved Connector 36"/>
          <p:cNvCxnSpPr/>
          <p:nvPr/>
        </p:nvCxnSpPr>
        <p:spPr>
          <a:xfrm flipH="1" flipV="1">
            <a:off x="3707904" y="3645024"/>
            <a:ext cx="134120" cy="589330"/>
          </a:xfrm>
          <a:prstGeom prst="curvedConnector3">
            <a:avLst>
              <a:gd name="adj1" fmla="val -170444"/>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6"/>
          <p:cNvCxnSpPr/>
          <p:nvPr/>
        </p:nvCxnSpPr>
        <p:spPr>
          <a:xfrm flipH="1" flipV="1">
            <a:off x="3131840" y="2924944"/>
            <a:ext cx="134120" cy="589330"/>
          </a:xfrm>
          <a:prstGeom prst="curvedConnector3">
            <a:avLst>
              <a:gd name="adj1" fmla="val -170444"/>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Curved Connector 36"/>
          <p:cNvCxnSpPr/>
          <p:nvPr/>
        </p:nvCxnSpPr>
        <p:spPr>
          <a:xfrm rot="10800000" flipV="1">
            <a:off x="2051720" y="2996952"/>
            <a:ext cx="360040" cy="529580"/>
          </a:xfrm>
          <a:prstGeom prst="curvedConnector2">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987824" y="4797152"/>
            <a:ext cx="1872208" cy="369332"/>
          </a:xfrm>
          <a:prstGeom prst="rect">
            <a:avLst/>
          </a:prstGeom>
          <a:noFill/>
        </p:spPr>
        <p:txBody>
          <a:bodyPr wrap="square" rtlCol="0">
            <a:spAutoFit/>
          </a:bodyPr>
          <a:lstStyle/>
          <a:p>
            <a:pPr algn="ctr"/>
            <a:r>
              <a:rPr lang="en-IN" b="1" dirty="0" smtClean="0">
                <a:solidFill>
                  <a:srgbClr val="FF0000"/>
                </a:solidFill>
                <a:latin typeface="+mn-lt"/>
              </a:rPr>
              <a:t>LL Rotation</a:t>
            </a:r>
            <a:endParaRPr lang="en-US" b="1" dirty="0">
              <a:solidFill>
                <a:srgbClr val="FF0000"/>
              </a:solidFill>
              <a:latin typeface="+mn-lt"/>
            </a:endParaRPr>
          </a:p>
        </p:txBody>
      </p:sp>
      <p:sp>
        <p:nvSpPr>
          <p:cNvPr id="38" name="Right Arrow 37"/>
          <p:cNvSpPr/>
          <p:nvPr/>
        </p:nvSpPr>
        <p:spPr>
          <a:xfrm>
            <a:off x="4283968" y="3212976"/>
            <a:ext cx="1800200" cy="1224136"/>
          </a:xfrm>
          <a:prstGeom prst="rightArrow">
            <a:avLst/>
          </a:prstGeom>
          <a:solidFill>
            <a:schemeClr val="accent1">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bg2"/>
                </a:solidFill>
                <a:latin typeface="Calibri" pitchFamily="34" charset="0"/>
                <a:cs typeface="Calibri" pitchFamily="34" charset="0"/>
              </a:rPr>
              <a:t>After LL Rotation</a:t>
            </a:r>
            <a:endParaRPr lang="en-US" sz="1600" b="1" dirty="0" smtClean="0">
              <a:solidFill>
                <a:schemeClr val="bg2"/>
              </a:solidFill>
              <a:latin typeface="Calibri" pitchFamily="34" charset="0"/>
              <a:cs typeface="Calibri" pitchFamily="34" charset="0"/>
            </a:endParaRPr>
          </a:p>
        </p:txBody>
      </p:sp>
      <p:grpSp>
        <p:nvGrpSpPr>
          <p:cNvPr id="6" name="Group 38"/>
          <p:cNvGrpSpPr/>
          <p:nvPr/>
        </p:nvGrpSpPr>
        <p:grpSpPr>
          <a:xfrm>
            <a:off x="6300192" y="3284984"/>
            <a:ext cx="1944216" cy="1389112"/>
            <a:chOff x="5796136" y="3645024"/>
            <a:chExt cx="1944216" cy="1389112"/>
          </a:xfrm>
        </p:grpSpPr>
        <p:cxnSp>
          <p:nvCxnSpPr>
            <p:cNvPr id="40" name="Straight Arrow Connector 39"/>
            <p:cNvCxnSpPr>
              <a:stCxn id="42" idx="5"/>
              <a:endCxn id="43" idx="0"/>
            </p:cNvCxnSpPr>
            <p:nvPr/>
          </p:nvCxnSpPr>
          <p:spPr>
            <a:xfrm>
              <a:off x="69973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1" name="Oval 40"/>
            <p:cNvSpPr/>
            <p:nvPr/>
          </p:nvSpPr>
          <p:spPr>
            <a:xfrm>
              <a:off x="5796136"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a:t>
              </a:r>
              <a:endParaRPr lang="en-US" b="1" dirty="0">
                <a:solidFill>
                  <a:schemeClr val="accent2">
                    <a:lumMod val="75000"/>
                  </a:schemeClr>
                </a:solidFill>
              </a:endParaRPr>
            </a:p>
          </p:txBody>
        </p:sp>
        <p:sp>
          <p:nvSpPr>
            <p:cNvPr id="42" name="Oval 41"/>
            <p:cNvSpPr/>
            <p:nvPr/>
          </p:nvSpPr>
          <p:spPr>
            <a:xfrm>
              <a:off x="6444208" y="364502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2</a:t>
              </a:r>
              <a:endParaRPr lang="en-US" b="1" dirty="0">
                <a:solidFill>
                  <a:schemeClr val="accent2">
                    <a:lumMod val="75000"/>
                  </a:schemeClr>
                </a:solidFill>
              </a:endParaRPr>
            </a:p>
          </p:txBody>
        </p:sp>
        <p:sp>
          <p:nvSpPr>
            <p:cNvPr id="43" name="Oval 42"/>
            <p:cNvSpPr/>
            <p:nvPr/>
          </p:nvSpPr>
          <p:spPr>
            <a:xfrm>
              <a:off x="7092280"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3</a:t>
              </a:r>
              <a:endParaRPr lang="en-US" b="1" dirty="0">
                <a:solidFill>
                  <a:schemeClr val="accent2">
                    <a:lumMod val="75000"/>
                  </a:schemeClr>
                </a:solidFill>
              </a:endParaRPr>
            </a:p>
          </p:txBody>
        </p:sp>
        <p:cxnSp>
          <p:nvCxnSpPr>
            <p:cNvPr id="44" name="Straight Arrow Connector 43"/>
            <p:cNvCxnSpPr>
              <a:stCxn id="42" idx="3"/>
              <a:endCxn id="41" idx="0"/>
            </p:cNvCxnSpPr>
            <p:nvPr/>
          </p:nvCxnSpPr>
          <p:spPr>
            <a:xfrm flipH="1">
              <a:off x="61201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45" name="TextBox 193"/>
          <p:cNvSpPr txBox="1"/>
          <p:nvPr/>
        </p:nvSpPr>
        <p:spPr>
          <a:xfrm>
            <a:off x="7956376" y="371703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46" name="TextBox 193"/>
          <p:cNvSpPr txBox="1"/>
          <p:nvPr/>
        </p:nvSpPr>
        <p:spPr>
          <a:xfrm>
            <a:off x="6228184" y="371703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47" name="TextBox 193"/>
          <p:cNvSpPr txBox="1"/>
          <p:nvPr/>
        </p:nvSpPr>
        <p:spPr>
          <a:xfrm>
            <a:off x="7452320" y="292494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48" name="TextBox 47"/>
          <p:cNvSpPr txBox="1"/>
          <p:nvPr/>
        </p:nvSpPr>
        <p:spPr>
          <a:xfrm>
            <a:off x="6228184" y="4869160"/>
            <a:ext cx="1872208" cy="369332"/>
          </a:xfrm>
          <a:prstGeom prst="rect">
            <a:avLst/>
          </a:prstGeom>
          <a:noFill/>
        </p:spPr>
        <p:txBody>
          <a:bodyPr wrap="square" rtlCol="0">
            <a:spAutoFit/>
          </a:bodyPr>
          <a:lstStyle/>
          <a:p>
            <a:pPr algn="ctr"/>
            <a:r>
              <a:rPr lang="en-IN" b="1" dirty="0" smtClean="0">
                <a:solidFill>
                  <a:srgbClr val="FF0000"/>
                </a:solidFill>
                <a:latin typeface="+mn-lt"/>
              </a:rPr>
              <a:t>Tree is Balanced</a:t>
            </a:r>
            <a:endParaRPr lang="en-US" b="1" dirty="0">
              <a:solidFill>
                <a:srgbClr val="FF0000"/>
              </a:solidFill>
              <a:latin typeface="+mn-lt"/>
            </a:endParaRP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ox(in)">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ox(in)">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ox(in)">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ox(in)">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blinds(horizontal)">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blinds(horizontal)">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blinds(horizontal)">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box(in)">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blinds(horizontal)">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blinds(horizontal)">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box(in)">
                                      <p:cBhvr>
                                        <p:cTn id="71" dur="500"/>
                                        <p:tgtEl>
                                          <p:spTgt spid="45"/>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box(in)">
                                      <p:cBhvr>
                                        <p:cTn id="76" dur="500"/>
                                        <p:tgtEl>
                                          <p:spTgt spid="46"/>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box(in)">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ox(in)">
                                      <p:cBhvr>
                                        <p:cTn id="8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9" grpId="0"/>
      <p:bldP spid="26" grpId="0"/>
      <p:bldP spid="37" grpId="0"/>
      <p:bldP spid="38" grpId="0" animBg="1"/>
      <p:bldP spid="45" grpId="0"/>
      <p:bldP spid="46" grpId="0"/>
      <p:bldP spid="47" grpId="0"/>
      <p:bldP spid="48"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52534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907704" y="3068960"/>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r>
              <a:rPr lang="en-IN" altLang="en-US" sz="3000" b="1" dirty="0" smtClean="0">
                <a:solidFill>
                  <a:schemeClr val="bg1"/>
                </a:solidFill>
                <a:latin typeface="Calibri" pitchFamily="34" charset="0"/>
                <a:cs typeface="Times New Roman" pitchFamily="18" charset="0"/>
              </a:rPr>
              <a:t>Construct an AVL tree by inserting numbers from 1 to 7</a:t>
            </a:r>
            <a:endParaRPr lang="en-US" altLang="en-US" sz="3000" dirty="0"/>
          </a:p>
        </p:txBody>
      </p:sp>
      <p:sp>
        <p:nvSpPr>
          <p:cNvPr id="16389" name="TextBox 6"/>
          <p:cNvSpPr>
            <a:spLocks noChangeArrowheads="1"/>
          </p:cNvSpPr>
          <p:nvPr>
            <p:custDataLst>
              <p:tags r:id="rId4"/>
            </p:custDataLst>
          </p:nvPr>
        </p:nvSpPr>
        <p:spPr bwMode="auto">
          <a:xfrm>
            <a:off x="0" y="1687513"/>
            <a:ext cx="8953500" cy="554037"/>
          </a:xfrm>
          <a:prstGeom prst="rect">
            <a:avLst/>
          </a:prstGeom>
          <a:noFill/>
          <a:ln w="9525" algn="ctr">
            <a:noFill/>
            <a:round/>
            <a:headEnd/>
            <a:tailEnd/>
          </a:ln>
        </p:spPr>
        <p:txBody>
          <a:bodyPr/>
          <a:lstStyle/>
          <a:p>
            <a:pPr algn="ctr"/>
            <a:r>
              <a:rPr lang="en-IN" altLang="en-US" sz="3000" b="1" dirty="0" smtClean="0">
                <a:solidFill>
                  <a:schemeClr val="bg1"/>
                </a:solidFill>
                <a:latin typeface="Calibri" pitchFamily="34" charset="0"/>
                <a:cs typeface="Times New Roman" pitchFamily="18" charset="0"/>
              </a:rPr>
              <a:t> </a:t>
            </a:r>
            <a:endParaRPr lang="en-US" altLang="en-US" sz="3000" b="1" dirty="0">
              <a:solidFill>
                <a:schemeClr val="bg1"/>
              </a:solidFill>
              <a:latin typeface="Calibri" pitchFamily="34" charset="0"/>
              <a:cs typeface="Times New Roman" pitchFamily="18" charset="0"/>
            </a:endParaRPr>
          </a:p>
        </p:txBody>
      </p:sp>
      <p:pic>
        <p:nvPicPr>
          <p:cNvPr id="16392" name="Audio 1">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10" name="Content Placeholder 2"/>
          <p:cNvSpPr>
            <a:spLocks noGrp="1"/>
          </p:cNvSpPr>
          <p:nvPr>
            <p:ph idx="1"/>
          </p:nvPr>
        </p:nvSpPr>
        <p:spPr>
          <a:xfrm>
            <a:off x="0" y="2276872"/>
            <a:ext cx="9144000" cy="4581128"/>
          </a:xfrm>
        </p:spPr>
        <p:txBody>
          <a:bodyPr/>
          <a:lstStyle>
            <a:defPPr/>
          </a:lstStyle>
          <a:p>
            <a:pPr algn="just">
              <a:buNone/>
            </a:pPr>
            <a:r>
              <a:rPr lang="en-IN" sz="2400" b="1" dirty="0" smtClean="0">
                <a:solidFill>
                  <a:schemeClr val="accent1">
                    <a:lumMod val="75000"/>
                  </a:schemeClr>
                </a:solidFill>
              </a:rPr>
              <a:t>Insert 4</a:t>
            </a: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endParaRPr lang="en-US" sz="2400" b="1" dirty="0" smtClean="0">
              <a:solidFill>
                <a:schemeClr val="accent1">
                  <a:lumMod val="75000"/>
                </a:schemeClr>
              </a:solidFill>
            </a:endParaRPr>
          </a:p>
        </p:txBody>
      </p:sp>
      <p:grpSp>
        <p:nvGrpSpPr>
          <p:cNvPr id="2" name="Group 38"/>
          <p:cNvGrpSpPr/>
          <p:nvPr/>
        </p:nvGrpSpPr>
        <p:grpSpPr>
          <a:xfrm>
            <a:off x="1259632" y="3140968"/>
            <a:ext cx="1944216" cy="1389112"/>
            <a:chOff x="5796136" y="3645024"/>
            <a:chExt cx="1944216" cy="1389112"/>
          </a:xfrm>
        </p:grpSpPr>
        <p:cxnSp>
          <p:nvCxnSpPr>
            <p:cNvPr id="40" name="Straight Arrow Connector 39"/>
            <p:cNvCxnSpPr>
              <a:stCxn id="42" idx="5"/>
              <a:endCxn id="43" idx="0"/>
            </p:cNvCxnSpPr>
            <p:nvPr/>
          </p:nvCxnSpPr>
          <p:spPr>
            <a:xfrm>
              <a:off x="69973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1" name="Oval 40"/>
            <p:cNvSpPr/>
            <p:nvPr/>
          </p:nvSpPr>
          <p:spPr>
            <a:xfrm>
              <a:off x="5796136"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a:t>
              </a:r>
              <a:endParaRPr lang="en-US" b="1" dirty="0">
                <a:solidFill>
                  <a:schemeClr val="accent2">
                    <a:lumMod val="75000"/>
                  </a:schemeClr>
                </a:solidFill>
              </a:endParaRPr>
            </a:p>
          </p:txBody>
        </p:sp>
        <p:sp>
          <p:nvSpPr>
            <p:cNvPr id="42" name="Oval 41"/>
            <p:cNvSpPr/>
            <p:nvPr/>
          </p:nvSpPr>
          <p:spPr>
            <a:xfrm>
              <a:off x="6444208" y="364502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2</a:t>
              </a:r>
              <a:endParaRPr lang="en-US" b="1" dirty="0">
                <a:solidFill>
                  <a:schemeClr val="accent2">
                    <a:lumMod val="75000"/>
                  </a:schemeClr>
                </a:solidFill>
              </a:endParaRPr>
            </a:p>
          </p:txBody>
        </p:sp>
        <p:sp>
          <p:nvSpPr>
            <p:cNvPr id="43" name="Oval 42"/>
            <p:cNvSpPr/>
            <p:nvPr/>
          </p:nvSpPr>
          <p:spPr>
            <a:xfrm>
              <a:off x="7092280"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3</a:t>
              </a:r>
              <a:endParaRPr lang="en-US" b="1" dirty="0">
                <a:solidFill>
                  <a:schemeClr val="accent2">
                    <a:lumMod val="75000"/>
                  </a:schemeClr>
                </a:solidFill>
              </a:endParaRPr>
            </a:p>
          </p:txBody>
        </p:sp>
        <p:cxnSp>
          <p:nvCxnSpPr>
            <p:cNvPr id="44" name="Straight Arrow Connector 43"/>
            <p:cNvCxnSpPr>
              <a:stCxn id="42" idx="3"/>
              <a:endCxn id="41" idx="0"/>
            </p:cNvCxnSpPr>
            <p:nvPr/>
          </p:nvCxnSpPr>
          <p:spPr>
            <a:xfrm flipH="1">
              <a:off x="61201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3" name="Group 51"/>
          <p:cNvGrpSpPr/>
          <p:nvPr/>
        </p:nvGrpSpPr>
        <p:grpSpPr>
          <a:xfrm>
            <a:off x="3131840" y="4437112"/>
            <a:ext cx="720080" cy="1029072"/>
            <a:chOff x="1763688" y="4365104"/>
            <a:chExt cx="720080" cy="1029072"/>
          </a:xfrm>
        </p:grpSpPr>
        <p:sp>
          <p:nvSpPr>
            <p:cNvPr id="49" name="Oval 48"/>
            <p:cNvSpPr/>
            <p:nvPr/>
          </p:nvSpPr>
          <p:spPr>
            <a:xfrm>
              <a:off x="1835696" y="486916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4</a:t>
              </a:r>
              <a:endParaRPr lang="en-US" b="1" dirty="0">
                <a:solidFill>
                  <a:schemeClr val="accent2">
                    <a:lumMod val="75000"/>
                  </a:schemeClr>
                </a:solidFill>
              </a:endParaRPr>
            </a:p>
          </p:txBody>
        </p:sp>
        <p:cxnSp>
          <p:nvCxnSpPr>
            <p:cNvPr id="50" name="Straight Arrow Connector 49"/>
            <p:cNvCxnSpPr/>
            <p:nvPr/>
          </p:nvCxnSpPr>
          <p:spPr>
            <a:xfrm>
              <a:off x="1763688" y="4365104"/>
              <a:ext cx="288032" cy="5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53" name="TextBox 193"/>
          <p:cNvSpPr txBox="1"/>
          <p:nvPr/>
        </p:nvSpPr>
        <p:spPr>
          <a:xfrm>
            <a:off x="3779912" y="472514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54" name="TextBox 193"/>
          <p:cNvSpPr txBox="1"/>
          <p:nvPr/>
        </p:nvSpPr>
        <p:spPr>
          <a:xfrm>
            <a:off x="2987824" y="3717032"/>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55" name="TextBox 193"/>
          <p:cNvSpPr txBox="1"/>
          <p:nvPr/>
        </p:nvSpPr>
        <p:spPr>
          <a:xfrm>
            <a:off x="2483768" y="2996952"/>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56" name="TextBox 193"/>
          <p:cNvSpPr txBox="1"/>
          <p:nvPr/>
        </p:nvSpPr>
        <p:spPr>
          <a:xfrm>
            <a:off x="1043608" y="3789040"/>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57" name="TextBox 56"/>
          <p:cNvSpPr txBox="1"/>
          <p:nvPr/>
        </p:nvSpPr>
        <p:spPr>
          <a:xfrm>
            <a:off x="4427984" y="3789040"/>
            <a:ext cx="2160240" cy="369332"/>
          </a:xfrm>
          <a:prstGeom prst="rect">
            <a:avLst/>
          </a:prstGeom>
          <a:noFill/>
        </p:spPr>
        <p:txBody>
          <a:bodyPr wrap="square" rtlCol="0">
            <a:spAutoFit/>
          </a:bodyPr>
          <a:lstStyle/>
          <a:p>
            <a:pPr algn="ctr"/>
            <a:r>
              <a:rPr lang="en-IN" b="1" dirty="0" smtClean="0">
                <a:solidFill>
                  <a:srgbClr val="FF0000"/>
                </a:solidFill>
                <a:latin typeface="+mn-lt"/>
              </a:rPr>
              <a:t>Tree is balanced</a:t>
            </a:r>
            <a:endParaRPr lang="en-US" b="1" dirty="0">
              <a:solidFill>
                <a:srgbClr val="FF0000"/>
              </a:solidFill>
              <a:latin typeface="+mn-lt"/>
            </a:endParaRP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box(in)">
                                      <p:cBhvr>
                                        <p:cTn id="21" dur="500"/>
                                        <p:tgtEl>
                                          <p:spTgt spid="5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box(in)">
                                      <p:cBhvr>
                                        <p:cTn id="26" dur="5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box(in)">
                                      <p:cBhvr>
                                        <p:cTn id="31" dur="500"/>
                                        <p:tgtEl>
                                          <p:spTgt spid="55"/>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box(in)">
                                      <p:cBhvr>
                                        <p:cTn id="36" dur="500"/>
                                        <p:tgtEl>
                                          <p:spTgt spid="56"/>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box(in)">
                                      <p:cBhvr>
                                        <p:cTn id="4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P spid="5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858000"/>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907704" y="3068960"/>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r>
              <a:rPr lang="en-IN" altLang="en-US" sz="3000" b="1" dirty="0" smtClean="0">
                <a:solidFill>
                  <a:schemeClr val="bg1"/>
                </a:solidFill>
                <a:latin typeface="Calibri" pitchFamily="34" charset="0"/>
                <a:cs typeface="Times New Roman" pitchFamily="18" charset="0"/>
              </a:rPr>
              <a:t>Construct an AVL tree by inserting numbers from 1 to 7</a:t>
            </a:r>
            <a:endParaRPr lang="en-US" altLang="en-US" sz="3000" dirty="0"/>
          </a:p>
        </p:txBody>
      </p:sp>
      <p:sp>
        <p:nvSpPr>
          <p:cNvPr id="16389" name="TextBox 6"/>
          <p:cNvSpPr>
            <a:spLocks noChangeArrowheads="1"/>
          </p:cNvSpPr>
          <p:nvPr>
            <p:custDataLst>
              <p:tags r:id="rId4"/>
            </p:custDataLst>
          </p:nvPr>
        </p:nvSpPr>
        <p:spPr bwMode="auto">
          <a:xfrm>
            <a:off x="0" y="1687513"/>
            <a:ext cx="8953500" cy="554037"/>
          </a:xfrm>
          <a:prstGeom prst="rect">
            <a:avLst/>
          </a:prstGeom>
          <a:noFill/>
          <a:ln w="9525" algn="ctr">
            <a:noFill/>
            <a:round/>
            <a:headEnd/>
            <a:tailEnd/>
          </a:ln>
        </p:spPr>
        <p:txBody>
          <a:bodyPr/>
          <a:lstStyle/>
          <a:p>
            <a:pPr algn="ctr"/>
            <a:r>
              <a:rPr lang="en-IN" altLang="en-US" sz="3000" b="1" dirty="0" smtClean="0">
                <a:solidFill>
                  <a:schemeClr val="bg1"/>
                </a:solidFill>
                <a:latin typeface="Calibri" pitchFamily="34" charset="0"/>
                <a:cs typeface="Times New Roman" pitchFamily="18" charset="0"/>
              </a:rPr>
              <a:t> </a:t>
            </a:r>
            <a:endParaRPr lang="en-US" altLang="en-US" sz="3000" b="1" dirty="0">
              <a:solidFill>
                <a:schemeClr val="bg1"/>
              </a:solidFill>
              <a:latin typeface="Calibri" pitchFamily="34" charset="0"/>
              <a:cs typeface="Times New Roman" pitchFamily="18" charset="0"/>
            </a:endParaRPr>
          </a:p>
        </p:txBody>
      </p:sp>
      <p:pic>
        <p:nvPicPr>
          <p:cNvPr id="16392" name="Audio 1">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10" name="Content Placeholder 2"/>
          <p:cNvSpPr>
            <a:spLocks noGrp="1"/>
          </p:cNvSpPr>
          <p:nvPr>
            <p:ph idx="1"/>
          </p:nvPr>
        </p:nvSpPr>
        <p:spPr>
          <a:xfrm>
            <a:off x="0" y="2276872"/>
            <a:ext cx="9144000" cy="4581128"/>
          </a:xfrm>
        </p:spPr>
        <p:txBody>
          <a:bodyPr/>
          <a:lstStyle>
            <a:defPPr/>
          </a:lstStyle>
          <a:p>
            <a:pPr algn="just">
              <a:buNone/>
            </a:pPr>
            <a:r>
              <a:rPr lang="en-IN" sz="2400" b="1" dirty="0" smtClean="0">
                <a:solidFill>
                  <a:schemeClr val="accent1">
                    <a:lumMod val="75000"/>
                  </a:schemeClr>
                </a:solidFill>
              </a:rPr>
              <a:t>Insert 5</a:t>
            </a: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endParaRPr lang="en-US" sz="2400" b="1" dirty="0" smtClean="0">
              <a:solidFill>
                <a:schemeClr val="accent1">
                  <a:lumMod val="75000"/>
                </a:schemeClr>
              </a:solidFill>
            </a:endParaRPr>
          </a:p>
        </p:txBody>
      </p:sp>
      <p:grpSp>
        <p:nvGrpSpPr>
          <p:cNvPr id="2" name="Group 22"/>
          <p:cNvGrpSpPr/>
          <p:nvPr/>
        </p:nvGrpSpPr>
        <p:grpSpPr>
          <a:xfrm>
            <a:off x="0" y="2708920"/>
            <a:ext cx="3037990" cy="2469232"/>
            <a:chOff x="1043608" y="2996952"/>
            <a:chExt cx="3037990" cy="2469232"/>
          </a:xfrm>
        </p:grpSpPr>
        <p:grpSp>
          <p:nvGrpSpPr>
            <p:cNvPr id="3" name="Group 21"/>
            <p:cNvGrpSpPr/>
            <p:nvPr/>
          </p:nvGrpSpPr>
          <p:grpSpPr>
            <a:xfrm>
              <a:off x="1259632" y="3140968"/>
              <a:ext cx="2592288" cy="2325216"/>
              <a:chOff x="1259632" y="3140968"/>
              <a:chExt cx="2592288" cy="2325216"/>
            </a:xfrm>
          </p:grpSpPr>
          <p:grpSp>
            <p:nvGrpSpPr>
              <p:cNvPr id="4" name="Group 38"/>
              <p:cNvGrpSpPr/>
              <p:nvPr/>
            </p:nvGrpSpPr>
            <p:grpSpPr>
              <a:xfrm>
                <a:off x="1259632" y="3140968"/>
                <a:ext cx="1944216" cy="1389112"/>
                <a:chOff x="5796136" y="3645024"/>
                <a:chExt cx="1944216" cy="1389112"/>
              </a:xfrm>
            </p:grpSpPr>
            <p:cxnSp>
              <p:nvCxnSpPr>
                <p:cNvPr id="40" name="Straight Arrow Connector 39"/>
                <p:cNvCxnSpPr>
                  <a:stCxn id="42" idx="5"/>
                  <a:endCxn id="43" idx="0"/>
                </p:cNvCxnSpPr>
                <p:nvPr/>
              </p:nvCxnSpPr>
              <p:spPr>
                <a:xfrm>
                  <a:off x="69973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1" name="Oval 40"/>
                <p:cNvSpPr/>
                <p:nvPr/>
              </p:nvSpPr>
              <p:spPr>
                <a:xfrm>
                  <a:off x="5796136"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a:t>
                  </a:r>
                  <a:endParaRPr lang="en-US" b="1" dirty="0">
                    <a:solidFill>
                      <a:schemeClr val="accent2">
                        <a:lumMod val="75000"/>
                      </a:schemeClr>
                    </a:solidFill>
                  </a:endParaRPr>
                </a:p>
              </p:txBody>
            </p:sp>
            <p:sp>
              <p:nvSpPr>
                <p:cNvPr id="42" name="Oval 41"/>
                <p:cNvSpPr/>
                <p:nvPr/>
              </p:nvSpPr>
              <p:spPr>
                <a:xfrm>
                  <a:off x="6444208" y="364502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2</a:t>
                  </a:r>
                  <a:endParaRPr lang="en-US" b="1" dirty="0">
                    <a:solidFill>
                      <a:schemeClr val="accent2">
                        <a:lumMod val="75000"/>
                      </a:schemeClr>
                    </a:solidFill>
                  </a:endParaRPr>
                </a:p>
              </p:txBody>
            </p:sp>
            <p:sp>
              <p:nvSpPr>
                <p:cNvPr id="43" name="Oval 42"/>
                <p:cNvSpPr/>
                <p:nvPr/>
              </p:nvSpPr>
              <p:spPr>
                <a:xfrm>
                  <a:off x="7092280"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3</a:t>
                  </a:r>
                  <a:endParaRPr lang="en-US" b="1" dirty="0">
                    <a:solidFill>
                      <a:schemeClr val="accent2">
                        <a:lumMod val="75000"/>
                      </a:schemeClr>
                    </a:solidFill>
                  </a:endParaRPr>
                </a:p>
              </p:txBody>
            </p:sp>
            <p:cxnSp>
              <p:nvCxnSpPr>
                <p:cNvPr id="44" name="Straight Arrow Connector 43"/>
                <p:cNvCxnSpPr>
                  <a:stCxn id="42" idx="3"/>
                  <a:endCxn id="41" idx="0"/>
                </p:cNvCxnSpPr>
                <p:nvPr/>
              </p:nvCxnSpPr>
              <p:spPr>
                <a:xfrm flipH="1">
                  <a:off x="61201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5" name="Group 51"/>
              <p:cNvGrpSpPr/>
              <p:nvPr/>
            </p:nvGrpSpPr>
            <p:grpSpPr>
              <a:xfrm>
                <a:off x="3131840" y="4437112"/>
                <a:ext cx="720080" cy="1029072"/>
                <a:chOff x="1763688" y="4365104"/>
                <a:chExt cx="720080" cy="1029072"/>
              </a:xfrm>
            </p:grpSpPr>
            <p:sp>
              <p:nvSpPr>
                <p:cNvPr id="49" name="Oval 48"/>
                <p:cNvSpPr/>
                <p:nvPr/>
              </p:nvSpPr>
              <p:spPr>
                <a:xfrm>
                  <a:off x="1835696" y="486916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4</a:t>
                  </a:r>
                  <a:endParaRPr lang="en-US" b="1" dirty="0">
                    <a:solidFill>
                      <a:schemeClr val="accent2">
                        <a:lumMod val="75000"/>
                      </a:schemeClr>
                    </a:solidFill>
                  </a:endParaRPr>
                </a:p>
              </p:txBody>
            </p:sp>
            <p:cxnSp>
              <p:nvCxnSpPr>
                <p:cNvPr id="50" name="Straight Arrow Connector 49"/>
                <p:cNvCxnSpPr/>
                <p:nvPr/>
              </p:nvCxnSpPr>
              <p:spPr>
                <a:xfrm>
                  <a:off x="1763688" y="4365104"/>
                  <a:ext cx="288032" cy="5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sp>
          <p:nvSpPr>
            <p:cNvPr id="53" name="TextBox 193"/>
            <p:cNvSpPr txBox="1"/>
            <p:nvPr/>
          </p:nvSpPr>
          <p:spPr>
            <a:xfrm>
              <a:off x="3779912" y="472514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54" name="TextBox 193"/>
            <p:cNvSpPr txBox="1"/>
            <p:nvPr/>
          </p:nvSpPr>
          <p:spPr>
            <a:xfrm>
              <a:off x="2987824" y="3717032"/>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55" name="TextBox 193"/>
            <p:cNvSpPr txBox="1"/>
            <p:nvPr/>
          </p:nvSpPr>
          <p:spPr>
            <a:xfrm>
              <a:off x="2483768" y="2996952"/>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56" name="TextBox 193"/>
            <p:cNvSpPr txBox="1"/>
            <p:nvPr/>
          </p:nvSpPr>
          <p:spPr>
            <a:xfrm>
              <a:off x="1043608" y="3789040"/>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sp>
        <p:nvSpPr>
          <p:cNvPr id="57" name="TextBox 56"/>
          <p:cNvSpPr txBox="1"/>
          <p:nvPr/>
        </p:nvSpPr>
        <p:spPr>
          <a:xfrm>
            <a:off x="6983760" y="5877272"/>
            <a:ext cx="2160240" cy="369332"/>
          </a:xfrm>
          <a:prstGeom prst="rect">
            <a:avLst/>
          </a:prstGeom>
          <a:noFill/>
        </p:spPr>
        <p:txBody>
          <a:bodyPr wrap="square" rtlCol="0">
            <a:spAutoFit/>
          </a:bodyPr>
          <a:lstStyle/>
          <a:p>
            <a:pPr algn="ctr"/>
            <a:r>
              <a:rPr lang="en-IN" b="1" dirty="0" smtClean="0">
                <a:solidFill>
                  <a:srgbClr val="FF0000"/>
                </a:solidFill>
                <a:latin typeface="+mn-lt"/>
              </a:rPr>
              <a:t>Tree is balanced</a:t>
            </a:r>
            <a:endParaRPr lang="en-US" b="1" dirty="0">
              <a:solidFill>
                <a:srgbClr val="FF0000"/>
              </a:solidFill>
              <a:latin typeface="+mn-lt"/>
            </a:endParaRPr>
          </a:p>
        </p:txBody>
      </p:sp>
      <p:grpSp>
        <p:nvGrpSpPr>
          <p:cNvPr id="6" name="Group 27"/>
          <p:cNvGrpSpPr/>
          <p:nvPr/>
        </p:nvGrpSpPr>
        <p:grpSpPr>
          <a:xfrm>
            <a:off x="2627784" y="5101265"/>
            <a:ext cx="648072" cy="1012991"/>
            <a:chOff x="2627784" y="5101265"/>
            <a:chExt cx="648072" cy="1012991"/>
          </a:xfrm>
        </p:grpSpPr>
        <p:sp>
          <p:nvSpPr>
            <p:cNvPr id="24" name="Oval 23"/>
            <p:cNvSpPr/>
            <p:nvPr/>
          </p:nvSpPr>
          <p:spPr>
            <a:xfrm>
              <a:off x="2627784" y="558924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5</a:t>
              </a:r>
              <a:endParaRPr lang="en-US" b="1" dirty="0">
                <a:solidFill>
                  <a:schemeClr val="accent2">
                    <a:lumMod val="75000"/>
                  </a:schemeClr>
                </a:solidFill>
              </a:endParaRPr>
            </a:p>
          </p:txBody>
        </p:sp>
        <p:cxnSp>
          <p:nvCxnSpPr>
            <p:cNvPr id="25" name="Straight Arrow Connector 24"/>
            <p:cNvCxnSpPr>
              <a:stCxn id="49" idx="5"/>
              <a:endCxn id="24" idx="0"/>
            </p:cNvCxnSpPr>
            <p:nvPr/>
          </p:nvCxnSpPr>
          <p:spPr>
            <a:xfrm>
              <a:off x="2713404" y="5101265"/>
              <a:ext cx="238416" cy="4879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9" name="TextBox 193"/>
          <p:cNvSpPr txBox="1"/>
          <p:nvPr/>
        </p:nvSpPr>
        <p:spPr>
          <a:xfrm>
            <a:off x="3131840" y="5229200"/>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0</a:t>
            </a:r>
            <a:endParaRPr lang="en-US" b="1" dirty="0">
              <a:solidFill>
                <a:srgbClr val="FF0000"/>
              </a:solidFill>
            </a:endParaRPr>
          </a:p>
        </p:txBody>
      </p:sp>
      <p:sp>
        <p:nvSpPr>
          <p:cNvPr id="31" name="TextBox 193"/>
          <p:cNvSpPr txBox="1"/>
          <p:nvPr/>
        </p:nvSpPr>
        <p:spPr>
          <a:xfrm>
            <a:off x="2987824" y="4437112"/>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-1</a:t>
            </a:r>
            <a:endParaRPr lang="en-US" b="1" dirty="0">
              <a:solidFill>
                <a:srgbClr val="FF0000"/>
              </a:solidFill>
            </a:endParaRPr>
          </a:p>
        </p:txBody>
      </p:sp>
      <p:sp>
        <p:nvSpPr>
          <p:cNvPr id="32" name="TextBox 193"/>
          <p:cNvSpPr txBox="1"/>
          <p:nvPr/>
        </p:nvSpPr>
        <p:spPr>
          <a:xfrm>
            <a:off x="2267744" y="3429000"/>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-2</a:t>
            </a:r>
            <a:endParaRPr lang="en-US" b="1" dirty="0">
              <a:solidFill>
                <a:srgbClr val="FF0000"/>
              </a:solidFill>
            </a:endParaRPr>
          </a:p>
        </p:txBody>
      </p:sp>
      <p:sp>
        <p:nvSpPr>
          <p:cNvPr id="33" name="TextBox 193"/>
          <p:cNvSpPr txBox="1"/>
          <p:nvPr/>
        </p:nvSpPr>
        <p:spPr>
          <a:xfrm>
            <a:off x="1763688" y="2708920"/>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-2</a:t>
            </a:r>
            <a:endParaRPr lang="en-US" b="1" dirty="0">
              <a:solidFill>
                <a:srgbClr val="FF0000"/>
              </a:solidFill>
            </a:endParaRPr>
          </a:p>
        </p:txBody>
      </p:sp>
      <p:sp>
        <p:nvSpPr>
          <p:cNvPr id="34" name="TextBox 193"/>
          <p:cNvSpPr txBox="1"/>
          <p:nvPr/>
        </p:nvSpPr>
        <p:spPr>
          <a:xfrm>
            <a:off x="251520" y="335699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0</a:t>
            </a:r>
            <a:endParaRPr lang="en-US" b="1" dirty="0">
              <a:solidFill>
                <a:srgbClr val="FF0000"/>
              </a:solidFill>
            </a:endParaRPr>
          </a:p>
        </p:txBody>
      </p:sp>
      <p:sp>
        <p:nvSpPr>
          <p:cNvPr id="35" name="Oval 34"/>
          <p:cNvSpPr/>
          <p:nvPr/>
        </p:nvSpPr>
        <p:spPr>
          <a:xfrm>
            <a:off x="1475656" y="3717032"/>
            <a:ext cx="720080" cy="525016"/>
          </a:xfrm>
          <a:prstGeom prst="ellipse">
            <a:avLst/>
          </a:prstGeom>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3</a:t>
            </a:r>
            <a:endParaRPr lang="en-US" b="1" dirty="0">
              <a:solidFill>
                <a:schemeClr val="accent2">
                  <a:lumMod val="75000"/>
                </a:schemeClr>
              </a:solidFill>
            </a:endParaRPr>
          </a:p>
        </p:txBody>
      </p:sp>
      <p:sp>
        <p:nvSpPr>
          <p:cNvPr id="36" name="TextBox 35"/>
          <p:cNvSpPr txBox="1"/>
          <p:nvPr/>
        </p:nvSpPr>
        <p:spPr>
          <a:xfrm>
            <a:off x="0" y="4797152"/>
            <a:ext cx="2160240" cy="369332"/>
          </a:xfrm>
          <a:prstGeom prst="rect">
            <a:avLst/>
          </a:prstGeom>
          <a:noFill/>
        </p:spPr>
        <p:txBody>
          <a:bodyPr wrap="square" rtlCol="0">
            <a:spAutoFit/>
          </a:bodyPr>
          <a:lstStyle/>
          <a:p>
            <a:pPr algn="ctr"/>
            <a:r>
              <a:rPr lang="en-IN" b="1" dirty="0" smtClean="0">
                <a:solidFill>
                  <a:srgbClr val="FF0000"/>
                </a:solidFill>
                <a:latin typeface="+mn-lt"/>
              </a:rPr>
              <a:t>Node is Imbalanced</a:t>
            </a:r>
            <a:endParaRPr lang="en-US" b="1" dirty="0">
              <a:solidFill>
                <a:srgbClr val="FF0000"/>
              </a:solidFill>
              <a:latin typeface="+mn-lt"/>
            </a:endParaRPr>
          </a:p>
        </p:txBody>
      </p:sp>
      <p:cxnSp>
        <p:nvCxnSpPr>
          <p:cNvPr id="37" name="Curved Connector 36"/>
          <p:cNvCxnSpPr/>
          <p:nvPr/>
        </p:nvCxnSpPr>
        <p:spPr>
          <a:xfrm rot="10800000" flipV="1">
            <a:off x="971600" y="4149080"/>
            <a:ext cx="360040" cy="529580"/>
          </a:xfrm>
          <a:prstGeom prst="curvedConnector2">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7" name="Group 85"/>
          <p:cNvGrpSpPr/>
          <p:nvPr/>
        </p:nvGrpSpPr>
        <p:grpSpPr>
          <a:xfrm>
            <a:off x="2483768" y="2636912"/>
            <a:ext cx="3254014" cy="3461263"/>
            <a:chOff x="2627784" y="2564904"/>
            <a:chExt cx="3254014" cy="3461263"/>
          </a:xfrm>
        </p:grpSpPr>
        <p:grpSp>
          <p:nvGrpSpPr>
            <p:cNvPr id="8" name="Group 84"/>
            <p:cNvGrpSpPr/>
            <p:nvPr/>
          </p:nvGrpSpPr>
          <p:grpSpPr>
            <a:xfrm>
              <a:off x="2627784" y="2564904"/>
              <a:ext cx="3168352" cy="3461263"/>
              <a:chOff x="2627784" y="2636912"/>
              <a:chExt cx="3168352" cy="3461263"/>
            </a:xfrm>
          </p:grpSpPr>
          <p:grpSp>
            <p:nvGrpSpPr>
              <p:cNvPr id="9" name="Group 65"/>
              <p:cNvGrpSpPr/>
              <p:nvPr/>
            </p:nvGrpSpPr>
            <p:grpSpPr>
              <a:xfrm>
                <a:off x="2627784" y="2636912"/>
                <a:ext cx="3108522" cy="2469232"/>
                <a:chOff x="1043608" y="2996952"/>
                <a:chExt cx="3108522" cy="2469232"/>
              </a:xfrm>
            </p:grpSpPr>
            <p:grpSp>
              <p:nvGrpSpPr>
                <p:cNvPr id="11" name="Group 21"/>
                <p:cNvGrpSpPr/>
                <p:nvPr/>
              </p:nvGrpSpPr>
              <p:grpSpPr>
                <a:xfrm>
                  <a:off x="1259632" y="3140968"/>
                  <a:ext cx="2592288" cy="2325216"/>
                  <a:chOff x="1259632" y="3140968"/>
                  <a:chExt cx="2592288" cy="2325216"/>
                </a:xfrm>
              </p:grpSpPr>
              <p:grpSp>
                <p:nvGrpSpPr>
                  <p:cNvPr id="12" name="Group 38"/>
                  <p:cNvGrpSpPr/>
                  <p:nvPr/>
                </p:nvGrpSpPr>
                <p:grpSpPr>
                  <a:xfrm>
                    <a:off x="1259632" y="3140968"/>
                    <a:ext cx="1944216" cy="1389112"/>
                    <a:chOff x="5796136" y="3645024"/>
                    <a:chExt cx="1944216" cy="1389112"/>
                  </a:xfrm>
                </p:grpSpPr>
                <p:cxnSp>
                  <p:nvCxnSpPr>
                    <p:cNvPr id="76" name="Straight Arrow Connector 75"/>
                    <p:cNvCxnSpPr>
                      <a:stCxn id="78" idx="5"/>
                      <a:endCxn id="79" idx="0"/>
                    </p:cNvCxnSpPr>
                    <p:nvPr/>
                  </p:nvCxnSpPr>
                  <p:spPr>
                    <a:xfrm>
                      <a:off x="69973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7" name="Oval 76"/>
                    <p:cNvSpPr/>
                    <p:nvPr/>
                  </p:nvSpPr>
                  <p:spPr>
                    <a:xfrm>
                      <a:off x="5796136"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a:t>
                      </a:r>
                      <a:endParaRPr lang="en-US" b="1" dirty="0">
                        <a:solidFill>
                          <a:schemeClr val="accent2">
                            <a:lumMod val="75000"/>
                          </a:schemeClr>
                        </a:solidFill>
                      </a:endParaRPr>
                    </a:p>
                  </p:txBody>
                </p:sp>
                <p:sp>
                  <p:nvSpPr>
                    <p:cNvPr id="78" name="Oval 77"/>
                    <p:cNvSpPr/>
                    <p:nvPr/>
                  </p:nvSpPr>
                  <p:spPr>
                    <a:xfrm>
                      <a:off x="6444208" y="364502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2</a:t>
                      </a:r>
                      <a:endParaRPr lang="en-US" b="1" dirty="0">
                        <a:solidFill>
                          <a:schemeClr val="accent2">
                            <a:lumMod val="75000"/>
                          </a:schemeClr>
                        </a:solidFill>
                      </a:endParaRPr>
                    </a:p>
                  </p:txBody>
                </p:sp>
                <p:sp>
                  <p:nvSpPr>
                    <p:cNvPr id="79" name="Oval 78"/>
                    <p:cNvSpPr/>
                    <p:nvPr/>
                  </p:nvSpPr>
                  <p:spPr>
                    <a:xfrm>
                      <a:off x="7092280"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3</a:t>
                      </a:r>
                      <a:endParaRPr lang="en-US" b="1" dirty="0">
                        <a:solidFill>
                          <a:schemeClr val="accent2">
                            <a:lumMod val="75000"/>
                          </a:schemeClr>
                        </a:solidFill>
                      </a:endParaRPr>
                    </a:p>
                  </p:txBody>
                </p:sp>
                <p:cxnSp>
                  <p:nvCxnSpPr>
                    <p:cNvPr id="80" name="Straight Arrow Connector 79"/>
                    <p:cNvCxnSpPr>
                      <a:stCxn id="78" idx="3"/>
                      <a:endCxn id="77" idx="0"/>
                    </p:cNvCxnSpPr>
                    <p:nvPr/>
                  </p:nvCxnSpPr>
                  <p:spPr>
                    <a:xfrm flipH="1">
                      <a:off x="61201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13" name="Group 51"/>
                  <p:cNvGrpSpPr/>
                  <p:nvPr/>
                </p:nvGrpSpPr>
                <p:grpSpPr>
                  <a:xfrm>
                    <a:off x="3131840" y="4437112"/>
                    <a:ext cx="720080" cy="1029072"/>
                    <a:chOff x="1763688" y="4365104"/>
                    <a:chExt cx="720080" cy="1029072"/>
                  </a:xfrm>
                </p:grpSpPr>
                <p:sp>
                  <p:nvSpPr>
                    <p:cNvPr id="74" name="Oval 73"/>
                    <p:cNvSpPr/>
                    <p:nvPr/>
                  </p:nvSpPr>
                  <p:spPr>
                    <a:xfrm>
                      <a:off x="1835696" y="486916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4</a:t>
                      </a:r>
                      <a:endParaRPr lang="en-US" b="1" dirty="0">
                        <a:solidFill>
                          <a:schemeClr val="accent2">
                            <a:lumMod val="75000"/>
                          </a:schemeClr>
                        </a:solidFill>
                      </a:endParaRPr>
                    </a:p>
                  </p:txBody>
                </p:sp>
                <p:cxnSp>
                  <p:nvCxnSpPr>
                    <p:cNvPr id="75" name="Straight Arrow Connector 74"/>
                    <p:cNvCxnSpPr/>
                    <p:nvPr/>
                  </p:nvCxnSpPr>
                  <p:spPr>
                    <a:xfrm>
                      <a:off x="1763688" y="4365104"/>
                      <a:ext cx="288032" cy="5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sp>
              <p:nvSpPr>
                <p:cNvPr id="68" name="TextBox 193"/>
                <p:cNvSpPr txBox="1"/>
                <p:nvPr/>
              </p:nvSpPr>
              <p:spPr>
                <a:xfrm>
                  <a:off x="3779912" y="4725144"/>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69" name="TextBox 193"/>
                <p:cNvSpPr txBox="1"/>
                <p:nvPr/>
              </p:nvSpPr>
              <p:spPr>
                <a:xfrm>
                  <a:off x="2987824" y="3717032"/>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-2</a:t>
                  </a:r>
                  <a:endParaRPr lang="en-US" b="1" dirty="0"/>
                </a:p>
              </p:txBody>
            </p:sp>
            <p:sp>
              <p:nvSpPr>
                <p:cNvPr id="70" name="TextBox 193"/>
                <p:cNvSpPr txBox="1"/>
                <p:nvPr/>
              </p:nvSpPr>
              <p:spPr>
                <a:xfrm>
                  <a:off x="2483768" y="2996952"/>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-2</a:t>
                  </a:r>
                  <a:endParaRPr lang="en-US" b="1" dirty="0"/>
                </a:p>
              </p:txBody>
            </p:sp>
            <p:sp>
              <p:nvSpPr>
                <p:cNvPr id="71" name="TextBox 193"/>
                <p:cNvSpPr txBox="1"/>
                <p:nvPr/>
              </p:nvSpPr>
              <p:spPr>
                <a:xfrm>
                  <a:off x="1043608" y="3789040"/>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grpSp>
            <p:nvGrpSpPr>
              <p:cNvPr id="14" name="Group 80"/>
              <p:cNvGrpSpPr/>
              <p:nvPr/>
            </p:nvGrpSpPr>
            <p:grpSpPr>
              <a:xfrm>
                <a:off x="5148064" y="5085184"/>
                <a:ext cx="648072" cy="1012991"/>
                <a:chOff x="2627784" y="5101265"/>
                <a:chExt cx="648072" cy="1012991"/>
              </a:xfrm>
            </p:grpSpPr>
            <p:sp>
              <p:nvSpPr>
                <p:cNvPr id="82" name="Oval 81"/>
                <p:cNvSpPr/>
                <p:nvPr/>
              </p:nvSpPr>
              <p:spPr>
                <a:xfrm>
                  <a:off x="2627784" y="558924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5</a:t>
                  </a:r>
                  <a:endParaRPr lang="en-US" b="1" dirty="0">
                    <a:solidFill>
                      <a:schemeClr val="accent2">
                        <a:lumMod val="75000"/>
                      </a:schemeClr>
                    </a:solidFill>
                  </a:endParaRPr>
                </a:p>
              </p:txBody>
            </p:sp>
            <p:cxnSp>
              <p:nvCxnSpPr>
                <p:cNvPr id="83" name="Straight Arrow Connector 82"/>
                <p:cNvCxnSpPr>
                  <a:endCxn id="82" idx="0"/>
                </p:cNvCxnSpPr>
                <p:nvPr/>
              </p:nvCxnSpPr>
              <p:spPr>
                <a:xfrm>
                  <a:off x="2713404" y="5101265"/>
                  <a:ext cx="238416" cy="4879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sp>
          <p:nvSpPr>
            <p:cNvPr id="84" name="TextBox 193"/>
            <p:cNvSpPr txBox="1"/>
            <p:nvPr/>
          </p:nvSpPr>
          <p:spPr>
            <a:xfrm>
              <a:off x="5580112" y="5229200"/>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cxnSp>
        <p:nvCxnSpPr>
          <p:cNvPr id="87" name="Curved Connector 36"/>
          <p:cNvCxnSpPr/>
          <p:nvPr/>
        </p:nvCxnSpPr>
        <p:spPr>
          <a:xfrm flipH="1" flipV="1">
            <a:off x="5364088" y="4725144"/>
            <a:ext cx="134120" cy="589330"/>
          </a:xfrm>
          <a:prstGeom prst="curvedConnector3">
            <a:avLst>
              <a:gd name="adj1" fmla="val -170444"/>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8" name="Curved Connector 36"/>
          <p:cNvCxnSpPr/>
          <p:nvPr/>
        </p:nvCxnSpPr>
        <p:spPr>
          <a:xfrm flipH="1" flipV="1">
            <a:off x="4788024" y="3861048"/>
            <a:ext cx="134120" cy="589330"/>
          </a:xfrm>
          <a:prstGeom prst="curvedConnector3">
            <a:avLst>
              <a:gd name="adj1" fmla="val -170444"/>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9" name="Curved Connector 36"/>
          <p:cNvCxnSpPr/>
          <p:nvPr/>
        </p:nvCxnSpPr>
        <p:spPr>
          <a:xfrm rot="10800000" flipV="1">
            <a:off x="3635896" y="3717032"/>
            <a:ext cx="360040" cy="529580"/>
          </a:xfrm>
          <a:prstGeom prst="curvedConnector2">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0" name="Right Arrow 89"/>
          <p:cNvSpPr/>
          <p:nvPr/>
        </p:nvSpPr>
        <p:spPr>
          <a:xfrm>
            <a:off x="5220072" y="3356992"/>
            <a:ext cx="1800200" cy="1224136"/>
          </a:xfrm>
          <a:prstGeom prst="rightArrow">
            <a:avLst/>
          </a:prstGeom>
          <a:solidFill>
            <a:schemeClr val="accent1">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bg2"/>
                </a:solidFill>
                <a:latin typeface="Calibri" pitchFamily="34" charset="0"/>
                <a:cs typeface="Calibri" pitchFamily="34" charset="0"/>
              </a:rPr>
              <a:t>After LL Rotation at 3</a:t>
            </a:r>
            <a:endParaRPr lang="en-US" sz="1600" b="1" dirty="0" smtClean="0">
              <a:solidFill>
                <a:schemeClr val="bg2"/>
              </a:solidFill>
              <a:latin typeface="Calibri" pitchFamily="34" charset="0"/>
              <a:cs typeface="Calibri" pitchFamily="34" charset="0"/>
            </a:endParaRPr>
          </a:p>
        </p:txBody>
      </p:sp>
      <p:grpSp>
        <p:nvGrpSpPr>
          <p:cNvPr id="15" name="Group 118"/>
          <p:cNvGrpSpPr/>
          <p:nvPr/>
        </p:nvGrpSpPr>
        <p:grpSpPr>
          <a:xfrm>
            <a:off x="6588224" y="3573016"/>
            <a:ext cx="2339752" cy="2253208"/>
            <a:chOff x="6804248" y="3429000"/>
            <a:chExt cx="2339752" cy="2253208"/>
          </a:xfrm>
        </p:grpSpPr>
        <p:grpSp>
          <p:nvGrpSpPr>
            <p:cNvPr id="16" name="Group 90"/>
            <p:cNvGrpSpPr/>
            <p:nvPr/>
          </p:nvGrpSpPr>
          <p:grpSpPr>
            <a:xfrm>
              <a:off x="6804248" y="3429000"/>
              <a:ext cx="1944216" cy="1389112"/>
              <a:chOff x="5796136" y="3645024"/>
              <a:chExt cx="1944216" cy="1389112"/>
            </a:xfrm>
          </p:grpSpPr>
          <p:cxnSp>
            <p:nvCxnSpPr>
              <p:cNvPr id="92" name="Straight Arrow Connector 91"/>
              <p:cNvCxnSpPr>
                <a:stCxn id="94" idx="5"/>
                <a:endCxn id="95" idx="0"/>
              </p:cNvCxnSpPr>
              <p:nvPr/>
            </p:nvCxnSpPr>
            <p:spPr>
              <a:xfrm>
                <a:off x="69973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3" name="Oval 92"/>
              <p:cNvSpPr/>
              <p:nvPr/>
            </p:nvSpPr>
            <p:spPr>
              <a:xfrm>
                <a:off x="5796136"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a:t>
                </a:r>
                <a:endParaRPr lang="en-US" b="1" dirty="0">
                  <a:solidFill>
                    <a:schemeClr val="accent2">
                      <a:lumMod val="75000"/>
                    </a:schemeClr>
                  </a:solidFill>
                </a:endParaRPr>
              </a:p>
            </p:txBody>
          </p:sp>
          <p:sp>
            <p:nvSpPr>
              <p:cNvPr id="94" name="Oval 93"/>
              <p:cNvSpPr/>
              <p:nvPr/>
            </p:nvSpPr>
            <p:spPr>
              <a:xfrm>
                <a:off x="6444208" y="364502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2</a:t>
                </a:r>
                <a:endParaRPr lang="en-US" b="1" dirty="0">
                  <a:solidFill>
                    <a:schemeClr val="accent2">
                      <a:lumMod val="75000"/>
                    </a:schemeClr>
                  </a:solidFill>
                </a:endParaRPr>
              </a:p>
            </p:txBody>
          </p:sp>
          <p:sp>
            <p:nvSpPr>
              <p:cNvPr id="95" name="Oval 94"/>
              <p:cNvSpPr/>
              <p:nvPr/>
            </p:nvSpPr>
            <p:spPr>
              <a:xfrm>
                <a:off x="7092280"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4</a:t>
                </a:r>
                <a:endParaRPr lang="en-US" b="1" dirty="0">
                  <a:solidFill>
                    <a:schemeClr val="accent2">
                      <a:lumMod val="75000"/>
                    </a:schemeClr>
                  </a:solidFill>
                </a:endParaRPr>
              </a:p>
            </p:txBody>
          </p:sp>
          <p:cxnSp>
            <p:nvCxnSpPr>
              <p:cNvPr id="96" name="Straight Arrow Connector 95"/>
              <p:cNvCxnSpPr>
                <a:stCxn id="94" idx="3"/>
                <a:endCxn id="93" idx="0"/>
              </p:cNvCxnSpPr>
              <p:nvPr/>
            </p:nvCxnSpPr>
            <p:spPr>
              <a:xfrm flipH="1">
                <a:off x="61201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97" name="Oval 96"/>
            <p:cNvSpPr/>
            <p:nvPr/>
          </p:nvSpPr>
          <p:spPr>
            <a:xfrm>
              <a:off x="7524328" y="515719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3</a:t>
              </a:r>
              <a:endParaRPr lang="en-US" b="1" dirty="0">
                <a:solidFill>
                  <a:schemeClr val="accent2">
                    <a:lumMod val="75000"/>
                  </a:schemeClr>
                </a:solidFill>
              </a:endParaRPr>
            </a:p>
          </p:txBody>
        </p:sp>
        <p:cxnSp>
          <p:nvCxnSpPr>
            <p:cNvPr id="98" name="Straight Arrow Connector 97"/>
            <p:cNvCxnSpPr>
              <a:stCxn id="95" idx="3"/>
              <a:endCxn id="97" idx="0"/>
            </p:cNvCxnSpPr>
            <p:nvPr/>
          </p:nvCxnSpPr>
          <p:spPr>
            <a:xfrm flipH="1">
              <a:off x="7848364" y="4741225"/>
              <a:ext cx="346936"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4" name="Oval 103"/>
            <p:cNvSpPr/>
            <p:nvPr/>
          </p:nvSpPr>
          <p:spPr>
            <a:xfrm>
              <a:off x="8495928" y="515719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5</a:t>
              </a:r>
              <a:endParaRPr lang="en-US" b="1" dirty="0">
                <a:solidFill>
                  <a:schemeClr val="accent2">
                    <a:lumMod val="75000"/>
                  </a:schemeClr>
                </a:solidFill>
              </a:endParaRPr>
            </a:p>
          </p:txBody>
        </p:sp>
        <p:cxnSp>
          <p:nvCxnSpPr>
            <p:cNvPr id="105" name="Straight Arrow Connector 104"/>
            <p:cNvCxnSpPr/>
            <p:nvPr/>
          </p:nvCxnSpPr>
          <p:spPr>
            <a:xfrm>
              <a:off x="8532440" y="4797152"/>
              <a:ext cx="216024" cy="4320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21" name="TextBox 193"/>
          <p:cNvSpPr txBox="1"/>
          <p:nvPr/>
        </p:nvSpPr>
        <p:spPr>
          <a:xfrm>
            <a:off x="8532440" y="494116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22" name="TextBox 193"/>
          <p:cNvSpPr txBox="1"/>
          <p:nvPr/>
        </p:nvSpPr>
        <p:spPr>
          <a:xfrm>
            <a:off x="7164288" y="494116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23" name="TextBox 193"/>
          <p:cNvSpPr txBox="1"/>
          <p:nvPr/>
        </p:nvSpPr>
        <p:spPr>
          <a:xfrm>
            <a:off x="8316416" y="407707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24" name="TextBox 193"/>
          <p:cNvSpPr txBox="1"/>
          <p:nvPr/>
        </p:nvSpPr>
        <p:spPr>
          <a:xfrm>
            <a:off x="7884368" y="335699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25" name="TextBox 193"/>
          <p:cNvSpPr txBox="1"/>
          <p:nvPr/>
        </p:nvSpPr>
        <p:spPr>
          <a:xfrm>
            <a:off x="7164288" y="422108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26" name="TextBox 125"/>
          <p:cNvSpPr txBox="1"/>
          <p:nvPr/>
        </p:nvSpPr>
        <p:spPr>
          <a:xfrm>
            <a:off x="3923928" y="6165304"/>
            <a:ext cx="2160240" cy="369332"/>
          </a:xfrm>
          <a:prstGeom prst="rect">
            <a:avLst/>
          </a:prstGeom>
          <a:noFill/>
        </p:spPr>
        <p:txBody>
          <a:bodyPr wrap="square" rtlCol="0">
            <a:spAutoFit/>
          </a:bodyPr>
          <a:lstStyle/>
          <a:p>
            <a:pPr algn="ctr"/>
            <a:r>
              <a:rPr lang="en-IN" b="1" dirty="0" smtClean="0">
                <a:solidFill>
                  <a:srgbClr val="FF0000"/>
                </a:solidFill>
                <a:latin typeface="+mn-lt"/>
              </a:rPr>
              <a:t>LL Rotation at 3</a:t>
            </a:r>
            <a:endParaRPr lang="en-US" b="1" dirty="0">
              <a:solidFill>
                <a:srgbClr val="FF0000"/>
              </a:solidFill>
              <a:latin typeface="+mn-lt"/>
            </a:endParaRP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amond(in)">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linds(horizontal)">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blinds(horizontal)">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linds(horizontal)">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blinds(horizontal)">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blinds(horizontal)">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box(in)">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blinds(horizontal)">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box(in)">
                                      <p:cBhvr>
                                        <p:cTn id="56" dur="5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box(in)">
                                      <p:cBhvr>
                                        <p:cTn id="61" dur="5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blinds(horizontal)">
                                      <p:cBhvr>
                                        <p:cTn id="66" dur="500"/>
                                        <p:tgtEl>
                                          <p:spTgt spid="87"/>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88"/>
                                        </p:tgtEl>
                                        <p:attrNameLst>
                                          <p:attrName>style.visibility</p:attrName>
                                        </p:attrNameLst>
                                      </p:cBhvr>
                                      <p:to>
                                        <p:strVal val="visible"/>
                                      </p:to>
                                    </p:set>
                                    <p:animEffect transition="in" filter="blinds(horizontal)">
                                      <p:cBhvr>
                                        <p:cTn id="71" dur="500"/>
                                        <p:tgtEl>
                                          <p:spTgt spid="8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89"/>
                                        </p:tgtEl>
                                        <p:attrNameLst>
                                          <p:attrName>style.visibility</p:attrName>
                                        </p:attrNameLst>
                                      </p:cBhvr>
                                      <p:to>
                                        <p:strVal val="visible"/>
                                      </p:to>
                                    </p:set>
                                    <p:animEffect transition="in" filter="blinds(horizontal)">
                                      <p:cBhvr>
                                        <p:cTn id="76" dur="500"/>
                                        <p:tgtEl>
                                          <p:spTgt spid="89"/>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90"/>
                                        </p:tgtEl>
                                        <p:attrNameLst>
                                          <p:attrName>style.visibility</p:attrName>
                                        </p:attrNameLst>
                                      </p:cBhvr>
                                      <p:to>
                                        <p:strVal val="visible"/>
                                      </p:to>
                                    </p:set>
                                    <p:animEffect transition="in" filter="blinds(horizontal)">
                                      <p:cBhvr>
                                        <p:cTn id="81" dur="500"/>
                                        <p:tgtEl>
                                          <p:spTgt spid="90"/>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nodeType="click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box(in)">
                                      <p:cBhvr>
                                        <p:cTn id="86" dur="500"/>
                                        <p:tgtEl>
                                          <p:spTgt spid="15"/>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grpId="0" nodeType="clickEffect">
                                  <p:stCondLst>
                                    <p:cond delay="0"/>
                                  </p:stCondLst>
                                  <p:childTnLst>
                                    <p:set>
                                      <p:cBhvr>
                                        <p:cTn id="90" dur="1" fill="hold">
                                          <p:stCondLst>
                                            <p:cond delay="0"/>
                                          </p:stCondLst>
                                        </p:cTn>
                                        <p:tgtEl>
                                          <p:spTgt spid="121"/>
                                        </p:tgtEl>
                                        <p:attrNameLst>
                                          <p:attrName>style.visibility</p:attrName>
                                        </p:attrNameLst>
                                      </p:cBhvr>
                                      <p:to>
                                        <p:strVal val="visible"/>
                                      </p:to>
                                    </p:set>
                                    <p:animEffect transition="in" filter="box(in)">
                                      <p:cBhvr>
                                        <p:cTn id="91" dur="500"/>
                                        <p:tgtEl>
                                          <p:spTgt spid="121"/>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122"/>
                                        </p:tgtEl>
                                        <p:attrNameLst>
                                          <p:attrName>style.visibility</p:attrName>
                                        </p:attrNameLst>
                                      </p:cBhvr>
                                      <p:to>
                                        <p:strVal val="visible"/>
                                      </p:to>
                                    </p:set>
                                    <p:animEffect transition="in" filter="box(in)">
                                      <p:cBhvr>
                                        <p:cTn id="96" dur="500"/>
                                        <p:tgtEl>
                                          <p:spTgt spid="122"/>
                                        </p:tgtEl>
                                      </p:cBhvr>
                                    </p:animEffect>
                                  </p:childTnLst>
                                </p:cTn>
                              </p:par>
                            </p:childTnLst>
                          </p:cTn>
                        </p:par>
                      </p:childTnLst>
                    </p:cTn>
                  </p:par>
                  <p:par>
                    <p:cTn id="97" fill="hold">
                      <p:stCondLst>
                        <p:cond delay="indefinite"/>
                      </p:stCondLst>
                      <p:childTnLst>
                        <p:par>
                          <p:cTn id="98" fill="hold">
                            <p:stCondLst>
                              <p:cond delay="0"/>
                            </p:stCondLst>
                            <p:childTnLst>
                              <p:par>
                                <p:cTn id="99" presetID="4" presetClass="entr" presetSubtype="16" fill="hold" grpId="0" nodeType="clickEffect">
                                  <p:stCondLst>
                                    <p:cond delay="0"/>
                                  </p:stCondLst>
                                  <p:childTnLst>
                                    <p:set>
                                      <p:cBhvr>
                                        <p:cTn id="100" dur="1" fill="hold">
                                          <p:stCondLst>
                                            <p:cond delay="0"/>
                                          </p:stCondLst>
                                        </p:cTn>
                                        <p:tgtEl>
                                          <p:spTgt spid="123"/>
                                        </p:tgtEl>
                                        <p:attrNameLst>
                                          <p:attrName>style.visibility</p:attrName>
                                        </p:attrNameLst>
                                      </p:cBhvr>
                                      <p:to>
                                        <p:strVal val="visible"/>
                                      </p:to>
                                    </p:set>
                                    <p:animEffect transition="in" filter="box(in)">
                                      <p:cBhvr>
                                        <p:cTn id="101" dur="500"/>
                                        <p:tgtEl>
                                          <p:spTgt spid="123"/>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16" fill="hold" grpId="0" nodeType="clickEffect">
                                  <p:stCondLst>
                                    <p:cond delay="0"/>
                                  </p:stCondLst>
                                  <p:childTnLst>
                                    <p:set>
                                      <p:cBhvr>
                                        <p:cTn id="105" dur="1" fill="hold">
                                          <p:stCondLst>
                                            <p:cond delay="0"/>
                                          </p:stCondLst>
                                        </p:cTn>
                                        <p:tgtEl>
                                          <p:spTgt spid="125"/>
                                        </p:tgtEl>
                                        <p:attrNameLst>
                                          <p:attrName>style.visibility</p:attrName>
                                        </p:attrNameLst>
                                      </p:cBhvr>
                                      <p:to>
                                        <p:strVal val="visible"/>
                                      </p:to>
                                    </p:set>
                                    <p:animEffect transition="in" filter="box(in)">
                                      <p:cBhvr>
                                        <p:cTn id="106" dur="500"/>
                                        <p:tgtEl>
                                          <p:spTgt spid="125"/>
                                        </p:tgtEl>
                                      </p:cBhvr>
                                    </p:animEffect>
                                  </p:childTnLst>
                                </p:cTn>
                              </p:par>
                            </p:childTnLst>
                          </p:cTn>
                        </p:par>
                      </p:childTnLst>
                    </p:cTn>
                  </p:par>
                  <p:par>
                    <p:cTn id="107" fill="hold">
                      <p:stCondLst>
                        <p:cond delay="indefinite"/>
                      </p:stCondLst>
                      <p:childTnLst>
                        <p:par>
                          <p:cTn id="108" fill="hold">
                            <p:stCondLst>
                              <p:cond delay="0"/>
                            </p:stCondLst>
                            <p:childTnLst>
                              <p:par>
                                <p:cTn id="109" presetID="4" presetClass="entr" presetSubtype="16" fill="hold" grpId="0" nodeType="clickEffect">
                                  <p:stCondLst>
                                    <p:cond delay="0"/>
                                  </p:stCondLst>
                                  <p:childTnLst>
                                    <p:set>
                                      <p:cBhvr>
                                        <p:cTn id="110" dur="1" fill="hold">
                                          <p:stCondLst>
                                            <p:cond delay="0"/>
                                          </p:stCondLst>
                                        </p:cTn>
                                        <p:tgtEl>
                                          <p:spTgt spid="124"/>
                                        </p:tgtEl>
                                        <p:attrNameLst>
                                          <p:attrName>style.visibility</p:attrName>
                                        </p:attrNameLst>
                                      </p:cBhvr>
                                      <p:to>
                                        <p:strVal val="visible"/>
                                      </p:to>
                                    </p:set>
                                    <p:animEffect transition="in" filter="box(in)">
                                      <p:cBhvr>
                                        <p:cTn id="111" dur="500"/>
                                        <p:tgtEl>
                                          <p:spTgt spid="124"/>
                                        </p:tgtEl>
                                      </p:cBhvr>
                                    </p:animEffect>
                                  </p:childTnLst>
                                </p:cTn>
                              </p:par>
                            </p:childTnLst>
                          </p:cTn>
                        </p:par>
                      </p:childTnLst>
                    </p:cTn>
                  </p:par>
                  <p:par>
                    <p:cTn id="112" fill="hold">
                      <p:stCondLst>
                        <p:cond delay="indefinite"/>
                      </p:stCondLst>
                      <p:childTnLst>
                        <p:par>
                          <p:cTn id="113" fill="hold">
                            <p:stCondLst>
                              <p:cond delay="0"/>
                            </p:stCondLst>
                            <p:childTnLst>
                              <p:par>
                                <p:cTn id="114" presetID="4" presetClass="entr" presetSubtype="16" fill="hold" grpId="0" nodeType="clickEffect">
                                  <p:stCondLst>
                                    <p:cond delay="0"/>
                                  </p:stCondLst>
                                  <p:childTnLst>
                                    <p:set>
                                      <p:cBhvr>
                                        <p:cTn id="115" dur="1" fill="hold">
                                          <p:stCondLst>
                                            <p:cond delay="0"/>
                                          </p:stCondLst>
                                        </p:cTn>
                                        <p:tgtEl>
                                          <p:spTgt spid="57"/>
                                        </p:tgtEl>
                                        <p:attrNameLst>
                                          <p:attrName>style.visibility</p:attrName>
                                        </p:attrNameLst>
                                      </p:cBhvr>
                                      <p:to>
                                        <p:strVal val="visible"/>
                                      </p:to>
                                    </p:set>
                                    <p:animEffect transition="in" filter="box(in)">
                                      <p:cBhvr>
                                        <p:cTn id="116" dur="500"/>
                                        <p:tgtEl>
                                          <p:spTgt spid="57"/>
                                        </p:tgtEl>
                                      </p:cBhvr>
                                    </p:animEffect>
                                  </p:childTnLst>
                                </p:cTn>
                              </p:par>
                            </p:childTnLst>
                          </p:cTn>
                        </p:par>
                      </p:childTnLst>
                    </p:cTn>
                  </p:par>
                  <p:par>
                    <p:cTn id="117" fill="hold">
                      <p:stCondLst>
                        <p:cond delay="indefinite"/>
                      </p:stCondLst>
                      <p:childTnLst>
                        <p:par>
                          <p:cTn id="118" fill="hold">
                            <p:stCondLst>
                              <p:cond delay="0"/>
                            </p:stCondLst>
                            <p:childTnLst>
                              <p:par>
                                <p:cTn id="119" presetID="4" presetClass="entr" presetSubtype="16" fill="hold" grpId="0" nodeType="clickEffect">
                                  <p:stCondLst>
                                    <p:cond delay="0"/>
                                  </p:stCondLst>
                                  <p:childTnLst>
                                    <p:set>
                                      <p:cBhvr>
                                        <p:cTn id="120" dur="1" fill="hold">
                                          <p:stCondLst>
                                            <p:cond delay="0"/>
                                          </p:stCondLst>
                                        </p:cTn>
                                        <p:tgtEl>
                                          <p:spTgt spid="126"/>
                                        </p:tgtEl>
                                        <p:attrNameLst>
                                          <p:attrName>style.visibility</p:attrName>
                                        </p:attrNameLst>
                                      </p:cBhvr>
                                      <p:to>
                                        <p:strVal val="visible"/>
                                      </p:to>
                                    </p:set>
                                    <p:animEffect transition="in" filter="box(in)">
                                      <p:cBhvr>
                                        <p:cTn id="121"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29" grpId="0"/>
      <p:bldP spid="31" grpId="0"/>
      <p:bldP spid="32" grpId="0"/>
      <p:bldP spid="33" grpId="0"/>
      <p:bldP spid="34" grpId="0"/>
      <p:bldP spid="35" grpId="0" animBg="1"/>
      <p:bldP spid="36" grpId="0"/>
      <p:bldP spid="90" grpId="0" animBg="1"/>
      <p:bldP spid="121" grpId="0"/>
      <p:bldP spid="122" grpId="0"/>
      <p:bldP spid="123" grpId="0"/>
      <p:bldP spid="124" grpId="0"/>
      <p:bldP spid="125" grpId="0"/>
      <p:bldP spid="12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0" y="1700808"/>
            <a:ext cx="9144000" cy="554037"/>
          </a:xfrm>
          <a:prstGeom prst="rect">
            <a:avLst/>
          </a:prstGeom>
          <a:noFill/>
          <a:ln w="9525" algn="ctr">
            <a:noFill/>
            <a:round/>
            <a:headEnd/>
            <a:tailEnd/>
          </a:ln>
        </p:spPr>
        <p:txBody>
          <a:bodyPr/>
          <a:lstStyle/>
          <a:p>
            <a:pPr algn="ctr"/>
            <a:r>
              <a:rPr lang="en-IN" altLang="en-US" sz="3000" b="1" dirty="0" smtClean="0">
                <a:solidFill>
                  <a:schemeClr val="bg1"/>
                </a:solidFill>
                <a:latin typeface="Calibri" pitchFamily="34" charset="0"/>
                <a:cs typeface="Times New Roman" pitchFamily="18" charset="0"/>
              </a:rPr>
              <a:t>Construct an AVL tree by inserting numbers from 1 to 7 </a:t>
            </a:r>
            <a:endParaRPr lang="en-US" altLang="en-US" sz="3000" b="1" dirty="0">
              <a:solidFill>
                <a:schemeClr val="bg1"/>
              </a:solidFill>
              <a:latin typeface="Calibri" pitchFamily="34" charset="0"/>
              <a:cs typeface="Times New Roman" pitchFamily="18" charset="0"/>
            </a:endParaRPr>
          </a:p>
        </p:txBody>
      </p:sp>
      <p:pic>
        <p:nvPicPr>
          <p:cNvPr id="20488" name="Audio 1">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20" name="Rectangle 19"/>
          <p:cNvSpPr/>
          <p:nvPr/>
        </p:nvSpPr>
        <p:spPr>
          <a:xfrm>
            <a:off x="0" y="2348880"/>
            <a:ext cx="1005403" cy="369332"/>
          </a:xfrm>
          <a:prstGeom prst="rect">
            <a:avLst/>
          </a:prstGeom>
        </p:spPr>
        <p:txBody>
          <a:bodyPr wrap="none">
            <a:spAutoFit/>
          </a:bodyPr>
          <a:lstStyle/>
          <a:p>
            <a:pPr algn="just">
              <a:buNone/>
            </a:pPr>
            <a:r>
              <a:rPr lang="en-IN" b="1" dirty="0" smtClean="0">
                <a:solidFill>
                  <a:schemeClr val="accent1">
                    <a:lumMod val="75000"/>
                  </a:schemeClr>
                </a:solidFill>
              </a:rPr>
              <a:t>Insert 6</a:t>
            </a:r>
          </a:p>
        </p:txBody>
      </p:sp>
      <p:grpSp>
        <p:nvGrpSpPr>
          <p:cNvPr id="2" name="Group 26"/>
          <p:cNvGrpSpPr/>
          <p:nvPr/>
        </p:nvGrpSpPr>
        <p:grpSpPr>
          <a:xfrm>
            <a:off x="179512" y="2708920"/>
            <a:ext cx="2339752" cy="2613248"/>
            <a:chOff x="179512" y="2564904"/>
            <a:chExt cx="2339752" cy="2613248"/>
          </a:xfrm>
        </p:grpSpPr>
        <p:grpSp>
          <p:nvGrpSpPr>
            <p:cNvPr id="3" name="Group 8"/>
            <p:cNvGrpSpPr/>
            <p:nvPr/>
          </p:nvGrpSpPr>
          <p:grpSpPr>
            <a:xfrm>
              <a:off x="179512" y="2924944"/>
              <a:ext cx="2339752" cy="2253208"/>
              <a:chOff x="6804248" y="3429000"/>
              <a:chExt cx="2339752" cy="2253208"/>
            </a:xfrm>
          </p:grpSpPr>
          <p:grpSp>
            <p:nvGrpSpPr>
              <p:cNvPr id="4" name="Group 90"/>
              <p:cNvGrpSpPr/>
              <p:nvPr/>
            </p:nvGrpSpPr>
            <p:grpSpPr>
              <a:xfrm>
                <a:off x="6804248" y="3429000"/>
                <a:ext cx="1944216" cy="1389112"/>
                <a:chOff x="5796136" y="3645024"/>
                <a:chExt cx="1944216" cy="1389112"/>
              </a:xfrm>
            </p:grpSpPr>
            <p:cxnSp>
              <p:nvCxnSpPr>
                <p:cNvPr id="15" name="Straight Arrow Connector 14"/>
                <p:cNvCxnSpPr>
                  <a:stCxn id="17" idx="5"/>
                  <a:endCxn id="18" idx="0"/>
                </p:cNvCxnSpPr>
                <p:nvPr/>
              </p:nvCxnSpPr>
              <p:spPr>
                <a:xfrm>
                  <a:off x="69973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Oval 15"/>
                <p:cNvSpPr/>
                <p:nvPr/>
              </p:nvSpPr>
              <p:spPr>
                <a:xfrm>
                  <a:off x="5796136"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a:t>
                  </a:r>
                  <a:endParaRPr lang="en-US" b="1" dirty="0">
                    <a:solidFill>
                      <a:schemeClr val="accent2">
                        <a:lumMod val="75000"/>
                      </a:schemeClr>
                    </a:solidFill>
                  </a:endParaRPr>
                </a:p>
              </p:txBody>
            </p:sp>
            <p:sp>
              <p:nvSpPr>
                <p:cNvPr id="17" name="Oval 16"/>
                <p:cNvSpPr/>
                <p:nvPr/>
              </p:nvSpPr>
              <p:spPr>
                <a:xfrm>
                  <a:off x="6444208" y="364502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2</a:t>
                  </a:r>
                  <a:endParaRPr lang="en-US" b="1" dirty="0">
                    <a:solidFill>
                      <a:schemeClr val="accent2">
                        <a:lumMod val="75000"/>
                      </a:schemeClr>
                    </a:solidFill>
                  </a:endParaRPr>
                </a:p>
              </p:txBody>
            </p:sp>
            <p:sp>
              <p:nvSpPr>
                <p:cNvPr id="18" name="Oval 17"/>
                <p:cNvSpPr/>
                <p:nvPr/>
              </p:nvSpPr>
              <p:spPr>
                <a:xfrm>
                  <a:off x="7092280"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4</a:t>
                  </a:r>
                  <a:endParaRPr lang="en-US" b="1" dirty="0">
                    <a:solidFill>
                      <a:schemeClr val="accent2">
                        <a:lumMod val="75000"/>
                      </a:schemeClr>
                    </a:solidFill>
                  </a:endParaRPr>
                </a:p>
              </p:txBody>
            </p:sp>
            <p:cxnSp>
              <p:nvCxnSpPr>
                <p:cNvPr id="19" name="Straight Arrow Connector 18"/>
                <p:cNvCxnSpPr>
                  <a:stCxn id="17" idx="3"/>
                  <a:endCxn id="16" idx="0"/>
                </p:cNvCxnSpPr>
                <p:nvPr/>
              </p:nvCxnSpPr>
              <p:spPr>
                <a:xfrm flipH="1">
                  <a:off x="61201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1" name="Oval 10"/>
              <p:cNvSpPr/>
              <p:nvPr/>
            </p:nvSpPr>
            <p:spPr>
              <a:xfrm>
                <a:off x="7524328" y="515719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3</a:t>
                </a:r>
                <a:endParaRPr lang="en-US" b="1" dirty="0">
                  <a:solidFill>
                    <a:schemeClr val="accent2">
                      <a:lumMod val="75000"/>
                    </a:schemeClr>
                  </a:solidFill>
                </a:endParaRPr>
              </a:p>
            </p:txBody>
          </p:sp>
          <p:cxnSp>
            <p:nvCxnSpPr>
              <p:cNvPr id="12" name="Straight Arrow Connector 11"/>
              <p:cNvCxnSpPr>
                <a:stCxn id="18" idx="3"/>
                <a:endCxn id="11" idx="0"/>
              </p:cNvCxnSpPr>
              <p:nvPr/>
            </p:nvCxnSpPr>
            <p:spPr>
              <a:xfrm flipH="1">
                <a:off x="7848364" y="4741225"/>
                <a:ext cx="346936"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3" name="Oval 12"/>
              <p:cNvSpPr/>
              <p:nvPr/>
            </p:nvSpPr>
            <p:spPr>
              <a:xfrm>
                <a:off x="8495928" y="515719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5</a:t>
                </a:r>
                <a:endParaRPr lang="en-US" b="1" dirty="0">
                  <a:solidFill>
                    <a:schemeClr val="accent2">
                      <a:lumMod val="75000"/>
                    </a:schemeClr>
                  </a:solidFill>
                </a:endParaRPr>
              </a:p>
            </p:txBody>
          </p:sp>
          <p:cxnSp>
            <p:nvCxnSpPr>
              <p:cNvPr id="14" name="Straight Arrow Connector 13"/>
              <p:cNvCxnSpPr/>
              <p:nvPr/>
            </p:nvCxnSpPr>
            <p:spPr>
              <a:xfrm>
                <a:off x="8532440" y="4797152"/>
                <a:ext cx="216024" cy="4320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1" name="TextBox 193"/>
            <p:cNvSpPr txBox="1"/>
            <p:nvPr/>
          </p:nvSpPr>
          <p:spPr>
            <a:xfrm>
              <a:off x="2195736" y="422108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22" name="TextBox 193"/>
            <p:cNvSpPr txBox="1"/>
            <p:nvPr/>
          </p:nvSpPr>
          <p:spPr>
            <a:xfrm>
              <a:off x="899592" y="422108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23" name="TextBox 193"/>
            <p:cNvSpPr txBox="1"/>
            <p:nvPr/>
          </p:nvSpPr>
          <p:spPr>
            <a:xfrm>
              <a:off x="1835696" y="3429000"/>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24" name="TextBox 193"/>
            <p:cNvSpPr txBox="1"/>
            <p:nvPr/>
          </p:nvSpPr>
          <p:spPr>
            <a:xfrm>
              <a:off x="179512" y="335699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25" name="TextBox 193"/>
            <p:cNvSpPr txBox="1"/>
            <p:nvPr/>
          </p:nvSpPr>
          <p:spPr>
            <a:xfrm>
              <a:off x="1187624" y="256490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grpSp>
        <p:nvGrpSpPr>
          <p:cNvPr id="5" name="Group 29"/>
          <p:cNvGrpSpPr/>
          <p:nvPr/>
        </p:nvGrpSpPr>
        <p:grpSpPr>
          <a:xfrm>
            <a:off x="2339752" y="5301208"/>
            <a:ext cx="720080" cy="885056"/>
            <a:chOff x="2339752" y="5301208"/>
            <a:chExt cx="720080" cy="885056"/>
          </a:xfrm>
        </p:grpSpPr>
        <p:sp>
          <p:nvSpPr>
            <p:cNvPr id="28" name="Oval 27"/>
            <p:cNvSpPr/>
            <p:nvPr/>
          </p:nvSpPr>
          <p:spPr>
            <a:xfrm>
              <a:off x="2411760" y="5661248"/>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6</a:t>
              </a:r>
              <a:endParaRPr lang="en-US" b="1" dirty="0">
                <a:solidFill>
                  <a:schemeClr val="accent2">
                    <a:lumMod val="75000"/>
                  </a:schemeClr>
                </a:solidFill>
              </a:endParaRPr>
            </a:p>
          </p:txBody>
        </p:sp>
        <p:cxnSp>
          <p:nvCxnSpPr>
            <p:cNvPr id="29" name="Straight Arrow Connector 28"/>
            <p:cNvCxnSpPr/>
            <p:nvPr/>
          </p:nvCxnSpPr>
          <p:spPr>
            <a:xfrm>
              <a:off x="2339752" y="5301208"/>
              <a:ext cx="216024" cy="4320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31" name="TextBox 193"/>
          <p:cNvSpPr txBox="1"/>
          <p:nvPr/>
        </p:nvSpPr>
        <p:spPr>
          <a:xfrm>
            <a:off x="2627784" y="530120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0</a:t>
            </a:r>
            <a:endParaRPr lang="en-US" b="1" dirty="0">
              <a:solidFill>
                <a:srgbClr val="FF0000"/>
              </a:solidFill>
            </a:endParaRPr>
          </a:p>
        </p:txBody>
      </p:sp>
      <p:sp>
        <p:nvSpPr>
          <p:cNvPr id="32" name="TextBox 193"/>
          <p:cNvSpPr txBox="1"/>
          <p:nvPr/>
        </p:nvSpPr>
        <p:spPr>
          <a:xfrm>
            <a:off x="2411760" y="4365104"/>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-1</a:t>
            </a:r>
            <a:endParaRPr lang="en-US" b="1" dirty="0">
              <a:solidFill>
                <a:srgbClr val="FF0000"/>
              </a:solidFill>
            </a:endParaRPr>
          </a:p>
        </p:txBody>
      </p:sp>
      <p:sp>
        <p:nvSpPr>
          <p:cNvPr id="33" name="TextBox 193"/>
          <p:cNvSpPr txBox="1"/>
          <p:nvPr/>
        </p:nvSpPr>
        <p:spPr>
          <a:xfrm>
            <a:off x="611560" y="443711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0</a:t>
            </a:r>
            <a:endParaRPr lang="en-US" b="1" dirty="0">
              <a:solidFill>
                <a:srgbClr val="FF0000"/>
              </a:solidFill>
            </a:endParaRPr>
          </a:p>
        </p:txBody>
      </p:sp>
      <p:sp>
        <p:nvSpPr>
          <p:cNvPr id="34" name="TextBox 193"/>
          <p:cNvSpPr txBox="1"/>
          <p:nvPr/>
        </p:nvSpPr>
        <p:spPr>
          <a:xfrm>
            <a:off x="2051720" y="3573016"/>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-1</a:t>
            </a:r>
            <a:endParaRPr lang="en-US" b="1" dirty="0">
              <a:solidFill>
                <a:srgbClr val="FF0000"/>
              </a:solidFill>
            </a:endParaRPr>
          </a:p>
        </p:txBody>
      </p:sp>
      <p:sp>
        <p:nvSpPr>
          <p:cNvPr id="35" name="TextBox 193"/>
          <p:cNvSpPr txBox="1"/>
          <p:nvPr/>
        </p:nvSpPr>
        <p:spPr>
          <a:xfrm>
            <a:off x="1403648" y="2708920"/>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-2</a:t>
            </a:r>
            <a:endParaRPr lang="en-US" b="1" dirty="0">
              <a:solidFill>
                <a:srgbClr val="FF0000"/>
              </a:solidFill>
            </a:endParaRPr>
          </a:p>
        </p:txBody>
      </p:sp>
      <p:sp>
        <p:nvSpPr>
          <p:cNvPr id="36" name="TextBox 193"/>
          <p:cNvSpPr txBox="1"/>
          <p:nvPr/>
        </p:nvSpPr>
        <p:spPr>
          <a:xfrm>
            <a:off x="179512" y="314096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0</a:t>
            </a:r>
            <a:endParaRPr lang="en-US" b="1" dirty="0">
              <a:solidFill>
                <a:srgbClr val="FF0000"/>
              </a:solidFill>
            </a:endParaRPr>
          </a:p>
        </p:txBody>
      </p:sp>
      <p:sp>
        <p:nvSpPr>
          <p:cNvPr id="37" name="Oval 36"/>
          <p:cNvSpPr/>
          <p:nvPr/>
        </p:nvSpPr>
        <p:spPr>
          <a:xfrm>
            <a:off x="755576" y="3068960"/>
            <a:ext cx="720080" cy="525016"/>
          </a:xfrm>
          <a:prstGeom prst="ellipse">
            <a:avLst/>
          </a:prstGeom>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2</a:t>
            </a:r>
            <a:endParaRPr lang="en-US" b="1" dirty="0">
              <a:solidFill>
                <a:schemeClr val="accent2">
                  <a:lumMod val="75000"/>
                </a:schemeClr>
              </a:solidFill>
            </a:endParaRPr>
          </a:p>
        </p:txBody>
      </p:sp>
      <p:cxnSp>
        <p:nvCxnSpPr>
          <p:cNvPr id="38" name="Curved Connector 36"/>
          <p:cNvCxnSpPr/>
          <p:nvPr/>
        </p:nvCxnSpPr>
        <p:spPr>
          <a:xfrm rot="5400000" flipH="1" flipV="1">
            <a:off x="910072" y="2626432"/>
            <a:ext cx="483096" cy="360040"/>
          </a:xfrm>
          <a:prstGeom prst="curvedConnector2">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331640" y="2348880"/>
            <a:ext cx="2160240" cy="369332"/>
          </a:xfrm>
          <a:prstGeom prst="rect">
            <a:avLst/>
          </a:prstGeom>
          <a:noFill/>
        </p:spPr>
        <p:txBody>
          <a:bodyPr wrap="square" rtlCol="0">
            <a:spAutoFit/>
          </a:bodyPr>
          <a:lstStyle/>
          <a:p>
            <a:pPr algn="ctr"/>
            <a:r>
              <a:rPr lang="en-IN" b="1" dirty="0" smtClean="0">
                <a:solidFill>
                  <a:srgbClr val="FF0000"/>
                </a:solidFill>
                <a:latin typeface="+mn-lt"/>
              </a:rPr>
              <a:t>Node is Imbalanced</a:t>
            </a:r>
            <a:endParaRPr lang="en-US" b="1" dirty="0">
              <a:solidFill>
                <a:srgbClr val="FF0000"/>
              </a:solidFill>
              <a:latin typeface="+mn-lt"/>
            </a:endParaRPr>
          </a:p>
        </p:txBody>
      </p:sp>
      <p:grpSp>
        <p:nvGrpSpPr>
          <p:cNvPr id="6" name="Group 60"/>
          <p:cNvGrpSpPr/>
          <p:nvPr/>
        </p:nvGrpSpPr>
        <p:grpSpPr>
          <a:xfrm>
            <a:off x="2771800" y="2924944"/>
            <a:ext cx="2808312" cy="3477344"/>
            <a:chOff x="2771800" y="2924944"/>
            <a:chExt cx="2808312" cy="3477344"/>
          </a:xfrm>
        </p:grpSpPr>
        <p:grpSp>
          <p:nvGrpSpPr>
            <p:cNvPr id="7" name="Group 39"/>
            <p:cNvGrpSpPr/>
            <p:nvPr/>
          </p:nvGrpSpPr>
          <p:grpSpPr>
            <a:xfrm>
              <a:off x="2771800" y="2924944"/>
              <a:ext cx="2388442" cy="2613248"/>
              <a:chOff x="179512" y="2564904"/>
              <a:chExt cx="2388442" cy="2613248"/>
            </a:xfrm>
          </p:grpSpPr>
          <p:grpSp>
            <p:nvGrpSpPr>
              <p:cNvPr id="8" name="Group 8"/>
              <p:cNvGrpSpPr/>
              <p:nvPr/>
            </p:nvGrpSpPr>
            <p:grpSpPr>
              <a:xfrm>
                <a:off x="179512" y="2924944"/>
                <a:ext cx="2339752" cy="2253208"/>
                <a:chOff x="6804248" y="3429000"/>
                <a:chExt cx="2339752" cy="2253208"/>
              </a:xfrm>
            </p:grpSpPr>
            <p:grpSp>
              <p:nvGrpSpPr>
                <p:cNvPr id="9" name="Group 90"/>
                <p:cNvGrpSpPr/>
                <p:nvPr/>
              </p:nvGrpSpPr>
              <p:grpSpPr>
                <a:xfrm>
                  <a:off x="6804248" y="3429000"/>
                  <a:ext cx="1944216" cy="1389112"/>
                  <a:chOff x="5796136" y="3645024"/>
                  <a:chExt cx="1944216" cy="1389112"/>
                </a:xfrm>
              </p:grpSpPr>
              <p:cxnSp>
                <p:nvCxnSpPr>
                  <p:cNvPr id="52" name="Straight Arrow Connector 51"/>
                  <p:cNvCxnSpPr>
                    <a:stCxn id="54" idx="5"/>
                    <a:endCxn id="55" idx="0"/>
                  </p:cNvCxnSpPr>
                  <p:nvPr/>
                </p:nvCxnSpPr>
                <p:spPr>
                  <a:xfrm>
                    <a:off x="69973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3" name="Oval 52"/>
                  <p:cNvSpPr/>
                  <p:nvPr/>
                </p:nvSpPr>
                <p:spPr>
                  <a:xfrm>
                    <a:off x="5796136"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a:t>
                    </a:r>
                    <a:endParaRPr lang="en-US" b="1" dirty="0">
                      <a:solidFill>
                        <a:schemeClr val="accent2">
                          <a:lumMod val="75000"/>
                        </a:schemeClr>
                      </a:solidFill>
                    </a:endParaRPr>
                  </a:p>
                </p:txBody>
              </p:sp>
              <p:sp>
                <p:nvSpPr>
                  <p:cNvPr id="54" name="Oval 53"/>
                  <p:cNvSpPr/>
                  <p:nvPr/>
                </p:nvSpPr>
                <p:spPr>
                  <a:xfrm>
                    <a:off x="6444208" y="364502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2</a:t>
                    </a:r>
                    <a:endParaRPr lang="en-US" b="1" dirty="0">
                      <a:solidFill>
                        <a:schemeClr val="accent2">
                          <a:lumMod val="75000"/>
                        </a:schemeClr>
                      </a:solidFill>
                    </a:endParaRPr>
                  </a:p>
                </p:txBody>
              </p:sp>
              <p:sp>
                <p:nvSpPr>
                  <p:cNvPr id="55" name="Oval 54"/>
                  <p:cNvSpPr/>
                  <p:nvPr/>
                </p:nvSpPr>
                <p:spPr>
                  <a:xfrm>
                    <a:off x="7092280"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4</a:t>
                    </a:r>
                    <a:endParaRPr lang="en-US" b="1" dirty="0">
                      <a:solidFill>
                        <a:schemeClr val="accent2">
                          <a:lumMod val="75000"/>
                        </a:schemeClr>
                      </a:solidFill>
                    </a:endParaRPr>
                  </a:p>
                </p:txBody>
              </p:sp>
              <p:cxnSp>
                <p:nvCxnSpPr>
                  <p:cNvPr id="56" name="Straight Arrow Connector 55"/>
                  <p:cNvCxnSpPr>
                    <a:stCxn id="54" idx="3"/>
                    <a:endCxn id="53" idx="0"/>
                  </p:cNvCxnSpPr>
                  <p:nvPr/>
                </p:nvCxnSpPr>
                <p:spPr>
                  <a:xfrm flipH="1">
                    <a:off x="61201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48" name="Oval 47"/>
                <p:cNvSpPr/>
                <p:nvPr/>
              </p:nvSpPr>
              <p:spPr>
                <a:xfrm>
                  <a:off x="7524328" y="515719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3</a:t>
                  </a:r>
                  <a:endParaRPr lang="en-US" b="1" dirty="0">
                    <a:solidFill>
                      <a:schemeClr val="accent2">
                        <a:lumMod val="75000"/>
                      </a:schemeClr>
                    </a:solidFill>
                  </a:endParaRPr>
                </a:p>
              </p:txBody>
            </p:sp>
            <p:cxnSp>
              <p:nvCxnSpPr>
                <p:cNvPr id="49" name="Straight Arrow Connector 48"/>
                <p:cNvCxnSpPr>
                  <a:stCxn id="55" idx="3"/>
                  <a:endCxn id="48" idx="0"/>
                </p:cNvCxnSpPr>
                <p:nvPr/>
              </p:nvCxnSpPr>
              <p:spPr>
                <a:xfrm flipH="1">
                  <a:off x="7848364" y="4741225"/>
                  <a:ext cx="346936"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0" name="Oval 49"/>
                <p:cNvSpPr/>
                <p:nvPr/>
              </p:nvSpPr>
              <p:spPr>
                <a:xfrm>
                  <a:off x="8495928" y="515719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5</a:t>
                  </a:r>
                  <a:endParaRPr lang="en-US" b="1" dirty="0">
                    <a:solidFill>
                      <a:schemeClr val="accent2">
                        <a:lumMod val="75000"/>
                      </a:schemeClr>
                    </a:solidFill>
                  </a:endParaRPr>
                </a:p>
              </p:txBody>
            </p:sp>
            <p:cxnSp>
              <p:nvCxnSpPr>
                <p:cNvPr id="51" name="Straight Arrow Connector 50"/>
                <p:cNvCxnSpPr/>
                <p:nvPr/>
              </p:nvCxnSpPr>
              <p:spPr>
                <a:xfrm>
                  <a:off x="8532440" y="4797152"/>
                  <a:ext cx="216024" cy="4320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42" name="TextBox 193"/>
              <p:cNvSpPr txBox="1"/>
              <p:nvPr/>
            </p:nvSpPr>
            <p:spPr>
              <a:xfrm>
                <a:off x="2195736" y="4221088"/>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43" name="TextBox 193"/>
              <p:cNvSpPr txBox="1"/>
              <p:nvPr/>
            </p:nvSpPr>
            <p:spPr>
              <a:xfrm>
                <a:off x="899592" y="422108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44" name="TextBox 193"/>
              <p:cNvSpPr txBox="1"/>
              <p:nvPr/>
            </p:nvSpPr>
            <p:spPr>
              <a:xfrm>
                <a:off x="1835696" y="3429000"/>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-1</a:t>
                </a:r>
                <a:endParaRPr lang="en-US" b="1" dirty="0"/>
              </a:p>
            </p:txBody>
          </p:sp>
          <p:sp>
            <p:nvSpPr>
              <p:cNvPr id="45" name="TextBox 193"/>
              <p:cNvSpPr txBox="1"/>
              <p:nvPr/>
            </p:nvSpPr>
            <p:spPr>
              <a:xfrm>
                <a:off x="179512" y="335699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46" name="TextBox 193"/>
              <p:cNvSpPr txBox="1"/>
              <p:nvPr/>
            </p:nvSpPr>
            <p:spPr>
              <a:xfrm>
                <a:off x="1187624" y="2564904"/>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-2</a:t>
                </a:r>
                <a:endParaRPr lang="en-US" b="1" dirty="0"/>
              </a:p>
            </p:txBody>
          </p:sp>
        </p:grpSp>
        <p:grpSp>
          <p:nvGrpSpPr>
            <p:cNvPr id="10" name="Group 56"/>
            <p:cNvGrpSpPr/>
            <p:nvPr/>
          </p:nvGrpSpPr>
          <p:grpSpPr>
            <a:xfrm>
              <a:off x="4860032" y="5517232"/>
              <a:ext cx="720080" cy="885056"/>
              <a:chOff x="2339752" y="5301208"/>
              <a:chExt cx="720080" cy="885056"/>
            </a:xfrm>
          </p:grpSpPr>
          <p:sp>
            <p:nvSpPr>
              <p:cNvPr id="58" name="Oval 57"/>
              <p:cNvSpPr/>
              <p:nvPr/>
            </p:nvSpPr>
            <p:spPr>
              <a:xfrm>
                <a:off x="2411760" y="5661248"/>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6</a:t>
                </a:r>
                <a:endParaRPr lang="en-US" b="1" dirty="0">
                  <a:solidFill>
                    <a:schemeClr val="accent2">
                      <a:lumMod val="75000"/>
                    </a:schemeClr>
                  </a:solidFill>
                </a:endParaRPr>
              </a:p>
            </p:txBody>
          </p:sp>
          <p:cxnSp>
            <p:nvCxnSpPr>
              <p:cNvPr id="59" name="Straight Arrow Connector 58"/>
              <p:cNvCxnSpPr/>
              <p:nvPr/>
            </p:nvCxnSpPr>
            <p:spPr>
              <a:xfrm>
                <a:off x="2339752" y="5301208"/>
                <a:ext cx="216024" cy="4320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sp>
        <p:nvSpPr>
          <p:cNvPr id="60" name="TextBox 193"/>
          <p:cNvSpPr txBox="1"/>
          <p:nvPr/>
        </p:nvSpPr>
        <p:spPr>
          <a:xfrm>
            <a:off x="5148064" y="551723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cxnSp>
        <p:nvCxnSpPr>
          <p:cNvPr id="62" name="Curved Connector 36"/>
          <p:cNvCxnSpPr/>
          <p:nvPr/>
        </p:nvCxnSpPr>
        <p:spPr>
          <a:xfrm flipH="1" flipV="1">
            <a:off x="4716016" y="4365104"/>
            <a:ext cx="134120" cy="589330"/>
          </a:xfrm>
          <a:prstGeom prst="curvedConnector3">
            <a:avLst>
              <a:gd name="adj1" fmla="val -170444"/>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36"/>
          <p:cNvCxnSpPr/>
          <p:nvPr/>
        </p:nvCxnSpPr>
        <p:spPr>
          <a:xfrm flipH="1" flipV="1">
            <a:off x="4139952" y="3429000"/>
            <a:ext cx="134120" cy="589330"/>
          </a:xfrm>
          <a:prstGeom prst="curvedConnector3">
            <a:avLst>
              <a:gd name="adj1" fmla="val -170444"/>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4" name="Curved Connector 36"/>
          <p:cNvCxnSpPr/>
          <p:nvPr/>
        </p:nvCxnSpPr>
        <p:spPr>
          <a:xfrm rot="10800000" flipV="1">
            <a:off x="2987824" y="3356992"/>
            <a:ext cx="360040" cy="529580"/>
          </a:xfrm>
          <a:prstGeom prst="curvedConnector2">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5" name="Curved Connector 36"/>
          <p:cNvCxnSpPr/>
          <p:nvPr/>
        </p:nvCxnSpPr>
        <p:spPr>
          <a:xfrm rot="10800000" flipV="1">
            <a:off x="2699792" y="4653136"/>
            <a:ext cx="360040" cy="529580"/>
          </a:xfrm>
          <a:prstGeom prst="curvedConnector2">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6" name="Curved Connector 36"/>
          <p:cNvCxnSpPr/>
          <p:nvPr/>
        </p:nvCxnSpPr>
        <p:spPr>
          <a:xfrm flipH="1" flipV="1">
            <a:off x="5148064" y="5229200"/>
            <a:ext cx="134120" cy="589330"/>
          </a:xfrm>
          <a:prstGeom prst="curvedConnector3">
            <a:avLst>
              <a:gd name="adj1" fmla="val -170444"/>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7" name="Right Arrow 66"/>
          <p:cNvSpPr/>
          <p:nvPr/>
        </p:nvSpPr>
        <p:spPr>
          <a:xfrm>
            <a:off x="5148064" y="3356992"/>
            <a:ext cx="1800200" cy="1224136"/>
          </a:xfrm>
          <a:prstGeom prst="rightArrow">
            <a:avLst/>
          </a:prstGeom>
          <a:solidFill>
            <a:schemeClr val="accent1">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bg2"/>
                </a:solidFill>
                <a:latin typeface="Calibri" pitchFamily="34" charset="0"/>
                <a:cs typeface="Calibri" pitchFamily="34" charset="0"/>
              </a:rPr>
              <a:t>After LL Rotation at 2</a:t>
            </a:r>
            <a:endParaRPr lang="en-US" sz="1600" b="1" dirty="0" smtClean="0">
              <a:solidFill>
                <a:schemeClr val="bg2"/>
              </a:solidFill>
              <a:latin typeface="Calibri" pitchFamily="34" charset="0"/>
              <a:cs typeface="Calibri" pitchFamily="34" charset="0"/>
            </a:endParaRPr>
          </a:p>
        </p:txBody>
      </p:sp>
      <p:grpSp>
        <p:nvGrpSpPr>
          <p:cNvPr id="26" name="Group 110"/>
          <p:cNvGrpSpPr/>
          <p:nvPr/>
        </p:nvGrpSpPr>
        <p:grpSpPr>
          <a:xfrm>
            <a:off x="6300192" y="2780928"/>
            <a:ext cx="2843808" cy="2685256"/>
            <a:chOff x="6300192" y="2780928"/>
            <a:chExt cx="2843808" cy="2685256"/>
          </a:xfrm>
        </p:grpSpPr>
        <p:grpSp>
          <p:nvGrpSpPr>
            <p:cNvPr id="27" name="Group 84"/>
            <p:cNvGrpSpPr/>
            <p:nvPr/>
          </p:nvGrpSpPr>
          <p:grpSpPr>
            <a:xfrm>
              <a:off x="6804248" y="2780928"/>
              <a:ext cx="2339752" cy="2613248"/>
              <a:chOff x="179512" y="2564904"/>
              <a:chExt cx="2339752" cy="2613248"/>
            </a:xfrm>
          </p:grpSpPr>
          <p:grpSp>
            <p:nvGrpSpPr>
              <p:cNvPr id="30" name="Group 8"/>
              <p:cNvGrpSpPr/>
              <p:nvPr/>
            </p:nvGrpSpPr>
            <p:grpSpPr>
              <a:xfrm>
                <a:off x="179512" y="2924944"/>
                <a:ext cx="2339752" cy="2253208"/>
                <a:chOff x="6804248" y="3429000"/>
                <a:chExt cx="2339752" cy="2253208"/>
              </a:xfrm>
            </p:grpSpPr>
            <p:grpSp>
              <p:nvGrpSpPr>
                <p:cNvPr id="40" name="Group 90"/>
                <p:cNvGrpSpPr/>
                <p:nvPr/>
              </p:nvGrpSpPr>
              <p:grpSpPr>
                <a:xfrm>
                  <a:off x="6804248" y="3429000"/>
                  <a:ext cx="1944216" cy="1389112"/>
                  <a:chOff x="5796136" y="3645024"/>
                  <a:chExt cx="1944216" cy="1389112"/>
                </a:xfrm>
              </p:grpSpPr>
              <p:cxnSp>
                <p:nvCxnSpPr>
                  <p:cNvPr id="97" name="Straight Arrow Connector 96"/>
                  <p:cNvCxnSpPr>
                    <a:stCxn id="99" idx="5"/>
                    <a:endCxn id="100" idx="0"/>
                  </p:cNvCxnSpPr>
                  <p:nvPr/>
                </p:nvCxnSpPr>
                <p:spPr>
                  <a:xfrm>
                    <a:off x="69973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8" name="Oval 97"/>
                  <p:cNvSpPr/>
                  <p:nvPr/>
                </p:nvSpPr>
                <p:spPr>
                  <a:xfrm>
                    <a:off x="5796136"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2</a:t>
                    </a:r>
                    <a:endParaRPr lang="en-US" b="1" dirty="0">
                      <a:solidFill>
                        <a:schemeClr val="accent2">
                          <a:lumMod val="75000"/>
                        </a:schemeClr>
                      </a:solidFill>
                    </a:endParaRPr>
                  </a:p>
                </p:txBody>
              </p:sp>
              <p:sp>
                <p:nvSpPr>
                  <p:cNvPr id="99" name="Oval 98"/>
                  <p:cNvSpPr/>
                  <p:nvPr/>
                </p:nvSpPr>
                <p:spPr>
                  <a:xfrm>
                    <a:off x="6444208" y="364502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4</a:t>
                    </a:r>
                    <a:endParaRPr lang="en-US" b="1" dirty="0">
                      <a:solidFill>
                        <a:schemeClr val="accent2">
                          <a:lumMod val="75000"/>
                        </a:schemeClr>
                      </a:solidFill>
                    </a:endParaRPr>
                  </a:p>
                </p:txBody>
              </p:sp>
              <p:sp>
                <p:nvSpPr>
                  <p:cNvPr id="100" name="Oval 99"/>
                  <p:cNvSpPr/>
                  <p:nvPr/>
                </p:nvSpPr>
                <p:spPr>
                  <a:xfrm>
                    <a:off x="7092280"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5</a:t>
                    </a:r>
                    <a:endParaRPr lang="en-US" b="1" dirty="0">
                      <a:solidFill>
                        <a:schemeClr val="accent2">
                          <a:lumMod val="75000"/>
                        </a:schemeClr>
                      </a:solidFill>
                    </a:endParaRPr>
                  </a:p>
                </p:txBody>
              </p:sp>
              <p:cxnSp>
                <p:nvCxnSpPr>
                  <p:cNvPr id="101" name="Straight Arrow Connector 100"/>
                  <p:cNvCxnSpPr>
                    <a:stCxn id="99" idx="3"/>
                    <a:endCxn id="98" idx="0"/>
                  </p:cNvCxnSpPr>
                  <p:nvPr/>
                </p:nvCxnSpPr>
                <p:spPr>
                  <a:xfrm flipH="1">
                    <a:off x="61201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93" name="Oval 92"/>
                <p:cNvSpPr/>
                <p:nvPr/>
              </p:nvSpPr>
              <p:spPr>
                <a:xfrm>
                  <a:off x="7524328" y="515719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3</a:t>
                  </a:r>
                  <a:endParaRPr lang="en-US" b="1" dirty="0">
                    <a:solidFill>
                      <a:schemeClr val="accent2">
                        <a:lumMod val="75000"/>
                      </a:schemeClr>
                    </a:solidFill>
                  </a:endParaRPr>
                </a:p>
              </p:txBody>
            </p:sp>
            <p:sp>
              <p:nvSpPr>
                <p:cNvPr id="95" name="Oval 94"/>
                <p:cNvSpPr/>
                <p:nvPr/>
              </p:nvSpPr>
              <p:spPr>
                <a:xfrm>
                  <a:off x="8495928" y="515719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6</a:t>
                  </a:r>
                  <a:endParaRPr lang="en-US" b="1" dirty="0">
                    <a:solidFill>
                      <a:schemeClr val="accent2">
                        <a:lumMod val="75000"/>
                      </a:schemeClr>
                    </a:solidFill>
                  </a:endParaRPr>
                </a:p>
              </p:txBody>
            </p:sp>
            <p:cxnSp>
              <p:nvCxnSpPr>
                <p:cNvPr id="96" name="Straight Arrow Connector 95"/>
                <p:cNvCxnSpPr/>
                <p:nvPr/>
              </p:nvCxnSpPr>
              <p:spPr>
                <a:xfrm>
                  <a:off x="8532440" y="4797152"/>
                  <a:ext cx="216024" cy="4320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87" name="TextBox 193"/>
              <p:cNvSpPr txBox="1"/>
              <p:nvPr/>
            </p:nvSpPr>
            <p:spPr>
              <a:xfrm>
                <a:off x="2195736" y="422108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88" name="TextBox 193"/>
              <p:cNvSpPr txBox="1"/>
              <p:nvPr/>
            </p:nvSpPr>
            <p:spPr>
              <a:xfrm>
                <a:off x="899592" y="422108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89" name="TextBox 193"/>
              <p:cNvSpPr txBox="1"/>
              <p:nvPr/>
            </p:nvSpPr>
            <p:spPr>
              <a:xfrm>
                <a:off x="1835696" y="3429000"/>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90" name="TextBox 193"/>
              <p:cNvSpPr txBox="1"/>
              <p:nvPr/>
            </p:nvSpPr>
            <p:spPr>
              <a:xfrm>
                <a:off x="179512" y="335699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91" name="TextBox 193"/>
              <p:cNvSpPr txBox="1"/>
              <p:nvPr/>
            </p:nvSpPr>
            <p:spPr>
              <a:xfrm>
                <a:off x="1187624" y="256490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cxnSp>
          <p:nvCxnSpPr>
            <p:cNvPr id="103" name="Straight Arrow Connector 102"/>
            <p:cNvCxnSpPr>
              <a:stCxn id="98" idx="3"/>
            </p:cNvCxnSpPr>
            <p:nvPr/>
          </p:nvCxnSpPr>
          <p:spPr>
            <a:xfrm flipH="1">
              <a:off x="6588224" y="4453193"/>
              <a:ext cx="310932" cy="4718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4" name="Oval 103"/>
            <p:cNvSpPr/>
            <p:nvPr/>
          </p:nvSpPr>
          <p:spPr>
            <a:xfrm>
              <a:off x="6300192" y="4941168"/>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a:t>
              </a:r>
              <a:endParaRPr lang="en-US" b="1" dirty="0">
                <a:solidFill>
                  <a:schemeClr val="accent2">
                    <a:lumMod val="75000"/>
                  </a:schemeClr>
                </a:solidFill>
              </a:endParaRPr>
            </a:p>
          </p:txBody>
        </p:sp>
      </p:grpSp>
      <p:cxnSp>
        <p:nvCxnSpPr>
          <p:cNvPr id="105" name="Straight Arrow Connector 104"/>
          <p:cNvCxnSpPr>
            <a:stCxn id="98" idx="5"/>
          </p:cNvCxnSpPr>
          <p:nvPr/>
        </p:nvCxnSpPr>
        <p:spPr>
          <a:xfrm>
            <a:off x="7357412" y="4453193"/>
            <a:ext cx="369836" cy="4718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8" name="TextBox 193"/>
          <p:cNvSpPr txBox="1"/>
          <p:nvPr/>
        </p:nvSpPr>
        <p:spPr>
          <a:xfrm>
            <a:off x="6156176" y="465313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09" name="TextBox 108"/>
          <p:cNvSpPr txBox="1"/>
          <p:nvPr/>
        </p:nvSpPr>
        <p:spPr>
          <a:xfrm>
            <a:off x="3059832" y="6309320"/>
            <a:ext cx="2160240" cy="369332"/>
          </a:xfrm>
          <a:prstGeom prst="rect">
            <a:avLst/>
          </a:prstGeom>
          <a:noFill/>
        </p:spPr>
        <p:txBody>
          <a:bodyPr wrap="square" rtlCol="0">
            <a:spAutoFit/>
          </a:bodyPr>
          <a:lstStyle/>
          <a:p>
            <a:pPr algn="ctr"/>
            <a:r>
              <a:rPr lang="en-IN" b="1" dirty="0" smtClean="0">
                <a:solidFill>
                  <a:srgbClr val="FF0000"/>
                </a:solidFill>
                <a:latin typeface="+mn-lt"/>
              </a:rPr>
              <a:t>LL Rotation at 2</a:t>
            </a:r>
            <a:endParaRPr lang="en-US" b="1" dirty="0">
              <a:solidFill>
                <a:srgbClr val="FF0000"/>
              </a:solidFill>
              <a:latin typeface="+mn-lt"/>
            </a:endParaRPr>
          </a:p>
        </p:txBody>
      </p:sp>
      <p:sp>
        <p:nvSpPr>
          <p:cNvPr id="110" name="TextBox 109"/>
          <p:cNvSpPr txBox="1"/>
          <p:nvPr/>
        </p:nvSpPr>
        <p:spPr>
          <a:xfrm>
            <a:off x="6660232" y="5661248"/>
            <a:ext cx="2160240" cy="369332"/>
          </a:xfrm>
          <a:prstGeom prst="rect">
            <a:avLst/>
          </a:prstGeom>
          <a:noFill/>
        </p:spPr>
        <p:txBody>
          <a:bodyPr wrap="square" rtlCol="0">
            <a:spAutoFit/>
          </a:bodyPr>
          <a:lstStyle/>
          <a:p>
            <a:pPr algn="ctr"/>
            <a:r>
              <a:rPr lang="en-IN" b="1" dirty="0" smtClean="0">
                <a:solidFill>
                  <a:srgbClr val="FF0000"/>
                </a:solidFill>
                <a:latin typeface="+mn-lt"/>
              </a:rPr>
              <a:t>Tree is balanced</a:t>
            </a:r>
            <a:endParaRPr lang="en-US" b="1" dirty="0">
              <a:solidFill>
                <a:srgbClr val="FF0000"/>
              </a:solidFill>
              <a:latin typeface="+mn-lt"/>
            </a:endParaRPr>
          </a:p>
        </p:txBody>
      </p:sp>
    </p:spTree>
  </p:cSld>
  <p:clrMapOvr>
    <a:masterClrMapping/>
  </p:clrMapOvr>
  <p:transition advTm="10203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linds(horizontal)">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linds(horizontal)">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linds(horizontal)">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blinds(horizontal)">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linds(horizontal)">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box(in)">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blinds(horizontal)">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box(in)">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box(in)">
                                      <p:cBhvr>
                                        <p:cTn id="67" dur="500"/>
                                        <p:tgtEl>
                                          <p:spTgt spid="109"/>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box(in)">
                                      <p:cBhvr>
                                        <p:cTn id="72" dur="500"/>
                                        <p:tgtEl>
                                          <p:spTgt spid="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blinds(horizontal)">
                                      <p:cBhvr>
                                        <p:cTn id="77" dur="500"/>
                                        <p:tgtEl>
                                          <p:spTgt spid="6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blinds(horizontal)">
                                      <p:cBhvr>
                                        <p:cTn id="82" dur="500"/>
                                        <p:tgtEl>
                                          <p:spTgt spid="6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blinds(horizontal)">
                                      <p:cBhvr>
                                        <p:cTn id="87" dur="500"/>
                                        <p:tgtEl>
                                          <p:spTgt spid="6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5"/>
                                        </p:tgtEl>
                                        <p:attrNameLst>
                                          <p:attrName>style.visibility</p:attrName>
                                        </p:attrNameLst>
                                      </p:cBhvr>
                                      <p:to>
                                        <p:strVal val="visible"/>
                                      </p:to>
                                    </p:set>
                                    <p:animEffect transition="in" filter="blinds(horizontal)">
                                      <p:cBhvr>
                                        <p:cTn id="92" dur="500"/>
                                        <p:tgtEl>
                                          <p:spTgt spid="65"/>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blinds(horizontal)">
                                      <p:cBhvr>
                                        <p:cTn id="97" dur="500"/>
                                        <p:tgtEl>
                                          <p:spTgt spid="6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blinds(horizontal)">
                                      <p:cBhvr>
                                        <p:cTn id="102" dur="500"/>
                                        <p:tgtEl>
                                          <p:spTgt spid="67"/>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110"/>
                                        </p:tgtEl>
                                        <p:attrNameLst>
                                          <p:attrName>style.visibility</p:attrName>
                                        </p:attrNameLst>
                                      </p:cBhvr>
                                      <p:to>
                                        <p:strVal val="visible"/>
                                      </p:to>
                                    </p:set>
                                    <p:animEffect transition="in" filter="box(in)">
                                      <p:cBhvr>
                                        <p:cTn id="10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1" grpId="0"/>
      <p:bldP spid="32" grpId="0"/>
      <p:bldP spid="33" grpId="0"/>
      <p:bldP spid="34" grpId="0"/>
      <p:bldP spid="35" grpId="0"/>
      <p:bldP spid="36" grpId="0"/>
      <p:bldP spid="37" grpId="0" animBg="1"/>
      <p:bldP spid="39" grpId="0"/>
      <p:bldP spid="67" grpId="0" animBg="1"/>
      <p:bldP spid="109" grpId="0"/>
      <p:bldP spid="110"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52534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907704" y="3068960"/>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r>
              <a:rPr lang="en-IN" altLang="en-US" sz="3000" b="1" dirty="0" smtClean="0">
                <a:solidFill>
                  <a:schemeClr val="bg1"/>
                </a:solidFill>
                <a:latin typeface="Calibri" pitchFamily="34" charset="0"/>
                <a:cs typeface="Times New Roman" pitchFamily="18" charset="0"/>
              </a:rPr>
              <a:t>Construct an AVL tree by  inserting numbers from 1 to 7</a:t>
            </a:r>
            <a:endParaRPr lang="en-US" altLang="en-US" sz="3000" dirty="0"/>
          </a:p>
        </p:txBody>
      </p:sp>
      <p:sp>
        <p:nvSpPr>
          <p:cNvPr id="16389" name="TextBox 6"/>
          <p:cNvSpPr>
            <a:spLocks noChangeArrowheads="1"/>
          </p:cNvSpPr>
          <p:nvPr>
            <p:custDataLst>
              <p:tags r:id="rId4"/>
            </p:custDataLst>
          </p:nvPr>
        </p:nvSpPr>
        <p:spPr bwMode="auto">
          <a:xfrm>
            <a:off x="0" y="1687513"/>
            <a:ext cx="8953500" cy="554037"/>
          </a:xfrm>
          <a:prstGeom prst="rect">
            <a:avLst/>
          </a:prstGeom>
          <a:noFill/>
          <a:ln w="9525" algn="ctr">
            <a:noFill/>
            <a:round/>
            <a:headEnd/>
            <a:tailEnd/>
          </a:ln>
        </p:spPr>
        <p:txBody>
          <a:bodyPr/>
          <a:lstStyle/>
          <a:p>
            <a:pPr algn="ctr"/>
            <a:r>
              <a:rPr lang="en-IN" altLang="en-US" sz="3000" b="1" dirty="0" smtClean="0">
                <a:solidFill>
                  <a:schemeClr val="bg1"/>
                </a:solidFill>
                <a:latin typeface="Calibri" pitchFamily="34" charset="0"/>
                <a:cs typeface="Times New Roman" pitchFamily="18" charset="0"/>
              </a:rPr>
              <a:t> </a:t>
            </a:r>
            <a:endParaRPr lang="en-US" altLang="en-US" sz="3000" b="1" dirty="0">
              <a:solidFill>
                <a:schemeClr val="bg1"/>
              </a:solidFill>
              <a:latin typeface="Calibri" pitchFamily="34" charset="0"/>
              <a:cs typeface="Times New Roman" pitchFamily="18" charset="0"/>
            </a:endParaRPr>
          </a:p>
        </p:txBody>
      </p:sp>
      <p:pic>
        <p:nvPicPr>
          <p:cNvPr id="16392" name="Audio 1">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10" name="Content Placeholder 2"/>
          <p:cNvSpPr>
            <a:spLocks noGrp="1"/>
          </p:cNvSpPr>
          <p:nvPr>
            <p:ph idx="1"/>
          </p:nvPr>
        </p:nvSpPr>
        <p:spPr>
          <a:xfrm>
            <a:off x="0" y="2276872"/>
            <a:ext cx="9144000" cy="4581128"/>
          </a:xfrm>
        </p:spPr>
        <p:txBody>
          <a:bodyPr/>
          <a:lstStyle>
            <a:defPPr/>
          </a:lstStyle>
          <a:p>
            <a:pPr algn="just">
              <a:buNone/>
            </a:pPr>
            <a:r>
              <a:rPr lang="en-IN" sz="2400" b="1" dirty="0" smtClean="0">
                <a:solidFill>
                  <a:schemeClr val="accent1">
                    <a:lumMod val="75000"/>
                  </a:schemeClr>
                </a:solidFill>
              </a:rPr>
              <a:t>Insert 7</a:t>
            </a: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endParaRPr lang="en-IN" sz="2400" b="1" dirty="0" smtClean="0">
              <a:solidFill>
                <a:schemeClr val="accent1">
                  <a:lumMod val="75000"/>
                </a:schemeClr>
              </a:solidFill>
            </a:endParaRPr>
          </a:p>
          <a:p>
            <a:pPr algn="just">
              <a:buNone/>
            </a:pPr>
            <a:endParaRPr lang="en-US" sz="2400" b="1" dirty="0" smtClean="0">
              <a:solidFill>
                <a:schemeClr val="accent1">
                  <a:lumMod val="75000"/>
                </a:schemeClr>
              </a:solidFill>
            </a:endParaRPr>
          </a:p>
        </p:txBody>
      </p:sp>
      <p:sp>
        <p:nvSpPr>
          <p:cNvPr id="58" name="TextBox 193"/>
          <p:cNvSpPr txBox="1"/>
          <p:nvPr/>
        </p:nvSpPr>
        <p:spPr>
          <a:xfrm>
            <a:off x="2915816" y="537321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0</a:t>
            </a:r>
            <a:endParaRPr lang="en-US" b="1" dirty="0">
              <a:solidFill>
                <a:srgbClr val="FF0000"/>
              </a:solidFill>
            </a:endParaRPr>
          </a:p>
        </p:txBody>
      </p:sp>
      <p:sp>
        <p:nvSpPr>
          <p:cNvPr id="59" name="TextBox 193"/>
          <p:cNvSpPr txBox="1"/>
          <p:nvPr/>
        </p:nvSpPr>
        <p:spPr>
          <a:xfrm>
            <a:off x="2771800" y="4365104"/>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-1</a:t>
            </a:r>
            <a:endParaRPr lang="en-US" b="1" dirty="0">
              <a:solidFill>
                <a:srgbClr val="FF0000"/>
              </a:solidFill>
            </a:endParaRPr>
          </a:p>
        </p:txBody>
      </p:sp>
      <p:sp>
        <p:nvSpPr>
          <p:cNvPr id="60" name="TextBox 193"/>
          <p:cNvSpPr txBox="1"/>
          <p:nvPr/>
        </p:nvSpPr>
        <p:spPr>
          <a:xfrm>
            <a:off x="2411760" y="3573016"/>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-2</a:t>
            </a:r>
            <a:endParaRPr lang="en-US" b="1" dirty="0">
              <a:solidFill>
                <a:srgbClr val="FF0000"/>
              </a:solidFill>
            </a:endParaRPr>
          </a:p>
        </p:txBody>
      </p:sp>
      <p:sp>
        <p:nvSpPr>
          <p:cNvPr id="61" name="TextBox 193"/>
          <p:cNvSpPr txBox="1"/>
          <p:nvPr/>
        </p:nvSpPr>
        <p:spPr>
          <a:xfrm>
            <a:off x="1763688" y="2708920"/>
            <a:ext cx="37221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-1</a:t>
            </a:r>
            <a:endParaRPr lang="en-US" b="1" dirty="0">
              <a:solidFill>
                <a:srgbClr val="FF0000"/>
              </a:solidFill>
            </a:endParaRPr>
          </a:p>
        </p:txBody>
      </p:sp>
      <p:grpSp>
        <p:nvGrpSpPr>
          <p:cNvPr id="2" name="Group 69"/>
          <p:cNvGrpSpPr/>
          <p:nvPr/>
        </p:nvGrpSpPr>
        <p:grpSpPr>
          <a:xfrm>
            <a:off x="0" y="2708920"/>
            <a:ext cx="3347864" cy="3549352"/>
            <a:chOff x="0" y="2708920"/>
            <a:chExt cx="3347864" cy="3549352"/>
          </a:xfrm>
        </p:grpSpPr>
        <p:grpSp>
          <p:nvGrpSpPr>
            <p:cNvPr id="3" name="Group 51"/>
            <p:cNvGrpSpPr/>
            <p:nvPr/>
          </p:nvGrpSpPr>
          <p:grpSpPr>
            <a:xfrm>
              <a:off x="2699792" y="5301208"/>
              <a:ext cx="648072" cy="957064"/>
              <a:chOff x="2699792" y="5301208"/>
              <a:chExt cx="648072" cy="957064"/>
            </a:xfrm>
          </p:grpSpPr>
          <p:sp>
            <p:nvSpPr>
              <p:cNvPr id="48" name="Oval 47"/>
              <p:cNvSpPr/>
              <p:nvPr/>
            </p:nvSpPr>
            <p:spPr>
              <a:xfrm>
                <a:off x="2699792" y="5733256"/>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7</a:t>
                </a:r>
                <a:endParaRPr lang="en-US" b="1" dirty="0">
                  <a:solidFill>
                    <a:schemeClr val="accent2">
                      <a:lumMod val="75000"/>
                    </a:schemeClr>
                  </a:solidFill>
                </a:endParaRPr>
              </a:p>
            </p:txBody>
          </p:sp>
          <p:cxnSp>
            <p:nvCxnSpPr>
              <p:cNvPr id="51" name="Straight Arrow Connector 50"/>
              <p:cNvCxnSpPr/>
              <p:nvPr/>
            </p:nvCxnSpPr>
            <p:spPr>
              <a:xfrm>
                <a:off x="2699792" y="5301208"/>
                <a:ext cx="216024" cy="4320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4" name="Group 62"/>
            <p:cNvGrpSpPr/>
            <p:nvPr/>
          </p:nvGrpSpPr>
          <p:grpSpPr>
            <a:xfrm>
              <a:off x="0" y="2708920"/>
              <a:ext cx="2843808" cy="2685256"/>
              <a:chOff x="0" y="2708920"/>
              <a:chExt cx="2843808" cy="2685256"/>
            </a:xfrm>
          </p:grpSpPr>
          <p:grpSp>
            <p:nvGrpSpPr>
              <p:cNvPr id="5" name="Group 46"/>
              <p:cNvGrpSpPr/>
              <p:nvPr/>
            </p:nvGrpSpPr>
            <p:grpSpPr>
              <a:xfrm>
                <a:off x="0" y="2708920"/>
                <a:ext cx="2843808" cy="2685256"/>
                <a:chOff x="0" y="2708920"/>
                <a:chExt cx="2843808" cy="2685256"/>
              </a:xfrm>
            </p:grpSpPr>
            <p:grpSp>
              <p:nvGrpSpPr>
                <p:cNvPr id="6" name="Group 21"/>
                <p:cNvGrpSpPr/>
                <p:nvPr/>
              </p:nvGrpSpPr>
              <p:grpSpPr>
                <a:xfrm>
                  <a:off x="0" y="2708920"/>
                  <a:ext cx="2843808" cy="2685256"/>
                  <a:chOff x="6300192" y="2780928"/>
                  <a:chExt cx="2843808" cy="2685256"/>
                </a:xfrm>
              </p:grpSpPr>
              <p:grpSp>
                <p:nvGrpSpPr>
                  <p:cNvPr id="7" name="Group 84"/>
                  <p:cNvGrpSpPr/>
                  <p:nvPr/>
                </p:nvGrpSpPr>
                <p:grpSpPr>
                  <a:xfrm>
                    <a:off x="6804248" y="2780928"/>
                    <a:ext cx="2339752" cy="2613248"/>
                    <a:chOff x="179512" y="2564904"/>
                    <a:chExt cx="2339752" cy="2613248"/>
                  </a:xfrm>
                </p:grpSpPr>
                <p:grpSp>
                  <p:nvGrpSpPr>
                    <p:cNvPr id="8" name="Group 8"/>
                    <p:cNvGrpSpPr/>
                    <p:nvPr/>
                  </p:nvGrpSpPr>
                  <p:grpSpPr>
                    <a:xfrm>
                      <a:off x="179512" y="2924944"/>
                      <a:ext cx="2339752" cy="2253208"/>
                      <a:chOff x="6804248" y="3429000"/>
                      <a:chExt cx="2339752" cy="2253208"/>
                    </a:xfrm>
                  </p:grpSpPr>
                  <p:grpSp>
                    <p:nvGrpSpPr>
                      <p:cNvPr id="9" name="Group 90"/>
                      <p:cNvGrpSpPr/>
                      <p:nvPr/>
                    </p:nvGrpSpPr>
                    <p:grpSpPr>
                      <a:xfrm>
                        <a:off x="6804248" y="3429000"/>
                        <a:ext cx="1944216" cy="1389112"/>
                        <a:chOff x="5796136" y="3645024"/>
                        <a:chExt cx="1944216" cy="1389112"/>
                      </a:xfrm>
                    </p:grpSpPr>
                    <p:cxnSp>
                      <p:nvCxnSpPr>
                        <p:cNvPr id="36" name="Straight Arrow Connector 35"/>
                        <p:cNvCxnSpPr>
                          <a:stCxn id="38" idx="5"/>
                          <a:endCxn id="39" idx="0"/>
                        </p:cNvCxnSpPr>
                        <p:nvPr/>
                      </p:nvCxnSpPr>
                      <p:spPr>
                        <a:xfrm>
                          <a:off x="69973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7" name="Oval 36"/>
                        <p:cNvSpPr/>
                        <p:nvPr/>
                      </p:nvSpPr>
                      <p:spPr>
                        <a:xfrm>
                          <a:off x="5796136"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2</a:t>
                          </a:r>
                          <a:endParaRPr lang="en-US" b="1" dirty="0">
                            <a:solidFill>
                              <a:schemeClr val="accent2">
                                <a:lumMod val="75000"/>
                              </a:schemeClr>
                            </a:solidFill>
                          </a:endParaRPr>
                        </a:p>
                      </p:txBody>
                    </p:sp>
                    <p:sp>
                      <p:nvSpPr>
                        <p:cNvPr id="38" name="Oval 37"/>
                        <p:cNvSpPr/>
                        <p:nvPr/>
                      </p:nvSpPr>
                      <p:spPr>
                        <a:xfrm>
                          <a:off x="6444208" y="364502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4</a:t>
                          </a:r>
                          <a:endParaRPr lang="en-US" b="1" dirty="0">
                            <a:solidFill>
                              <a:schemeClr val="accent2">
                                <a:lumMod val="75000"/>
                              </a:schemeClr>
                            </a:solidFill>
                          </a:endParaRPr>
                        </a:p>
                      </p:txBody>
                    </p:sp>
                    <p:sp>
                      <p:nvSpPr>
                        <p:cNvPr id="39" name="Oval 38"/>
                        <p:cNvSpPr/>
                        <p:nvPr/>
                      </p:nvSpPr>
                      <p:spPr>
                        <a:xfrm>
                          <a:off x="7092280"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5</a:t>
                          </a:r>
                          <a:endParaRPr lang="en-US" b="1" dirty="0">
                            <a:solidFill>
                              <a:schemeClr val="accent2">
                                <a:lumMod val="75000"/>
                              </a:schemeClr>
                            </a:solidFill>
                          </a:endParaRPr>
                        </a:p>
                      </p:txBody>
                    </p:sp>
                    <p:cxnSp>
                      <p:nvCxnSpPr>
                        <p:cNvPr id="45" name="Straight Arrow Connector 44"/>
                        <p:cNvCxnSpPr>
                          <a:stCxn id="38" idx="3"/>
                          <a:endCxn id="37" idx="0"/>
                        </p:cNvCxnSpPr>
                        <p:nvPr/>
                      </p:nvCxnSpPr>
                      <p:spPr>
                        <a:xfrm flipH="1">
                          <a:off x="61201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33" name="Oval 32"/>
                      <p:cNvSpPr/>
                      <p:nvPr/>
                    </p:nvSpPr>
                    <p:spPr>
                      <a:xfrm>
                        <a:off x="7524328" y="515719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3</a:t>
                        </a:r>
                        <a:endParaRPr lang="en-US" b="1" dirty="0">
                          <a:solidFill>
                            <a:schemeClr val="accent2">
                              <a:lumMod val="75000"/>
                            </a:schemeClr>
                          </a:solidFill>
                        </a:endParaRPr>
                      </a:p>
                    </p:txBody>
                  </p:sp>
                  <p:sp>
                    <p:nvSpPr>
                      <p:cNvPr id="34" name="Oval 33"/>
                      <p:cNvSpPr/>
                      <p:nvPr/>
                    </p:nvSpPr>
                    <p:spPr>
                      <a:xfrm>
                        <a:off x="8495928" y="515719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6</a:t>
                        </a:r>
                        <a:endParaRPr lang="en-US" b="1" dirty="0">
                          <a:solidFill>
                            <a:schemeClr val="accent2">
                              <a:lumMod val="75000"/>
                            </a:schemeClr>
                          </a:solidFill>
                        </a:endParaRPr>
                      </a:p>
                    </p:txBody>
                  </p:sp>
                  <p:cxnSp>
                    <p:nvCxnSpPr>
                      <p:cNvPr id="35" name="Straight Arrow Connector 34"/>
                      <p:cNvCxnSpPr/>
                      <p:nvPr/>
                    </p:nvCxnSpPr>
                    <p:spPr>
                      <a:xfrm>
                        <a:off x="8532440" y="4797152"/>
                        <a:ext cx="216024" cy="4320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7" name="TextBox 193"/>
                    <p:cNvSpPr txBox="1"/>
                    <p:nvPr/>
                  </p:nvSpPr>
                  <p:spPr>
                    <a:xfrm>
                      <a:off x="2195736" y="422108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28" name="TextBox 193"/>
                    <p:cNvSpPr txBox="1"/>
                    <p:nvPr/>
                  </p:nvSpPr>
                  <p:spPr>
                    <a:xfrm>
                      <a:off x="1151112" y="429309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29" name="TextBox 193"/>
                    <p:cNvSpPr txBox="1"/>
                    <p:nvPr/>
                  </p:nvSpPr>
                  <p:spPr>
                    <a:xfrm>
                      <a:off x="1835696" y="3429000"/>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30" name="TextBox 193"/>
                    <p:cNvSpPr txBox="1"/>
                    <p:nvPr/>
                  </p:nvSpPr>
                  <p:spPr>
                    <a:xfrm>
                      <a:off x="179512" y="335699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31" name="TextBox 193"/>
                    <p:cNvSpPr txBox="1"/>
                    <p:nvPr/>
                  </p:nvSpPr>
                  <p:spPr>
                    <a:xfrm>
                      <a:off x="1187624" y="256490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cxnSp>
                <p:nvCxnSpPr>
                  <p:cNvPr id="24" name="Straight Arrow Connector 23"/>
                  <p:cNvCxnSpPr>
                    <a:stCxn id="37" idx="3"/>
                  </p:cNvCxnSpPr>
                  <p:nvPr/>
                </p:nvCxnSpPr>
                <p:spPr>
                  <a:xfrm flipH="1">
                    <a:off x="6588224" y="4453193"/>
                    <a:ext cx="310932" cy="4718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Oval 24"/>
                  <p:cNvSpPr/>
                  <p:nvPr/>
                </p:nvSpPr>
                <p:spPr>
                  <a:xfrm>
                    <a:off x="6300192" y="4941168"/>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a:t>
                    </a:r>
                    <a:endParaRPr lang="en-US" b="1" dirty="0">
                      <a:solidFill>
                        <a:schemeClr val="accent2">
                          <a:lumMod val="75000"/>
                        </a:schemeClr>
                      </a:solidFill>
                    </a:endParaRPr>
                  </a:p>
                </p:txBody>
              </p:sp>
            </p:grpSp>
            <p:cxnSp>
              <p:nvCxnSpPr>
                <p:cNvPr id="46" name="Straight Arrow Connector 45"/>
                <p:cNvCxnSpPr/>
                <p:nvPr/>
              </p:nvCxnSpPr>
              <p:spPr>
                <a:xfrm>
                  <a:off x="1043608" y="4365104"/>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62" name="TextBox 193"/>
              <p:cNvSpPr txBox="1"/>
              <p:nvPr/>
            </p:nvSpPr>
            <p:spPr>
              <a:xfrm>
                <a:off x="0" y="436510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grpSp>
      <p:sp>
        <p:nvSpPr>
          <p:cNvPr id="64" name="TextBox 193"/>
          <p:cNvSpPr txBox="1"/>
          <p:nvPr/>
        </p:nvSpPr>
        <p:spPr>
          <a:xfrm>
            <a:off x="251520" y="350100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0</a:t>
            </a:r>
            <a:endParaRPr lang="en-US" b="1" dirty="0">
              <a:solidFill>
                <a:srgbClr val="FF0000"/>
              </a:solidFill>
            </a:endParaRPr>
          </a:p>
        </p:txBody>
      </p:sp>
      <p:sp>
        <p:nvSpPr>
          <p:cNvPr id="65" name="TextBox 193"/>
          <p:cNvSpPr txBox="1"/>
          <p:nvPr/>
        </p:nvSpPr>
        <p:spPr>
          <a:xfrm>
            <a:off x="0" y="407707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0</a:t>
            </a:r>
            <a:endParaRPr lang="en-US" b="1" dirty="0">
              <a:solidFill>
                <a:srgbClr val="FF0000"/>
              </a:solidFill>
            </a:endParaRPr>
          </a:p>
        </p:txBody>
      </p:sp>
      <p:sp>
        <p:nvSpPr>
          <p:cNvPr id="66" name="TextBox 193"/>
          <p:cNvSpPr txBox="1"/>
          <p:nvPr/>
        </p:nvSpPr>
        <p:spPr>
          <a:xfrm>
            <a:off x="1691680" y="443711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solidFill>
                  <a:srgbClr val="FF0000"/>
                </a:solidFill>
              </a:rPr>
              <a:t>0</a:t>
            </a:r>
            <a:endParaRPr lang="en-US" b="1" dirty="0">
              <a:solidFill>
                <a:srgbClr val="FF0000"/>
              </a:solidFill>
            </a:endParaRPr>
          </a:p>
        </p:txBody>
      </p:sp>
      <p:sp>
        <p:nvSpPr>
          <p:cNvPr id="67" name="Oval 66"/>
          <p:cNvSpPr/>
          <p:nvPr/>
        </p:nvSpPr>
        <p:spPr>
          <a:xfrm>
            <a:off x="1763688" y="3933056"/>
            <a:ext cx="720080" cy="525016"/>
          </a:xfrm>
          <a:prstGeom prst="ellipse">
            <a:avLst/>
          </a:prstGeom>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5</a:t>
            </a:r>
            <a:endParaRPr lang="en-US" b="1" dirty="0">
              <a:solidFill>
                <a:schemeClr val="accent2">
                  <a:lumMod val="75000"/>
                </a:schemeClr>
              </a:solidFill>
            </a:endParaRPr>
          </a:p>
        </p:txBody>
      </p:sp>
      <p:cxnSp>
        <p:nvCxnSpPr>
          <p:cNvPr id="68" name="Curved Connector 36"/>
          <p:cNvCxnSpPr/>
          <p:nvPr/>
        </p:nvCxnSpPr>
        <p:spPr>
          <a:xfrm rot="5400000" flipH="1" flipV="1">
            <a:off x="2206216" y="3490528"/>
            <a:ext cx="483096" cy="360040"/>
          </a:xfrm>
          <a:prstGeom prst="curvedConnector2">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979712" y="2996952"/>
            <a:ext cx="2160240" cy="369332"/>
          </a:xfrm>
          <a:prstGeom prst="rect">
            <a:avLst/>
          </a:prstGeom>
          <a:noFill/>
        </p:spPr>
        <p:txBody>
          <a:bodyPr wrap="square" rtlCol="0">
            <a:spAutoFit/>
          </a:bodyPr>
          <a:lstStyle/>
          <a:p>
            <a:pPr algn="ctr"/>
            <a:r>
              <a:rPr lang="en-IN" b="1" dirty="0" smtClean="0">
                <a:solidFill>
                  <a:srgbClr val="FF0000"/>
                </a:solidFill>
                <a:latin typeface="+mn-lt"/>
              </a:rPr>
              <a:t>Node is Imbalanced</a:t>
            </a:r>
            <a:endParaRPr lang="en-US" b="1" dirty="0">
              <a:solidFill>
                <a:srgbClr val="FF0000"/>
              </a:solidFill>
              <a:latin typeface="+mn-lt"/>
            </a:endParaRPr>
          </a:p>
        </p:txBody>
      </p:sp>
      <p:grpSp>
        <p:nvGrpSpPr>
          <p:cNvPr id="11" name="Group 125"/>
          <p:cNvGrpSpPr/>
          <p:nvPr/>
        </p:nvGrpSpPr>
        <p:grpSpPr>
          <a:xfrm>
            <a:off x="3059832" y="2636912"/>
            <a:ext cx="3347864" cy="3549352"/>
            <a:chOff x="2987824" y="2276872"/>
            <a:chExt cx="3347864" cy="3549352"/>
          </a:xfrm>
        </p:grpSpPr>
        <p:grpSp>
          <p:nvGrpSpPr>
            <p:cNvPr id="12" name="Group 97"/>
            <p:cNvGrpSpPr/>
            <p:nvPr/>
          </p:nvGrpSpPr>
          <p:grpSpPr>
            <a:xfrm>
              <a:off x="2987824" y="2276872"/>
              <a:ext cx="3347864" cy="3549352"/>
              <a:chOff x="0" y="2708920"/>
              <a:chExt cx="3347864" cy="3549352"/>
            </a:xfrm>
          </p:grpSpPr>
          <p:grpSp>
            <p:nvGrpSpPr>
              <p:cNvPr id="13" name="Group 51"/>
              <p:cNvGrpSpPr/>
              <p:nvPr/>
            </p:nvGrpSpPr>
            <p:grpSpPr>
              <a:xfrm>
                <a:off x="2699792" y="5301208"/>
                <a:ext cx="648072" cy="957064"/>
                <a:chOff x="2699792" y="5301208"/>
                <a:chExt cx="648072" cy="957064"/>
              </a:xfrm>
            </p:grpSpPr>
            <p:sp>
              <p:nvSpPr>
                <p:cNvPr id="123" name="Oval 122"/>
                <p:cNvSpPr/>
                <p:nvPr/>
              </p:nvSpPr>
              <p:spPr>
                <a:xfrm>
                  <a:off x="2699792" y="5733256"/>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7</a:t>
                  </a:r>
                  <a:endParaRPr lang="en-US" b="1" dirty="0">
                    <a:solidFill>
                      <a:schemeClr val="accent2">
                        <a:lumMod val="75000"/>
                      </a:schemeClr>
                    </a:solidFill>
                  </a:endParaRPr>
                </a:p>
              </p:txBody>
            </p:sp>
            <p:cxnSp>
              <p:nvCxnSpPr>
                <p:cNvPr id="124" name="Straight Arrow Connector 123"/>
                <p:cNvCxnSpPr/>
                <p:nvPr/>
              </p:nvCxnSpPr>
              <p:spPr>
                <a:xfrm>
                  <a:off x="2699792" y="5301208"/>
                  <a:ext cx="216024" cy="4320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14" name="Group 62"/>
              <p:cNvGrpSpPr/>
              <p:nvPr/>
            </p:nvGrpSpPr>
            <p:grpSpPr>
              <a:xfrm>
                <a:off x="0" y="2708920"/>
                <a:ext cx="2843808" cy="2685256"/>
                <a:chOff x="0" y="2708920"/>
                <a:chExt cx="2843808" cy="2685256"/>
              </a:xfrm>
            </p:grpSpPr>
            <p:grpSp>
              <p:nvGrpSpPr>
                <p:cNvPr id="15" name="Group 46"/>
                <p:cNvGrpSpPr/>
                <p:nvPr/>
              </p:nvGrpSpPr>
              <p:grpSpPr>
                <a:xfrm>
                  <a:off x="0" y="2708920"/>
                  <a:ext cx="2843808" cy="2685256"/>
                  <a:chOff x="0" y="2708920"/>
                  <a:chExt cx="2843808" cy="2685256"/>
                </a:xfrm>
              </p:grpSpPr>
              <p:grpSp>
                <p:nvGrpSpPr>
                  <p:cNvPr id="16" name="Group 21"/>
                  <p:cNvGrpSpPr/>
                  <p:nvPr/>
                </p:nvGrpSpPr>
                <p:grpSpPr>
                  <a:xfrm>
                    <a:off x="0" y="2708920"/>
                    <a:ext cx="2843808" cy="2685256"/>
                    <a:chOff x="6300192" y="2780928"/>
                    <a:chExt cx="2843808" cy="2685256"/>
                  </a:xfrm>
                </p:grpSpPr>
                <p:grpSp>
                  <p:nvGrpSpPr>
                    <p:cNvPr id="17" name="Group 84"/>
                    <p:cNvGrpSpPr/>
                    <p:nvPr/>
                  </p:nvGrpSpPr>
                  <p:grpSpPr>
                    <a:xfrm>
                      <a:off x="6804248" y="2780928"/>
                      <a:ext cx="2339752" cy="2613248"/>
                      <a:chOff x="179512" y="2564904"/>
                      <a:chExt cx="2339752" cy="2613248"/>
                    </a:xfrm>
                  </p:grpSpPr>
                  <p:grpSp>
                    <p:nvGrpSpPr>
                      <p:cNvPr id="18" name="Group 8"/>
                      <p:cNvGrpSpPr/>
                      <p:nvPr/>
                    </p:nvGrpSpPr>
                    <p:grpSpPr>
                      <a:xfrm>
                        <a:off x="179512" y="2924944"/>
                        <a:ext cx="2339752" cy="2253208"/>
                        <a:chOff x="6804248" y="3429000"/>
                        <a:chExt cx="2339752" cy="2253208"/>
                      </a:xfrm>
                    </p:grpSpPr>
                    <p:grpSp>
                      <p:nvGrpSpPr>
                        <p:cNvPr id="19" name="Group 90"/>
                        <p:cNvGrpSpPr/>
                        <p:nvPr/>
                      </p:nvGrpSpPr>
                      <p:grpSpPr>
                        <a:xfrm>
                          <a:off x="6804248" y="3429000"/>
                          <a:ext cx="1944216" cy="1389112"/>
                          <a:chOff x="5796136" y="3645024"/>
                          <a:chExt cx="1944216" cy="1389112"/>
                        </a:xfrm>
                      </p:grpSpPr>
                      <p:cxnSp>
                        <p:nvCxnSpPr>
                          <p:cNvPr id="118" name="Straight Arrow Connector 117"/>
                          <p:cNvCxnSpPr>
                            <a:stCxn id="120" idx="5"/>
                            <a:endCxn id="121" idx="0"/>
                          </p:cNvCxnSpPr>
                          <p:nvPr/>
                        </p:nvCxnSpPr>
                        <p:spPr>
                          <a:xfrm>
                            <a:off x="69973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9" name="Oval 118"/>
                          <p:cNvSpPr/>
                          <p:nvPr/>
                        </p:nvSpPr>
                        <p:spPr>
                          <a:xfrm>
                            <a:off x="5796136"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2</a:t>
                            </a:r>
                            <a:endParaRPr lang="en-US" b="1" dirty="0">
                              <a:solidFill>
                                <a:schemeClr val="accent2">
                                  <a:lumMod val="75000"/>
                                </a:schemeClr>
                              </a:solidFill>
                            </a:endParaRPr>
                          </a:p>
                        </p:txBody>
                      </p:sp>
                      <p:sp>
                        <p:nvSpPr>
                          <p:cNvPr id="120" name="Oval 119"/>
                          <p:cNvSpPr/>
                          <p:nvPr/>
                        </p:nvSpPr>
                        <p:spPr>
                          <a:xfrm>
                            <a:off x="6444208" y="364502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4</a:t>
                            </a:r>
                            <a:endParaRPr lang="en-US" b="1" dirty="0">
                              <a:solidFill>
                                <a:schemeClr val="accent2">
                                  <a:lumMod val="75000"/>
                                </a:schemeClr>
                              </a:solidFill>
                            </a:endParaRPr>
                          </a:p>
                        </p:txBody>
                      </p:sp>
                      <p:sp>
                        <p:nvSpPr>
                          <p:cNvPr id="121" name="Oval 120"/>
                          <p:cNvSpPr/>
                          <p:nvPr/>
                        </p:nvSpPr>
                        <p:spPr>
                          <a:xfrm>
                            <a:off x="7092280"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5</a:t>
                            </a:r>
                            <a:endParaRPr lang="en-US" b="1" dirty="0">
                              <a:solidFill>
                                <a:schemeClr val="accent2">
                                  <a:lumMod val="75000"/>
                                </a:schemeClr>
                              </a:solidFill>
                            </a:endParaRPr>
                          </a:p>
                        </p:txBody>
                      </p:sp>
                      <p:cxnSp>
                        <p:nvCxnSpPr>
                          <p:cNvPr id="122" name="Straight Arrow Connector 121"/>
                          <p:cNvCxnSpPr>
                            <a:stCxn id="120" idx="3"/>
                            <a:endCxn id="119" idx="0"/>
                          </p:cNvCxnSpPr>
                          <p:nvPr/>
                        </p:nvCxnSpPr>
                        <p:spPr>
                          <a:xfrm flipH="1">
                            <a:off x="61201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15" name="Oval 114"/>
                        <p:cNvSpPr/>
                        <p:nvPr/>
                      </p:nvSpPr>
                      <p:spPr>
                        <a:xfrm>
                          <a:off x="7524328" y="515719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3</a:t>
                          </a:r>
                          <a:endParaRPr lang="en-US" b="1" dirty="0">
                            <a:solidFill>
                              <a:schemeClr val="accent2">
                                <a:lumMod val="75000"/>
                              </a:schemeClr>
                            </a:solidFill>
                          </a:endParaRPr>
                        </a:p>
                      </p:txBody>
                    </p:sp>
                    <p:sp>
                      <p:nvSpPr>
                        <p:cNvPr id="116" name="Oval 115"/>
                        <p:cNvSpPr/>
                        <p:nvPr/>
                      </p:nvSpPr>
                      <p:spPr>
                        <a:xfrm>
                          <a:off x="8495928" y="515719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6</a:t>
                          </a:r>
                          <a:endParaRPr lang="en-US" b="1" dirty="0">
                            <a:solidFill>
                              <a:schemeClr val="accent2">
                                <a:lumMod val="75000"/>
                              </a:schemeClr>
                            </a:solidFill>
                          </a:endParaRPr>
                        </a:p>
                      </p:txBody>
                    </p:sp>
                    <p:cxnSp>
                      <p:nvCxnSpPr>
                        <p:cNvPr id="117" name="Straight Arrow Connector 116"/>
                        <p:cNvCxnSpPr/>
                        <p:nvPr/>
                      </p:nvCxnSpPr>
                      <p:spPr>
                        <a:xfrm>
                          <a:off x="8532440" y="4797152"/>
                          <a:ext cx="216024" cy="4320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09" name="TextBox 193"/>
                      <p:cNvSpPr txBox="1"/>
                      <p:nvPr/>
                    </p:nvSpPr>
                    <p:spPr>
                      <a:xfrm>
                        <a:off x="2195736" y="422108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10" name="TextBox 193"/>
                      <p:cNvSpPr txBox="1"/>
                      <p:nvPr/>
                    </p:nvSpPr>
                    <p:spPr>
                      <a:xfrm>
                        <a:off x="1151112" y="429309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11" name="TextBox 193"/>
                      <p:cNvSpPr txBox="1"/>
                      <p:nvPr/>
                    </p:nvSpPr>
                    <p:spPr>
                      <a:xfrm>
                        <a:off x="1835696" y="3429000"/>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12" name="TextBox 193"/>
                      <p:cNvSpPr txBox="1"/>
                      <p:nvPr/>
                    </p:nvSpPr>
                    <p:spPr>
                      <a:xfrm>
                        <a:off x="179512" y="335699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13" name="TextBox 193"/>
                      <p:cNvSpPr txBox="1"/>
                      <p:nvPr/>
                    </p:nvSpPr>
                    <p:spPr>
                      <a:xfrm>
                        <a:off x="1187624" y="256490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cxnSp>
                  <p:nvCxnSpPr>
                    <p:cNvPr id="106" name="Straight Arrow Connector 105"/>
                    <p:cNvCxnSpPr>
                      <a:stCxn id="119" idx="3"/>
                    </p:cNvCxnSpPr>
                    <p:nvPr/>
                  </p:nvCxnSpPr>
                  <p:spPr>
                    <a:xfrm flipH="1">
                      <a:off x="6588224" y="4453193"/>
                      <a:ext cx="310932" cy="4718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7" name="Oval 106"/>
                    <p:cNvSpPr/>
                    <p:nvPr/>
                  </p:nvSpPr>
                  <p:spPr>
                    <a:xfrm>
                      <a:off x="6300192" y="4941168"/>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a:t>
                      </a:r>
                      <a:endParaRPr lang="en-US" b="1" dirty="0">
                        <a:solidFill>
                          <a:schemeClr val="accent2">
                            <a:lumMod val="75000"/>
                          </a:schemeClr>
                        </a:solidFill>
                      </a:endParaRPr>
                    </a:p>
                  </p:txBody>
                </p:sp>
              </p:grpSp>
              <p:cxnSp>
                <p:nvCxnSpPr>
                  <p:cNvPr id="104" name="Straight Arrow Connector 103"/>
                  <p:cNvCxnSpPr/>
                  <p:nvPr/>
                </p:nvCxnSpPr>
                <p:spPr>
                  <a:xfrm>
                    <a:off x="1043608" y="4365104"/>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02" name="TextBox 193"/>
                <p:cNvSpPr txBox="1"/>
                <p:nvPr/>
              </p:nvSpPr>
              <p:spPr>
                <a:xfrm>
                  <a:off x="0" y="436510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grpSp>
        <p:sp>
          <p:nvSpPr>
            <p:cNvPr id="125" name="TextBox 193"/>
            <p:cNvSpPr txBox="1"/>
            <p:nvPr/>
          </p:nvSpPr>
          <p:spPr>
            <a:xfrm>
              <a:off x="5940152" y="494116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cxnSp>
        <p:nvCxnSpPr>
          <p:cNvPr id="129" name="Curved Connector 36"/>
          <p:cNvCxnSpPr/>
          <p:nvPr/>
        </p:nvCxnSpPr>
        <p:spPr>
          <a:xfrm flipH="1" flipV="1">
            <a:off x="5940152" y="5085184"/>
            <a:ext cx="134120" cy="589330"/>
          </a:xfrm>
          <a:prstGeom prst="curvedConnector3">
            <a:avLst>
              <a:gd name="adj1" fmla="val -170444"/>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0" name="Curved Connector 36"/>
          <p:cNvCxnSpPr/>
          <p:nvPr/>
        </p:nvCxnSpPr>
        <p:spPr>
          <a:xfrm flipH="1" flipV="1">
            <a:off x="5508104" y="4149080"/>
            <a:ext cx="134120" cy="589330"/>
          </a:xfrm>
          <a:prstGeom prst="curvedConnector3">
            <a:avLst>
              <a:gd name="adj1" fmla="val -170444"/>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36"/>
          <p:cNvCxnSpPr/>
          <p:nvPr/>
        </p:nvCxnSpPr>
        <p:spPr>
          <a:xfrm rot="10800000" flipV="1">
            <a:off x="4499992" y="3933056"/>
            <a:ext cx="360040" cy="529580"/>
          </a:xfrm>
          <a:prstGeom prst="curvedConnector2">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32" name="Right Arrow 131"/>
          <p:cNvSpPr/>
          <p:nvPr/>
        </p:nvSpPr>
        <p:spPr>
          <a:xfrm>
            <a:off x="5436096" y="2708920"/>
            <a:ext cx="1800200" cy="1224136"/>
          </a:xfrm>
          <a:prstGeom prst="rightArrow">
            <a:avLst/>
          </a:prstGeom>
          <a:solidFill>
            <a:schemeClr val="accent1">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bg2"/>
                </a:solidFill>
                <a:latin typeface="Calibri" pitchFamily="34" charset="0"/>
                <a:cs typeface="Calibri" pitchFamily="34" charset="0"/>
              </a:rPr>
              <a:t>After LL Rotation at 5</a:t>
            </a:r>
            <a:endParaRPr lang="en-US" sz="1600" b="1" dirty="0" smtClean="0">
              <a:solidFill>
                <a:schemeClr val="bg2"/>
              </a:solidFill>
              <a:latin typeface="Calibri" pitchFamily="34" charset="0"/>
              <a:cs typeface="Calibri" pitchFamily="34" charset="0"/>
            </a:endParaRPr>
          </a:p>
        </p:txBody>
      </p:sp>
      <p:grpSp>
        <p:nvGrpSpPr>
          <p:cNvPr id="20" name="Group 132"/>
          <p:cNvGrpSpPr/>
          <p:nvPr/>
        </p:nvGrpSpPr>
        <p:grpSpPr>
          <a:xfrm>
            <a:off x="6444208" y="3140968"/>
            <a:ext cx="2915816" cy="2613248"/>
            <a:chOff x="-72008" y="2708920"/>
            <a:chExt cx="2915816" cy="2613248"/>
          </a:xfrm>
        </p:grpSpPr>
        <p:grpSp>
          <p:nvGrpSpPr>
            <p:cNvPr id="21" name="Group 51"/>
            <p:cNvGrpSpPr/>
            <p:nvPr/>
          </p:nvGrpSpPr>
          <p:grpSpPr>
            <a:xfrm>
              <a:off x="1512168" y="4365104"/>
              <a:ext cx="648072" cy="885056"/>
              <a:chOff x="1512168" y="4365104"/>
              <a:chExt cx="648072" cy="885056"/>
            </a:xfrm>
          </p:grpSpPr>
          <p:sp>
            <p:nvSpPr>
              <p:cNvPr id="158" name="Oval 157"/>
              <p:cNvSpPr/>
              <p:nvPr/>
            </p:nvSpPr>
            <p:spPr>
              <a:xfrm>
                <a:off x="1512168" y="472514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5</a:t>
                </a:r>
                <a:endParaRPr lang="en-US" b="1" dirty="0">
                  <a:solidFill>
                    <a:schemeClr val="accent2">
                      <a:lumMod val="75000"/>
                    </a:schemeClr>
                  </a:solidFill>
                </a:endParaRPr>
              </a:p>
            </p:txBody>
          </p:sp>
          <p:cxnSp>
            <p:nvCxnSpPr>
              <p:cNvPr id="159" name="Straight Arrow Connector 158"/>
              <p:cNvCxnSpPr>
                <a:endCxn id="158" idx="0"/>
              </p:cNvCxnSpPr>
              <p:nvPr/>
            </p:nvCxnSpPr>
            <p:spPr>
              <a:xfrm flipH="1">
                <a:off x="1836204" y="4365104"/>
                <a:ext cx="180020"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22" name="Group 62"/>
            <p:cNvGrpSpPr/>
            <p:nvPr/>
          </p:nvGrpSpPr>
          <p:grpSpPr>
            <a:xfrm>
              <a:off x="-72008" y="2708920"/>
              <a:ext cx="2915816" cy="2613248"/>
              <a:chOff x="-72008" y="2708920"/>
              <a:chExt cx="2915816" cy="2613248"/>
            </a:xfrm>
          </p:grpSpPr>
          <p:grpSp>
            <p:nvGrpSpPr>
              <p:cNvPr id="23" name="Group 46"/>
              <p:cNvGrpSpPr/>
              <p:nvPr/>
            </p:nvGrpSpPr>
            <p:grpSpPr>
              <a:xfrm>
                <a:off x="-72008" y="2708920"/>
                <a:ext cx="2915816" cy="2613248"/>
                <a:chOff x="-72008" y="2708920"/>
                <a:chExt cx="2915816" cy="2613248"/>
              </a:xfrm>
            </p:grpSpPr>
            <p:grpSp>
              <p:nvGrpSpPr>
                <p:cNvPr id="26" name="Group 21"/>
                <p:cNvGrpSpPr/>
                <p:nvPr/>
              </p:nvGrpSpPr>
              <p:grpSpPr>
                <a:xfrm>
                  <a:off x="-72008" y="2708920"/>
                  <a:ext cx="2915816" cy="2613248"/>
                  <a:chOff x="6228184" y="2780928"/>
                  <a:chExt cx="2915816" cy="2613248"/>
                </a:xfrm>
              </p:grpSpPr>
              <p:grpSp>
                <p:nvGrpSpPr>
                  <p:cNvPr id="16384" name="Group 84"/>
                  <p:cNvGrpSpPr/>
                  <p:nvPr/>
                </p:nvGrpSpPr>
                <p:grpSpPr>
                  <a:xfrm>
                    <a:off x="6804248" y="2780928"/>
                    <a:ext cx="2339752" cy="2613248"/>
                    <a:chOff x="179512" y="2564904"/>
                    <a:chExt cx="2339752" cy="2613248"/>
                  </a:xfrm>
                </p:grpSpPr>
                <p:grpSp>
                  <p:nvGrpSpPr>
                    <p:cNvPr id="16385" name="Group 8"/>
                    <p:cNvGrpSpPr/>
                    <p:nvPr/>
                  </p:nvGrpSpPr>
                  <p:grpSpPr>
                    <a:xfrm>
                      <a:off x="179512" y="2924944"/>
                      <a:ext cx="2339752" cy="2253208"/>
                      <a:chOff x="6804248" y="3429000"/>
                      <a:chExt cx="2339752" cy="2253208"/>
                    </a:xfrm>
                  </p:grpSpPr>
                  <p:grpSp>
                    <p:nvGrpSpPr>
                      <p:cNvPr id="16390" name="Group 90"/>
                      <p:cNvGrpSpPr/>
                      <p:nvPr/>
                    </p:nvGrpSpPr>
                    <p:grpSpPr>
                      <a:xfrm>
                        <a:off x="6804248" y="3429000"/>
                        <a:ext cx="1944216" cy="1389112"/>
                        <a:chOff x="5796136" y="3645024"/>
                        <a:chExt cx="1944216" cy="1389112"/>
                      </a:xfrm>
                    </p:grpSpPr>
                    <p:cxnSp>
                      <p:nvCxnSpPr>
                        <p:cNvPr id="153" name="Straight Arrow Connector 152"/>
                        <p:cNvCxnSpPr>
                          <a:stCxn id="155" idx="5"/>
                          <a:endCxn id="156" idx="0"/>
                        </p:cNvCxnSpPr>
                        <p:nvPr/>
                      </p:nvCxnSpPr>
                      <p:spPr>
                        <a:xfrm>
                          <a:off x="69973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4" name="Oval 153"/>
                        <p:cNvSpPr/>
                        <p:nvPr/>
                      </p:nvSpPr>
                      <p:spPr>
                        <a:xfrm>
                          <a:off x="5796136"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2</a:t>
                          </a:r>
                          <a:endParaRPr lang="en-US" b="1" dirty="0">
                            <a:solidFill>
                              <a:schemeClr val="accent2">
                                <a:lumMod val="75000"/>
                              </a:schemeClr>
                            </a:solidFill>
                          </a:endParaRPr>
                        </a:p>
                      </p:txBody>
                    </p:sp>
                    <p:sp>
                      <p:nvSpPr>
                        <p:cNvPr id="155" name="Oval 154"/>
                        <p:cNvSpPr/>
                        <p:nvPr/>
                      </p:nvSpPr>
                      <p:spPr>
                        <a:xfrm>
                          <a:off x="6444208" y="364502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4</a:t>
                          </a:r>
                          <a:endParaRPr lang="en-US" b="1" dirty="0">
                            <a:solidFill>
                              <a:schemeClr val="accent2">
                                <a:lumMod val="75000"/>
                              </a:schemeClr>
                            </a:solidFill>
                          </a:endParaRPr>
                        </a:p>
                      </p:txBody>
                    </p:sp>
                    <p:sp>
                      <p:nvSpPr>
                        <p:cNvPr id="156" name="Oval 155"/>
                        <p:cNvSpPr/>
                        <p:nvPr/>
                      </p:nvSpPr>
                      <p:spPr>
                        <a:xfrm>
                          <a:off x="7092280" y="4509120"/>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6</a:t>
                          </a:r>
                          <a:endParaRPr lang="en-US" b="1" dirty="0">
                            <a:solidFill>
                              <a:schemeClr val="accent2">
                                <a:lumMod val="75000"/>
                              </a:schemeClr>
                            </a:solidFill>
                          </a:endParaRPr>
                        </a:p>
                      </p:txBody>
                    </p:sp>
                    <p:cxnSp>
                      <p:nvCxnSpPr>
                        <p:cNvPr id="157" name="Straight Arrow Connector 156"/>
                        <p:cNvCxnSpPr>
                          <a:stCxn id="155" idx="3"/>
                          <a:endCxn id="154" idx="0"/>
                        </p:cNvCxnSpPr>
                        <p:nvPr/>
                      </p:nvCxnSpPr>
                      <p:spPr>
                        <a:xfrm flipH="1">
                          <a:off x="6120172" y="4093153"/>
                          <a:ext cx="418944" cy="4159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50" name="Oval 149"/>
                      <p:cNvSpPr/>
                      <p:nvPr/>
                    </p:nvSpPr>
                    <p:spPr>
                      <a:xfrm>
                        <a:off x="7164288" y="508518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3</a:t>
                        </a:r>
                        <a:endParaRPr lang="en-US" b="1" dirty="0">
                          <a:solidFill>
                            <a:schemeClr val="accent2">
                              <a:lumMod val="75000"/>
                            </a:schemeClr>
                          </a:solidFill>
                        </a:endParaRPr>
                      </a:p>
                    </p:txBody>
                  </p:sp>
                  <p:sp>
                    <p:nvSpPr>
                      <p:cNvPr id="151" name="Oval 150"/>
                      <p:cNvSpPr/>
                      <p:nvPr/>
                    </p:nvSpPr>
                    <p:spPr>
                      <a:xfrm>
                        <a:off x="8495928" y="5157192"/>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7</a:t>
                        </a:r>
                        <a:endParaRPr lang="en-US" b="1" dirty="0">
                          <a:solidFill>
                            <a:schemeClr val="accent2">
                              <a:lumMod val="75000"/>
                            </a:schemeClr>
                          </a:solidFill>
                        </a:endParaRPr>
                      </a:p>
                    </p:txBody>
                  </p:sp>
                  <p:cxnSp>
                    <p:nvCxnSpPr>
                      <p:cNvPr id="152" name="Straight Arrow Connector 151"/>
                      <p:cNvCxnSpPr/>
                      <p:nvPr/>
                    </p:nvCxnSpPr>
                    <p:spPr>
                      <a:xfrm>
                        <a:off x="8532440" y="4797152"/>
                        <a:ext cx="216024" cy="4320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44" name="TextBox 193"/>
                    <p:cNvSpPr txBox="1"/>
                    <p:nvPr/>
                  </p:nvSpPr>
                  <p:spPr>
                    <a:xfrm>
                      <a:off x="2195736" y="4221088"/>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45" name="TextBox 193"/>
                    <p:cNvSpPr txBox="1"/>
                    <p:nvPr/>
                  </p:nvSpPr>
                  <p:spPr>
                    <a:xfrm>
                      <a:off x="1151112" y="4293096"/>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46" name="TextBox 193"/>
                    <p:cNvSpPr txBox="1"/>
                    <p:nvPr/>
                  </p:nvSpPr>
                  <p:spPr>
                    <a:xfrm>
                      <a:off x="1835696" y="3429000"/>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47" name="TextBox 193"/>
                    <p:cNvSpPr txBox="1"/>
                    <p:nvPr/>
                  </p:nvSpPr>
                  <p:spPr>
                    <a:xfrm>
                      <a:off x="179512" y="3356992"/>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sp>
                  <p:nvSpPr>
                    <p:cNvPr id="148" name="TextBox 193"/>
                    <p:cNvSpPr txBox="1"/>
                    <p:nvPr/>
                  </p:nvSpPr>
                  <p:spPr>
                    <a:xfrm>
                      <a:off x="1187624" y="256490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cxnSp>
                <p:nvCxnSpPr>
                  <p:cNvPr id="141" name="Straight Arrow Connector 140"/>
                  <p:cNvCxnSpPr>
                    <a:stCxn id="154" idx="3"/>
                    <a:endCxn id="142" idx="7"/>
                  </p:cNvCxnSpPr>
                  <p:nvPr/>
                </p:nvCxnSpPr>
                <p:spPr>
                  <a:xfrm flipH="1">
                    <a:off x="6781348" y="4453193"/>
                    <a:ext cx="117808" cy="3488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2" name="Oval 141"/>
                  <p:cNvSpPr/>
                  <p:nvPr/>
                </p:nvSpPr>
                <p:spPr>
                  <a:xfrm>
                    <a:off x="6228184" y="4725144"/>
                    <a:ext cx="648072" cy="525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smtClean="0">
                        <a:solidFill>
                          <a:schemeClr val="accent2">
                            <a:lumMod val="75000"/>
                          </a:schemeClr>
                        </a:solidFill>
                      </a:rPr>
                      <a:t>1</a:t>
                    </a:r>
                    <a:endParaRPr lang="en-US" b="1" dirty="0">
                      <a:solidFill>
                        <a:schemeClr val="accent2">
                          <a:lumMod val="75000"/>
                        </a:schemeClr>
                      </a:solidFill>
                    </a:endParaRPr>
                  </a:p>
                </p:txBody>
              </p:sp>
            </p:grpSp>
            <p:cxnSp>
              <p:nvCxnSpPr>
                <p:cNvPr id="139" name="Straight Arrow Connector 138"/>
                <p:cNvCxnSpPr>
                  <a:stCxn id="154" idx="5"/>
                  <a:endCxn id="150" idx="0"/>
                </p:cNvCxnSpPr>
                <p:nvPr/>
              </p:nvCxnSpPr>
              <p:spPr>
                <a:xfrm>
                  <a:off x="1057220" y="4381185"/>
                  <a:ext cx="130912" cy="34395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37" name="TextBox 193"/>
              <p:cNvSpPr txBox="1"/>
              <p:nvPr/>
            </p:nvSpPr>
            <p:spPr>
              <a:xfrm>
                <a:off x="0" y="4365104"/>
                <a:ext cx="301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smtClean="0"/>
                  <a:t>0</a:t>
                </a:r>
                <a:endParaRPr lang="en-US" b="1" dirty="0"/>
              </a:p>
            </p:txBody>
          </p:sp>
        </p:grpSp>
      </p:grpSp>
      <p:sp>
        <p:nvSpPr>
          <p:cNvPr id="165" name="TextBox 164"/>
          <p:cNvSpPr txBox="1"/>
          <p:nvPr/>
        </p:nvSpPr>
        <p:spPr>
          <a:xfrm>
            <a:off x="3419872" y="5589240"/>
            <a:ext cx="2160240" cy="369332"/>
          </a:xfrm>
          <a:prstGeom prst="rect">
            <a:avLst/>
          </a:prstGeom>
          <a:noFill/>
        </p:spPr>
        <p:txBody>
          <a:bodyPr wrap="square" rtlCol="0">
            <a:spAutoFit/>
          </a:bodyPr>
          <a:lstStyle/>
          <a:p>
            <a:pPr algn="ctr"/>
            <a:r>
              <a:rPr lang="en-IN" b="1" dirty="0" smtClean="0">
                <a:solidFill>
                  <a:srgbClr val="FF0000"/>
                </a:solidFill>
                <a:latin typeface="+mn-lt"/>
              </a:rPr>
              <a:t>LL Rotation at 5</a:t>
            </a:r>
            <a:endParaRPr lang="en-US" b="1" dirty="0">
              <a:solidFill>
                <a:srgbClr val="FF0000"/>
              </a:solidFill>
              <a:latin typeface="+mn-lt"/>
            </a:endParaRPr>
          </a:p>
        </p:txBody>
      </p:sp>
      <p:sp>
        <p:nvSpPr>
          <p:cNvPr id="166" name="TextBox 165"/>
          <p:cNvSpPr txBox="1"/>
          <p:nvPr/>
        </p:nvSpPr>
        <p:spPr>
          <a:xfrm>
            <a:off x="6732240" y="5805264"/>
            <a:ext cx="2160240" cy="369332"/>
          </a:xfrm>
          <a:prstGeom prst="rect">
            <a:avLst/>
          </a:prstGeom>
          <a:noFill/>
        </p:spPr>
        <p:txBody>
          <a:bodyPr wrap="square" rtlCol="0">
            <a:spAutoFit/>
          </a:bodyPr>
          <a:lstStyle/>
          <a:p>
            <a:pPr algn="ctr"/>
            <a:r>
              <a:rPr lang="en-IN" b="1" dirty="0" smtClean="0">
                <a:solidFill>
                  <a:srgbClr val="FF0000"/>
                </a:solidFill>
                <a:latin typeface="+mn-lt"/>
              </a:rPr>
              <a:t>Tree is Balanced</a:t>
            </a:r>
            <a:endParaRPr lang="en-US" b="1" dirty="0">
              <a:solidFill>
                <a:srgbClr val="FF0000"/>
              </a:solidFill>
              <a:latin typeface="+mn-lt"/>
            </a:endParaRP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box(in)">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box(in)">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box(in)">
                                      <p:cBhvr>
                                        <p:cTn id="21" dur="500"/>
                                        <p:tgtEl>
                                          <p:spTgt spid="66"/>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box(in)">
                                      <p:cBhvr>
                                        <p:cTn id="26" dur="500"/>
                                        <p:tgtEl>
                                          <p:spTgt spid="6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box(in)">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box(in)">
                                      <p:cBhvr>
                                        <p:cTn id="36" dur="500"/>
                                        <p:tgtEl>
                                          <p:spTgt spid="64"/>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box(in)">
                                      <p:cBhvr>
                                        <p:cTn id="41" dur="500"/>
                                        <p:tgtEl>
                                          <p:spTgt spid="61"/>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box(in)">
                                      <p:cBhvr>
                                        <p:cTn id="46" dur="500"/>
                                        <p:tgtEl>
                                          <p:spTgt spid="6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blinds(horizontal)">
                                      <p:cBhvr>
                                        <p:cTn id="51" dur="500"/>
                                        <p:tgtEl>
                                          <p:spTgt spid="68"/>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box(in)">
                                      <p:cBhvr>
                                        <p:cTn id="56" dur="500"/>
                                        <p:tgtEl>
                                          <p:spTgt spid="69"/>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box(in)">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165"/>
                                        </p:tgtEl>
                                        <p:attrNameLst>
                                          <p:attrName>style.visibility</p:attrName>
                                        </p:attrNameLst>
                                      </p:cBhvr>
                                      <p:to>
                                        <p:strVal val="visible"/>
                                      </p:to>
                                    </p:set>
                                    <p:animEffect transition="in" filter="box(in)">
                                      <p:cBhvr>
                                        <p:cTn id="66" dur="500"/>
                                        <p:tgtEl>
                                          <p:spTgt spid="165"/>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29"/>
                                        </p:tgtEl>
                                        <p:attrNameLst>
                                          <p:attrName>style.visibility</p:attrName>
                                        </p:attrNameLst>
                                      </p:cBhvr>
                                      <p:to>
                                        <p:strVal val="visible"/>
                                      </p:to>
                                    </p:set>
                                    <p:animEffect transition="in" filter="blinds(horizontal)">
                                      <p:cBhvr>
                                        <p:cTn id="71" dur="500"/>
                                        <p:tgtEl>
                                          <p:spTgt spid="129"/>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30"/>
                                        </p:tgtEl>
                                        <p:attrNameLst>
                                          <p:attrName>style.visibility</p:attrName>
                                        </p:attrNameLst>
                                      </p:cBhvr>
                                      <p:to>
                                        <p:strVal val="visible"/>
                                      </p:to>
                                    </p:set>
                                    <p:animEffect transition="in" filter="blinds(horizontal)">
                                      <p:cBhvr>
                                        <p:cTn id="76" dur="500"/>
                                        <p:tgtEl>
                                          <p:spTgt spid="130"/>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31"/>
                                        </p:tgtEl>
                                        <p:attrNameLst>
                                          <p:attrName>style.visibility</p:attrName>
                                        </p:attrNameLst>
                                      </p:cBhvr>
                                      <p:to>
                                        <p:strVal val="visible"/>
                                      </p:to>
                                    </p:set>
                                    <p:animEffect transition="in" filter="blinds(horizontal)">
                                      <p:cBhvr>
                                        <p:cTn id="81" dur="500"/>
                                        <p:tgtEl>
                                          <p:spTgt spid="131"/>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32"/>
                                        </p:tgtEl>
                                        <p:attrNameLst>
                                          <p:attrName>style.visibility</p:attrName>
                                        </p:attrNameLst>
                                      </p:cBhvr>
                                      <p:to>
                                        <p:strVal val="visible"/>
                                      </p:to>
                                    </p:set>
                                    <p:animEffect transition="in" filter="blinds(horizontal)">
                                      <p:cBhvr>
                                        <p:cTn id="86" dur="500"/>
                                        <p:tgtEl>
                                          <p:spTgt spid="132"/>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box(in)">
                                      <p:cBhvr>
                                        <p:cTn id="91" dur="500"/>
                                        <p:tgtEl>
                                          <p:spTgt spid="20"/>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166"/>
                                        </p:tgtEl>
                                        <p:attrNameLst>
                                          <p:attrName>style.visibility</p:attrName>
                                        </p:attrNameLst>
                                      </p:cBhvr>
                                      <p:to>
                                        <p:strVal val="visible"/>
                                      </p:to>
                                    </p:set>
                                    <p:animEffect transition="in" filter="box(in)">
                                      <p:cBhvr>
                                        <p:cTn id="96"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4" grpId="0"/>
      <p:bldP spid="65" grpId="0"/>
      <p:bldP spid="66" grpId="0"/>
      <p:bldP spid="67" grpId="0" animBg="1"/>
      <p:bldP spid="69" grpId="0"/>
      <p:bldP spid="132" grpId="0" animBg="1"/>
      <p:bldP spid="165" grpId="0"/>
      <p:bldP spid="166"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1"/>
            <a:ext cx="9144000" cy="652534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pitchFamily="34" charset="0"/>
                <a:cs typeface="Times New Roman" pitchFamily="18" charset="0"/>
              </a:rPr>
              <a:t>Deletion Operation in AVL Tree </a:t>
            </a:r>
            <a:endParaRPr lang="en-US" altLang="en-US" sz="3000" b="1" dirty="0">
              <a:solidFill>
                <a:schemeClr val="bg1"/>
              </a:solidFill>
              <a:latin typeface="Calibri" pitchFamily="34" charset="0"/>
              <a:cs typeface="Times New Roman" pitchFamily="18" charset="0"/>
            </a:endParaRPr>
          </a:p>
        </p:txBody>
      </p:sp>
      <p:pic>
        <p:nvPicPr>
          <p:cNvPr id="16392" name="Audio 1">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sp>
        <p:nvSpPr>
          <p:cNvPr id="10" name="Content Placeholder 2"/>
          <p:cNvSpPr>
            <a:spLocks noGrp="1"/>
          </p:cNvSpPr>
          <p:nvPr>
            <p:ph idx="1"/>
          </p:nvPr>
        </p:nvSpPr>
        <p:spPr>
          <a:xfrm>
            <a:off x="0" y="2276872"/>
            <a:ext cx="9144000" cy="4032448"/>
          </a:xfrm>
        </p:spPr>
        <p:txBody>
          <a:bodyPr/>
          <a:lstStyle>
            <a:defPPr/>
          </a:lstStyle>
          <a:p>
            <a:pPr algn="just"/>
            <a:r>
              <a:rPr lang="en-US" sz="2000" dirty="0" smtClean="0"/>
              <a:t>The deletion operation in AVL Tree is similar to deletion operation in BST.</a:t>
            </a:r>
          </a:p>
          <a:p>
            <a:pPr algn="just"/>
            <a:r>
              <a:rPr lang="en-US" sz="2000" dirty="0" smtClean="0"/>
              <a:t>But after every deletion operation, we need to check with the Balance Factor condition.</a:t>
            </a:r>
          </a:p>
          <a:p>
            <a:pPr algn="just"/>
            <a:r>
              <a:rPr lang="en-US" sz="2000" dirty="0" smtClean="0"/>
              <a:t>If the tree is balanced after deletion go for next operation otherwise perform suitable rotation to make the tree Balanced.</a:t>
            </a: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mj-lt"/>
                <a:cs typeface="Arial" pitchFamily="34" charset="0"/>
              </a:rPr>
              <a:t>Basic Tree Concepts</a:t>
            </a:r>
            <a:endParaRPr lang="en-IN" altLang="en-US" sz="3000" b="1" dirty="0">
              <a:solidFill>
                <a:schemeClr val="bg1"/>
              </a:solidFill>
              <a:latin typeface="+mj-lt"/>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Content Placeholder 2"/>
          <p:cNvSpPr>
            <a:spLocks noGrp="1"/>
          </p:cNvSpPr>
          <p:nvPr>
            <p:ph idx="1"/>
          </p:nvPr>
        </p:nvSpPr>
        <p:spPr>
          <a:xfrm>
            <a:off x="0" y="2276872"/>
            <a:ext cx="9144000" cy="3456384"/>
          </a:xfrm>
        </p:spPr>
        <p:txBody>
          <a:bodyPr/>
          <a:lstStyle>
            <a:defPPr/>
          </a:lstStyle>
          <a:p>
            <a:pPr algn="just" eaLnBrk="1" hangingPunct="1">
              <a:buFont typeface="Arial" pitchFamily="34" charset="0"/>
              <a:buChar char="•"/>
            </a:pPr>
            <a:r>
              <a:rPr lang="en-US" sz="2400" dirty="0" smtClean="0">
                <a:latin typeface="Calibri" pitchFamily="34" charset="0"/>
                <a:cs typeface="Calibri" pitchFamily="34" charset="0"/>
              </a:rPr>
              <a:t>Two or more nodes with the same parents are called </a:t>
            </a:r>
            <a:r>
              <a:rPr lang="en-US" sz="2400" b="1" dirty="0" smtClean="0">
                <a:solidFill>
                  <a:srgbClr val="0070C0"/>
                </a:solidFill>
                <a:latin typeface="Calibri" pitchFamily="34" charset="0"/>
                <a:cs typeface="Calibri" pitchFamily="34" charset="0"/>
              </a:rPr>
              <a:t>siblings</a:t>
            </a:r>
            <a:r>
              <a:rPr lang="en-US" sz="2400" b="1" dirty="0" smtClean="0">
                <a:latin typeface="Calibri" pitchFamily="34" charset="0"/>
                <a:cs typeface="Calibri" pitchFamily="34" charset="0"/>
              </a:rPr>
              <a:t>.</a:t>
            </a:r>
          </a:p>
          <a:p>
            <a:pPr algn="just" eaLnBrk="1" hangingPunct="1">
              <a:buFont typeface="Arial" pitchFamily="34" charset="0"/>
              <a:buChar char="•"/>
            </a:pPr>
            <a:r>
              <a:rPr lang="en-US" sz="2400" dirty="0" smtClean="0">
                <a:latin typeface="Calibri" pitchFamily="34" charset="0"/>
                <a:cs typeface="Calibri" pitchFamily="34" charset="0"/>
              </a:rPr>
              <a:t>An </a:t>
            </a:r>
            <a:r>
              <a:rPr lang="en-US" sz="2400" b="1" dirty="0" smtClean="0">
                <a:solidFill>
                  <a:srgbClr val="0070C0"/>
                </a:solidFill>
                <a:latin typeface="Calibri" pitchFamily="34" charset="0"/>
                <a:cs typeface="Calibri" pitchFamily="34" charset="0"/>
              </a:rPr>
              <a:t>ancestor</a:t>
            </a:r>
            <a:r>
              <a:rPr lang="en-US" sz="2400" dirty="0" smtClean="0">
                <a:latin typeface="Calibri" pitchFamily="34" charset="0"/>
                <a:cs typeface="Calibri" pitchFamily="34" charset="0"/>
              </a:rPr>
              <a:t> is any node in the path from the root to the node.</a:t>
            </a:r>
          </a:p>
          <a:p>
            <a:pPr algn="just" eaLnBrk="1" hangingPunct="1">
              <a:buFont typeface="Arial" pitchFamily="34" charset="0"/>
              <a:buChar char="•"/>
            </a:pPr>
            <a:r>
              <a:rPr lang="en-US" sz="2400" dirty="0" smtClean="0">
                <a:latin typeface="Calibri" pitchFamily="34" charset="0"/>
                <a:cs typeface="Calibri" pitchFamily="34" charset="0"/>
              </a:rPr>
              <a:t>A </a:t>
            </a:r>
            <a:r>
              <a:rPr lang="en-US" sz="2400" b="1" dirty="0" smtClean="0">
                <a:solidFill>
                  <a:srgbClr val="0070C0"/>
                </a:solidFill>
                <a:latin typeface="Calibri" pitchFamily="34" charset="0"/>
                <a:cs typeface="Calibri" pitchFamily="34" charset="0"/>
              </a:rPr>
              <a:t>descendant</a:t>
            </a:r>
            <a:r>
              <a:rPr lang="en-US" sz="2400" dirty="0" smtClean="0">
                <a:latin typeface="Calibri" pitchFamily="34" charset="0"/>
                <a:cs typeface="Calibri" pitchFamily="34" charset="0"/>
              </a:rPr>
              <a:t> is any node in the path below the parent node; that is, all nodes in the paths from a given node to a leaf are descendants of that node.</a:t>
            </a:r>
          </a:p>
        </p:txBody>
      </p:sp>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pic>
        <p:nvPicPr>
          <p:cNvPr id="33" name="Google Shape;33;p5" descr="C:\Users\parul\Desktop\temp.png"/>
          <p:cNvPicPr preferRelativeResize="0"/>
          <p:nvPr/>
        </p:nvPicPr>
        <p:blipFill rotWithShape="1">
          <a:blip r:embed="rId3" cstate="print">
            <a:alphaModFix/>
          </a:blip>
          <a:srcRect/>
          <a:stretch/>
        </p:blipFill>
        <p:spPr>
          <a:xfrm>
            <a:off x="0" y="0"/>
            <a:ext cx="9144000" cy="6900862"/>
          </a:xfrm>
          <a:prstGeom prst="rect">
            <a:avLst/>
          </a:prstGeom>
          <a:noFill/>
          <a:ln>
            <a:noFill/>
          </a:ln>
        </p:spPr>
      </p:pic>
      <p:sp>
        <p:nvSpPr>
          <p:cNvPr id="34" name="Google Shape;34;p5"/>
          <p:cNvSpPr txBox="1"/>
          <p:nvPr/>
        </p:nvSpPr>
        <p:spPr>
          <a:xfrm>
            <a:off x="1143000" y="1473200"/>
            <a:ext cx="6858000" cy="1169987"/>
          </a:xfrm>
          <a:prstGeom prst="rect">
            <a:avLst/>
          </a:prstGeom>
          <a:noFill/>
          <a:ln>
            <a:noFill/>
          </a:ln>
        </p:spPr>
        <p:txBody>
          <a:bodyPr spcFirstLastPara="1" wrap="square" lIns="91425" tIns="45700" rIns="91425" bIns="45700" anchor="t" anchorCtr="0">
            <a:noAutofit/>
          </a:bodyPr>
          <a:lstStyle/>
          <a:p>
            <a:pPr algn="ctr"/>
            <a:r>
              <a:rPr lang="en-IN" altLang="en-US" sz="3500" b="1" dirty="0">
                <a:solidFill>
                  <a:srgbClr val="000000"/>
                </a:solidFill>
                <a:latin typeface="Calibri" pitchFamily="34" charset="0"/>
                <a:cs typeface="Times New Roman" pitchFamily="18" charset="0"/>
              </a:rPr>
              <a:t>UNIT 4</a:t>
            </a:r>
          </a:p>
          <a:p>
            <a:pPr algn="ctr"/>
            <a:r>
              <a:rPr lang="en-IN" sz="3500" b="1" dirty="0" smtClean="0">
                <a:solidFill>
                  <a:srgbClr val="000000"/>
                </a:solidFill>
                <a:latin typeface="Calibri" pitchFamily="34" charset="0"/>
                <a:cs typeface="Times New Roman" pitchFamily="18" charset="0"/>
                <a:sym typeface="Arial"/>
              </a:rPr>
              <a:t>Tree</a:t>
            </a:r>
            <a:endParaRPr lang="en-IN" altLang="en-US" sz="3500" b="1" dirty="0">
              <a:solidFill>
                <a:srgbClr val="000000"/>
              </a:solidFill>
              <a:latin typeface="Calibri" pitchFamily="34" charset="0"/>
              <a:cs typeface="Times New Roman" pitchFamily="18" charset="0"/>
            </a:endParaRPr>
          </a:p>
        </p:txBody>
      </p:sp>
      <p:sp>
        <p:nvSpPr>
          <p:cNvPr id="35" name="Google Shape;35;p5"/>
          <p:cNvSpPr txBox="1"/>
          <p:nvPr/>
        </p:nvSpPr>
        <p:spPr>
          <a:xfrm>
            <a:off x="1527175" y="2854325"/>
            <a:ext cx="6089650" cy="7699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Calibri"/>
              <a:buNone/>
            </a:pPr>
            <a:r>
              <a:rPr lang="en-US" sz="2200" b="1" i="0" u="none" strike="noStrike" cap="none" dirty="0">
                <a:solidFill>
                  <a:srgbClr val="000000"/>
                </a:solidFill>
                <a:latin typeface="Calibri"/>
                <a:ea typeface="Calibri"/>
                <a:cs typeface="Calibri"/>
                <a:sym typeface="Calibri"/>
              </a:rPr>
              <a:t>Prof. </a:t>
            </a:r>
            <a:r>
              <a:rPr lang="en-US" sz="2200" b="1" dirty="0" err="1" smtClean="0">
                <a:latin typeface="Calibri"/>
                <a:ea typeface="Calibri"/>
                <a:cs typeface="Calibri"/>
                <a:sym typeface="Calibri"/>
              </a:rPr>
              <a:t>Shyambabu</a:t>
            </a:r>
            <a:r>
              <a:rPr lang="en-US" sz="2200" b="1" dirty="0" smtClean="0">
                <a:latin typeface="Calibri"/>
                <a:ea typeface="Calibri"/>
                <a:cs typeface="Calibri"/>
                <a:sym typeface="Calibri"/>
              </a:rPr>
              <a:t> </a:t>
            </a:r>
            <a:r>
              <a:rPr lang="en-US" sz="2200" b="1" dirty="0" err="1" smtClean="0">
                <a:latin typeface="Calibri"/>
                <a:ea typeface="Calibri"/>
                <a:cs typeface="Calibri"/>
                <a:sym typeface="Calibri"/>
              </a:rPr>
              <a:t>PAndey</a:t>
            </a:r>
            <a:r>
              <a:rPr lang="en-US" sz="2200" b="1" i="0" u="none" strike="noStrike" cap="none" dirty="0" smtClean="0">
                <a:solidFill>
                  <a:srgbClr val="000000"/>
                </a:solidFill>
                <a:latin typeface="Calibri"/>
                <a:ea typeface="Calibri"/>
                <a:cs typeface="Calibri"/>
                <a:sym typeface="Calibri"/>
              </a:rPr>
              <a:t>, </a:t>
            </a:r>
            <a:r>
              <a:rPr lang="en-US" sz="2200" b="0" i="0" u="none" strike="noStrike" cap="none" dirty="0">
                <a:solidFill>
                  <a:srgbClr val="000000"/>
                </a:solidFill>
                <a:latin typeface="Calibri"/>
                <a:ea typeface="Calibri"/>
                <a:cs typeface="Calibri"/>
                <a:sym typeface="Calibri"/>
              </a:rPr>
              <a:t>Assistant Professor</a:t>
            </a:r>
            <a:endParaRPr dirty="0"/>
          </a:p>
          <a:p>
            <a:pPr marL="0" marR="0" lvl="0" indent="0" algn="ctr" rtl="0">
              <a:lnSpc>
                <a:spcPct val="100000"/>
              </a:lnSpc>
              <a:spcBef>
                <a:spcPts val="0"/>
              </a:spcBef>
              <a:spcAft>
                <a:spcPts val="0"/>
              </a:spcAft>
              <a:buClr>
                <a:srgbClr val="000000"/>
              </a:buClr>
              <a:buSzPts val="2200"/>
              <a:buFont typeface="Calibri"/>
              <a:buNone/>
            </a:pPr>
            <a:r>
              <a:rPr lang="en-IN" sz="2200" dirty="0" smtClean="0">
                <a:latin typeface="Calibri"/>
                <a:cs typeface="Calibri"/>
                <a:sym typeface="Calibri"/>
              </a:rPr>
              <a:t>Computer Science &amp; Engineering</a:t>
            </a:r>
            <a:endParaRPr dirty="0"/>
          </a:p>
        </p:txBody>
      </p:sp>
      <p:pic>
        <p:nvPicPr>
          <p:cNvPr id="36" name="Google Shape;36;p5" descr="C:\Users\parul\Desktop\Registered Logosd.png"/>
          <p:cNvPicPr preferRelativeResize="0"/>
          <p:nvPr/>
        </p:nvPicPr>
        <p:blipFill rotWithShape="1">
          <a:blip r:embed="rId4" cstate="print">
            <a:alphaModFix/>
          </a:blip>
          <a:srcRect/>
          <a:stretch/>
        </p:blipFill>
        <p:spPr>
          <a:xfrm>
            <a:off x="3381375" y="500062"/>
            <a:ext cx="2381250" cy="628650"/>
          </a:xfrm>
          <a:prstGeom prst="rect">
            <a:avLst/>
          </a:prstGeom>
          <a:noFill/>
          <a:ln>
            <a:noFill/>
          </a:ln>
        </p:spPr>
      </p:pic>
      <p:grpSp>
        <p:nvGrpSpPr>
          <p:cNvPr id="2" name="Google Shape;37;p5"/>
          <p:cNvGrpSpPr/>
          <p:nvPr/>
        </p:nvGrpSpPr>
        <p:grpSpPr>
          <a:xfrm>
            <a:off x="1417637" y="2692400"/>
            <a:ext cx="6308725" cy="93662"/>
            <a:chOff x="1428728" y="2571744"/>
            <a:chExt cx="6309404" cy="94298"/>
          </a:xfrm>
        </p:grpSpPr>
        <p:cxnSp>
          <p:nvCxnSpPr>
            <p:cNvPr id="38" name="Google Shape;38;p5"/>
            <p:cNvCxnSpPr/>
            <p:nvPr/>
          </p:nvCxnSpPr>
          <p:spPr>
            <a:xfrm>
              <a:off x="1428728" y="2618094"/>
              <a:ext cx="6287177" cy="1598"/>
            </a:xfrm>
            <a:prstGeom prst="straightConnector1">
              <a:avLst/>
            </a:prstGeom>
            <a:noFill/>
            <a:ln w="9525" cap="flat" cmpd="sng">
              <a:solidFill>
                <a:srgbClr val="000000"/>
              </a:solidFill>
              <a:prstDash val="solid"/>
              <a:miter lim="800000"/>
              <a:headEnd type="none" w="med" len="med"/>
              <a:tailEnd type="none" w="med" len="med"/>
            </a:ln>
          </p:spPr>
        </p:cxnSp>
        <p:sp>
          <p:nvSpPr>
            <p:cNvPr id="39" name="Google Shape;39;p5"/>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 name="Google Shape;40;p5"/>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41" name="Google Shape;41;p5"/>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46" name="Google Shape;46;p6" descr="C:\Users\parul\Desktop\Digital Learning Content.png"/>
          <p:cNvPicPr preferRelativeResize="0"/>
          <p:nvPr/>
        </p:nvPicPr>
        <p:blipFill rotWithShape="1">
          <a:blip r:embed="rId3" cstate="print">
            <a:alphaModFix/>
          </a:blip>
          <a:srcRect/>
          <a:stretch/>
        </p:blipFill>
        <p:spPr>
          <a:xfrm>
            <a:off x="0" y="0"/>
            <a:ext cx="9144000" cy="6900862"/>
          </a:xfrm>
          <a:prstGeom prst="rect">
            <a:avLst/>
          </a:prstGeom>
          <a:noFill/>
          <a:ln>
            <a:noFill/>
          </a:ln>
        </p:spPr>
      </p:pic>
      <p:pic>
        <p:nvPicPr>
          <p:cNvPr id="47" name="Google Shape;47;p6" descr="C:\Users\parul\Desktop\Untitled-1.png"/>
          <p:cNvPicPr preferRelativeResize="0"/>
          <p:nvPr/>
        </p:nvPicPr>
        <p:blipFill rotWithShape="1">
          <a:blip r:embed="rId4" cstate="print">
            <a:alphaModFix/>
          </a:blip>
          <a:srcRect/>
          <a:stretch/>
        </p:blipFill>
        <p:spPr>
          <a:xfrm>
            <a:off x="1857375" y="2571750"/>
            <a:ext cx="5430837" cy="2803525"/>
          </a:xfrm>
          <a:prstGeom prst="rect">
            <a:avLst/>
          </a:prstGeom>
          <a:noFill/>
          <a:ln>
            <a:noFill/>
          </a:ln>
        </p:spPr>
      </p:pic>
      <p:sp>
        <p:nvSpPr>
          <p:cNvPr id="48" name="Google Shape;48;p6"/>
          <p:cNvSpPr txBox="1"/>
          <p:nvPr/>
        </p:nvSpPr>
        <p:spPr>
          <a:xfrm>
            <a:off x="0" y="3714750"/>
            <a:ext cx="9144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3000" b="1" i="0" u="none" dirty="0" smtClean="0">
                <a:solidFill>
                  <a:schemeClr val="bg1"/>
                </a:solidFill>
                <a:latin typeface="Calibri" pitchFamily="34" charset="0"/>
                <a:cs typeface="Calibri" pitchFamily="34" charset="0"/>
                <a:sym typeface="Arial"/>
              </a:rPr>
              <a:t>B &amp; B+ Tree</a:t>
            </a:r>
            <a:endParaRPr sz="3000" b="1" i="0" u="none" dirty="0">
              <a:solidFill>
                <a:schemeClr val="bg1"/>
              </a:solidFill>
              <a:latin typeface="Calibri" pitchFamily="34" charset="0"/>
              <a:cs typeface="Calibri" pitchFamily="34" charset="0"/>
              <a:sym typeface="Arial"/>
            </a:endParaRPr>
          </a:p>
        </p:txBody>
      </p:sp>
      <p:sp>
        <p:nvSpPr>
          <p:cNvPr id="50" name="Google Shape;50;p6"/>
          <p:cNvSpPr txBox="1"/>
          <p:nvPr/>
        </p:nvSpPr>
        <p:spPr>
          <a:xfrm>
            <a:off x="1714500" y="3071812"/>
            <a:ext cx="5715000" cy="630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500"/>
              <a:buFont typeface="Calibri"/>
              <a:buNone/>
            </a:pPr>
            <a:r>
              <a:rPr lang="en-US" sz="3500" b="1">
                <a:solidFill>
                  <a:schemeClr val="dk1"/>
                </a:solidFill>
                <a:latin typeface="Calibri"/>
                <a:ea typeface="Calibri"/>
                <a:cs typeface="Calibri"/>
                <a:sym typeface="Calibri"/>
              </a:rPr>
              <a:t>Topic3</a:t>
            </a:r>
            <a:endParaRPr/>
          </a:p>
        </p:txBody>
      </p:sp>
      <p:pic>
        <p:nvPicPr>
          <p:cNvPr id="51" name="Google Shape;51;p6"/>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7" descr="C:\Users\parul\Desktop\Digital Learning Content.png"/>
          <p:cNvPicPr preferRelativeResize="0"/>
          <p:nvPr/>
        </p:nvPicPr>
        <p:blipFill rotWithShape="1">
          <a:blip r:embed="rId3" cstate="print">
            <a:alphaModFix/>
          </a:blip>
          <a:srcRect/>
          <a:stretch/>
        </p:blipFill>
        <p:spPr>
          <a:xfrm>
            <a:off x="0" y="0"/>
            <a:ext cx="9144000" cy="6900862"/>
          </a:xfrm>
          <a:prstGeom prst="rect">
            <a:avLst/>
          </a:prstGeom>
          <a:noFill/>
          <a:ln>
            <a:noFill/>
          </a:ln>
        </p:spPr>
      </p:pic>
      <p:pic>
        <p:nvPicPr>
          <p:cNvPr id="57" name="Google Shape;57;p7"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58" name="Google Shape;58;p7"/>
          <p:cNvSpPr txBox="1"/>
          <p:nvPr/>
        </p:nvSpPr>
        <p:spPr>
          <a:xfrm>
            <a:off x="190500" y="2286000"/>
            <a:ext cx="8867700" cy="4356000"/>
          </a:xfrm>
          <a:prstGeom prst="rect">
            <a:avLst/>
          </a:prstGeom>
          <a:noFill/>
          <a:ln>
            <a:noFill/>
          </a:ln>
        </p:spPr>
        <p:txBody>
          <a:bodyPr spcFirstLastPara="1" wrap="square" lIns="91425" tIns="45700" rIns="91425" bIns="45700" anchor="t" anchorCtr="0">
            <a:noAutofit/>
          </a:bodyPr>
          <a:lstStyle/>
          <a:p>
            <a:pPr marL="457200" marR="0" lvl="0" indent="0" algn="just" rtl="0">
              <a:lnSpc>
                <a:spcPct val="150000"/>
              </a:lnSpc>
              <a:spcBef>
                <a:spcPts val="0"/>
              </a:spcBef>
              <a:spcAft>
                <a:spcPts val="0"/>
              </a:spcAft>
              <a:buNone/>
            </a:pPr>
            <a:r>
              <a:rPr lang="en-US" sz="2400" b="1" i="0" u="none"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Issue with Binary Search Tree (BST): </a:t>
            </a:r>
            <a:r>
              <a:rPr lang="en-US" sz="2400" dirty="0">
                <a:solidFill>
                  <a:schemeClr val="dk1"/>
                </a:solidFill>
                <a:latin typeface="Calibri"/>
                <a:ea typeface="Calibri"/>
                <a:cs typeface="Calibri"/>
                <a:sym typeface="Calibri"/>
              </a:rPr>
              <a:t> Binary search tree is a good idea, but it stores only one value at each node. Suppose we have a large number of values or we want to store more than one value at one node then Binary search tree is not applicable. So, we have to go for Multiple Way Search Tree. It is also known as M -Way Search Tree or M-</a:t>
            </a:r>
            <a:r>
              <a:rPr lang="en-US" sz="2400" dirty="0" err="1">
                <a:solidFill>
                  <a:schemeClr val="dk1"/>
                </a:solidFill>
                <a:latin typeface="Calibri"/>
                <a:ea typeface="Calibri"/>
                <a:cs typeface="Calibri"/>
                <a:sym typeface="Calibri"/>
              </a:rPr>
              <a:t>ary</a:t>
            </a:r>
            <a:r>
              <a:rPr lang="en-US" sz="2400" dirty="0">
                <a:solidFill>
                  <a:schemeClr val="dk1"/>
                </a:solidFill>
                <a:latin typeface="Calibri"/>
                <a:ea typeface="Calibri"/>
                <a:cs typeface="Calibri"/>
                <a:sym typeface="Calibri"/>
              </a:rPr>
              <a:t> tree.</a:t>
            </a:r>
            <a:endParaRPr sz="2400" dirty="0">
              <a:latin typeface="Calibri"/>
              <a:ea typeface="Calibri"/>
              <a:cs typeface="Calibri"/>
              <a:sym typeface="Calibri"/>
            </a:endParaRPr>
          </a:p>
        </p:txBody>
      </p:sp>
      <p:sp>
        <p:nvSpPr>
          <p:cNvPr id="59" name="Google Shape;59;p7"/>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1" name="Google Shape;61;p7"/>
          <p:cNvSpPr txBox="1"/>
          <p:nvPr/>
        </p:nvSpPr>
        <p:spPr>
          <a:xfrm>
            <a:off x="285750" y="3357562"/>
            <a:ext cx="4786312" cy="163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a:p>
        </p:txBody>
      </p:sp>
      <p:sp>
        <p:nvSpPr>
          <p:cNvPr id="62" name="Google Shape;62;p7"/>
          <p:cNvSpPr txBox="1"/>
          <p:nvPr/>
        </p:nvSpPr>
        <p:spPr>
          <a:xfrm>
            <a:off x="6643687" y="6073775"/>
            <a:ext cx="2500312"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3" name="Google Shape;63;p7"/>
          <p:cNvSpPr txBox="1"/>
          <p:nvPr/>
        </p:nvSpPr>
        <p:spPr>
          <a:xfrm>
            <a:off x="6643687"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64" name="Google Shape;64;p7"/>
          <p:cNvSpPr txBox="1"/>
          <p:nvPr/>
        </p:nvSpPr>
        <p:spPr>
          <a:xfrm flipH="1">
            <a:off x="6564312" y="6072187"/>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65" name="Google Shape;65;p7"/>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
        <p:nvSpPr>
          <p:cNvPr id="12" name="Google Shape;84;p9"/>
          <p:cNvSpPr txBox="1"/>
          <p:nvPr/>
        </p:nvSpPr>
        <p:spPr>
          <a:xfrm>
            <a:off x="190500" y="1506374"/>
            <a:ext cx="8953500" cy="752700"/>
          </a:xfrm>
          <a:prstGeom prst="rect">
            <a:avLst/>
          </a:prstGeom>
          <a:noFill/>
          <a:ln>
            <a:noFill/>
          </a:ln>
        </p:spPr>
        <p:txBody>
          <a:bodyPr spcFirstLastPara="1" wrap="square" lIns="91425" tIns="45700" rIns="91425" bIns="45700" anchor="t" anchorCtr="0">
            <a:noAutofit/>
          </a:bodyPr>
          <a:lstStyle/>
          <a:p>
            <a:pPr marL="0" lvl="0" indent="0" rtl="0">
              <a:spcBef>
                <a:spcPts val="1200"/>
              </a:spcBef>
              <a:spcAft>
                <a:spcPts val="0"/>
              </a:spcAft>
              <a:buClr>
                <a:schemeClr val="dk1"/>
              </a:buClr>
              <a:buSzPts val="1100"/>
              <a:buFont typeface="Arial"/>
              <a:buNone/>
            </a:pPr>
            <a:r>
              <a:rPr lang="en-US" sz="3000" b="1" dirty="0">
                <a:solidFill>
                  <a:srgbClr val="FFFFFF"/>
                </a:solidFill>
                <a:latin typeface="Calibri"/>
                <a:ea typeface="Calibri"/>
                <a:cs typeface="Calibri"/>
                <a:sym typeface="Calibri"/>
              </a:rPr>
              <a:t>M-Way Search Tree</a:t>
            </a:r>
            <a:endParaRPr sz="3000" b="1" dirty="0">
              <a:solidFill>
                <a:srgbClr val="FFFFFF"/>
              </a:solidFill>
              <a:latin typeface="Calibri"/>
              <a:ea typeface="Calibri"/>
              <a:cs typeface="Calibri"/>
              <a:sym typeface="Calibri"/>
            </a:endParaRPr>
          </a:p>
          <a:p>
            <a:pPr marL="0" marR="0" lvl="0" indent="0" algn="l" rtl="0">
              <a:lnSpc>
                <a:spcPct val="100000"/>
              </a:lnSpc>
              <a:spcBef>
                <a:spcPts val="600"/>
              </a:spcBef>
              <a:spcAft>
                <a:spcPts val="0"/>
              </a:spcAft>
              <a:buClr>
                <a:schemeClr val="lt1"/>
              </a:buClr>
              <a:buSzPts val="3000"/>
              <a:buFont typeface="Calibri"/>
              <a:buNone/>
            </a:pPr>
            <a:endParaRPr sz="3000" b="1" dirty="0">
              <a:solidFill>
                <a:schemeClr val="lt1"/>
              </a:solidFill>
              <a:latin typeface="Calibri"/>
              <a:ea typeface="Calibri"/>
              <a:cs typeface="Calibri"/>
              <a:sym typeface="Calibri"/>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8"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71" name="Google Shape;71;p8"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72" name="Google Shape;72;p8"/>
          <p:cNvSpPr txBox="1"/>
          <p:nvPr/>
        </p:nvSpPr>
        <p:spPr>
          <a:xfrm>
            <a:off x="0" y="2286000"/>
            <a:ext cx="9414900" cy="4356000"/>
          </a:xfrm>
          <a:prstGeom prst="rect">
            <a:avLst/>
          </a:prstGeom>
          <a:noFill/>
          <a:ln>
            <a:noFill/>
          </a:ln>
        </p:spPr>
        <p:txBody>
          <a:bodyPr spcFirstLastPara="1" wrap="square" lIns="91425" tIns="45700" rIns="91425" bIns="45700" anchor="t" anchorCtr="0">
            <a:noAutofit/>
          </a:bodyPr>
          <a:lstStyle/>
          <a:p>
            <a:pPr marL="0" lvl="0" indent="0" algn="just" rtl="0">
              <a:spcBef>
                <a:spcPts val="570"/>
              </a:spcBef>
              <a:spcAft>
                <a:spcPts val="0"/>
              </a:spcAft>
              <a:buNone/>
            </a:pPr>
            <a:r>
              <a:rPr lang="en-US" sz="2400" dirty="0">
                <a:solidFill>
                  <a:schemeClr val="dk1"/>
                </a:solidFill>
                <a:latin typeface="Calibri"/>
                <a:ea typeface="Calibri"/>
                <a:cs typeface="Calibri"/>
                <a:sym typeface="Calibri"/>
              </a:rPr>
              <a:t>M-way search tree is a tree that can have more than two children. </a:t>
            </a:r>
            <a:endParaRPr sz="2400" dirty="0">
              <a:solidFill>
                <a:schemeClr val="dk1"/>
              </a:solidFill>
              <a:latin typeface="Calibri"/>
              <a:ea typeface="Calibri"/>
              <a:cs typeface="Calibri"/>
              <a:sym typeface="Calibri"/>
            </a:endParaRPr>
          </a:p>
          <a:p>
            <a:pPr marL="0" lvl="0" indent="0" algn="just" rtl="0">
              <a:spcBef>
                <a:spcPts val="570"/>
              </a:spcBef>
              <a:spcAft>
                <a:spcPts val="0"/>
              </a:spcAft>
              <a:buNone/>
            </a:pPr>
            <a:r>
              <a:rPr lang="en-US" sz="2400" dirty="0">
                <a:solidFill>
                  <a:schemeClr val="dk1"/>
                </a:solidFill>
                <a:latin typeface="Calibri"/>
                <a:ea typeface="Calibri"/>
                <a:cs typeface="Calibri"/>
                <a:sym typeface="Calibri"/>
              </a:rPr>
              <a:t>An m-way is tree of order m (m children) in which:</a:t>
            </a:r>
            <a:endParaRPr sz="2400" dirty="0">
              <a:solidFill>
                <a:schemeClr val="dk1"/>
              </a:solidFill>
              <a:latin typeface="Calibri"/>
              <a:ea typeface="Calibri"/>
              <a:cs typeface="Calibri"/>
              <a:sym typeface="Calibri"/>
            </a:endParaRPr>
          </a:p>
          <a:p>
            <a:pPr marL="0" lvl="0" indent="0" algn="just" rtl="0">
              <a:spcBef>
                <a:spcPts val="570"/>
              </a:spcBef>
              <a:spcAft>
                <a:spcPts val="0"/>
              </a:spcAft>
              <a:buNone/>
            </a:pPr>
            <a:r>
              <a:rPr lang="en-US" sz="2400" dirty="0">
                <a:solidFill>
                  <a:schemeClr val="dk1"/>
                </a:solidFill>
                <a:latin typeface="Calibri"/>
                <a:ea typeface="Calibri"/>
                <a:cs typeface="Calibri"/>
                <a:sym typeface="Calibri"/>
              </a:rPr>
              <a:t>1.	Each internal node (except root) can have at most m children/node and each node can contain at most m-1 value.</a:t>
            </a:r>
            <a:endParaRPr sz="2400" dirty="0">
              <a:solidFill>
                <a:schemeClr val="dk1"/>
              </a:solidFill>
              <a:latin typeface="Calibri"/>
              <a:ea typeface="Calibri"/>
              <a:cs typeface="Calibri"/>
              <a:sym typeface="Calibri"/>
            </a:endParaRPr>
          </a:p>
          <a:p>
            <a:pPr marL="0" lvl="0" indent="0" algn="just" rtl="0">
              <a:spcBef>
                <a:spcPts val="0"/>
              </a:spcBef>
              <a:spcAft>
                <a:spcPts val="0"/>
              </a:spcAft>
              <a:buNone/>
            </a:pPr>
            <a:endParaRPr sz="2400" dirty="0">
              <a:solidFill>
                <a:schemeClr val="dk1"/>
              </a:solidFill>
              <a:latin typeface="Calibri"/>
              <a:ea typeface="Calibri"/>
              <a:cs typeface="Calibri"/>
              <a:sym typeface="Calibri"/>
            </a:endParaRPr>
          </a:p>
          <a:p>
            <a:pPr marL="0" lvl="0" indent="0" algn="just" rtl="0">
              <a:spcBef>
                <a:spcPts val="0"/>
              </a:spcBef>
              <a:spcAft>
                <a:spcPts val="0"/>
              </a:spcAft>
              <a:buNone/>
            </a:pPr>
            <a:r>
              <a:rPr lang="en-US" sz="2400" dirty="0">
                <a:solidFill>
                  <a:schemeClr val="dk1"/>
                </a:solidFill>
                <a:latin typeface="Calibri"/>
                <a:ea typeface="Calibri"/>
                <a:cs typeface="Calibri"/>
                <a:sym typeface="Calibri"/>
              </a:rPr>
              <a:t>2.	The values in each node are in ascending order.</a:t>
            </a:r>
            <a:endParaRPr sz="2400" dirty="0">
              <a:solidFill>
                <a:schemeClr val="dk1"/>
              </a:solidFill>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0" lvl="0" indent="0" algn="just" rtl="0">
              <a:spcBef>
                <a:spcPts val="0"/>
              </a:spcBef>
              <a:spcAft>
                <a:spcPts val="0"/>
              </a:spcAft>
              <a:buNone/>
            </a:pPr>
            <a:r>
              <a:rPr lang="en-US" sz="2400" dirty="0">
                <a:solidFill>
                  <a:schemeClr val="dk1"/>
                </a:solidFill>
                <a:latin typeface="Calibri"/>
                <a:ea typeface="Calibri"/>
                <a:cs typeface="Calibri"/>
                <a:sym typeface="Calibri"/>
              </a:rPr>
              <a:t>3.	The values in the first </a:t>
            </a:r>
            <a:r>
              <a:rPr lang="en-US" sz="2400" dirty="0" err="1">
                <a:solidFill>
                  <a:schemeClr val="dk1"/>
                </a:solidFill>
                <a:latin typeface="Calibri"/>
                <a:ea typeface="Calibri"/>
                <a:cs typeface="Calibri"/>
                <a:sym typeface="Calibri"/>
              </a:rPr>
              <a:t>i</a:t>
            </a:r>
            <a:r>
              <a:rPr lang="en-US" sz="2400" dirty="0">
                <a:solidFill>
                  <a:schemeClr val="dk1"/>
                </a:solidFill>
                <a:latin typeface="Calibri"/>
                <a:ea typeface="Calibri"/>
                <a:cs typeface="Calibri"/>
                <a:sym typeface="Calibri"/>
              </a:rPr>
              <a:t> children are smaller than the </a:t>
            </a:r>
            <a:r>
              <a:rPr lang="en-US" sz="2400" dirty="0" err="1">
                <a:solidFill>
                  <a:schemeClr val="dk1"/>
                </a:solidFill>
                <a:latin typeface="Calibri"/>
                <a:ea typeface="Calibri"/>
                <a:cs typeface="Calibri"/>
                <a:sym typeface="Calibri"/>
              </a:rPr>
              <a:t>i-th</a:t>
            </a:r>
            <a:r>
              <a:rPr lang="en-US" sz="2400" dirty="0">
                <a:solidFill>
                  <a:schemeClr val="dk1"/>
                </a:solidFill>
                <a:latin typeface="Calibri"/>
                <a:ea typeface="Calibri"/>
                <a:cs typeface="Calibri"/>
                <a:sym typeface="Calibri"/>
              </a:rPr>
              <a:t> value.</a:t>
            </a:r>
            <a:endParaRPr sz="2400" dirty="0">
              <a:solidFill>
                <a:schemeClr val="dk1"/>
              </a:solidFill>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0" lvl="0" indent="0" algn="just" rtl="0">
              <a:spcBef>
                <a:spcPts val="0"/>
              </a:spcBef>
              <a:spcAft>
                <a:spcPts val="0"/>
              </a:spcAft>
              <a:buNone/>
            </a:pPr>
            <a:r>
              <a:rPr lang="en-US" sz="2400" dirty="0">
                <a:solidFill>
                  <a:schemeClr val="dk1"/>
                </a:solidFill>
                <a:latin typeface="Calibri"/>
                <a:ea typeface="Calibri"/>
                <a:cs typeface="Calibri"/>
                <a:sym typeface="Calibri"/>
              </a:rPr>
              <a:t>4. 	The values in the last m-</a:t>
            </a:r>
            <a:r>
              <a:rPr lang="en-US" sz="2400" dirty="0" err="1">
                <a:solidFill>
                  <a:schemeClr val="dk1"/>
                </a:solidFill>
                <a:latin typeface="Calibri"/>
                <a:ea typeface="Calibri"/>
                <a:cs typeface="Calibri"/>
                <a:sym typeface="Calibri"/>
              </a:rPr>
              <a:t>i</a:t>
            </a:r>
            <a:r>
              <a:rPr lang="en-US" sz="2400" dirty="0">
                <a:solidFill>
                  <a:schemeClr val="dk1"/>
                </a:solidFill>
                <a:latin typeface="Calibri"/>
                <a:ea typeface="Calibri"/>
                <a:cs typeface="Calibri"/>
                <a:sym typeface="Calibri"/>
              </a:rPr>
              <a:t> children are larger than the </a:t>
            </a:r>
            <a:r>
              <a:rPr lang="en-US" sz="2400" dirty="0" err="1">
                <a:solidFill>
                  <a:schemeClr val="dk1"/>
                </a:solidFill>
                <a:latin typeface="Calibri"/>
                <a:ea typeface="Calibri"/>
                <a:cs typeface="Calibri"/>
                <a:sym typeface="Calibri"/>
              </a:rPr>
              <a:t>i-th</a:t>
            </a:r>
            <a:r>
              <a:rPr lang="en-US" sz="2400" dirty="0">
                <a:solidFill>
                  <a:schemeClr val="dk1"/>
                </a:solidFill>
                <a:latin typeface="Calibri"/>
                <a:ea typeface="Calibri"/>
                <a:cs typeface="Calibri"/>
                <a:sym typeface="Calibri"/>
              </a:rPr>
              <a:t> value.</a:t>
            </a:r>
            <a:endParaRPr sz="2400" dirty="0">
              <a:solidFill>
                <a:schemeClr val="dk1"/>
              </a:solidFill>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457200" marR="0" lvl="0" indent="0" algn="just" rtl="0">
              <a:lnSpc>
                <a:spcPct val="150000"/>
              </a:lnSpc>
              <a:spcBef>
                <a:spcPts val="0"/>
              </a:spcBef>
              <a:spcAft>
                <a:spcPts val="0"/>
              </a:spcAft>
              <a:buNone/>
            </a:pPr>
            <a:endParaRPr sz="2400" b="1" dirty="0">
              <a:solidFill>
                <a:schemeClr val="dk1"/>
              </a:solidFill>
              <a:latin typeface="Calibri"/>
              <a:ea typeface="Calibri"/>
              <a:cs typeface="Calibri"/>
              <a:sym typeface="Calibri"/>
            </a:endParaRPr>
          </a:p>
        </p:txBody>
      </p:sp>
      <p:sp>
        <p:nvSpPr>
          <p:cNvPr id="73" name="Google Shape;73;p8"/>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5" name="Google Shape;75;p8"/>
          <p:cNvSpPr txBox="1"/>
          <p:nvPr/>
        </p:nvSpPr>
        <p:spPr>
          <a:xfrm flipH="1">
            <a:off x="6564449" y="6072187"/>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76" name="Google Shape;76;p8"/>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
        <p:nvSpPr>
          <p:cNvPr id="9" name="Google Shape;84;p9"/>
          <p:cNvSpPr txBox="1"/>
          <p:nvPr/>
        </p:nvSpPr>
        <p:spPr>
          <a:xfrm>
            <a:off x="190500" y="1506374"/>
            <a:ext cx="8953500" cy="752700"/>
          </a:xfrm>
          <a:prstGeom prst="rect">
            <a:avLst/>
          </a:prstGeom>
          <a:noFill/>
          <a:ln>
            <a:noFill/>
          </a:ln>
        </p:spPr>
        <p:txBody>
          <a:bodyPr spcFirstLastPara="1" wrap="square" lIns="91425" tIns="45700" rIns="91425" bIns="45700" anchor="t" anchorCtr="0">
            <a:noAutofit/>
          </a:bodyPr>
          <a:lstStyle/>
          <a:p>
            <a:pPr marL="0" lvl="0" indent="0" rtl="0">
              <a:spcBef>
                <a:spcPts val="1200"/>
              </a:spcBef>
              <a:spcAft>
                <a:spcPts val="0"/>
              </a:spcAft>
              <a:buClr>
                <a:schemeClr val="dk1"/>
              </a:buClr>
              <a:buSzPts val="1100"/>
              <a:buFont typeface="Arial"/>
              <a:buNone/>
            </a:pPr>
            <a:r>
              <a:rPr lang="en-US" sz="3000" b="1" dirty="0">
                <a:solidFill>
                  <a:srgbClr val="FFFFFF"/>
                </a:solidFill>
                <a:latin typeface="Calibri"/>
                <a:ea typeface="Calibri"/>
                <a:cs typeface="Calibri"/>
                <a:sym typeface="Calibri"/>
              </a:rPr>
              <a:t>M-Way Search Tree</a:t>
            </a:r>
            <a:endParaRPr sz="3000" b="1" dirty="0">
              <a:solidFill>
                <a:srgbClr val="FFFFFF"/>
              </a:solidFill>
              <a:latin typeface="Calibri"/>
              <a:ea typeface="Calibri"/>
              <a:cs typeface="Calibri"/>
              <a:sym typeface="Calibri"/>
            </a:endParaRPr>
          </a:p>
          <a:p>
            <a:pPr marL="0" marR="0" lvl="0" indent="0" algn="l" rtl="0">
              <a:lnSpc>
                <a:spcPct val="100000"/>
              </a:lnSpc>
              <a:spcBef>
                <a:spcPts val="600"/>
              </a:spcBef>
              <a:spcAft>
                <a:spcPts val="0"/>
              </a:spcAft>
              <a:buClr>
                <a:schemeClr val="lt1"/>
              </a:buClr>
              <a:buSzPts val="3000"/>
              <a:buFont typeface="Calibri"/>
              <a:buNone/>
            </a:pPr>
            <a:endParaRPr sz="3000" b="1" dirty="0">
              <a:solidFill>
                <a:schemeClr val="lt1"/>
              </a:solidFill>
              <a:latin typeface="Calibri"/>
              <a:ea typeface="Calibri"/>
              <a:cs typeface="Calibri"/>
              <a:sym typeface="Calibri"/>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9" descr="C:\Users\parul\Desktop\Digital Learning Content.png"/>
          <p:cNvPicPr preferRelativeResize="0"/>
          <p:nvPr/>
        </p:nvPicPr>
        <p:blipFill rotWithShape="1">
          <a:blip r:embed="rId3" cstate="print">
            <a:alphaModFix/>
          </a:blip>
          <a:srcRect/>
          <a:stretch/>
        </p:blipFill>
        <p:spPr>
          <a:xfrm>
            <a:off x="0" y="0"/>
            <a:ext cx="9144000" cy="6900862"/>
          </a:xfrm>
          <a:prstGeom prst="rect">
            <a:avLst/>
          </a:prstGeom>
          <a:noFill/>
          <a:ln>
            <a:noFill/>
          </a:ln>
        </p:spPr>
      </p:pic>
      <p:pic>
        <p:nvPicPr>
          <p:cNvPr id="82" name="Google Shape;82;p9"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83" name="Google Shape;83;p9"/>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4" name="Google Shape;84;p9"/>
          <p:cNvSpPr txBox="1"/>
          <p:nvPr/>
        </p:nvSpPr>
        <p:spPr>
          <a:xfrm>
            <a:off x="190500" y="1506374"/>
            <a:ext cx="8953500" cy="752700"/>
          </a:xfrm>
          <a:prstGeom prst="rect">
            <a:avLst/>
          </a:prstGeom>
          <a:noFill/>
          <a:ln>
            <a:noFill/>
          </a:ln>
        </p:spPr>
        <p:txBody>
          <a:bodyPr spcFirstLastPara="1" wrap="square" lIns="91425" tIns="45700" rIns="91425" bIns="45700" anchor="t" anchorCtr="0">
            <a:noAutofit/>
          </a:bodyPr>
          <a:lstStyle/>
          <a:p>
            <a:pPr marL="0" lvl="0" indent="0" rtl="0">
              <a:spcBef>
                <a:spcPts val="1200"/>
              </a:spcBef>
              <a:spcAft>
                <a:spcPts val="0"/>
              </a:spcAft>
              <a:buClr>
                <a:schemeClr val="dk1"/>
              </a:buClr>
              <a:buSzPts val="1100"/>
              <a:buFont typeface="Arial"/>
              <a:buNone/>
            </a:pPr>
            <a:r>
              <a:rPr lang="en-US" sz="3000" b="1" dirty="0">
                <a:solidFill>
                  <a:srgbClr val="FFFFFF"/>
                </a:solidFill>
                <a:latin typeface="Calibri"/>
                <a:ea typeface="Calibri"/>
                <a:cs typeface="Calibri"/>
                <a:sym typeface="Calibri"/>
              </a:rPr>
              <a:t>M-Way Search Tree</a:t>
            </a:r>
            <a:endParaRPr sz="3000" b="1" dirty="0">
              <a:solidFill>
                <a:srgbClr val="FFFFFF"/>
              </a:solidFill>
              <a:latin typeface="Calibri"/>
              <a:ea typeface="Calibri"/>
              <a:cs typeface="Calibri"/>
              <a:sym typeface="Calibri"/>
            </a:endParaRPr>
          </a:p>
          <a:p>
            <a:pPr marL="0" marR="0" lvl="0" indent="0" algn="l" rtl="0">
              <a:lnSpc>
                <a:spcPct val="100000"/>
              </a:lnSpc>
              <a:spcBef>
                <a:spcPts val="600"/>
              </a:spcBef>
              <a:spcAft>
                <a:spcPts val="0"/>
              </a:spcAft>
              <a:buClr>
                <a:schemeClr val="lt1"/>
              </a:buClr>
              <a:buSzPts val="3000"/>
              <a:buFont typeface="Calibri"/>
              <a:buNone/>
            </a:pPr>
            <a:endParaRPr sz="3000" b="1" dirty="0">
              <a:solidFill>
                <a:schemeClr val="lt1"/>
              </a:solidFill>
              <a:latin typeface="Calibri"/>
              <a:ea typeface="Calibri"/>
              <a:cs typeface="Calibri"/>
              <a:sym typeface="Calibri"/>
            </a:endParaRPr>
          </a:p>
        </p:txBody>
      </p:sp>
      <p:sp>
        <p:nvSpPr>
          <p:cNvPr id="85" name="Google Shape;85;p9"/>
          <p:cNvSpPr txBox="1"/>
          <p:nvPr/>
        </p:nvSpPr>
        <p:spPr>
          <a:xfrm>
            <a:off x="249225" y="2439960"/>
            <a:ext cx="8645400" cy="42021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Example: Let us take a 4-way search tree.</a:t>
            </a:r>
            <a:endParaRPr sz="2400">
              <a:solidFill>
                <a:schemeClr val="dk1"/>
              </a:solidFill>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Here the order of tree is 4 so the value of m is 4. We can see each node has at most 4 children and each node can contain at most 3 (m-1) nodes.</a:t>
            </a:r>
            <a:r>
              <a:rPr lang="en-US" sz="1200">
                <a:solidFill>
                  <a:schemeClr val="dk1"/>
                </a:solidFill>
              </a:rPr>
              <a:t> </a:t>
            </a:r>
            <a:endParaRPr sz="1200">
              <a:solidFill>
                <a:schemeClr val="dk1"/>
              </a:solidFill>
            </a:endParaRPr>
          </a:p>
          <a:p>
            <a:pPr marL="0" lvl="0" indent="0" algn="just" rtl="0">
              <a:spcBef>
                <a:spcPts val="570"/>
              </a:spcBef>
              <a:spcAft>
                <a:spcPts val="0"/>
              </a:spcAft>
              <a:buClr>
                <a:schemeClr val="dk1"/>
              </a:buClr>
              <a:buSzPts val="1100"/>
              <a:buFont typeface="Arial"/>
              <a:buNone/>
            </a:pPr>
            <a:endParaRPr sz="2400">
              <a:solidFill>
                <a:schemeClr val="dk1"/>
              </a:solidFill>
              <a:latin typeface="Calibri"/>
              <a:ea typeface="Calibri"/>
              <a:cs typeface="Calibri"/>
              <a:sym typeface="Calibri"/>
            </a:endParaRPr>
          </a:p>
          <a:p>
            <a:pPr marL="0" lvl="0" indent="0" algn="just" rtl="0">
              <a:spcBef>
                <a:spcPts val="570"/>
              </a:spcBef>
              <a:spcAft>
                <a:spcPts val="570"/>
              </a:spcAft>
              <a:buClr>
                <a:schemeClr val="dk1"/>
              </a:buClr>
              <a:buSzPts val="1100"/>
              <a:buFont typeface="Arial"/>
              <a:buNone/>
            </a:pPr>
            <a:endParaRPr sz="2400">
              <a:solidFill>
                <a:schemeClr val="dk1"/>
              </a:solidFill>
              <a:latin typeface="Calibri"/>
              <a:ea typeface="Calibri"/>
              <a:cs typeface="Calibri"/>
              <a:sym typeface="Calibri"/>
            </a:endParaRPr>
          </a:p>
        </p:txBody>
      </p:sp>
      <p:sp>
        <p:nvSpPr>
          <p:cNvPr id="86" name="Google Shape;86;p9"/>
          <p:cNvSpPr txBox="1"/>
          <p:nvPr/>
        </p:nvSpPr>
        <p:spPr>
          <a:xfrm>
            <a:off x="190500" y="2489974"/>
            <a:ext cx="8808900" cy="3967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000"/>
              <a:buFont typeface="Calibri"/>
              <a:buNone/>
            </a:pPr>
            <a:endParaRPr/>
          </a:p>
        </p:txBody>
      </p:sp>
      <p:pic>
        <p:nvPicPr>
          <p:cNvPr id="87" name="Google Shape;87;p9"/>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pic>
        <p:nvPicPr>
          <p:cNvPr id="88" name="Google Shape;88;p9"/>
          <p:cNvPicPr preferRelativeResize="0"/>
          <p:nvPr/>
        </p:nvPicPr>
        <p:blipFill>
          <a:blip r:embed="rId6" cstate="print">
            <a:alphaModFix/>
          </a:blip>
          <a:stretch>
            <a:fillRect/>
          </a:stretch>
        </p:blipFill>
        <p:spPr>
          <a:xfrm>
            <a:off x="1938350" y="3666825"/>
            <a:ext cx="5752125" cy="3092075"/>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0"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94" name="Google Shape;94;p10"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95" name="Google Shape;95;p10"/>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6" name="Google Shape;96;p10"/>
          <p:cNvSpPr txBox="1"/>
          <p:nvPr/>
        </p:nvSpPr>
        <p:spPr>
          <a:xfrm>
            <a:off x="190500" y="1506374"/>
            <a:ext cx="8953500" cy="752700"/>
          </a:xfrm>
          <a:prstGeom prst="rect">
            <a:avLst/>
          </a:prstGeom>
          <a:noFill/>
          <a:ln>
            <a:noFill/>
          </a:ln>
        </p:spPr>
        <p:txBody>
          <a:bodyPr spcFirstLastPara="1" wrap="square" lIns="91425" tIns="45700" rIns="91425" bIns="45700" anchor="t" anchorCtr="0">
            <a:noAutofit/>
          </a:bodyPr>
          <a:lstStyle/>
          <a:p>
            <a:pPr marL="0" lvl="0" indent="0" rtl="0">
              <a:spcBef>
                <a:spcPts val="1200"/>
              </a:spcBef>
              <a:spcAft>
                <a:spcPts val="0"/>
              </a:spcAft>
              <a:buClr>
                <a:schemeClr val="dk1"/>
              </a:buClr>
              <a:buSzPts val="1100"/>
              <a:buFont typeface="Arial"/>
              <a:buNone/>
            </a:pPr>
            <a:r>
              <a:rPr lang="en-US" sz="3000" b="1" dirty="0">
                <a:solidFill>
                  <a:srgbClr val="FFFFFF"/>
                </a:solidFill>
                <a:latin typeface="Calibri"/>
                <a:ea typeface="Calibri"/>
                <a:cs typeface="Calibri"/>
                <a:sym typeface="Calibri"/>
              </a:rPr>
              <a:t>M-Way Search Tree</a:t>
            </a:r>
            <a:endParaRPr sz="3000" b="1" dirty="0">
              <a:solidFill>
                <a:srgbClr val="FFFFFF"/>
              </a:solidFill>
              <a:latin typeface="Calibri"/>
              <a:ea typeface="Calibri"/>
              <a:cs typeface="Calibri"/>
              <a:sym typeface="Calibri"/>
            </a:endParaRPr>
          </a:p>
          <a:p>
            <a:pPr marL="0" marR="0" lvl="0" indent="0" algn="l" rtl="0">
              <a:lnSpc>
                <a:spcPct val="100000"/>
              </a:lnSpc>
              <a:spcBef>
                <a:spcPts val="600"/>
              </a:spcBef>
              <a:spcAft>
                <a:spcPts val="0"/>
              </a:spcAft>
              <a:buClr>
                <a:schemeClr val="lt1"/>
              </a:buClr>
              <a:buSzPts val="3000"/>
              <a:buFont typeface="Calibri"/>
              <a:buNone/>
            </a:pPr>
            <a:endParaRPr sz="3000" b="1" dirty="0">
              <a:solidFill>
                <a:schemeClr val="lt1"/>
              </a:solidFill>
              <a:latin typeface="Calibri"/>
              <a:ea typeface="Calibri"/>
              <a:cs typeface="Calibri"/>
              <a:sym typeface="Calibri"/>
            </a:endParaRPr>
          </a:p>
        </p:txBody>
      </p:sp>
      <p:sp>
        <p:nvSpPr>
          <p:cNvPr id="97" name="Google Shape;97;p10"/>
          <p:cNvSpPr txBox="1"/>
          <p:nvPr/>
        </p:nvSpPr>
        <p:spPr>
          <a:xfrm>
            <a:off x="249225" y="2439960"/>
            <a:ext cx="8645400" cy="4202100"/>
          </a:xfrm>
          <a:prstGeom prst="rect">
            <a:avLst/>
          </a:prstGeom>
          <a:noFill/>
          <a:ln>
            <a:noFill/>
          </a:ln>
        </p:spPr>
        <p:txBody>
          <a:bodyPr spcFirstLastPara="1" wrap="square" lIns="91425" tIns="45700" rIns="91425" bIns="45700" anchor="t" anchorCtr="0">
            <a:noAutofit/>
          </a:bodyPr>
          <a:lstStyle/>
          <a:p>
            <a:pPr marL="0" lvl="0" indent="0" algn="just" rtl="0">
              <a:spcBef>
                <a:spcPts val="570"/>
              </a:spcBef>
              <a:spcAft>
                <a:spcPts val="0"/>
              </a:spcAft>
              <a:buClr>
                <a:schemeClr val="dk1"/>
              </a:buClr>
              <a:buSzPts val="1100"/>
              <a:buFont typeface="Arial"/>
              <a:buNone/>
            </a:pPr>
            <a:r>
              <a:rPr lang="en-US" sz="2400" b="1" dirty="0">
                <a:solidFill>
                  <a:srgbClr val="073763"/>
                </a:solidFill>
                <a:latin typeface="Calibri"/>
                <a:ea typeface="Calibri"/>
                <a:cs typeface="Calibri"/>
                <a:sym typeface="Calibri"/>
              </a:rPr>
              <a:t>Issue with M-Way Search Tree: </a:t>
            </a:r>
            <a:r>
              <a:rPr lang="en-US" sz="2400" dirty="0">
                <a:solidFill>
                  <a:schemeClr val="dk1"/>
                </a:solidFill>
                <a:latin typeface="Calibri"/>
                <a:ea typeface="Calibri"/>
                <a:cs typeface="Calibri"/>
                <a:sym typeface="Calibri"/>
              </a:rPr>
              <a:t>M-way search tree is not a height balanced tree. It will take more time for insertion and deletion operation of a node.  </a:t>
            </a:r>
            <a:endParaRPr sz="2400" b="1" dirty="0">
              <a:solidFill>
                <a:schemeClr val="dk1"/>
              </a:solidFill>
              <a:latin typeface="Calibri"/>
              <a:ea typeface="Calibri"/>
              <a:cs typeface="Calibri"/>
              <a:sym typeface="Calibri"/>
            </a:endParaRPr>
          </a:p>
          <a:p>
            <a:pPr marL="0" lvl="0" indent="0" algn="just" rtl="0">
              <a:spcBef>
                <a:spcPts val="570"/>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0" lvl="0" indent="0" algn="just" rtl="0">
              <a:spcBef>
                <a:spcPts val="570"/>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0" lvl="0" indent="0" algn="just" rtl="0">
              <a:spcBef>
                <a:spcPts val="570"/>
              </a:spcBef>
              <a:spcAft>
                <a:spcPts val="570"/>
              </a:spcAft>
              <a:buClr>
                <a:schemeClr val="dk1"/>
              </a:buClr>
              <a:buSzPts val="1100"/>
              <a:buFont typeface="Arial"/>
              <a:buNone/>
            </a:pPr>
            <a:endParaRPr sz="2400" dirty="0">
              <a:solidFill>
                <a:schemeClr val="dk1"/>
              </a:solidFill>
              <a:latin typeface="Calibri"/>
              <a:ea typeface="Calibri"/>
              <a:cs typeface="Calibri"/>
              <a:sym typeface="Calibri"/>
            </a:endParaRPr>
          </a:p>
        </p:txBody>
      </p:sp>
      <p:pic>
        <p:nvPicPr>
          <p:cNvPr id="98" name="Google Shape;98;p10"/>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1" descr="C:\Users\parul\Desktop\Digital Learning Content.png"/>
          <p:cNvPicPr preferRelativeResize="0"/>
          <p:nvPr/>
        </p:nvPicPr>
        <p:blipFill rotWithShape="1">
          <a:blip r:embed="rId3" cstate="print">
            <a:alphaModFix/>
          </a:blip>
          <a:srcRect/>
          <a:stretch/>
        </p:blipFill>
        <p:spPr>
          <a:xfrm>
            <a:off x="0" y="0"/>
            <a:ext cx="9144000" cy="6900862"/>
          </a:xfrm>
          <a:prstGeom prst="rect">
            <a:avLst/>
          </a:prstGeom>
          <a:noFill/>
          <a:ln>
            <a:noFill/>
          </a:ln>
        </p:spPr>
      </p:pic>
      <p:pic>
        <p:nvPicPr>
          <p:cNvPr id="104" name="Google Shape;104;p11"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105" name="Google Shape;105;p11"/>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6" name="Google Shape;106;p11"/>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107" name="Google Shape;107;p11"/>
          <p:cNvSpPr txBox="1"/>
          <p:nvPr/>
        </p:nvSpPr>
        <p:spPr>
          <a:xfrm>
            <a:off x="190500" y="2286000"/>
            <a:ext cx="9046800" cy="3786300"/>
          </a:xfrm>
          <a:prstGeom prst="rect">
            <a:avLst/>
          </a:prstGeom>
          <a:noFill/>
          <a:ln>
            <a:noFill/>
          </a:ln>
        </p:spPr>
        <p:txBody>
          <a:bodyPr spcFirstLastPara="1" wrap="square" lIns="91425" tIns="45700" rIns="91425" bIns="45700" anchor="t" anchorCtr="0">
            <a:noAutofit/>
          </a:bodyPr>
          <a:lstStyle/>
          <a:p>
            <a:pPr marL="0" lvl="0" indent="0" algn="just" rtl="0">
              <a:spcBef>
                <a:spcPts val="570"/>
              </a:spcBef>
              <a:spcAft>
                <a:spcPts val="0"/>
              </a:spcAft>
              <a:buClr>
                <a:schemeClr val="dk1"/>
              </a:buClr>
              <a:buSzPts val="1100"/>
              <a:buFont typeface="Arial"/>
              <a:buNone/>
            </a:pPr>
            <a:r>
              <a:rPr lang="en-US" sz="2400" dirty="0">
                <a:solidFill>
                  <a:srgbClr val="333333"/>
                </a:solidFill>
                <a:latin typeface="Calibri"/>
                <a:ea typeface="Calibri"/>
                <a:cs typeface="Calibri"/>
                <a:sym typeface="Calibri"/>
              </a:rPr>
              <a:t>B Tree was developed by </a:t>
            </a:r>
            <a:r>
              <a:rPr lang="en-US" sz="2400" b="1" dirty="0">
                <a:solidFill>
                  <a:srgbClr val="073763"/>
                </a:solidFill>
                <a:latin typeface="Calibri"/>
                <a:ea typeface="Calibri"/>
                <a:cs typeface="Calibri"/>
                <a:sym typeface="Calibri"/>
              </a:rPr>
              <a:t>Bayer and </a:t>
            </a:r>
            <a:r>
              <a:rPr lang="en-US" sz="2400" b="1" dirty="0" err="1">
                <a:solidFill>
                  <a:srgbClr val="073763"/>
                </a:solidFill>
                <a:latin typeface="Calibri"/>
                <a:ea typeface="Calibri"/>
                <a:cs typeface="Calibri"/>
                <a:sym typeface="Calibri"/>
              </a:rPr>
              <a:t>McCreight</a:t>
            </a:r>
            <a:r>
              <a:rPr lang="en-US" sz="2400" b="1" dirty="0">
                <a:solidFill>
                  <a:srgbClr val="333333"/>
                </a:solidFill>
                <a:latin typeface="Calibri"/>
                <a:ea typeface="Calibri"/>
                <a:cs typeface="Calibri"/>
                <a:sym typeface="Calibri"/>
              </a:rPr>
              <a:t> </a:t>
            </a:r>
            <a:r>
              <a:rPr lang="en-US" sz="2400" dirty="0">
                <a:solidFill>
                  <a:srgbClr val="333333"/>
                </a:solidFill>
                <a:latin typeface="Calibri"/>
                <a:ea typeface="Calibri"/>
                <a:cs typeface="Calibri"/>
                <a:sym typeface="Calibri"/>
              </a:rPr>
              <a:t>in 1972 with the name </a:t>
            </a:r>
            <a:r>
              <a:rPr lang="en-US" sz="2400" b="1" dirty="0">
                <a:solidFill>
                  <a:srgbClr val="073763"/>
                </a:solidFill>
                <a:latin typeface="Calibri"/>
                <a:ea typeface="Calibri"/>
                <a:cs typeface="Calibri"/>
                <a:sym typeface="Calibri"/>
              </a:rPr>
              <a:t>Height Balanced m-way Search Tree</a:t>
            </a:r>
            <a:r>
              <a:rPr lang="en-US" sz="2400" dirty="0">
                <a:solidFill>
                  <a:srgbClr val="073763"/>
                </a:solidFill>
                <a:latin typeface="Calibri"/>
                <a:ea typeface="Calibri"/>
                <a:cs typeface="Calibri"/>
                <a:sym typeface="Calibri"/>
              </a:rPr>
              <a:t>.</a:t>
            </a:r>
            <a:r>
              <a:rPr lang="en-US" sz="2400" dirty="0">
                <a:solidFill>
                  <a:srgbClr val="333333"/>
                </a:solidFill>
                <a:latin typeface="Calibri"/>
                <a:ea typeface="Calibri"/>
                <a:cs typeface="Calibri"/>
                <a:sym typeface="Calibri"/>
              </a:rPr>
              <a:t> Later it was named as B-Tree.</a:t>
            </a:r>
            <a:endParaRPr sz="2400" dirty="0">
              <a:solidFill>
                <a:srgbClr val="333333"/>
              </a:solidFill>
              <a:latin typeface="Calibri"/>
              <a:ea typeface="Calibri"/>
              <a:cs typeface="Calibri"/>
              <a:sym typeface="Calibri"/>
            </a:endParaRPr>
          </a:p>
          <a:p>
            <a:pPr marL="457200" lvl="0" indent="0" algn="just" rtl="0">
              <a:spcBef>
                <a:spcPts val="570"/>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457200" lvl="0" indent="0" algn="just" rtl="0">
              <a:spcBef>
                <a:spcPts val="570"/>
              </a:spcBef>
              <a:spcAft>
                <a:spcPts val="0"/>
              </a:spcAft>
              <a:buClr>
                <a:schemeClr val="dk1"/>
              </a:buClr>
              <a:buSzPts val="1100"/>
              <a:buFont typeface="Arial"/>
              <a:buNone/>
            </a:pPr>
            <a:r>
              <a:rPr lang="en-US" sz="2400" dirty="0">
                <a:solidFill>
                  <a:schemeClr val="dk1"/>
                </a:solidFill>
                <a:latin typeface="Calibri"/>
                <a:ea typeface="Calibri"/>
                <a:cs typeface="Calibri"/>
                <a:sym typeface="Calibri"/>
              </a:rPr>
              <a:t>A B-Tree is a height balanced m-Way search tree, In which:</a:t>
            </a:r>
            <a:endParaRPr sz="2400" dirty="0">
              <a:solidFill>
                <a:schemeClr val="dk1"/>
              </a:solidFill>
              <a:latin typeface="Calibri"/>
              <a:ea typeface="Calibri"/>
              <a:cs typeface="Calibri"/>
              <a:sym typeface="Calibri"/>
            </a:endParaRPr>
          </a:p>
          <a:p>
            <a:pPr marL="457200" lvl="0" indent="-304800" algn="just" rtl="0">
              <a:spcBef>
                <a:spcPts val="570"/>
              </a:spcBef>
              <a:spcAft>
                <a:spcPts val="0"/>
              </a:spcAft>
              <a:buClr>
                <a:schemeClr val="dk1"/>
              </a:buClr>
              <a:buSzPts val="1200"/>
              <a:buChar char="●"/>
            </a:pPr>
            <a:r>
              <a:rPr lang="en-US" sz="1200" dirty="0">
                <a:solidFill>
                  <a:schemeClr val="dk1"/>
                </a:solidFill>
              </a:rPr>
              <a:t> </a:t>
            </a:r>
            <a:r>
              <a:rPr lang="en-US" sz="2400" dirty="0">
                <a:solidFill>
                  <a:schemeClr val="dk1"/>
                </a:solidFill>
                <a:latin typeface="Calibri"/>
                <a:ea typeface="Calibri"/>
                <a:cs typeface="Calibri"/>
                <a:sym typeface="Calibri"/>
              </a:rPr>
              <a:t> If the degree of tree is m then each node (Internal node except root node) can contain at most m children/nodes and at least [m/2].</a:t>
            </a:r>
            <a:endParaRPr sz="2400" dirty="0">
              <a:solidFill>
                <a:schemeClr val="dk1"/>
              </a:solidFill>
              <a:latin typeface="Calibri"/>
              <a:ea typeface="Calibri"/>
              <a:cs typeface="Calibri"/>
              <a:sym typeface="Calibri"/>
            </a:endParaRPr>
          </a:p>
          <a:p>
            <a:pPr marL="457200" lvl="0" indent="0" algn="just" rtl="0">
              <a:spcBef>
                <a:spcPts val="285"/>
              </a:spcBef>
              <a:spcAft>
                <a:spcPts val="0"/>
              </a:spcAft>
              <a:buNone/>
            </a:pPr>
            <a:endParaRPr sz="2400" dirty="0">
              <a:solidFill>
                <a:schemeClr val="dk1"/>
              </a:solidFill>
              <a:latin typeface="Calibri"/>
              <a:ea typeface="Calibri"/>
              <a:cs typeface="Calibri"/>
              <a:sym typeface="Calibri"/>
            </a:endParaRPr>
          </a:p>
          <a:p>
            <a:pPr marL="0" marR="0" lvl="0" indent="0" algn="l" rtl="0">
              <a:lnSpc>
                <a:spcPct val="150000"/>
              </a:lnSpc>
              <a:spcBef>
                <a:spcPts val="285"/>
              </a:spcBef>
              <a:spcAft>
                <a:spcPts val="0"/>
              </a:spcAft>
              <a:buClr>
                <a:schemeClr val="dk2"/>
              </a:buClr>
              <a:buSzPts val="2000"/>
              <a:buFont typeface="Calibri"/>
              <a:buNone/>
            </a:pPr>
            <a:endParaRPr dirty="0"/>
          </a:p>
        </p:txBody>
      </p:sp>
      <p:sp>
        <p:nvSpPr>
          <p:cNvPr id="108" name="Google Shape;108;p11"/>
          <p:cNvSpPr txBox="1"/>
          <p:nvPr/>
        </p:nvSpPr>
        <p:spPr>
          <a:xfrm>
            <a:off x="6643687" y="6357937"/>
            <a:ext cx="2500312"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9" name="Google Shape;109;p11"/>
          <p:cNvSpPr txBox="1"/>
          <p:nvPr/>
        </p:nvSpPr>
        <p:spPr>
          <a:xfrm>
            <a:off x="6564312" y="6707187"/>
            <a:ext cx="1111250" cy="215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110" name="Google Shape;110;p11"/>
          <p:cNvSpPr txBox="1"/>
          <p:nvPr/>
        </p:nvSpPr>
        <p:spPr>
          <a:xfrm flipH="1">
            <a:off x="6564312" y="6354762"/>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11" name="Google Shape;111;p11"/>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2"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117" name="Google Shape;117;p12"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118" name="Google Shape;118;p12"/>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9" name="Google Shape;119;p12"/>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120" name="Google Shape;120;p12"/>
          <p:cNvSpPr txBox="1"/>
          <p:nvPr/>
        </p:nvSpPr>
        <p:spPr>
          <a:xfrm>
            <a:off x="249225" y="2357425"/>
            <a:ext cx="9007200" cy="3786300"/>
          </a:xfrm>
          <a:prstGeom prst="rect">
            <a:avLst/>
          </a:prstGeom>
          <a:noFill/>
          <a:ln>
            <a:noFill/>
          </a:ln>
        </p:spPr>
        <p:txBody>
          <a:bodyPr spcFirstLastPara="1" wrap="square" lIns="91425" tIns="45700" rIns="91425" bIns="45700" anchor="t" anchorCtr="0">
            <a:noAutofit/>
          </a:bodyPr>
          <a:lstStyle/>
          <a:p>
            <a:pPr marL="457200" lvl="0" indent="-381000" algn="just" rtl="0">
              <a:spcBef>
                <a:spcPts val="285"/>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If the degree of the tree is m, then each node must have at least [m/2]-1 keys and maximum of m-1 keys.</a:t>
            </a:r>
            <a:endParaRPr sz="2400" dirty="0">
              <a:solidFill>
                <a:schemeClr val="dk1"/>
              </a:solidFill>
              <a:latin typeface="Calibri"/>
              <a:ea typeface="Calibri"/>
              <a:cs typeface="Calibri"/>
              <a:sym typeface="Calibri"/>
            </a:endParaRPr>
          </a:p>
          <a:p>
            <a:pPr marL="457200" lvl="0" indent="0" algn="just" rtl="0">
              <a:spcBef>
                <a:spcPts val="285"/>
              </a:spcBef>
              <a:spcAft>
                <a:spcPts val="0"/>
              </a:spcAft>
              <a:buNone/>
            </a:pPr>
            <a:endParaRPr sz="2400" dirty="0">
              <a:solidFill>
                <a:schemeClr val="dk1"/>
              </a:solidFill>
              <a:latin typeface="Calibri"/>
              <a:ea typeface="Calibri"/>
              <a:cs typeface="Calibri"/>
              <a:sym typeface="Calibri"/>
            </a:endParaRPr>
          </a:p>
          <a:p>
            <a:pPr marL="457200" lvl="0" indent="-381000" algn="just" rtl="0">
              <a:spcBef>
                <a:spcPts val="285"/>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Root nodes can have a minimum of two children.</a:t>
            </a:r>
            <a:endParaRPr sz="2400" dirty="0">
              <a:solidFill>
                <a:schemeClr val="dk1"/>
              </a:solidFill>
              <a:latin typeface="Calibri"/>
              <a:ea typeface="Calibri"/>
              <a:cs typeface="Calibri"/>
              <a:sym typeface="Calibri"/>
            </a:endParaRPr>
          </a:p>
          <a:p>
            <a:pPr marL="457200" lvl="0" indent="0" algn="just" rtl="0">
              <a:spcBef>
                <a:spcPts val="285"/>
              </a:spcBef>
              <a:spcAft>
                <a:spcPts val="0"/>
              </a:spcAft>
              <a:buNone/>
            </a:pPr>
            <a:endParaRPr sz="2400" dirty="0">
              <a:solidFill>
                <a:schemeClr val="dk1"/>
              </a:solidFill>
              <a:latin typeface="Calibri"/>
              <a:ea typeface="Calibri"/>
              <a:cs typeface="Calibri"/>
              <a:sym typeface="Calibri"/>
            </a:endParaRPr>
          </a:p>
          <a:p>
            <a:pPr marL="457200" lvl="0" indent="-381000" algn="just" rtl="0">
              <a:spcBef>
                <a:spcPts val="285"/>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All the leaf nodes should have the same depth.</a:t>
            </a:r>
            <a:endParaRPr sz="2400" dirty="0">
              <a:solidFill>
                <a:schemeClr val="dk1"/>
              </a:solidFill>
              <a:latin typeface="Calibri"/>
              <a:ea typeface="Calibri"/>
              <a:cs typeface="Calibri"/>
              <a:sym typeface="Calibri"/>
            </a:endParaRPr>
          </a:p>
          <a:p>
            <a:pPr marL="457200" lvl="0" indent="0" algn="just" rtl="0">
              <a:spcBef>
                <a:spcPts val="285"/>
              </a:spcBef>
              <a:spcAft>
                <a:spcPts val="0"/>
              </a:spcAft>
              <a:buNone/>
            </a:pPr>
            <a:endParaRPr sz="2400" dirty="0">
              <a:solidFill>
                <a:schemeClr val="dk1"/>
              </a:solidFill>
              <a:latin typeface="Calibri"/>
              <a:ea typeface="Calibri"/>
              <a:cs typeface="Calibri"/>
              <a:sym typeface="Calibri"/>
            </a:endParaRPr>
          </a:p>
          <a:p>
            <a:pPr marL="0" marR="0" lvl="0" indent="0" algn="l" rtl="0">
              <a:lnSpc>
                <a:spcPct val="150000"/>
              </a:lnSpc>
              <a:spcBef>
                <a:spcPts val="285"/>
              </a:spcBef>
              <a:spcAft>
                <a:spcPts val="0"/>
              </a:spcAft>
              <a:buClr>
                <a:schemeClr val="dk2"/>
              </a:buClr>
              <a:buSzPts val="2000"/>
              <a:buFont typeface="Calibri"/>
              <a:buNone/>
            </a:pPr>
            <a:endParaRPr dirty="0"/>
          </a:p>
        </p:txBody>
      </p:sp>
      <p:sp>
        <p:nvSpPr>
          <p:cNvPr id="121" name="Google Shape;121;p12"/>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2" name="Google Shape;122;p12"/>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123" name="Google Shape;123;p12"/>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24" name="Google Shape;124;p12"/>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13"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130" name="Google Shape;130;p13"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131" name="Google Shape;131;p13"/>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2" name="Google Shape;132;p13"/>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133" name="Google Shape;133;p13"/>
          <p:cNvSpPr txBox="1"/>
          <p:nvPr/>
        </p:nvSpPr>
        <p:spPr>
          <a:xfrm>
            <a:off x="328525" y="2405025"/>
            <a:ext cx="9007200" cy="3786300"/>
          </a:xfrm>
          <a:prstGeom prst="rect">
            <a:avLst/>
          </a:prstGeom>
          <a:noFill/>
          <a:ln>
            <a:noFill/>
          </a:ln>
        </p:spPr>
        <p:txBody>
          <a:bodyPr spcFirstLastPara="1" wrap="square" lIns="91425" tIns="45700" rIns="91425" bIns="45700" anchor="t" anchorCtr="0">
            <a:noAutofit/>
          </a:bodyPr>
          <a:lstStyle/>
          <a:p>
            <a:pPr marL="0" lvl="0" indent="0" algn="just" rtl="0">
              <a:spcBef>
                <a:spcPts val="285"/>
              </a:spcBef>
              <a:spcAft>
                <a:spcPts val="0"/>
              </a:spcAft>
              <a:buClr>
                <a:schemeClr val="dk1"/>
              </a:buClr>
              <a:buSzPts val="1100"/>
              <a:buFont typeface="Arial"/>
              <a:buNone/>
            </a:pPr>
            <a:r>
              <a:rPr lang="en-US" sz="2400" b="1">
                <a:solidFill>
                  <a:schemeClr val="dk1"/>
                </a:solidFill>
                <a:latin typeface="Calibri"/>
                <a:ea typeface="Calibri"/>
                <a:cs typeface="Calibri"/>
                <a:sym typeface="Calibri"/>
              </a:rPr>
              <a:t>Operations on B-Tree:</a:t>
            </a:r>
            <a:endParaRPr sz="2400" b="1">
              <a:solidFill>
                <a:schemeClr val="dk1"/>
              </a:solidFill>
              <a:latin typeface="Calibri"/>
              <a:ea typeface="Calibri"/>
              <a:cs typeface="Calibri"/>
              <a:sym typeface="Calibri"/>
            </a:endParaRPr>
          </a:p>
          <a:p>
            <a:pPr marL="457200" lvl="0" indent="-381000" algn="just" rtl="0">
              <a:spcBef>
                <a:spcPts val="285"/>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Searching</a:t>
            </a:r>
            <a:endParaRPr sz="2400">
              <a:solidFill>
                <a:schemeClr val="dk1"/>
              </a:solidFill>
              <a:latin typeface="Calibri"/>
              <a:ea typeface="Calibri"/>
              <a:cs typeface="Calibri"/>
              <a:sym typeface="Calibri"/>
            </a:endParaRPr>
          </a:p>
          <a:p>
            <a:pPr marL="457200" lvl="0" indent="0" algn="just" rtl="0">
              <a:spcBef>
                <a:spcPts val="285"/>
              </a:spcBef>
              <a:spcAft>
                <a:spcPts val="0"/>
              </a:spcAft>
              <a:buNone/>
            </a:pPr>
            <a:endParaRPr sz="2400">
              <a:solidFill>
                <a:schemeClr val="dk1"/>
              </a:solidFill>
              <a:latin typeface="Calibri"/>
              <a:ea typeface="Calibri"/>
              <a:cs typeface="Calibri"/>
              <a:sym typeface="Calibri"/>
            </a:endParaRPr>
          </a:p>
          <a:p>
            <a:pPr marL="457200" lvl="0" indent="-381000" algn="just" rtl="0">
              <a:spcBef>
                <a:spcPts val="285"/>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Insertion</a:t>
            </a:r>
            <a:endParaRPr sz="2400">
              <a:solidFill>
                <a:schemeClr val="dk1"/>
              </a:solidFill>
              <a:latin typeface="Calibri"/>
              <a:ea typeface="Calibri"/>
              <a:cs typeface="Calibri"/>
              <a:sym typeface="Calibri"/>
            </a:endParaRPr>
          </a:p>
          <a:p>
            <a:pPr marL="457200" lvl="0" indent="0" algn="just" rtl="0">
              <a:spcBef>
                <a:spcPts val="0"/>
              </a:spcBef>
              <a:spcAft>
                <a:spcPts val="0"/>
              </a:spcAft>
              <a:buNone/>
            </a:pPr>
            <a:endParaRPr sz="2400">
              <a:solidFill>
                <a:schemeClr val="dk1"/>
              </a:solidFill>
              <a:latin typeface="Calibri"/>
              <a:ea typeface="Calibri"/>
              <a:cs typeface="Calibri"/>
              <a:sym typeface="Calibri"/>
            </a:endParaRPr>
          </a:p>
          <a:p>
            <a:pPr marL="457200" lvl="0" indent="-381000" algn="just"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Deletion</a:t>
            </a:r>
            <a:endParaRPr sz="240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Clr>
                <a:schemeClr val="dk2"/>
              </a:buClr>
              <a:buSzPts val="2000"/>
              <a:buFont typeface="Calibri"/>
              <a:buNone/>
            </a:pPr>
            <a:endParaRPr sz="2400">
              <a:solidFill>
                <a:schemeClr val="dk1"/>
              </a:solidFill>
              <a:latin typeface="Calibri"/>
              <a:ea typeface="Calibri"/>
              <a:cs typeface="Calibri"/>
              <a:sym typeface="Calibri"/>
            </a:endParaRPr>
          </a:p>
        </p:txBody>
      </p:sp>
      <p:sp>
        <p:nvSpPr>
          <p:cNvPr id="134" name="Google Shape;134;p13"/>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5" name="Google Shape;135;p13"/>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136" name="Google Shape;136;p13"/>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37" name="Google Shape;137;p13"/>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14"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143" name="Google Shape;143;p14"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144" name="Google Shape;144;p14"/>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5" name="Google Shape;145;p14"/>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146" name="Google Shape;146;p14"/>
          <p:cNvSpPr txBox="1"/>
          <p:nvPr/>
        </p:nvSpPr>
        <p:spPr>
          <a:xfrm>
            <a:off x="249225" y="2357425"/>
            <a:ext cx="8894700" cy="37863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2400" b="1" dirty="0">
                <a:latin typeface="Calibri"/>
                <a:ea typeface="Calibri"/>
                <a:cs typeface="Calibri"/>
                <a:sym typeface="Calibri"/>
              </a:rPr>
              <a:t>Searching in B-Tree: </a:t>
            </a:r>
            <a:r>
              <a:rPr lang="en-US" sz="2400" dirty="0">
                <a:latin typeface="Calibri"/>
                <a:ea typeface="Calibri"/>
                <a:cs typeface="Calibri"/>
                <a:sym typeface="Calibri"/>
              </a:rPr>
              <a:t>Suppose we want to search an element ‘X’ In a B-Tree, then the following will be steps:</a:t>
            </a:r>
            <a:endParaRPr sz="2400" dirty="0">
              <a:latin typeface="Calibri"/>
              <a:ea typeface="Calibri"/>
              <a:cs typeface="Calibri"/>
              <a:sym typeface="Calibri"/>
            </a:endParaRPr>
          </a:p>
          <a:p>
            <a:pPr marL="0" lvl="0" indent="0" algn="just" rtl="0">
              <a:spcBef>
                <a:spcPts val="0"/>
              </a:spcBef>
              <a:spcAft>
                <a:spcPts val="0"/>
              </a:spcAft>
              <a:buNone/>
            </a:pPr>
            <a:endParaRPr sz="2400" dirty="0">
              <a:latin typeface="Calibri"/>
              <a:ea typeface="Calibri"/>
              <a:cs typeface="Calibri"/>
              <a:sym typeface="Calibri"/>
            </a:endParaRPr>
          </a:p>
          <a:p>
            <a:pPr marL="457200" lvl="0" indent="-381000" algn="just" rtl="0">
              <a:spcBef>
                <a:spcPts val="0"/>
              </a:spcBef>
              <a:spcAft>
                <a:spcPts val="0"/>
              </a:spcAft>
              <a:buClr>
                <a:srgbClr val="1C1C1C"/>
              </a:buClr>
              <a:buSzPts val="2400"/>
              <a:buFont typeface="Calibri"/>
              <a:buAutoNum type="arabicPeriod"/>
            </a:pPr>
            <a:r>
              <a:rPr lang="en-US" sz="2400" dirty="0">
                <a:latin typeface="Calibri"/>
                <a:ea typeface="Calibri"/>
                <a:cs typeface="Calibri"/>
                <a:sym typeface="Calibri"/>
              </a:rPr>
              <a:t> First of all compare ‘X’</a:t>
            </a:r>
            <a:r>
              <a:rPr lang="en-US" sz="2400" b="1" dirty="0">
                <a:latin typeface="Calibri"/>
                <a:ea typeface="Calibri"/>
                <a:cs typeface="Calibri"/>
                <a:sym typeface="Calibri"/>
              </a:rPr>
              <a:t> </a:t>
            </a:r>
            <a:r>
              <a:rPr lang="en-US" sz="2400" dirty="0">
                <a:latin typeface="Calibri"/>
                <a:ea typeface="Calibri"/>
                <a:cs typeface="Calibri"/>
                <a:sym typeface="Calibri"/>
              </a:rPr>
              <a:t>with the first element of the root node in the tree.</a:t>
            </a:r>
            <a:endParaRPr sz="2400" dirty="0">
              <a:latin typeface="Calibri"/>
              <a:ea typeface="Calibri"/>
              <a:cs typeface="Calibri"/>
              <a:sym typeface="Calibri"/>
            </a:endParaRPr>
          </a:p>
          <a:p>
            <a:pPr marL="457200" lvl="0" indent="-381000" algn="just" rtl="0">
              <a:spcBef>
                <a:spcPts val="0"/>
              </a:spcBef>
              <a:spcAft>
                <a:spcPts val="0"/>
              </a:spcAft>
              <a:buClr>
                <a:srgbClr val="1C1C1C"/>
              </a:buClr>
              <a:buSzPts val="2400"/>
              <a:buFont typeface="Calibri"/>
              <a:buAutoNum type="arabicPeriod"/>
            </a:pPr>
            <a:r>
              <a:rPr lang="en-US" sz="2400" dirty="0">
                <a:latin typeface="Calibri"/>
                <a:ea typeface="Calibri"/>
                <a:cs typeface="Calibri"/>
                <a:sym typeface="Calibri"/>
              </a:rPr>
              <a:t>If comparison is matched, then display "Given element is found" and terminate the function.</a:t>
            </a:r>
            <a:endParaRPr sz="2400" dirty="0">
              <a:latin typeface="Calibri"/>
              <a:ea typeface="Calibri"/>
              <a:cs typeface="Calibri"/>
              <a:sym typeface="Calibri"/>
            </a:endParaRPr>
          </a:p>
          <a:p>
            <a:pPr marL="457200" lvl="0" indent="-381000" algn="just" rtl="0">
              <a:spcBef>
                <a:spcPts val="0"/>
              </a:spcBef>
              <a:spcAft>
                <a:spcPts val="0"/>
              </a:spcAft>
              <a:buClr>
                <a:srgbClr val="1C1C1C"/>
              </a:buClr>
              <a:buSzPts val="2400"/>
              <a:buFont typeface="Calibri"/>
              <a:buAutoNum type="arabicPeriod"/>
            </a:pPr>
            <a:r>
              <a:rPr lang="en-US" sz="2400" dirty="0">
                <a:latin typeface="Calibri"/>
                <a:ea typeface="Calibri"/>
                <a:cs typeface="Calibri"/>
                <a:sym typeface="Calibri"/>
              </a:rPr>
              <a:t>If comparison is not matched, then check ‘X’ is smaller or larger than that key value (That means first element of root node).</a:t>
            </a:r>
            <a:endParaRPr sz="2400" dirty="0">
              <a:latin typeface="Calibri"/>
              <a:ea typeface="Calibri"/>
              <a:cs typeface="Calibri"/>
              <a:sym typeface="Calibri"/>
            </a:endParaRPr>
          </a:p>
          <a:p>
            <a:pPr marL="1371600" lvl="2" indent="-381000" algn="just" rtl="0">
              <a:spcBef>
                <a:spcPts val="0"/>
              </a:spcBef>
              <a:spcAft>
                <a:spcPts val="0"/>
              </a:spcAft>
              <a:buClr>
                <a:schemeClr val="dk1"/>
              </a:buClr>
              <a:buSzPts val="2400"/>
              <a:buFont typeface="Calibri"/>
              <a:buAutoNum type="romanLcPeriod"/>
            </a:pPr>
            <a:endParaRPr sz="2400" b="1" dirty="0">
              <a:latin typeface="Calibri"/>
              <a:ea typeface="Calibri"/>
              <a:cs typeface="Calibri"/>
              <a:sym typeface="Calibri"/>
            </a:endParaRPr>
          </a:p>
          <a:p>
            <a:pPr marL="0" marR="0" lvl="0" indent="0" algn="just" rtl="0">
              <a:lnSpc>
                <a:spcPct val="150000"/>
              </a:lnSpc>
              <a:spcBef>
                <a:spcPts val="0"/>
              </a:spcBef>
              <a:spcAft>
                <a:spcPts val="0"/>
              </a:spcAft>
              <a:buClr>
                <a:schemeClr val="dk2"/>
              </a:buClr>
              <a:buSzPts val="2000"/>
              <a:buFont typeface="Calibri"/>
              <a:buNone/>
            </a:pPr>
            <a:endParaRPr sz="2400" dirty="0">
              <a:latin typeface="Calibri"/>
              <a:ea typeface="Calibri"/>
              <a:cs typeface="Calibri"/>
              <a:sym typeface="Calibri"/>
            </a:endParaRPr>
          </a:p>
        </p:txBody>
      </p:sp>
      <p:sp>
        <p:nvSpPr>
          <p:cNvPr id="147" name="Google Shape;147;p14"/>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8" name="Google Shape;148;p14"/>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149" name="Google Shape;149;p14"/>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50" name="Google Shape;150;p14"/>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mj-lt"/>
                <a:cs typeface="Arial" pitchFamily="34" charset="0"/>
              </a:rPr>
              <a:t>Basic Tree Concepts</a:t>
            </a:r>
            <a:endParaRPr lang="en-IN" altLang="en-US" sz="3000" b="1" dirty="0">
              <a:solidFill>
                <a:schemeClr val="bg1"/>
              </a:solidFill>
              <a:latin typeface="+mj-lt"/>
              <a:cs typeface="Calibri" pitchFamily="34" charset="0"/>
            </a:endParaRPr>
          </a:p>
        </p:txBody>
      </p:sp>
      <p:sp>
        <p:nvSpPr>
          <p:cNvPr id="34" name="Rectangle 51"/>
          <p:cNvSpPr>
            <a:spLocks noChangeArrowheads="1"/>
          </p:cNvSpPr>
          <p:nvPr/>
        </p:nvSpPr>
        <p:spPr bwMode="auto">
          <a:xfrm>
            <a:off x="0" y="2132856"/>
            <a:ext cx="6480720" cy="986104"/>
          </a:xfrm>
          <a:prstGeom prst="rect">
            <a:avLst/>
          </a:prstGeom>
          <a:noFill/>
          <a:ln w="9525">
            <a:noFill/>
            <a:miter lim="800000"/>
          </a:ln>
        </p:spPr>
        <p:txBody>
          <a:bodyPr wrap="square">
            <a:spAutoFit/>
          </a:bodyPr>
          <a:lstStyle/>
          <a:p>
            <a:pPr>
              <a:lnSpc>
                <a:spcPct val="80000"/>
              </a:lnSpc>
            </a:pPr>
            <a:r>
              <a:rPr lang="en-US" sz="2400" dirty="0" smtClean="0">
                <a:latin typeface="Calibri" pitchFamily="34" charset="0"/>
                <a:cs typeface="Calibri" pitchFamily="34" charset="0"/>
              </a:rPr>
              <a:t>Sibling: </a:t>
            </a:r>
            <a:r>
              <a:rPr lang="en-US" sz="2400" dirty="0" err="1" smtClean="0">
                <a:latin typeface="Calibri" pitchFamily="34" charset="0"/>
                <a:cs typeface="Calibri" pitchFamily="34" charset="0"/>
              </a:rPr>
              <a:t>c,d</a:t>
            </a:r>
            <a:endParaRPr lang="en-US" sz="2400" dirty="0" smtClean="0">
              <a:latin typeface="Calibri" pitchFamily="34" charset="0"/>
              <a:cs typeface="Calibri" pitchFamily="34" charset="0"/>
            </a:endParaRPr>
          </a:p>
          <a:p>
            <a:pPr>
              <a:lnSpc>
                <a:spcPct val="80000"/>
              </a:lnSpc>
            </a:pPr>
            <a:r>
              <a:rPr lang="en-US" sz="2400" dirty="0" smtClean="0">
                <a:latin typeface="Calibri" pitchFamily="34" charset="0"/>
                <a:cs typeface="Calibri" pitchFamily="34" charset="0"/>
              </a:rPr>
              <a:t>Ancestor(f):</a:t>
            </a:r>
            <a:r>
              <a:rPr lang="en-US" sz="2400" dirty="0" err="1" smtClean="0">
                <a:latin typeface="Calibri" pitchFamily="34" charset="0"/>
                <a:cs typeface="Calibri" pitchFamily="34" charset="0"/>
              </a:rPr>
              <a:t>b,a</a:t>
            </a:r>
            <a:endParaRPr lang="en-US" sz="2400" dirty="0" smtClean="0">
              <a:latin typeface="Calibri" pitchFamily="34" charset="0"/>
              <a:cs typeface="Calibri" pitchFamily="34" charset="0"/>
            </a:endParaRPr>
          </a:p>
          <a:p>
            <a:pPr>
              <a:lnSpc>
                <a:spcPct val="80000"/>
              </a:lnSpc>
            </a:pPr>
            <a:r>
              <a:rPr lang="en-US" sz="2400" dirty="0" smtClean="0">
                <a:latin typeface="Calibri" pitchFamily="34" charset="0"/>
                <a:cs typeface="Calibri" pitchFamily="34" charset="0"/>
              </a:rPr>
              <a:t>Descendant(f):</a:t>
            </a:r>
            <a:r>
              <a:rPr lang="en-US" sz="2400" dirty="0" err="1" smtClean="0">
                <a:latin typeface="Calibri" pitchFamily="34" charset="0"/>
                <a:cs typeface="Calibri" pitchFamily="34" charset="0"/>
              </a:rPr>
              <a:t>i,j,k</a:t>
            </a:r>
            <a:endParaRPr lang="en-US" sz="2400" dirty="0">
              <a:latin typeface="Calibri" pitchFamily="34" charset="0"/>
              <a:cs typeface="Calibri" pitchFamily="34" charset="0"/>
            </a:endParaRPr>
          </a:p>
        </p:txBody>
      </p:sp>
      <p:grpSp>
        <p:nvGrpSpPr>
          <p:cNvPr id="35" name="Group 5"/>
          <p:cNvGrpSpPr/>
          <p:nvPr/>
        </p:nvGrpSpPr>
        <p:grpSpPr>
          <a:xfrm>
            <a:off x="2123728" y="2852936"/>
            <a:ext cx="5284936" cy="3806552"/>
            <a:chOff x="3135" y="1253"/>
            <a:chExt cx="2336" cy="1963"/>
          </a:xfrm>
        </p:grpSpPr>
        <p:sp>
          <p:nvSpPr>
            <p:cNvPr id="36" name="AutoShape 6"/>
            <p:cNvSpPr>
              <a:spLocks noChangeAspect="1" noChangeArrowheads="1"/>
            </p:cNvSpPr>
            <p:nvPr/>
          </p:nvSpPr>
          <p:spPr bwMode="auto">
            <a:xfrm>
              <a:off x="4217" y="1253"/>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A</a:t>
              </a:r>
            </a:p>
          </p:txBody>
        </p:sp>
        <p:sp>
          <p:nvSpPr>
            <p:cNvPr id="37" name="AutoShape 7"/>
            <p:cNvSpPr>
              <a:spLocks noChangeAspect="1" noChangeArrowheads="1"/>
            </p:cNvSpPr>
            <p:nvPr/>
          </p:nvSpPr>
          <p:spPr bwMode="auto">
            <a:xfrm>
              <a:off x="3385" y="1829"/>
              <a:ext cx="211"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B</a:t>
              </a:r>
            </a:p>
          </p:txBody>
        </p:sp>
        <p:sp>
          <p:nvSpPr>
            <p:cNvPr id="38" name="AutoShape 8"/>
            <p:cNvSpPr>
              <a:spLocks noChangeAspect="1" noChangeArrowheads="1"/>
            </p:cNvSpPr>
            <p:nvPr/>
          </p:nvSpPr>
          <p:spPr bwMode="auto">
            <a:xfrm>
              <a:off x="5247" y="1828"/>
              <a:ext cx="224"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D</a:t>
              </a:r>
            </a:p>
          </p:txBody>
        </p:sp>
        <p:sp>
          <p:nvSpPr>
            <p:cNvPr id="39"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C</a:t>
              </a:r>
            </a:p>
          </p:txBody>
        </p:sp>
        <p:sp>
          <p:nvSpPr>
            <p:cNvPr id="40" name="AutoShape 10"/>
            <p:cNvSpPr>
              <a:spLocks noChangeAspect="1" noChangeArrowheads="1"/>
            </p:cNvSpPr>
            <p:nvPr/>
          </p:nvSpPr>
          <p:spPr bwMode="auto">
            <a:xfrm>
              <a:off x="4494" y="2404"/>
              <a:ext cx="222"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G</a:t>
              </a:r>
            </a:p>
          </p:txBody>
        </p:sp>
        <p:sp>
          <p:nvSpPr>
            <p:cNvPr id="41" name="AutoShape 11"/>
            <p:cNvSpPr>
              <a:spLocks noChangeAspect="1" noChangeArrowheads="1"/>
            </p:cNvSpPr>
            <p:nvPr/>
          </p:nvSpPr>
          <p:spPr bwMode="auto">
            <a:xfrm>
              <a:off x="5007" y="2404"/>
              <a:ext cx="223"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H</a:t>
              </a:r>
            </a:p>
          </p:txBody>
        </p:sp>
        <p:sp>
          <p:nvSpPr>
            <p:cNvPr id="42" name="AutoShape 12"/>
            <p:cNvSpPr>
              <a:spLocks noChangeAspect="1" noChangeArrowheads="1"/>
            </p:cNvSpPr>
            <p:nvPr/>
          </p:nvSpPr>
          <p:spPr bwMode="auto">
            <a:xfrm>
              <a:off x="3135" y="2404"/>
              <a:ext cx="208"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E</a:t>
              </a:r>
            </a:p>
          </p:txBody>
        </p:sp>
        <p:sp>
          <p:nvSpPr>
            <p:cNvPr id="43"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F</a:t>
              </a:r>
            </a:p>
          </p:txBody>
        </p:sp>
        <p:cxnSp>
          <p:nvCxnSpPr>
            <p:cNvPr id="44" name="AutoShape 14"/>
            <p:cNvCxnSpPr>
              <a:cxnSpLocks noChangeShapeType="1"/>
              <a:stCxn id="36" idx="2"/>
              <a:endCxn id="37" idx="0"/>
            </p:cNvCxnSpPr>
            <p:nvPr/>
          </p:nvCxnSpPr>
          <p:spPr bwMode="auto">
            <a:xfrm flipH="1">
              <a:off x="3491" y="1494"/>
              <a:ext cx="833" cy="326"/>
            </a:xfrm>
            <a:prstGeom prst="straightConnector1">
              <a:avLst/>
            </a:prstGeom>
            <a:noFill/>
            <a:ln w="19050">
              <a:solidFill>
                <a:schemeClr val="tx1"/>
              </a:solidFill>
              <a:round/>
            </a:ln>
          </p:spPr>
        </p:cxnSp>
        <p:cxnSp>
          <p:nvCxnSpPr>
            <p:cNvPr id="45" name="AutoShape 15"/>
            <p:cNvCxnSpPr>
              <a:cxnSpLocks noChangeShapeType="1"/>
              <a:stCxn id="36" idx="2"/>
              <a:endCxn id="39" idx="0"/>
            </p:cNvCxnSpPr>
            <p:nvPr/>
          </p:nvCxnSpPr>
          <p:spPr bwMode="auto">
            <a:xfrm>
              <a:off x="4324" y="1494"/>
              <a:ext cx="538" cy="325"/>
            </a:xfrm>
            <a:prstGeom prst="straightConnector1">
              <a:avLst/>
            </a:prstGeom>
            <a:noFill/>
            <a:ln w="19050">
              <a:solidFill>
                <a:schemeClr val="tx1"/>
              </a:solidFill>
              <a:round/>
            </a:ln>
          </p:spPr>
        </p:cxnSp>
        <p:cxnSp>
          <p:nvCxnSpPr>
            <p:cNvPr id="46" name="AutoShape 16"/>
            <p:cNvCxnSpPr>
              <a:cxnSpLocks noChangeShapeType="1"/>
              <a:stCxn id="36" idx="2"/>
              <a:endCxn id="38" idx="0"/>
            </p:cNvCxnSpPr>
            <p:nvPr/>
          </p:nvCxnSpPr>
          <p:spPr bwMode="auto">
            <a:xfrm>
              <a:off x="4324" y="1494"/>
              <a:ext cx="1036" cy="325"/>
            </a:xfrm>
            <a:prstGeom prst="straightConnector1">
              <a:avLst/>
            </a:prstGeom>
            <a:noFill/>
            <a:ln w="19050">
              <a:solidFill>
                <a:schemeClr val="tx1"/>
              </a:solidFill>
              <a:round/>
            </a:ln>
          </p:spPr>
        </p:cxnSp>
        <p:cxnSp>
          <p:nvCxnSpPr>
            <p:cNvPr id="47" name="AutoShape 17"/>
            <p:cNvCxnSpPr>
              <a:cxnSpLocks noChangeShapeType="1"/>
              <a:stCxn id="39" idx="2"/>
              <a:endCxn id="41" idx="0"/>
            </p:cNvCxnSpPr>
            <p:nvPr/>
          </p:nvCxnSpPr>
          <p:spPr bwMode="auto">
            <a:xfrm>
              <a:off x="4862" y="2071"/>
              <a:ext cx="257" cy="324"/>
            </a:xfrm>
            <a:prstGeom prst="straightConnector1">
              <a:avLst/>
            </a:prstGeom>
            <a:noFill/>
            <a:ln w="19050">
              <a:solidFill>
                <a:schemeClr val="tx1"/>
              </a:solidFill>
              <a:round/>
            </a:ln>
          </p:spPr>
        </p:cxnSp>
        <p:cxnSp>
          <p:nvCxnSpPr>
            <p:cNvPr id="48" name="AutoShape 18"/>
            <p:cNvCxnSpPr>
              <a:cxnSpLocks noChangeShapeType="1"/>
              <a:stCxn id="39" idx="2"/>
              <a:endCxn id="40" idx="0"/>
            </p:cNvCxnSpPr>
            <p:nvPr/>
          </p:nvCxnSpPr>
          <p:spPr bwMode="auto">
            <a:xfrm flipH="1">
              <a:off x="4606" y="2071"/>
              <a:ext cx="256" cy="324"/>
            </a:xfrm>
            <a:prstGeom prst="straightConnector1">
              <a:avLst/>
            </a:prstGeom>
            <a:noFill/>
            <a:ln w="19050">
              <a:solidFill>
                <a:schemeClr val="tx1"/>
              </a:solidFill>
              <a:round/>
            </a:ln>
          </p:spPr>
        </p:cxnSp>
        <p:cxnSp>
          <p:nvCxnSpPr>
            <p:cNvPr id="49" name="AutoShape 19"/>
            <p:cNvCxnSpPr>
              <a:cxnSpLocks noChangeShapeType="1"/>
              <a:stCxn id="37" idx="2"/>
              <a:endCxn id="43" idx="0"/>
            </p:cNvCxnSpPr>
            <p:nvPr/>
          </p:nvCxnSpPr>
          <p:spPr bwMode="auto">
            <a:xfrm>
              <a:off x="3491" y="2070"/>
              <a:ext cx="250" cy="326"/>
            </a:xfrm>
            <a:prstGeom prst="straightConnector1">
              <a:avLst/>
            </a:prstGeom>
            <a:noFill/>
            <a:ln w="19050">
              <a:solidFill>
                <a:schemeClr val="tx1"/>
              </a:solidFill>
              <a:round/>
            </a:ln>
          </p:spPr>
        </p:cxnSp>
        <p:cxnSp>
          <p:nvCxnSpPr>
            <p:cNvPr id="50" name="AutoShape 20"/>
            <p:cNvCxnSpPr>
              <a:cxnSpLocks noChangeShapeType="1"/>
              <a:stCxn id="37" idx="2"/>
              <a:endCxn id="42" idx="0"/>
            </p:cNvCxnSpPr>
            <p:nvPr/>
          </p:nvCxnSpPr>
          <p:spPr bwMode="auto">
            <a:xfrm flipH="1">
              <a:off x="3239" y="2070"/>
              <a:ext cx="252" cy="323"/>
            </a:xfrm>
            <a:prstGeom prst="straightConnector1">
              <a:avLst/>
            </a:prstGeom>
            <a:noFill/>
            <a:ln w="19050">
              <a:solidFill>
                <a:schemeClr val="tx1"/>
              </a:solidFill>
              <a:round/>
            </a:ln>
          </p:spPr>
        </p:cxnSp>
        <p:sp>
          <p:nvSpPr>
            <p:cNvPr id="51" name="AutoShape 21"/>
            <p:cNvSpPr>
              <a:spLocks noChangeAspect="1" noChangeArrowheads="1"/>
            </p:cNvSpPr>
            <p:nvPr/>
          </p:nvSpPr>
          <p:spPr bwMode="auto">
            <a:xfrm>
              <a:off x="3289" y="2985"/>
              <a:ext cx="181" cy="229"/>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I</a:t>
              </a:r>
            </a:p>
          </p:txBody>
        </p:sp>
        <p:sp>
          <p:nvSpPr>
            <p:cNvPr id="52" name="AutoShape 22"/>
            <p:cNvSpPr>
              <a:spLocks noChangeAspect="1" noChangeArrowheads="1"/>
            </p:cNvSpPr>
            <p:nvPr/>
          </p:nvSpPr>
          <p:spPr bwMode="auto">
            <a:xfrm>
              <a:off x="3655" y="2985"/>
              <a:ext cx="187" cy="230"/>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J</a:t>
              </a:r>
            </a:p>
          </p:txBody>
        </p:sp>
        <p:cxnSp>
          <p:nvCxnSpPr>
            <p:cNvPr id="53" name="AutoShape 23"/>
            <p:cNvCxnSpPr>
              <a:cxnSpLocks noChangeShapeType="1"/>
              <a:stCxn id="43" idx="2"/>
              <a:endCxn id="52" idx="0"/>
            </p:cNvCxnSpPr>
            <p:nvPr/>
          </p:nvCxnSpPr>
          <p:spPr bwMode="auto">
            <a:xfrm>
              <a:off x="3741" y="2646"/>
              <a:ext cx="8" cy="329"/>
            </a:xfrm>
            <a:prstGeom prst="straightConnector1">
              <a:avLst/>
            </a:prstGeom>
            <a:noFill/>
            <a:ln w="19050">
              <a:solidFill>
                <a:schemeClr val="tx1"/>
              </a:solidFill>
              <a:round/>
            </a:ln>
          </p:spPr>
        </p:cxnSp>
        <p:cxnSp>
          <p:nvCxnSpPr>
            <p:cNvPr id="54" name="AutoShape 24"/>
            <p:cNvCxnSpPr>
              <a:cxnSpLocks noChangeShapeType="1"/>
              <a:stCxn id="43" idx="2"/>
              <a:endCxn id="51" idx="0"/>
            </p:cNvCxnSpPr>
            <p:nvPr/>
          </p:nvCxnSpPr>
          <p:spPr bwMode="auto">
            <a:xfrm flipH="1">
              <a:off x="3380" y="2646"/>
              <a:ext cx="361" cy="329"/>
            </a:xfrm>
            <a:prstGeom prst="straightConnector1">
              <a:avLst/>
            </a:prstGeom>
            <a:noFill/>
            <a:ln w="19050">
              <a:solidFill>
                <a:schemeClr val="tx1"/>
              </a:solidFill>
              <a:round/>
            </a:ln>
          </p:spPr>
        </p:cxnSp>
        <p:sp>
          <p:nvSpPr>
            <p:cNvPr id="55" name="AutoShape 25"/>
            <p:cNvSpPr>
              <a:spLocks noChangeAspect="1" noChangeArrowheads="1"/>
            </p:cNvSpPr>
            <p:nvPr/>
          </p:nvSpPr>
          <p:spPr bwMode="auto">
            <a:xfrm>
              <a:off x="4027" y="2984"/>
              <a:ext cx="211"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K</a:t>
              </a:r>
            </a:p>
          </p:txBody>
        </p:sp>
        <p:cxnSp>
          <p:nvCxnSpPr>
            <p:cNvPr id="56" name="AutoShape 26"/>
            <p:cNvCxnSpPr>
              <a:cxnSpLocks noChangeShapeType="1"/>
              <a:stCxn id="43" idx="2"/>
              <a:endCxn id="55" idx="0"/>
            </p:cNvCxnSpPr>
            <p:nvPr/>
          </p:nvCxnSpPr>
          <p:spPr bwMode="auto">
            <a:xfrm>
              <a:off x="3741" y="2646"/>
              <a:ext cx="392" cy="328"/>
            </a:xfrm>
            <a:prstGeom prst="straightConnector1">
              <a:avLst/>
            </a:prstGeom>
            <a:noFill/>
            <a:ln w="19050">
              <a:solidFill>
                <a:schemeClr val="tx1"/>
              </a:solidFill>
              <a:round/>
            </a:ln>
          </p:spPr>
        </p:cxnSp>
      </p:grpSp>
    </p:spTree>
  </p:cSld>
  <p:clrMapOvr>
    <a:masterClrMapping/>
  </p:clrMapOvr>
  <p:transition advTm="81566"/>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15"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156" name="Google Shape;156;p15"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157" name="Google Shape;157;p15"/>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8" name="Google Shape;158;p15"/>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159" name="Google Shape;159;p15"/>
          <p:cNvSpPr txBox="1"/>
          <p:nvPr/>
        </p:nvSpPr>
        <p:spPr>
          <a:xfrm>
            <a:off x="249225" y="2357425"/>
            <a:ext cx="8894700" cy="37863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2400" dirty="0">
                <a:solidFill>
                  <a:srgbClr val="1C1C1C"/>
                </a:solidFill>
              </a:rPr>
              <a:t>4.  </a:t>
            </a:r>
            <a:r>
              <a:rPr lang="en-US" sz="2400" dirty="0">
                <a:solidFill>
                  <a:srgbClr val="1C1C1C"/>
                </a:solidFill>
                <a:latin typeface="Calibri"/>
                <a:ea typeface="Calibri"/>
                <a:cs typeface="Calibri"/>
                <a:sym typeface="Calibri"/>
              </a:rPr>
              <a:t>If ‘X’ is smaller, then go to the left subtree and continue the search process.</a:t>
            </a: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dirty="0">
                <a:solidFill>
                  <a:srgbClr val="1C1C1C"/>
                </a:solidFill>
                <a:latin typeface="Calibri"/>
                <a:ea typeface="Calibri"/>
                <a:cs typeface="Calibri"/>
                <a:sym typeface="Calibri"/>
              </a:rPr>
              <a:t>5.  If ‘X’ is larger, then compare ‘X’ with the next key value in the same node and repeat steps 2, 3, 4 and 5 until we find the exact match or until the ‘X’ is compared with the last key value in the leaf node.</a:t>
            </a: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dirty="0">
                <a:solidFill>
                  <a:srgbClr val="1C1C1C"/>
                </a:solidFill>
              </a:rPr>
              <a:t>6.  I</a:t>
            </a:r>
            <a:r>
              <a:rPr lang="en-US" sz="2400" dirty="0">
                <a:solidFill>
                  <a:srgbClr val="1C1C1C"/>
                </a:solidFill>
                <a:latin typeface="Calibri"/>
                <a:ea typeface="Calibri"/>
                <a:cs typeface="Calibri"/>
                <a:sym typeface="Calibri"/>
              </a:rPr>
              <a:t>f the last key value in the leaf node is also not matched then display "Element is not found" and terminate the function</a:t>
            </a:r>
            <a:r>
              <a:rPr lang="en-US" sz="1200" dirty="0">
                <a:solidFill>
                  <a:srgbClr val="1C1C1C"/>
                </a:solidFill>
              </a:rPr>
              <a:t>.</a:t>
            </a: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457200" lvl="0" indent="0" algn="just" rtl="0">
              <a:spcBef>
                <a:spcPts val="0"/>
              </a:spcBef>
              <a:spcAft>
                <a:spcPts val="0"/>
              </a:spcAft>
              <a:buNone/>
            </a:pPr>
            <a:endParaRPr sz="2400" dirty="0">
              <a:solidFill>
                <a:srgbClr val="1C1C1C"/>
              </a:solidFill>
              <a:latin typeface="Calibri"/>
              <a:ea typeface="Calibri"/>
              <a:cs typeface="Calibri"/>
              <a:sym typeface="Calibri"/>
            </a:endParaRPr>
          </a:p>
        </p:txBody>
      </p:sp>
      <p:sp>
        <p:nvSpPr>
          <p:cNvPr id="160" name="Google Shape;160;p15"/>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1" name="Google Shape;161;p15"/>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162" name="Google Shape;162;p15"/>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63" name="Google Shape;163;p15"/>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16"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169" name="Google Shape;169;p16"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170" name="Google Shape;170;p16"/>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1" name="Google Shape;171;p16"/>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172" name="Google Shape;172;p16"/>
          <p:cNvSpPr txBox="1"/>
          <p:nvPr/>
        </p:nvSpPr>
        <p:spPr>
          <a:xfrm>
            <a:off x="249225" y="2357425"/>
            <a:ext cx="9144000" cy="43497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en-US" sz="2400">
                <a:solidFill>
                  <a:srgbClr val="1C1C1C"/>
                </a:solidFill>
                <a:latin typeface="Calibri"/>
                <a:ea typeface="Calibri"/>
                <a:cs typeface="Calibri"/>
                <a:sym typeface="Calibri"/>
              </a:rPr>
              <a:t>Construct a B-Tree of order 3 by using following key values 10, 20, 30, 40, 50, 60, 70, 80, 90, 100.</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457200" lvl="0" indent="0" algn="just" rtl="0">
              <a:spcBef>
                <a:spcPts val="0"/>
              </a:spcBef>
              <a:spcAft>
                <a:spcPts val="0"/>
              </a:spcAft>
              <a:buNone/>
            </a:pPr>
            <a:r>
              <a:rPr lang="en-US" sz="1200" b="1">
                <a:solidFill>
                  <a:srgbClr val="1C1C1C"/>
                </a:solidFill>
              </a:rPr>
              <a:t> </a:t>
            </a:r>
            <a:r>
              <a:rPr lang="en-US" sz="2400">
                <a:solidFill>
                  <a:srgbClr val="1C1C1C"/>
                </a:solidFill>
                <a:latin typeface="Calibri"/>
                <a:ea typeface="Calibri"/>
                <a:cs typeface="Calibri"/>
                <a:sym typeface="Calibri"/>
              </a:rPr>
              <a:t>Here order of B-Tree is 4. So m = 4</a:t>
            </a:r>
            <a:endParaRPr sz="2400">
              <a:solidFill>
                <a:srgbClr val="1C1C1C"/>
              </a:solidFill>
              <a:latin typeface="Calibri"/>
              <a:ea typeface="Calibri"/>
              <a:cs typeface="Calibri"/>
              <a:sym typeface="Calibri"/>
            </a:endParaRPr>
          </a:p>
          <a:p>
            <a:pPr marL="457200" lvl="0" indent="-381000" algn="just" rtl="0">
              <a:spcBef>
                <a:spcPts val="0"/>
              </a:spcBef>
              <a:spcAft>
                <a:spcPts val="0"/>
              </a:spcAft>
              <a:buClr>
                <a:srgbClr val="1C1C1C"/>
              </a:buClr>
              <a:buSzPts val="2400"/>
              <a:buFont typeface="Calibri"/>
              <a:buChar char="●"/>
            </a:pPr>
            <a:r>
              <a:rPr lang="en-US" sz="2400">
                <a:solidFill>
                  <a:srgbClr val="1C1C1C"/>
                </a:solidFill>
                <a:latin typeface="Calibri"/>
                <a:ea typeface="Calibri"/>
                <a:cs typeface="Calibri"/>
                <a:sym typeface="Calibri"/>
              </a:rPr>
              <a:t>   No. of at most children of internal node except root node = m = 4</a:t>
            </a:r>
            <a:endParaRPr sz="2400">
              <a:solidFill>
                <a:srgbClr val="1C1C1C"/>
              </a:solidFill>
              <a:latin typeface="Calibri"/>
              <a:ea typeface="Calibri"/>
              <a:cs typeface="Calibri"/>
              <a:sym typeface="Calibri"/>
            </a:endParaRPr>
          </a:p>
          <a:p>
            <a:pPr marL="457200" lvl="0" indent="0" algn="just" rtl="0">
              <a:spcBef>
                <a:spcPts val="0"/>
              </a:spcBef>
              <a:spcAft>
                <a:spcPts val="0"/>
              </a:spcAft>
              <a:buNone/>
            </a:pPr>
            <a:endParaRPr sz="2400">
              <a:solidFill>
                <a:srgbClr val="1C1C1C"/>
              </a:solidFill>
              <a:latin typeface="Calibri"/>
              <a:ea typeface="Calibri"/>
              <a:cs typeface="Calibri"/>
              <a:sym typeface="Calibri"/>
            </a:endParaRPr>
          </a:p>
          <a:p>
            <a:pPr marL="457200" lvl="0" indent="-381000" algn="just" rtl="0">
              <a:spcBef>
                <a:spcPts val="0"/>
              </a:spcBef>
              <a:spcAft>
                <a:spcPts val="0"/>
              </a:spcAft>
              <a:buClr>
                <a:srgbClr val="1C1C1C"/>
              </a:buClr>
              <a:buSzPts val="2400"/>
              <a:buFont typeface="Calibri"/>
              <a:buChar char="●"/>
            </a:pPr>
            <a:r>
              <a:rPr lang="en-US" sz="2400">
                <a:solidFill>
                  <a:srgbClr val="1C1C1C"/>
                </a:solidFill>
                <a:latin typeface="Calibri"/>
                <a:ea typeface="Calibri"/>
                <a:cs typeface="Calibri"/>
                <a:sym typeface="Calibri"/>
              </a:rPr>
              <a:t>   No. of at least children node of internal node except root node = m/2 = 2</a:t>
            </a:r>
            <a:endParaRPr sz="2400" b="1">
              <a:solidFill>
                <a:srgbClr val="1C1C1C"/>
              </a:solidFill>
              <a:latin typeface="Calibri"/>
              <a:ea typeface="Calibri"/>
              <a:cs typeface="Calibri"/>
              <a:sym typeface="Calibri"/>
            </a:endParaRPr>
          </a:p>
          <a:p>
            <a:pPr marL="457200" lvl="0" indent="-381000" algn="just" rtl="0">
              <a:spcBef>
                <a:spcPts val="0"/>
              </a:spcBef>
              <a:spcAft>
                <a:spcPts val="0"/>
              </a:spcAft>
              <a:buClr>
                <a:srgbClr val="1C1C1C"/>
              </a:buClr>
              <a:buSzPts val="2400"/>
              <a:buFont typeface="Calibri"/>
              <a:buChar char="●"/>
            </a:pPr>
            <a:r>
              <a:rPr lang="en-US" sz="2400">
                <a:solidFill>
                  <a:srgbClr val="1C1C1C"/>
                </a:solidFill>
                <a:latin typeface="Calibri"/>
                <a:ea typeface="Calibri"/>
                <a:cs typeface="Calibri"/>
                <a:sym typeface="Calibri"/>
              </a:rPr>
              <a:t>   No. of at most key value at every node of tree= m-1 = 3</a:t>
            </a:r>
            <a:endParaRPr sz="2400">
              <a:solidFill>
                <a:srgbClr val="1C1C1C"/>
              </a:solidFill>
              <a:latin typeface="Calibri"/>
              <a:ea typeface="Calibri"/>
              <a:cs typeface="Calibri"/>
              <a:sym typeface="Calibri"/>
            </a:endParaRPr>
          </a:p>
          <a:p>
            <a:pPr marL="457200" lvl="0" indent="0" algn="just" rtl="0">
              <a:spcBef>
                <a:spcPts val="0"/>
              </a:spcBef>
              <a:spcAft>
                <a:spcPts val="0"/>
              </a:spcAft>
              <a:buNone/>
            </a:pPr>
            <a:endParaRPr sz="2400">
              <a:solidFill>
                <a:srgbClr val="1C1C1C"/>
              </a:solidFill>
              <a:latin typeface="Calibri"/>
              <a:ea typeface="Calibri"/>
              <a:cs typeface="Calibri"/>
              <a:sym typeface="Calibri"/>
            </a:endParaRPr>
          </a:p>
          <a:p>
            <a:pPr marL="457200" lvl="0" indent="-381000" algn="just" rtl="0">
              <a:spcBef>
                <a:spcPts val="0"/>
              </a:spcBef>
              <a:spcAft>
                <a:spcPts val="0"/>
              </a:spcAft>
              <a:buClr>
                <a:srgbClr val="1C1C1C"/>
              </a:buClr>
              <a:buSzPts val="2400"/>
              <a:buFont typeface="Calibri"/>
              <a:buChar char="●"/>
            </a:pPr>
            <a:r>
              <a:rPr lang="en-US" sz="2400">
                <a:solidFill>
                  <a:srgbClr val="1C1C1C"/>
                </a:solidFill>
                <a:latin typeface="Calibri"/>
                <a:ea typeface="Calibri"/>
                <a:cs typeface="Calibri"/>
                <a:sym typeface="Calibri"/>
              </a:rPr>
              <a:t>   No. of at least key value at every node of tree= m/2-1 = 1</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457200" lvl="0" indent="0" algn="just" rtl="0">
              <a:spcBef>
                <a:spcPts val="0"/>
              </a:spcBef>
              <a:spcAft>
                <a:spcPts val="0"/>
              </a:spcAft>
              <a:buNone/>
            </a:pPr>
            <a:endParaRPr sz="2400">
              <a:solidFill>
                <a:srgbClr val="1C1C1C"/>
              </a:solidFill>
              <a:latin typeface="Calibri"/>
              <a:ea typeface="Calibri"/>
              <a:cs typeface="Calibri"/>
              <a:sym typeface="Calibri"/>
            </a:endParaRPr>
          </a:p>
        </p:txBody>
      </p:sp>
      <p:sp>
        <p:nvSpPr>
          <p:cNvPr id="173" name="Google Shape;173;p16"/>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4" name="Google Shape;174;p16"/>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175" name="Google Shape;175;p16"/>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76" name="Google Shape;176;p16"/>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17"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182" name="Google Shape;182;p17"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183" name="Google Shape;183;p17"/>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4" name="Google Shape;184;p17"/>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185" name="Google Shape;185;p17"/>
          <p:cNvSpPr txBox="1"/>
          <p:nvPr/>
        </p:nvSpPr>
        <p:spPr>
          <a:xfrm>
            <a:off x="99100" y="2418150"/>
            <a:ext cx="9432900" cy="46854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2400" b="1">
                <a:solidFill>
                  <a:srgbClr val="1C1C1C"/>
                </a:solidFill>
                <a:latin typeface="Calibri"/>
                <a:ea typeface="Calibri"/>
                <a:cs typeface="Calibri"/>
                <a:sym typeface="Calibri"/>
              </a:rPr>
              <a:t>Insert 10</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400" b="1">
                <a:solidFill>
                  <a:srgbClr val="1C1C1C"/>
                </a:solidFill>
                <a:latin typeface="Calibri"/>
                <a:ea typeface="Calibri"/>
                <a:cs typeface="Calibri"/>
                <a:sym typeface="Calibri"/>
              </a:rPr>
              <a:t>Insert 20</a:t>
            </a: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p:txBody>
      </p:sp>
      <p:sp>
        <p:nvSpPr>
          <p:cNvPr id="186" name="Google Shape;186;p17"/>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7" name="Google Shape;187;p17"/>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188" name="Google Shape;188;p17"/>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89" name="Google Shape;189;p17"/>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pic>
        <p:nvPicPr>
          <p:cNvPr id="190" name="Google Shape;190;p17"/>
          <p:cNvPicPr preferRelativeResize="0"/>
          <p:nvPr/>
        </p:nvPicPr>
        <p:blipFill>
          <a:blip r:embed="rId6" cstate="print">
            <a:alphaModFix/>
          </a:blip>
          <a:stretch>
            <a:fillRect/>
          </a:stretch>
        </p:blipFill>
        <p:spPr>
          <a:xfrm>
            <a:off x="3710000" y="3071800"/>
            <a:ext cx="1919100" cy="509600"/>
          </a:xfrm>
          <a:prstGeom prst="rect">
            <a:avLst/>
          </a:prstGeom>
          <a:noFill/>
          <a:ln w="19050" cap="flat" cmpd="sng">
            <a:solidFill>
              <a:schemeClr val="dk2"/>
            </a:solidFill>
            <a:prstDash val="solid"/>
            <a:round/>
            <a:headEnd type="none" w="sm" len="sm"/>
            <a:tailEnd type="none" w="sm" len="sm"/>
          </a:ln>
        </p:spPr>
      </p:pic>
      <p:pic>
        <p:nvPicPr>
          <p:cNvPr id="191" name="Google Shape;191;p17"/>
          <p:cNvPicPr preferRelativeResize="0"/>
          <p:nvPr/>
        </p:nvPicPr>
        <p:blipFill>
          <a:blip r:embed="rId7" cstate="print">
            <a:alphaModFix/>
          </a:blip>
          <a:stretch>
            <a:fillRect/>
          </a:stretch>
        </p:blipFill>
        <p:spPr>
          <a:xfrm>
            <a:off x="3807525" y="4923925"/>
            <a:ext cx="1919100" cy="554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8"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197" name="Google Shape;197;p18"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198" name="Google Shape;198;p18"/>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9" name="Google Shape;199;p18"/>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200" name="Google Shape;200;p18"/>
          <p:cNvSpPr txBox="1"/>
          <p:nvPr/>
        </p:nvSpPr>
        <p:spPr>
          <a:xfrm>
            <a:off x="99100" y="2418150"/>
            <a:ext cx="9432900" cy="46854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2400" b="1" dirty="0">
                <a:solidFill>
                  <a:srgbClr val="1C1C1C"/>
                </a:solidFill>
                <a:latin typeface="Calibri"/>
                <a:ea typeface="Calibri"/>
                <a:cs typeface="Calibri"/>
                <a:sym typeface="Calibri"/>
              </a:rPr>
              <a:t>Insert 30</a:t>
            </a: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dirty="0">
                <a:solidFill>
                  <a:srgbClr val="1C1C1C"/>
                </a:solidFill>
                <a:latin typeface="Calibri"/>
                <a:ea typeface="Calibri"/>
                <a:cs typeface="Calibri"/>
                <a:sym typeface="Calibri"/>
              </a:rPr>
              <a:t>                                </a:t>
            </a: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dirty="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dirty="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dirty="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a:p>
            <a:pPr marL="0" lvl="0" indent="0" algn="l"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dirty="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p:txBody>
      </p:sp>
      <p:sp>
        <p:nvSpPr>
          <p:cNvPr id="201" name="Google Shape;201;p18"/>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2" name="Google Shape;202;p18"/>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203" name="Google Shape;203;p18"/>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204" name="Google Shape;204;p18"/>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pic>
        <p:nvPicPr>
          <p:cNvPr id="205" name="Google Shape;205;p18"/>
          <p:cNvPicPr preferRelativeResize="0"/>
          <p:nvPr/>
        </p:nvPicPr>
        <p:blipFill>
          <a:blip r:embed="rId6" cstate="print">
            <a:alphaModFix/>
          </a:blip>
          <a:stretch>
            <a:fillRect/>
          </a:stretch>
        </p:blipFill>
        <p:spPr>
          <a:xfrm>
            <a:off x="3627200" y="3027300"/>
            <a:ext cx="2001900" cy="554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19"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211" name="Google Shape;211;p19"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212" name="Google Shape;212;p19"/>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3" name="Google Shape;213;p19"/>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214" name="Google Shape;214;p19"/>
          <p:cNvSpPr txBox="1"/>
          <p:nvPr/>
        </p:nvSpPr>
        <p:spPr>
          <a:xfrm>
            <a:off x="99100" y="2418150"/>
            <a:ext cx="9432900" cy="46854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2400" b="1" dirty="0">
                <a:solidFill>
                  <a:srgbClr val="1C1C1C"/>
                </a:solidFill>
                <a:latin typeface="Calibri"/>
                <a:ea typeface="Calibri"/>
                <a:cs typeface="Calibri"/>
                <a:sym typeface="Calibri"/>
              </a:rPr>
              <a:t>Insert 40</a:t>
            </a: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dirty="0">
                <a:solidFill>
                  <a:srgbClr val="1C1C1C"/>
                </a:solidFill>
                <a:latin typeface="Calibri"/>
                <a:ea typeface="Calibri"/>
                <a:cs typeface="Calibri"/>
                <a:sym typeface="Calibri"/>
              </a:rPr>
              <a:t>                                </a:t>
            </a: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dirty="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dirty="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dirty="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a:p>
            <a:pPr marL="0" lvl="0" indent="0" algn="l"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dirty="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p:txBody>
      </p:sp>
      <p:sp>
        <p:nvSpPr>
          <p:cNvPr id="215" name="Google Shape;215;p19"/>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6" name="Google Shape;216;p19"/>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217" name="Google Shape;217;p19"/>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218" name="Google Shape;218;p19"/>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pic>
        <p:nvPicPr>
          <p:cNvPr id="219" name="Google Shape;219;p19"/>
          <p:cNvPicPr preferRelativeResize="0"/>
          <p:nvPr/>
        </p:nvPicPr>
        <p:blipFill>
          <a:blip r:embed="rId6" cstate="print">
            <a:alphaModFix/>
          </a:blip>
          <a:stretch>
            <a:fillRect/>
          </a:stretch>
        </p:blipFill>
        <p:spPr>
          <a:xfrm>
            <a:off x="1648919" y="3135028"/>
            <a:ext cx="5756222" cy="2696146"/>
          </a:xfrm>
          <a:prstGeom prst="rect">
            <a:avLst/>
          </a:prstGeom>
          <a:noFill/>
          <a:ln w="28575" cap="flat" cmpd="sng">
            <a:noFill/>
            <a:prstDash val="solid"/>
            <a:round/>
            <a:headEnd type="none" w="sm" len="sm"/>
            <a:tailEnd type="none" w="sm" len="sm"/>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1"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239" name="Google Shape;239;p21"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240" name="Google Shape;240;p21"/>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41" name="Google Shape;241;p21"/>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242" name="Google Shape;242;p21"/>
          <p:cNvSpPr txBox="1"/>
          <p:nvPr/>
        </p:nvSpPr>
        <p:spPr>
          <a:xfrm>
            <a:off x="0" y="2352482"/>
            <a:ext cx="9432900" cy="4685400"/>
          </a:xfrm>
          <a:prstGeom prst="rect">
            <a:avLst/>
          </a:prstGeom>
          <a:noFill/>
          <a:ln w="28575" cap="flat" cmpd="sng">
            <a:noFill/>
            <a:prstDash val="solid"/>
            <a:round/>
            <a:headEnd type="none" w="sm" len="sm"/>
            <a:tailEnd type="none" w="sm" len="sm"/>
          </a:ln>
        </p:spPr>
        <p:txBody>
          <a:bodyPr spcFirstLastPara="1" wrap="square" lIns="91425" tIns="45700" rIns="91425" bIns="45700" anchor="t" anchorCtr="0">
            <a:noAutofit/>
          </a:bodyPr>
          <a:lstStyle/>
          <a:p>
            <a:pPr marL="0" lvl="0" indent="0" algn="just" rtl="0">
              <a:spcBef>
                <a:spcPts val="0"/>
              </a:spcBef>
              <a:spcAft>
                <a:spcPts val="0"/>
              </a:spcAft>
              <a:buNone/>
            </a:pPr>
            <a:r>
              <a:rPr lang="en-US" sz="2400" b="1" dirty="0">
                <a:solidFill>
                  <a:srgbClr val="1C1C1C"/>
                </a:solidFill>
                <a:latin typeface="Calibri"/>
                <a:ea typeface="Calibri"/>
                <a:cs typeface="Calibri"/>
                <a:sym typeface="Calibri"/>
              </a:rPr>
              <a:t>Insert 60</a:t>
            </a: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dirty="0">
                <a:solidFill>
                  <a:srgbClr val="1C1C1C"/>
                </a:solidFill>
                <a:latin typeface="Calibri"/>
                <a:ea typeface="Calibri"/>
                <a:cs typeface="Calibri"/>
                <a:sym typeface="Calibri"/>
              </a:rPr>
              <a:t>        </a:t>
            </a: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dirty="0">
                <a:solidFill>
                  <a:srgbClr val="1C1C1C"/>
                </a:solidFill>
                <a:latin typeface="Calibri"/>
                <a:ea typeface="Calibri"/>
                <a:cs typeface="Calibri"/>
                <a:sym typeface="Calibri"/>
              </a:rPr>
              <a:t>   </a:t>
            </a: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dirty="0">
                <a:solidFill>
                  <a:srgbClr val="1C1C1C"/>
                </a:solidFill>
                <a:latin typeface="Calibri"/>
                <a:ea typeface="Calibri"/>
                <a:cs typeface="Calibri"/>
                <a:sym typeface="Calibri"/>
              </a:rPr>
              <a:t>                                       </a:t>
            </a: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dirty="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dirty="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dirty="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a:p>
            <a:pPr marL="0" lvl="0" indent="0" algn="l"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dirty="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p:txBody>
      </p:sp>
      <p:sp>
        <p:nvSpPr>
          <p:cNvPr id="243" name="Google Shape;243;p21"/>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44" name="Google Shape;244;p21"/>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245" name="Google Shape;245;p21"/>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246" name="Google Shape;246;p21"/>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pic>
        <p:nvPicPr>
          <p:cNvPr id="247" name="Google Shape;247;p21"/>
          <p:cNvPicPr preferRelativeResize="0"/>
          <p:nvPr/>
        </p:nvPicPr>
        <p:blipFill>
          <a:blip r:embed="rId6" cstate="print">
            <a:alphaModFix/>
          </a:blip>
          <a:stretch>
            <a:fillRect/>
          </a:stretch>
        </p:blipFill>
        <p:spPr>
          <a:xfrm>
            <a:off x="810000" y="3043752"/>
            <a:ext cx="7203700" cy="2803525"/>
          </a:xfrm>
          <a:prstGeom prst="rect">
            <a:avLst/>
          </a:prstGeom>
          <a:noFill/>
          <a:ln w="28575" cap="flat" cmpd="sng">
            <a:noFill/>
            <a:prstDash val="solid"/>
            <a:round/>
            <a:headEnd type="none" w="sm" len="sm"/>
            <a:tailEnd type="none" w="sm" len="sm"/>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22"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253" name="Google Shape;253;p22"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254" name="Google Shape;254;p22"/>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5" name="Google Shape;255;p22"/>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256" name="Google Shape;256;p22"/>
          <p:cNvSpPr txBox="1"/>
          <p:nvPr/>
        </p:nvSpPr>
        <p:spPr>
          <a:xfrm>
            <a:off x="99100" y="2418150"/>
            <a:ext cx="9432900" cy="4685400"/>
          </a:xfrm>
          <a:prstGeom prst="rect">
            <a:avLst/>
          </a:prstGeom>
          <a:noFill/>
          <a:ln w="28575" cap="flat" cmpd="sng">
            <a:noFill/>
            <a:prstDash val="solid"/>
            <a:round/>
            <a:headEnd type="none" w="sm" len="sm"/>
            <a:tailEnd type="none" w="sm" len="sm"/>
          </a:ln>
        </p:spPr>
        <p:txBody>
          <a:bodyPr spcFirstLastPara="1" wrap="square" lIns="91425" tIns="45700" rIns="91425" bIns="45700" anchor="t" anchorCtr="0">
            <a:noAutofit/>
          </a:bodyPr>
          <a:lstStyle/>
          <a:p>
            <a:pPr marL="0" lvl="0" indent="0" algn="just" rtl="0">
              <a:spcBef>
                <a:spcPts val="0"/>
              </a:spcBef>
              <a:spcAft>
                <a:spcPts val="0"/>
              </a:spcAft>
              <a:buNone/>
            </a:pPr>
            <a:r>
              <a:rPr lang="en-US" sz="2400" b="1" dirty="0">
                <a:solidFill>
                  <a:srgbClr val="1C1C1C"/>
                </a:solidFill>
                <a:latin typeface="Calibri"/>
                <a:ea typeface="Calibri"/>
                <a:cs typeface="Calibri"/>
                <a:sym typeface="Calibri"/>
              </a:rPr>
              <a:t>Insert 70</a:t>
            </a: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dirty="0">
                <a:solidFill>
                  <a:srgbClr val="1C1C1C"/>
                </a:solidFill>
                <a:latin typeface="Calibri"/>
                <a:ea typeface="Calibri"/>
                <a:cs typeface="Calibri"/>
                <a:sym typeface="Calibri"/>
              </a:rPr>
              <a:t>          </a:t>
            </a: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dirty="0">
                <a:solidFill>
                  <a:srgbClr val="1C1C1C"/>
                </a:solidFill>
                <a:latin typeface="Calibri"/>
                <a:ea typeface="Calibri"/>
                <a:cs typeface="Calibri"/>
                <a:sym typeface="Calibri"/>
              </a:rPr>
              <a:t>        </a:t>
            </a: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dirty="0">
                <a:solidFill>
                  <a:srgbClr val="1C1C1C"/>
                </a:solidFill>
                <a:latin typeface="Calibri"/>
                <a:ea typeface="Calibri"/>
                <a:cs typeface="Calibri"/>
                <a:sym typeface="Calibri"/>
              </a:rPr>
              <a:t>   </a:t>
            </a: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dirty="0">
                <a:solidFill>
                  <a:srgbClr val="1C1C1C"/>
                </a:solidFill>
                <a:latin typeface="Calibri"/>
                <a:ea typeface="Calibri"/>
                <a:cs typeface="Calibri"/>
                <a:sym typeface="Calibri"/>
              </a:rPr>
              <a:t>                                       </a:t>
            </a:r>
            <a:endParaRPr sz="2400" b="1"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dirty="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dirty="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dirty="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a:p>
            <a:pPr marL="0" lvl="0" indent="0" algn="l"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endParaRPr sz="2400" dirty="0">
              <a:solidFill>
                <a:srgbClr val="1C1C1C"/>
              </a:solidFill>
              <a:latin typeface="Calibri"/>
              <a:ea typeface="Calibri"/>
              <a:cs typeface="Calibri"/>
              <a:sym typeface="Calibri"/>
            </a:endParaRPr>
          </a:p>
          <a:p>
            <a:pPr marL="0" lvl="0" indent="0" algn="just" rtl="0">
              <a:spcBef>
                <a:spcPts val="0"/>
              </a:spcBef>
              <a:spcAft>
                <a:spcPts val="0"/>
              </a:spcAft>
              <a:buNone/>
            </a:pPr>
            <a:r>
              <a:rPr lang="en-US" sz="2400" dirty="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p:txBody>
      </p:sp>
      <p:sp>
        <p:nvSpPr>
          <p:cNvPr id="257" name="Google Shape;257;p22"/>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8" name="Google Shape;258;p22"/>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259" name="Google Shape;259;p22"/>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260" name="Google Shape;260;p22"/>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pic>
        <p:nvPicPr>
          <p:cNvPr id="261" name="Google Shape;261;p22"/>
          <p:cNvPicPr preferRelativeResize="0"/>
          <p:nvPr/>
        </p:nvPicPr>
        <p:blipFill>
          <a:blip r:embed="rId6" cstate="print">
            <a:alphaModFix/>
          </a:blip>
          <a:stretch>
            <a:fillRect/>
          </a:stretch>
        </p:blipFill>
        <p:spPr>
          <a:xfrm>
            <a:off x="1240901" y="2967740"/>
            <a:ext cx="6732825" cy="2614250"/>
          </a:xfrm>
          <a:prstGeom prst="rect">
            <a:avLst/>
          </a:prstGeom>
          <a:noFill/>
          <a:ln w="28575" cap="flat" cmpd="sng">
            <a:noFill/>
            <a:prstDash val="solid"/>
            <a:round/>
            <a:headEnd type="none" w="sm" len="sm"/>
            <a:tailEnd type="none" w="sm" len="sm"/>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23"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267" name="Google Shape;267;p23"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268" name="Google Shape;268;p23"/>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9" name="Google Shape;269;p23"/>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270" name="Google Shape;270;p23"/>
          <p:cNvSpPr txBox="1"/>
          <p:nvPr/>
        </p:nvSpPr>
        <p:spPr>
          <a:xfrm>
            <a:off x="99100" y="2418150"/>
            <a:ext cx="9432900" cy="4685400"/>
          </a:xfrm>
          <a:prstGeom prst="rect">
            <a:avLst/>
          </a:prstGeom>
          <a:noFill/>
          <a:ln w="28575" cap="flat" cmpd="sng">
            <a:noFill/>
            <a:prstDash val="solid"/>
            <a:round/>
            <a:headEnd type="none" w="sm" len="sm"/>
            <a:tailEnd type="none" w="sm" len="sm"/>
          </a:ln>
        </p:spPr>
        <p:txBody>
          <a:bodyPr spcFirstLastPara="1" wrap="square" lIns="91425" tIns="45700" rIns="91425" bIns="45700" anchor="t" anchorCtr="0">
            <a:noAutofit/>
          </a:bodyPr>
          <a:lstStyle/>
          <a:p>
            <a:pPr marL="0" lvl="0" indent="0" algn="just" rtl="0">
              <a:spcBef>
                <a:spcPts val="0"/>
              </a:spcBef>
              <a:spcAft>
                <a:spcPts val="0"/>
              </a:spcAft>
              <a:buNone/>
            </a:pPr>
            <a:r>
              <a:rPr lang="en-US" sz="2400" b="1">
                <a:solidFill>
                  <a:srgbClr val="1C1C1C"/>
                </a:solidFill>
                <a:latin typeface="Calibri"/>
                <a:ea typeface="Calibri"/>
                <a:cs typeface="Calibri"/>
                <a:sym typeface="Calibri"/>
              </a:rPr>
              <a:t>Insert 80</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l"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p:txBody>
      </p:sp>
      <p:sp>
        <p:nvSpPr>
          <p:cNvPr id="271" name="Google Shape;271;p23"/>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2" name="Google Shape;272;p23"/>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273" name="Google Shape;273;p23"/>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274" name="Google Shape;274;p23"/>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pic>
        <p:nvPicPr>
          <p:cNvPr id="275" name="Google Shape;275;p23"/>
          <p:cNvPicPr preferRelativeResize="0"/>
          <p:nvPr/>
        </p:nvPicPr>
        <p:blipFill>
          <a:blip r:embed="rId6" cstate="print">
            <a:alphaModFix/>
          </a:blip>
          <a:stretch>
            <a:fillRect/>
          </a:stretch>
        </p:blipFill>
        <p:spPr>
          <a:xfrm>
            <a:off x="1328000" y="2819700"/>
            <a:ext cx="7600100" cy="3078625"/>
          </a:xfrm>
          <a:prstGeom prst="rect">
            <a:avLst/>
          </a:prstGeom>
          <a:noFill/>
          <a:ln w="19050" cap="flat" cmpd="sng">
            <a:noFill/>
            <a:prstDash val="solid"/>
            <a:round/>
            <a:headEnd type="none" w="sm" len="sm"/>
            <a:tailEnd type="none" w="sm" len="sm"/>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24"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281" name="Google Shape;281;p24"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282" name="Google Shape;282;p24"/>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4" name="Google Shape;284;p24"/>
          <p:cNvSpPr txBox="1"/>
          <p:nvPr/>
        </p:nvSpPr>
        <p:spPr>
          <a:xfrm>
            <a:off x="99100" y="2418150"/>
            <a:ext cx="9432900" cy="4685400"/>
          </a:xfrm>
          <a:prstGeom prst="rect">
            <a:avLst/>
          </a:prstGeom>
          <a:noFill/>
          <a:ln w="28575" cap="flat" cmpd="sng">
            <a:noFill/>
            <a:prstDash val="solid"/>
            <a:round/>
            <a:headEnd type="none" w="sm" len="sm"/>
            <a:tailEnd type="none" w="sm" len="sm"/>
          </a:ln>
        </p:spPr>
        <p:txBody>
          <a:bodyPr spcFirstLastPara="1" wrap="square" lIns="91425" tIns="45700" rIns="91425" bIns="45700" anchor="t" anchorCtr="0">
            <a:noAutofit/>
          </a:bodyPr>
          <a:lstStyle/>
          <a:p>
            <a:pPr marL="0" lvl="0" indent="0" algn="just" rtl="0">
              <a:spcBef>
                <a:spcPts val="0"/>
              </a:spcBef>
              <a:spcAft>
                <a:spcPts val="0"/>
              </a:spcAft>
              <a:buNone/>
            </a:pPr>
            <a:r>
              <a:rPr lang="en-US" sz="2400" b="1">
                <a:solidFill>
                  <a:srgbClr val="1C1C1C"/>
                </a:solidFill>
                <a:latin typeface="Calibri"/>
                <a:ea typeface="Calibri"/>
                <a:cs typeface="Calibri"/>
                <a:sym typeface="Calibri"/>
              </a:rPr>
              <a:t>Insert 90</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l"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p:txBody>
      </p:sp>
      <p:sp>
        <p:nvSpPr>
          <p:cNvPr id="285" name="Google Shape;285;p24"/>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6" name="Google Shape;286;p24"/>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287" name="Google Shape;287;p24"/>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288" name="Google Shape;288;p24"/>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pic>
        <p:nvPicPr>
          <p:cNvPr id="289" name="Google Shape;289;p24"/>
          <p:cNvPicPr preferRelativeResize="0"/>
          <p:nvPr/>
        </p:nvPicPr>
        <p:blipFill>
          <a:blip r:embed="rId6" cstate="print">
            <a:alphaModFix/>
          </a:blip>
          <a:stretch>
            <a:fillRect/>
          </a:stretch>
        </p:blipFill>
        <p:spPr>
          <a:xfrm>
            <a:off x="670912" y="2769095"/>
            <a:ext cx="8027425" cy="3480725"/>
          </a:xfrm>
          <a:prstGeom prst="rect">
            <a:avLst/>
          </a:prstGeom>
          <a:noFill/>
          <a:ln w="28575" cap="flat" cmpd="sng">
            <a:noFill/>
            <a:prstDash val="solid"/>
            <a:round/>
            <a:headEnd type="none" w="sm" len="sm"/>
            <a:tailEnd type="none" w="sm" len="sm"/>
          </a:ln>
        </p:spPr>
      </p:pic>
      <p:sp>
        <p:nvSpPr>
          <p:cNvPr id="12" name="Google Shape;362;p30"/>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smtClean="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25"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295" name="Google Shape;295;p25"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296" name="Google Shape;296;p25"/>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8" name="Google Shape;298;p25"/>
          <p:cNvSpPr txBox="1"/>
          <p:nvPr/>
        </p:nvSpPr>
        <p:spPr>
          <a:xfrm>
            <a:off x="0" y="2393600"/>
            <a:ext cx="9432900" cy="4685400"/>
          </a:xfrm>
          <a:prstGeom prst="rect">
            <a:avLst/>
          </a:prstGeom>
          <a:noFill/>
          <a:ln w="28575" cap="flat" cmpd="sng">
            <a:no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sz="2200" b="1" dirty="0">
                <a:latin typeface="Calibri"/>
                <a:ea typeface="Calibri"/>
                <a:cs typeface="Calibri"/>
                <a:sym typeface="Calibri"/>
              </a:rPr>
              <a:t>Time Complexity:</a:t>
            </a:r>
            <a:endParaRPr sz="2200" b="1" dirty="0">
              <a:latin typeface="Calibri"/>
              <a:ea typeface="Calibri"/>
              <a:cs typeface="Calibri"/>
              <a:sym typeface="Calibri"/>
            </a:endParaRPr>
          </a:p>
          <a:p>
            <a:pPr marL="457200" lvl="0" indent="-381000" algn="l" rtl="0">
              <a:spcBef>
                <a:spcPts val="0"/>
              </a:spcBef>
              <a:spcAft>
                <a:spcPts val="0"/>
              </a:spcAft>
              <a:buClr>
                <a:schemeClr val="dk1"/>
              </a:buClr>
              <a:buSzPts val="2400"/>
              <a:buChar char="●"/>
            </a:pPr>
            <a:r>
              <a:rPr lang="en-US" sz="2200" b="1" dirty="0">
                <a:latin typeface="Calibri"/>
                <a:ea typeface="Calibri"/>
                <a:cs typeface="Calibri"/>
                <a:sym typeface="Calibri"/>
              </a:rPr>
              <a:t>Best case :</a:t>
            </a:r>
            <a:r>
              <a:rPr lang="en-US" sz="2200" dirty="0">
                <a:latin typeface="Calibri"/>
                <a:ea typeface="Calibri"/>
                <a:cs typeface="Calibri"/>
                <a:sym typeface="Calibri"/>
              </a:rPr>
              <a:t>  O(1) (constant time). When a key is inserted in the root node, it will take constant time for insertion.</a:t>
            </a:r>
            <a:endParaRPr sz="2200" dirty="0">
              <a:latin typeface="Calibri"/>
              <a:ea typeface="Calibri"/>
              <a:cs typeface="Calibri"/>
              <a:sym typeface="Calibri"/>
            </a:endParaRPr>
          </a:p>
          <a:p>
            <a:pPr marL="457200" lvl="0" indent="0" algn="l" rtl="0">
              <a:spcBef>
                <a:spcPts val="0"/>
              </a:spcBef>
              <a:spcAft>
                <a:spcPts val="0"/>
              </a:spcAft>
              <a:buNone/>
            </a:pPr>
            <a:endParaRPr sz="2200" dirty="0">
              <a:latin typeface="Calibri"/>
              <a:ea typeface="Calibri"/>
              <a:cs typeface="Calibri"/>
              <a:sym typeface="Calibri"/>
            </a:endParaRPr>
          </a:p>
          <a:p>
            <a:pPr marL="457200" lvl="0" indent="-381000" algn="l" rtl="0">
              <a:spcBef>
                <a:spcPts val="0"/>
              </a:spcBef>
              <a:spcAft>
                <a:spcPts val="0"/>
              </a:spcAft>
              <a:buClr>
                <a:schemeClr val="dk1"/>
              </a:buClr>
              <a:buSzPts val="2400"/>
              <a:buChar char="●"/>
            </a:pPr>
            <a:r>
              <a:rPr lang="en-US" sz="2200" b="1" dirty="0">
                <a:latin typeface="Calibri"/>
                <a:ea typeface="Calibri"/>
                <a:cs typeface="Calibri"/>
                <a:sym typeface="Calibri"/>
              </a:rPr>
              <a:t>Average case </a:t>
            </a:r>
            <a:r>
              <a:rPr lang="en-US" sz="2200" dirty="0">
                <a:latin typeface="Calibri"/>
                <a:ea typeface="Calibri"/>
                <a:cs typeface="Calibri"/>
                <a:sym typeface="Calibri"/>
              </a:rPr>
              <a:t>: O(</a:t>
            </a:r>
            <a:r>
              <a:rPr lang="en-US" sz="2200" dirty="0" err="1">
                <a:latin typeface="Calibri"/>
                <a:ea typeface="Calibri"/>
                <a:cs typeface="Calibri"/>
                <a:sym typeface="Calibri"/>
              </a:rPr>
              <a:t>logn</a:t>
            </a:r>
            <a:r>
              <a:rPr lang="en-US" sz="2200" dirty="0">
                <a:latin typeface="Calibri"/>
                <a:ea typeface="Calibri"/>
                <a:cs typeface="Calibri"/>
                <a:sym typeface="Calibri"/>
              </a:rPr>
              <a:t>) (logarithm time). When a key is inserted in the internal node then, it will take logarithm time for insertion.</a:t>
            </a:r>
            <a:endParaRPr sz="2200" dirty="0">
              <a:latin typeface="Calibri"/>
              <a:ea typeface="Calibri"/>
              <a:cs typeface="Calibri"/>
              <a:sym typeface="Calibri"/>
            </a:endParaRPr>
          </a:p>
          <a:p>
            <a:pPr marL="457200" lvl="0" indent="0" algn="l" rtl="0">
              <a:spcBef>
                <a:spcPts val="0"/>
              </a:spcBef>
              <a:spcAft>
                <a:spcPts val="0"/>
              </a:spcAft>
              <a:buNone/>
            </a:pPr>
            <a:endParaRPr sz="2200" dirty="0">
              <a:latin typeface="Calibri"/>
              <a:ea typeface="Calibri"/>
              <a:cs typeface="Calibri"/>
              <a:sym typeface="Calibri"/>
            </a:endParaRPr>
          </a:p>
          <a:p>
            <a:pPr marL="457200" lvl="0" indent="-381000" algn="l" rtl="0">
              <a:spcBef>
                <a:spcPts val="0"/>
              </a:spcBef>
              <a:spcAft>
                <a:spcPts val="0"/>
              </a:spcAft>
              <a:buClr>
                <a:schemeClr val="dk1"/>
              </a:buClr>
              <a:buSzPts val="2400"/>
              <a:buChar char="●"/>
            </a:pPr>
            <a:r>
              <a:rPr lang="en-US" sz="2200" b="1" dirty="0">
                <a:latin typeface="Calibri"/>
                <a:ea typeface="Calibri"/>
                <a:cs typeface="Calibri"/>
                <a:sym typeface="Calibri"/>
              </a:rPr>
              <a:t>Worst case </a:t>
            </a:r>
            <a:r>
              <a:rPr lang="en-US" sz="2200" dirty="0">
                <a:latin typeface="Calibri"/>
                <a:ea typeface="Calibri"/>
                <a:cs typeface="Calibri"/>
                <a:sym typeface="Calibri"/>
              </a:rPr>
              <a:t>: O(</a:t>
            </a:r>
            <a:r>
              <a:rPr lang="en-US" sz="2200" dirty="0" err="1">
                <a:latin typeface="Calibri"/>
                <a:ea typeface="Calibri"/>
                <a:cs typeface="Calibri"/>
                <a:sym typeface="Calibri"/>
              </a:rPr>
              <a:t>logn</a:t>
            </a:r>
            <a:r>
              <a:rPr lang="en-US" sz="2200" dirty="0">
                <a:latin typeface="Calibri"/>
                <a:ea typeface="Calibri"/>
                <a:cs typeface="Calibri"/>
                <a:sym typeface="Calibri"/>
              </a:rPr>
              <a:t>) (logarithm time). When a key will be inserted  in the leaf node,  it will take logarithm time for insertion</a:t>
            </a:r>
            <a:r>
              <a:rPr lang="en-US" sz="2200" dirty="0" smtClean="0">
                <a:latin typeface="Calibri"/>
                <a:ea typeface="Calibri"/>
                <a:cs typeface="Calibri"/>
                <a:sym typeface="Calibri"/>
              </a:rPr>
              <a:t>.</a:t>
            </a:r>
            <a:endParaRPr sz="2200" b="1" dirty="0">
              <a:latin typeface="Calibri"/>
              <a:ea typeface="Calibri"/>
              <a:cs typeface="Calibri"/>
              <a:sym typeface="Calibri"/>
            </a:endParaRPr>
          </a:p>
          <a:p>
            <a:pPr marL="0" lvl="0" indent="0" algn="just" rtl="0">
              <a:spcBef>
                <a:spcPts val="0"/>
              </a:spcBef>
              <a:spcAft>
                <a:spcPts val="0"/>
              </a:spcAft>
              <a:buNone/>
            </a:pPr>
            <a:r>
              <a:rPr lang="en-US" sz="2200" b="1" dirty="0">
                <a:latin typeface="Calibri"/>
                <a:ea typeface="Calibri"/>
                <a:cs typeface="Calibri"/>
                <a:sym typeface="Calibri"/>
              </a:rPr>
              <a:t>                                     </a:t>
            </a:r>
            <a:r>
              <a:rPr lang="en-US" sz="2200" dirty="0" smtClean="0">
                <a:latin typeface="Calibri"/>
                <a:ea typeface="Calibri"/>
                <a:cs typeface="Calibri"/>
                <a:sym typeface="Calibri"/>
              </a:rPr>
              <a:t>                                              </a:t>
            </a:r>
            <a:endParaRPr sz="2200" dirty="0">
              <a:latin typeface="Calibri"/>
              <a:ea typeface="Calibri"/>
              <a:cs typeface="Calibri"/>
              <a:sym typeface="Calibri"/>
            </a:endParaRPr>
          </a:p>
        </p:txBody>
      </p:sp>
      <p:sp>
        <p:nvSpPr>
          <p:cNvPr id="300" name="Google Shape;300;p25"/>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301" name="Google Shape;301;p25"/>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02" name="Google Shape;302;p25"/>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
        <p:nvSpPr>
          <p:cNvPr id="10" name="Google Shape;362;p30"/>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smtClean="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mj-lt"/>
                <a:cs typeface="Arial" pitchFamily="34" charset="0"/>
              </a:rPr>
              <a:t>Basic Tree Concepts</a:t>
            </a:r>
            <a:endParaRPr lang="en-IN" altLang="en-US" sz="3000" b="1" dirty="0">
              <a:solidFill>
                <a:schemeClr val="bg1"/>
              </a:solidFill>
              <a:latin typeface="+mj-lt"/>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Content Placeholder 2"/>
          <p:cNvSpPr>
            <a:spLocks noGrp="1"/>
          </p:cNvSpPr>
          <p:nvPr>
            <p:ph idx="1"/>
          </p:nvPr>
        </p:nvSpPr>
        <p:spPr>
          <a:xfrm>
            <a:off x="0" y="2276872"/>
            <a:ext cx="9144000" cy="3456384"/>
          </a:xfrm>
        </p:spPr>
        <p:txBody>
          <a:bodyPr/>
          <a:lstStyle>
            <a:defPPr/>
          </a:lstStyle>
          <a:p>
            <a:pPr algn="just" eaLnBrk="1" hangingPunct="1">
              <a:buFont typeface="Arial" pitchFamily="34" charset="0"/>
              <a:buChar char="•"/>
            </a:pPr>
            <a:r>
              <a:rPr lang="en-US" sz="2400" dirty="0" smtClean="0">
                <a:latin typeface="Calibri" pitchFamily="34" charset="0"/>
                <a:cs typeface="Calibri" pitchFamily="34" charset="0"/>
              </a:rPr>
              <a:t>A </a:t>
            </a:r>
            <a:r>
              <a:rPr lang="en-US" sz="2400" dirty="0" smtClean="0">
                <a:solidFill>
                  <a:srgbClr val="0070C0"/>
                </a:solidFill>
                <a:latin typeface="Calibri" pitchFamily="34" charset="0"/>
                <a:cs typeface="Calibri" pitchFamily="34" charset="0"/>
              </a:rPr>
              <a:t>path</a:t>
            </a:r>
            <a:r>
              <a:rPr lang="en-US" sz="2400" dirty="0" smtClean="0">
                <a:latin typeface="Calibri" pitchFamily="34" charset="0"/>
                <a:cs typeface="Calibri" pitchFamily="34" charset="0"/>
              </a:rPr>
              <a:t> is a sequence of nodes in which each node is adjacent to the next node. It is number of successive edges from source node to destination node.</a:t>
            </a:r>
          </a:p>
          <a:p>
            <a:pPr algn="just" eaLnBrk="1" hangingPunct="1">
              <a:buFont typeface="Arial" pitchFamily="34" charset="0"/>
              <a:buChar char="•"/>
            </a:pPr>
            <a:r>
              <a:rPr lang="en-US" sz="2400" dirty="0" smtClean="0">
                <a:latin typeface="Calibri" pitchFamily="34" charset="0"/>
                <a:cs typeface="Calibri" pitchFamily="34" charset="0"/>
              </a:rPr>
              <a:t>The </a:t>
            </a:r>
            <a:r>
              <a:rPr lang="en-US" sz="2400" dirty="0" smtClean="0">
                <a:solidFill>
                  <a:srgbClr val="0070C0"/>
                </a:solidFill>
                <a:latin typeface="Calibri" pitchFamily="34" charset="0"/>
                <a:cs typeface="Calibri" pitchFamily="34" charset="0"/>
              </a:rPr>
              <a:t>level</a:t>
            </a:r>
            <a:r>
              <a:rPr lang="en-US" sz="2400" dirty="0" smtClean="0">
                <a:latin typeface="Calibri" pitchFamily="34" charset="0"/>
                <a:cs typeface="Calibri" pitchFamily="34" charset="0"/>
              </a:rPr>
              <a:t> of a node is its distance from the root. The root is at level 0, its children are at level 1, etc. …</a:t>
            </a:r>
          </a:p>
        </p:txBody>
      </p:sp>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25"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295" name="Google Shape;295;p25"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296" name="Google Shape;296;p25"/>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8" name="Google Shape;298;p25"/>
          <p:cNvSpPr txBox="1"/>
          <p:nvPr/>
        </p:nvSpPr>
        <p:spPr>
          <a:xfrm>
            <a:off x="183495" y="2492896"/>
            <a:ext cx="8276937" cy="4685400"/>
          </a:xfrm>
          <a:prstGeom prst="rect">
            <a:avLst/>
          </a:prstGeom>
          <a:noFill/>
          <a:ln w="28575" cap="flat" cmpd="sng">
            <a:noFill/>
            <a:prstDash val="solid"/>
            <a:round/>
            <a:headEnd type="none" w="sm" len="sm"/>
            <a:tailEnd type="none" w="sm" len="sm"/>
          </a:ln>
        </p:spPr>
        <p:txBody>
          <a:bodyPr spcFirstLastPara="1" wrap="square" lIns="91425" tIns="45700" rIns="91425" bIns="45700" anchor="t" anchorCtr="0">
            <a:noAutofit/>
          </a:bodyPr>
          <a:lstStyle/>
          <a:p>
            <a:pPr lvl="0" algn="just">
              <a:spcBef>
                <a:spcPts val="0"/>
              </a:spcBef>
              <a:spcAft>
                <a:spcPts val="0"/>
              </a:spcAft>
            </a:pPr>
            <a:r>
              <a:rPr lang="en-US" sz="2200" b="1" dirty="0">
                <a:latin typeface="Calibri"/>
                <a:ea typeface="Calibri"/>
                <a:cs typeface="Calibri"/>
                <a:sym typeface="Calibri"/>
              </a:rPr>
              <a:t>Deletion in B-Tree:</a:t>
            </a:r>
          </a:p>
          <a:p>
            <a:pPr marL="457200" lvl="0" indent="-381000" algn="just">
              <a:spcBef>
                <a:spcPts val="0"/>
              </a:spcBef>
              <a:spcAft>
                <a:spcPts val="0"/>
              </a:spcAft>
              <a:buClr>
                <a:srgbClr val="333333"/>
              </a:buClr>
              <a:buSzPts val="2400"/>
              <a:buFont typeface="Calibri"/>
              <a:buChar char="●"/>
            </a:pPr>
            <a:r>
              <a:rPr lang="en-US" sz="2200" dirty="0">
                <a:solidFill>
                  <a:srgbClr val="333333"/>
                </a:solidFill>
                <a:latin typeface="Calibri"/>
                <a:ea typeface="Calibri"/>
                <a:cs typeface="Calibri"/>
                <a:sym typeface="Calibri"/>
              </a:rPr>
              <a:t>Apply the search operation in B-Tree and find the target key in the nodes.</a:t>
            </a:r>
          </a:p>
          <a:p>
            <a:pPr marL="457200" lvl="0" indent="-381000" algn="just">
              <a:spcBef>
                <a:spcPts val="0"/>
              </a:spcBef>
              <a:spcAft>
                <a:spcPts val="0"/>
              </a:spcAft>
              <a:buClr>
                <a:srgbClr val="333333"/>
              </a:buClr>
              <a:buSzPts val="2400"/>
              <a:buFont typeface="Calibri"/>
              <a:buChar char="●"/>
            </a:pPr>
            <a:r>
              <a:rPr lang="en-US" sz="2200" dirty="0">
                <a:solidFill>
                  <a:srgbClr val="333333"/>
                </a:solidFill>
                <a:latin typeface="Calibri"/>
                <a:ea typeface="Calibri"/>
                <a:cs typeface="Calibri"/>
                <a:sym typeface="Calibri"/>
              </a:rPr>
              <a:t>After finding the location of the target key, There are two conditions based on the location of the target key.</a:t>
            </a:r>
          </a:p>
          <a:p>
            <a:pPr marL="457200" lvl="0" algn="just">
              <a:spcBef>
                <a:spcPts val="0"/>
              </a:spcBef>
              <a:spcAft>
                <a:spcPts val="0"/>
              </a:spcAft>
            </a:pPr>
            <a:endParaRPr lang="en-US" sz="2200" dirty="0">
              <a:solidFill>
                <a:srgbClr val="333333"/>
              </a:solidFill>
              <a:latin typeface="Calibri"/>
              <a:ea typeface="Calibri"/>
              <a:cs typeface="Calibri"/>
              <a:sym typeface="Calibri"/>
            </a:endParaRPr>
          </a:p>
          <a:p>
            <a:pPr lvl="0" algn="just">
              <a:spcBef>
                <a:spcPts val="0"/>
              </a:spcBef>
              <a:spcAft>
                <a:spcPts val="0"/>
              </a:spcAft>
            </a:pPr>
            <a:r>
              <a:rPr lang="en-US" sz="2200" dirty="0">
                <a:solidFill>
                  <a:srgbClr val="333333"/>
                </a:solidFill>
                <a:latin typeface="Calibri"/>
                <a:ea typeface="Calibri"/>
                <a:cs typeface="Calibri"/>
                <a:sym typeface="Calibri"/>
              </a:rPr>
              <a:t>a. </a:t>
            </a:r>
            <a:r>
              <a:rPr lang="en-US" sz="2200" b="1" dirty="0">
                <a:latin typeface="Calibri"/>
                <a:ea typeface="Calibri"/>
                <a:cs typeface="Calibri"/>
                <a:sym typeface="Calibri"/>
              </a:rPr>
              <a:t>If the </a:t>
            </a:r>
            <a:r>
              <a:rPr lang="en-US" sz="2200" dirty="0">
                <a:latin typeface="Calibri"/>
                <a:ea typeface="Calibri"/>
                <a:cs typeface="Calibri"/>
                <a:sym typeface="Calibri"/>
              </a:rPr>
              <a:t>target</a:t>
            </a:r>
            <a:r>
              <a:rPr lang="en-US" sz="2200" b="1" dirty="0">
                <a:latin typeface="Calibri"/>
                <a:ea typeface="Calibri"/>
                <a:cs typeface="Calibri"/>
                <a:sym typeface="Calibri"/>
              </a:rPr>
              <a:t> key is in the leaf node:</a:t>
            </a:r>
          </a:p>
          <a:p>
            <a:pPr lvl="0" algn="just">
              <a:spcBef>
                <a:spcPts val="0"/>
              </a:spcBef>
              <a:spcAft>
                <a:spcPts val="0"/>
              </a:spcAft>
            </a:pPr>
            <a:endParaRPr lang="en-US" sz="2200" b="1" dirty="0">
              <a:solidFill>
                <a:srgbClr val="333333"/>
              </a:solidFill>
              <a:latin typeface="Calibri"/>
              <a:ea typeface="Calibri"/>
              <a:cs typeface="Calibri"/>
              <a:sym typeface="Calibri"/>
            </a:endParaRPr>
          </a:p>
          <a:p>
            <a:pPr lvl="0" algn="just">
              <a:spcBef>
                <a:spcPts val="0"/>
              </a:spcBef>
              <a:spcAft>
                <a:spcPts val="0"/>
              </a:spcAft>
              <a:buClr>
                <a:schemeClr val="dk1"/>
              </a:buClr>
              <a:buSzPts val="1100"/>
            </a:pPr>
            <a:r>
              <a:rPr lang="en-US" sz="2200" dirty="0">
                <a:solidFill>
                  <a:srgbClr val="333333"/>
                </a:solidFill>
                <a:latin typeface="Calibri"/>
                <a:ea typeface="Calibri"/>
                <a:cs typeface="Calibri"/>
                <a:sym typeface="Calibri"/>
              </a:rPr>
              <a:t>1. If the target key is in the leaf node and the number of keys are more than min keys in the node. Deleting the target key does not violate any rule of B-Tree, so directly delete the target key.</a:t>
            </a:r>
            <a:endParaRPr lang="en-US" sz="2200" dirty="0">
              <a:solidFill>
                <a:schemeClr val="dk1"/>
              </a:solidFill>
              <a:latin typeface="Calibri"/>
              <a:ea typeface="Calibri"/>
              <a:cs typeface="Calibri"/>
              <a:sym typeface="Calibri"/>
            </a:endParaRPr>
          </a:p>
        </p:txBody>
      </p:sp>
      <p:sp>
        <p:nvSpPr>
          <p:cNvPr id="300" name="Google Shape;300;p25"/>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301" name="Google Shape;301;p25"/>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02" name="Google Shape;302;p25"/>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
        <p:nvSpPr>
          <p:cNvPr id="10" name="Google Shape;362;p30"/>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smtClean="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Tree>
    <p:extLst>
      <p:ext uri="{BB962C8B-B14F-4D97-AF65-F5344CB8AC3E}">
        <p14:creationId xmlns:p14="http://schemas.microsoft.com/office/powerpoint/2010/main" val="29131113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25"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295" name="Google Shape;295;p25"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296" name="Google Shape;296;p25"/>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8" name="Google Shape;298;p25"/>
          <p:cNvSpPr txBox="1"/>
          <p:nvPr/>
        </p:nvSpPr>
        <p:spPr>
          <a:xfrm>
            <a:off x="183495" y="2492896"/>
            <a:ext cx="8276937" cy="4685400"/>
          </a:xfrm>
          <a:prstGeom prst="rect">
            <a:avLst/>
          </a:prstGeom>
          <a:noFill/>
          <a:ln w="28575" cap="flat" cmpd="sng">
            <a:noFill/>
            <a:prstDash val="solid"/>
            <a:round/>
            <a:headEnd type="none" w="sm" len="sm"/>
            <a:tailEnd type="none" w="sm" len="sm"/>
          </a:ln>
        </p:spPr>
        <p:txBody>
          <a:bodyPr spcFirstLastPara="1" wrap="square" lIns="91425" tIns="45700" rIns="91425" bIns="45700" anchor="t" anchorCtr="0">
            <a:noAutofit/>
          </a:bodyPr>
          <a:lstStyle/>
          <a:p>
            <a:pPr lvl="0" algn="just">
              <a:spcBef>
                <a:spcPts val="0"/>
              </a:spcBef>
              <a:spcAft>
                <a:spcPts val="0"/>
              </a:spcAft>
            </a:pPr>
            <a:r>
              <a:rPr lang="en-US" sz="2200" dirty="0">
                <a:solidFill>
                  <a:srgbClr val="333333"/>
                </a:solidFill>
              </a:rPr>
              <a:t>2</a:t>
            </a:r>
            <a:r>
              <a:rPr lang="en-US" sz="2200" dirty="0">
                <a:solidFill>
                  <a:srgbClr val="333333"/>
                </a:solidFill>
                <a:latin typeface="Calibri"/>
                <a:ea typeface="Calibri"/>
                <a:cs typeface="Calibri"/>
                <a:sym typeface="Calibri"/>
              </a:rPr>
              <a:t>. If the target is in leaf node and it has min key nodes, then Deleting of target key will violate the property of B Tree.</a:t>
            </a:r>
          </a:p>
          <a:p>
            <a:pPr marL="457200" lvl="0" indent="-381000" algn="just">
              <a:spcBef>
                <a:spcPts val="0"/>
              </a:spcBef>
              <a:spcAft>
                <a:spcPts val="0"/>
              </a:spcAft>
              <a:buClr>
                <a:srgbClr val="333333"/>
              </a:buClr>
              <a:buSzPts val="2400"/>
              <a:buFont typeface="Calibri"/>
              <a:buChar char="●"/>
            </a:pPr>
            <a:r>
              <a:rPr lang="en-US" sz="2200" dirty="0">
                <a:solidFill>
                  <a:srgbClr val="333333"/>
                </a:solidFill>
                <a:latin typeface="Calibri"/>
                <a:ea typeface="Calibri"/>
                <a:cs typeface="Calibri"/>
                <a:sym typeface="Calibri"/>
              </a:rPr>
              <a:t>Target node can borrow key from immediate left node, or immediate right node (sibling)</a:t>
            </a:r>
          </a:p>
          <a:p>
            <a:pPr marL="457200" lvl="0" algn="just">
              <a:spcBef>
                <a:spcPts val="0"/>
              </a:spcBef>
              <a:spcAft>
                <a:spcPts val="0"/>
              </a:spcAft>
            </a:pPr>
            <a:endParaRPr lang="en-US" sz="2200" dirty="0">
              <a:solidFill>
                <a:srgbClr val="333333"/>
              </a:solidFill>
              <a:latin typeface="Calibri"/>
              <a:ea typeface="Calibri"/>
              <a:cs typeface="Calibri"/>
              <a:sym typeface="Calibri"/>
            </a:endParaRPr>
          </a:p>
          <a:p>
            <a:pPr marL="457200" lvl="0" indent="-381000" algn="just">
              <a:spcBef>
                <a:spcPts val="0"/>
              </a:spcBef>
              <a:spcAft>
                <a:spcPts val="0"/>
              </a:spcAft>
              <a:buClr>
                <a:srgbClr val="222222"/>
              </a:buClr>
              <a:buSzPts val="2400"/>
              <a:buChar char="●"/>
            </a:pPr>
            <a:r>
              <a:rPr lang="en-US" sz="2200" dirty="0">
                <a:solidFill>
                  <a:srgbClr val="222222"/>
                </a:solidFill>
                <a:latin typeface="Calibri"/>
                <a:ea typeface="Calibri"/>
                <a:cs typeface="Calibri"/>
                <a:sym typeface="Calibri"/>
              </a:rPr>
              <a:t>The sibling will say yes</a:t>
            </a:r>
            <a:r>
              <a:rPr lang="en-US" sz="2200" b="1" dirty="0">
                <a:solidFill>
                  <a:srgbClr val="222222"/>
                </a:solidFill>
                <a:latin typeface="Calibri"/>
                <a:ea typeface="Calibri"/>
                <a:cs typeface="Calibri"/>
                <a:sym typeface="Calibri"/>
              </a:rPr>
              <a:t> </a:t>
            </a:r>
            <a:r>
              <a:rPr lang="en-US" sz="2200" dirty="0">
                <a:solidFill>
                  <a:srgbClr val="222222"/>
                </a:solidFill>
                <a:latin typeface="Calibri"/>
                <a:ea typeface="Calibri"/>
                <a:cs typeface="Calibri"/>
                <a:sym typeface="Calibri"/>
              </a:rPr>
              <a:t>if it has more than minimum number of keys</a:t>
            </a:r>
          </a:p>
          <a:p>
            <a:pPr marL="457200" lvl="0" algn="just">
              <a:spcBef>
                <a:spcPts val="0"/>
              </a:spcBef>
              <a:spcAft>
                <a:spcPts val="0"/>
              </a:spcAft>
            </a:pPr>
            <a:endParaRPr lang="en-US" sz="2200" dirty="0">
              <a:solidFill>
                <a:srgbClr val="222222"/>
              </a:solidFill>
              <a:latin typeface="Calibri"/>
              <a:ea typeface="Calibri"/>
              <a:cs typeface="Calibri"/>
              <a:sym typeface="Calibri"/>
            </a:endParaRPr>
          </a:p>
          <a:p>
            <a:pPr marL="457200" lvl="0" indent="-381000" algn="just">
              <a:spcBef>
                <a:spcPts val="0"/>
              </a:spcBef>
              <a:spcAft>
                <a:spcPts val="0"/>
              </a:spcAft>
              <a:buClr>
                <a:srgbClr val="333333"/>
              </a:buClr>
              <a:buSzPts val="2400"/>
              <a:buFont typeface="Calibri"/>
              <a:buChar char="●"/>
            </a:pPr>
            <a:r>
              <a:rPr lang="en-US" sz="2200" dirty="0">
                <a:solidFill>
                  <a:srgbClr val="333333"/>
                </a:solidFill>
                <a:latin typeface="Calibri"/>
                <a:ea typeface="Calibri"/>
                <a:cs typeface="Calibri"/>
                <a:sym typeface="Calibri"/>
              </a:rPr>
              <a:t>The key will be borrowed from the left sibling node, the max value will be transferred to the target node. Or, The key will be borrowed from the right sibling node, the minimum value will be transferred to the target node.</a:t>
            </a:r>
          </a:p>
          <a:p>
            <a:pPr marL="457200" lvl="0" algn="just">
              <a:spcBef>
                <a:spcPts val="0"/>
              </a:spcBef>
              <a:spcAft>
                <a:spcPts val="0"/>
              </a:spcAft>
            </a:pPr>
            <a:endParaRPr lang="en-US" sz="2200" dirty="0">
              <a:solidFill>
                <a:srgbClr val="333333"/>
              </a:solidFill>
              <a:latin typeface="Calibri"/>
              <a:ea typeface="Calibri"/>
              <a:cs typeface="Calibri"/>
              <a:sym typeface="Calibri"/>
            </a:endParaRPr>
          </a:p>
        </p:txBody>
      </p:sp>
      <p:sp>
        <p:nvSpPr>
          <p:cNvPr id="300" name="Google Shape;300;p25"/>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301" name="Google Shape;301;p25"/>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02" name="Google Shape;302;p25"/>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
        <p:nvSpPr>
          <p:cNvPr id="10" name="Google Shape;362;p30"/>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smtClean="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Tree>
    <p:extLst>
      <p:ext uri="{BB962C8B-B14F-4D97-AF65-F5344CB8AC3E}">
        <p14:creationId xmlns:p14="http://schemas.microsoft.com/office/powerpoint/2010/main" val="95944691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25"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295" name="Google Shape;295;p25"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296" name="Google Shape;296;p25"/>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8" name="Google Shape;298;p25"/>
          <p:cNvSpPr txBox="1"/>
          <p:nvPr/>
        </p:nvSpPr>
        <p:spPr>
          <a:xfrm>
            <a:off x="183495" y="2492896"/>
            <a:ext cx="8276937" cy="4685400"/>
          </a:xfrm>
          <a:prstGeom prst="rect">
            <a:avLst/>
          </a:prstGeom>
          <a:noFill/>
          <a:ln w="28575" cap="flat" cmpd="sng">
            <a:noFill/>
            <a:prstDash val="solid"/>
            <a:round/>
            <a:headEnd type="none" w="sm" len="sm"/>
            <a:tailEnd type="none" w="sm" len="sm"/>
          </a:ln>
        </p:spPr>
        <p:txBody>
          <a:bodyPr spcFirstLastPara="1" wrap="square" lIns="91425" tIns="45700" rIns="91425" bIns="45700" anchor="t" anchorCtr="0">
            <a:noAutofit/>
          </a:bodyPr>
          <a:lstStyle/>
          <a:p>
            <a:pPr lvl="0" algn="just">
              <a:spcBef>
                <a:spcPts val="0"/>
              </a:spcBef>
              <a:spcAft>
                <a:spcPts val="0"/>
              </a:spcAft>
            </a:pPr>
            <a:r>
              <a:rPr lang="en-US" sz="2200" dirty="0">
                <a:solidFill>
                  <a:srgbClr val="333333"/>
                </a:solidFill>
                <a:latin typeface="Calibri"/>
                <a:ea typeface="Calibri"/>
                <a:cs typeface="Calibri"/>
                <a:sym typeface="Calibri"/>
              </a:rPr>
              <a:t>3. Target is in the leaf node, but no siblings have more than min number of keys </a:t>
            </a:r>
          </a:p>
          <a:p>
            <a:pPr marL="457200" lvl="0" indent="-381000" algn="just">
              <a:spcBef>
                <a:spcPts val="0"/>
              </a:spcBef>
              <a:spcAft>
                <a:spcPts val="0"/>
              </a:spcAft>
              <a:buClr>
                <a:srgbClr val="333333"/>
              </a:buClr>
              <a:buSzPts val="2400"/>
              <a:buFont typeface="Calibri"/>
              <a:buChar char="●"/>
            </a:pPr>
            <a:r>
              <a:rPr lang="en-US" sz="2200" dirty="0">
                <a:solidFill>
                  <a:srgbClr val="333333"/>
                </a:solidFill>
                <a:highlight>
                  <a:srgbClr val="F9FAFC"/>
                </a:highlight>
                <a:latin typeface="Calibri"/>
                <a:ea typeface="Calibri"/>
                <a:cs typeface="Calibri"/>
                <a:sym typeface="Calibri"/>
              </a:rPr>
              <a:t>If both the immediate sibling nodes already have a minimum number of keys, then merge the node with either the left sibling node or the right sibling node. This merging is done through the parent node.</a:t>
            </a:r>
          </a:p>
          <a:p>
            <a:pPr marL="457200" lvl="0" indent="-381000" algn="just">
              <a:spcBef>
                <a:spcPts val="0"/>
              </a:spcBef>
              <a:spcAft>
                <a:spcPts val="0"/>
              </a:spcAft>
              <a:buClr>
                <a:srgbClr val="333333"/>
              </a:buClr>
              <a:buSzPts val="2400"/>
              <a:buFont typeface="Calibri"/>
              <a:buChar char="●"/>
            </a:pPr>
            <a:endParaRPr lang="en-US" sz="2200" dirty="0">
              <a:solidFill>
                <a:srgbClr val="333333"/>
              </a:solidFill>
              <a:highlight>
                <a:srgbClr val="F9FAFC"/>
              </a:highlight>
              <a:latin typeface="Calibri"/>
              <a:ea typeface="Calibri"/>
              <a:cs typeface="Calibri"/>
              <a:sym typeface="Calibri"/>
            </a:endParaRPr>
          </a:p>
          <a:p>
            <a:pPr lvl="0" algn="just">
              <a:spcBef>
                <a:spcPts val="0"/>
              </a:spcBef>
              <a:spcAft>
                <a:spcPts val="0"/>
              </a:spcAft>
            </a:pPr>
            <a:r>
              <a:rPr lang="en-US" sz="2200" b="1" dirty="0">
                <a:solidFill>
                  <a:srgbClr val="333333"/>
                </a:solidFill>
                <a:latin typeface="Calibri"/>
                <a:ea typeface="Calibri"/>
                <a:cs typeface="Calibri"/>
                <a:sym typeface="Calibri"/>
              </a:rPr>
              <a:t>b. If the target key is in an internal node:</a:t>
            </a:r>
          </a:p>
          <a:p>
            <a:pPr marL="457200" lvl="0" indent="-381000" algn="just">
              <a:spcBef>
                <a:spcPts val="0"/>
              </a:spcBef>
              <a:spcAft>
                <a:spcPts val="0"/>
              </a:spcAft>
              <a:buClr>
                <a:srgbClr val="333333"/>
              </a:buClr>
              <a:buSzPts val="2400"/>
              <a:buFont typeface="Calibri"/>
              <a:buChar char="●"/>
            </a:pPr>
            <a:r>
              <a:rPr lang="en-US" sz="2200" dirty="0">
                <a:solidFill>
                  <a:srgbClr val="333333"/>
                </a:solidFill>
                <a:latin typeface="Calibri"/>
                <a:ea typeface="Calibri"/>
                <a:cs typeface="Calibri"/>
                <a:sym typeface="Calibri"/>
              </a:rPr>
              <a:t>Either choose, in- order predecessor or in-order successor</a:t>
            </a:r>
          </a:p>
          <a:p>
            <a:pPr marL="457200" lvl="0" algn="just">
              <a:spcBef>
                <a:spcPts val="0"/>
              </a:spcBef>
              <a:spcAft>
                <a:spcPts val="0"/>
              </a:spcAft>
            </a:pPr>
            <a:endParaRPr lang="en-US" sz="2200" dirty="0">
              <a:solidFill>
                <a:srgbClr val="333333"/>
              </a:solidFill>
              <a:latin typeface="Calibri"/>
              <a:ea typeface="Calibri"/>
              <a:cs typeface="Calibri"/>
              <a:sym typeface="Calibri"/>
            </a:endParaRPr>
          </a:p>
          <a:p>
            <a:pPr marL="457200" lvl="0" indent="-381000" algn="just">
              <a:spcBef>
                <a:spcPts val="0"/>
              </a:spcBef>
              <a:spcAft>
                <a:spcPts val="0"/>
              </a:spcAft>
              <a:buClr>
                <a:srgbClr val="333333"/>
              </a:buClr>
              <a:buSzPts val="2400"/>
              <a:buFont typeface="Calibri"/>
              <a:buChar char="●"/>
            </a:pPr>
            <a:r>
              <a:rPr lang="en-US" sz="2200" dirty="0">
                <a:solidFill>
                  <a:srgbClr val="333333"/>
                </a:solidFill>
                <a:latin typeface="Calibri"/>
                <a:ea typeface="Calibri"/>
                <a:cs typeface="Calibri"/>
                <a:sym typeface="Calibri"/>
              </a:rPr>
              <a:t>In case the of in-order predecessor, the maximum key from its left subtree will be selected</a:t>
            </a:r>
            <a:endParaRPr lang="en-US" sz="2200" b="1" dirty="0">
              <a:solidFill>
                <a:srgbClr val="333333"/>
              </a:solidFill>
              <a:latin typeface="Calibri"/>
              <a:ea typeface="Calibri"/>
              <a:cs typeface="Calibri"/>
              <a:sym typeface="Calibri"/>
            </a:endParaRPr>
          </a:p>
          <a:p>
            <a:pPr marL="457200" lvl="0" algn="just">
              <a:spcBef>
                <a:spcPts val="0"/>
              </a:spcBef>
              <a:spcAft>
                <a:spcPts val="0"/>
              </a:spcAft>
            </a:pPr>
            <a:endParaRPr lang="en-US" sz="2200" dirty="0">
              <a:solidFill>
                <a:srgbClr val="333333"/>
              </a:solidFill>
              <a:latin typeface="Calibri"/>
              <a:ea typeface="Calibri"/>
              <a:cs typeface="Calibri"/>
              <a:sym typeface="Calibri"/>
            </a:endParaRPr>
          </a:p>
        </p:txBody>
      </p:sp>
      <p:sp>
        <p:nvSpPr>
          <p:cNvPr id="300" name="Google Shape;300;p25"/>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301" name="Google Shape;301;p25"/>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02" name="Google Shape;302;p25"/>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
        <p:nvSpPr>
          <p:cNvPr id="10" name="Google Shape;362;p30"/>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smtClean="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Tree>
    <p:extLst>
      <p:ext uri="{BB962C8B-B14F-4D97-AF65-F5344CB8AC3E}">
        <p14:creationId xmlns:p14="http://schemas.microsoft.com/office/powerpoint/2010/main" val="346248003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25"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295" name="Google Shape;295;p25"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296" name="Google Shape;296;p25"/>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8" name="Google Shape;298;p25"/>
          <p:cNvSpPr txBox="1"/>
          <p:nvPr/>
        </p:nvSpPr>
        <p:spPr>
          <a:xfrm>
            <a:off x="183495" y="2492896"/>
            <a:ext cx="8276937" cy="4685400"/>
          </a:xfrm>
          <a:prstGeom prst="rect">
            <a:avLst/>
          </a:prstGeom>
          <a:noFill/>
          <a:ln w="28575" cap="flat" cmpd="sng">
            <a:noFill/>
            <a:prstDash val="solid"/>
            <a:round/>
            <a:headEnd type="none" w="sm" len="sm"/>
            <a:tailEnd type="none" w="sm" len="sm"/>
          </a:ln>
        </p:spPr>
        <p:txBody>
          <a:bodyPr spcFirstLastPara="1" wrap="square" lIns="91425" tIns="45700" rIns="91425" bIns="45700" anchor="t" anchorCtr="0">
            <a:noAutofit/>
          </a:bodyPr>
          <a:lstStyle/>
          <a:p>
            <a:pPr marL="457200" lvl="0" indent="-381000" algn="just">
              <a:spcBef>
                <a:spcPts val="0"/>
              </a:spcBef>
              <a:spcAft>
                <a:spcPts val="0"/>
              </a:spcAft>
              <a:buClr>
                <a:srgbClr val="333333"/>
              </a:buClr>
              <a:buSzPts val="2400"/>
              <a:buFont typeface="Calibri"/>
              <a:buChar char="●"/>
            </a:pPr>
            <a:r>
              <a:rPr lang="en-US" sz="2200" dirty="0">
                <a:solidFill>
                  <a:srgbClr val="333333"/>
                </a:solidFill>
                <a:latin typeface="Calibri"/>
                <a:ea typeface="Calibri"/>
                <a:cs typeface="Calibri"/>
                <a:sym typeface="Calibri"/>
              </a:rPr>
              <a:t>In case of in-order successor, the minimum key from its right subtree will be selected</a:t>
            </a:r>
            <a:endParaRPr lang="en-US" sz="2200" b="1" dirty="0">
              <a:solidFill>
                <a:srgbClr val="333333"/>
              </a:solidFill>
              <a:latin typeface="Calibri"/>
              <a:ea typeface="Calibri"/>
              <a:cs typeface="Calibri"/>
              <a:sym typeface="Calibri"/>
            </a:endParaRPr>
          </a:p>
          <a:p>
            <a:pPr marL="457200" lvl="0" indent="-381000" algn="just">
              <a:spcBef>
                <a:spcPts val="0"/>
              </a:spcBef>
              <a:spcAft>
                <a:spcPts val="0"/>
              </a:spcAft>
              <a:buClr>
                <a:srgbClr val="333333"/>
              </a:buClr>
              <a:buSzPts val="2400"/>
              <a:buFont typeface="Calibri"/>
              <a:buChar char="●"/>
            </a:pPr>
            <a:r>
              <a:rPr lang="en-US" sz="2200" dirty="0">
                <a:solidFill>
                  <a:srgbClr val="333333"/>
                </a:solidFill>
                <a:latin typeface="Calibri"/>
                <a:ea typeface="Calibri"/>
                <a:cs typeface="Calibri"/>
                <a:sym typeface="Calibri"/>
              </a:rPr>
              <a:t>If the target key's in-order predecessor has more than the min keys, only then it can replace the target key with the max of the in-order predecessor</a:t>
            </a:r>
            <a:endParaRPr lang="en-US" sz="2200" b="1" dirty="0">
              <a:solidFill>
                <a:srgbClr val="333333"/>
              </a:solidFill>
              <a:latin typeface="Calibri"/>
              <a:ea typeface="Calibri"/>
              <a:cs typeface="Calibri"/>
              <a:sym typeface="Calibri"/>
            </a:endParaRPr>
          </a:p>
          <a:p>
            <a:pPr marL="457200" lvl="0" indent="-381000" algn="just">
              <a:spcBef>
                <a:spcPts val="0"/>
              </a:spcBef>
              <a:spcAft>
                <a:spcPts val="0"/>
              </a:spcAft>
              <a:buClr>
                <a:srgbClr val="333333"/>
              </a:buClr>
              <a:buSzPts val="2400"/>
              <a:buFont typeface="Calibri"/>
              <a:buChar char="●"/>
            </a:pPr>
            <a:r>
              <a:rPr lang="en-US" sz="2200" dirty="0">
                <a:solidFill>
                  <a:srgbClr val="333333"/>
                </a:solidFill>
                <a:latin typeface="Calibri"/>
                <a:ea typeface="Calibri"/>
                <a:cs typeface="Calibri"/>
                <a:sym typeface="Calibri"/>
              </a:rPr>
              <a:t>If the target key's in-order predecessor does not have more than min keys, look for the in-order successor's minimum key.</a:t>
            </a:r>
          </a:p>
          <a:p>
            <a:pPr marL="457200" lvl="0" indent="-381000" algn="just">
              <a:spcBef>
                <a:spcPts val="0"/>
              </a:spcBef>
              <a:spcAft>
                <a:spcPts val="0"/>
              </a:spcAft>
              <a:buClr>
                <a:srgbClr val="333333"/>
              </a:buClr>
              <a:buSzPts val="2400"/>
              <a:buFont typeface="Calibri"/>
              <a:buChar char="●"/>
            </a:pPr>
            <a:r>
              <a:rPr lang="en-US" sz="2200" dirty="0">
                <a:solidFill>
                  <a:srgbClr val="333333"/>
                </a:solidFill>
                <a:latin typeface="Calibri"/>
                <a:ea typeface="Calibri"/>
                <a:cs typeface="Calibri"/>
                <a:sym typeface="Calibri"/>
              </a:rPr>
              <a:t>If the target key's in-order predecessor and successor both have less than min keys, then merge the predecessor and successor.</a:t>
            </a:r>
          </a:p>
          <a:p>
            <a:pPr marL="457200" lvl="0" indent="-381000" algn="just">
              <a:spcBef>
                <a:spcPts val="0"/>
              </a:spcBef>
              <a:spcAft>
                <a:spcPts val="0"/>
              </a:spcAft>
              <a:buClr>
                <a:srgbClr val="333333"/>
              </a:buClr>
              <a:buSzPts val="2400"/>
              <a:buFont typeface="Calibri"/>
              <a:buChar char="●"/>
            </a:pPr>
            <a:r>
              <a:rPr lang="en-US" sz="2200" dirty="0">
                <a:solidFill>
                  <a:srgbClr val="333333"/>
                </a:solidFill>
                <a:latin typeface="Calibri"/>
                <a:ea typeface="Calibri"/>
                <a:cs typeface="Calibri"/>
                <a:sym typeface="Calibri"/>
              </a:rPr>
              <a:t>But, if the sibling also has only a minimum number of keys then, merge the node with the sibling along with the parent. Arrange the children accordingly (increasing order).</a:t>
            </a:r>
          </a:p>
        </p:txBody>
      </p:sp>
      <p:sp>
        <p:nvSpPr>
          <p:cNvPr id="300" name="Google Shape;300;p25"/>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301" name="Google Shape;301;p25"/>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02" name="Google Shape;302;p25"/>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
        <p:nvSpPr>
          <p:cNvPr id="10" name="Google Shape;362;p30"/>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smtClean="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Tree>
    <p:extLst>
      <p:ext uri="{BB962C8B-B14F-4D97-AF65-F5344CB8AC3E}">
        <p14:creationId xmlns:p14="http://schemas.microsoft.com/office/powerpoint/2010/main" val="72632998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30"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360" name="Google Shape;360;p30"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361" name="Google Shape;361;p30"/>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2" name="Google Shape;362;p30"/>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smtClean="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363" name="Google Shape;363;p30"/>
          <p:cNvSpPr txBox="1"/>
          <p:nvPr/>
        </p:nvSpPr>
        <p:spPr>
          <a:xfrm>
            <a:off x="99100" y="2418150"/>
            <a:ext cx="9633000" cy="4685400"/>
          </a:xfrm>
          <a:prstGeom prst="rect">
            <a:avLst/>
          </a:prstGeom>
          <a:noFill/>
          <a:ln w="28575" cap="flat" cmpd="sng">
            <a:noFill/>
            <a:prstDash val="solid"/>
            <a:round/>
            <a:headEnd type="none" w="sm" len="sm"/>
            <a:tailEnd type="none" w="sm" len="sm"/>
          </a:ln>
        </p:spPr>
        <p:txBody>
          <a:bodyPr spcFirstLastPara="1" wrap="square" lIns="91425" tIns="45700" rIns="91425" bIns="45700" anchor="t" anchorCtr="0">
            <a:noAutofit/>
          </a:bodyPr>
          <a:lstStyle/>
          <a:p>
            <a:pPr marL="457200" lvl="0" indent="0" algn="just" rtl="0">
              <a:spcBef>
                <a:spcPts val="0"/>
              </a:spcBef>
              <a:spcAft>
                <a:spcPts val="0"/>
              </a:spcAft>
              <a:buNone/>
            </a:pPr>
            <a:endParaRPr sz="2400" dirty="0">
              <a:solidFill>
                <a:srgbClr val="333333"/>
              </a:solidFill>
              <a:latin typeface="Calibri"/>
              <a:ea typeface="Calibri"/>
              <a:cs typeface="Calibri"/>
              <a:sym typeface="Calibri"/>
            </a:endParaRPr>
          </a:p>
          <a:p>
            <a:pPr marL="0" lvl="0" indent="0" algn="just" rtl="0">
              <a:spcBef>
                <a:spcPts val="0"/>
              </a:spcBef>
              <a:spcAft>
                <a:spcPts val="0"/>
              </a:spcAft>
              <a:buNone/>
            </a:pPr>
            <a:r>
              <a:rPr lang="en-US" sz="2400" b="1" dirty="0">
                <a:solidFill>
                  <a:srgbClr val="333333"/>
                </a:solidFill>
                <a:latin typeface="Calibri"/>
                <a:ea typeface="Calibri"/>
                <a:cs typeface="Calibri"/>
                <a:sym typeface="Calibri"/>
              </a:rPr>
              <a:t>Example: </a:t>
            </a:r>
            <a:r>
              <a:rPr lang="en-US" sz="2400" dirty="0">
                <a:solidFill>
                  <a:schemeClr val="dk1"/>
                </a:solidFill>
                <a:latin typeface="Calibri"/>
                <a:ea typeface="Calibri"/>
                <a:cs typeface="Calibri"/>
                <a:sym typeface="Calibri"/>
              </a:rPr>
              <a:t>Let us take a B tree of order 4</a:t>
            </a:r>
            <a:endParaRPr sz="2400" b="1" dirty="0">
              <a:solidFill>
                <a:srgbClr val="333333"/>
              </a:solidFill>
              <a:latin typeface="Calibri"/>
              <a:ea typeface="Calibri"/>
              <a:cs typeface="Calibri"/>
              <a:sym typeface="Calibri"/>
            </a:endParaRPr>
          </a:p>
          <a:p>
            <a:pPr marL="0" lvl="0" indent="0" algn="just" rtl="0">
              <a:spcBef>
                <a:spcPts val="0"/>
              </a:spcBef>
              <a:spcAft>
                <a:spcPts val="0"/>
              </a:spcAft>
              <a:buNone/>
            </a:pPr>
            <a:r>
              <a:rPr lang="en-US" sz="2400" dirty="0">
                <a:solidFill>
                  <a:schemeClr val="dk1"/>
                </a:solidFill>
                <a:latin typeface="Calibri"/>
                <a:ea typeface="Calibri"/>
                <a:cs typeface="Calibri"/>
                <a:sym typeface="Calibri"/>
              </a:rPr>
              <a:t>Here m=4</a:t>
            </a:r>
            <a:endParaRPr sz="2400" dirty="0">
              <a:solidFill>
                <a:schemeClr val="dk1"/>
              </a:solidFill>
              <a:latin typeface="Calibri"/>
              <a:ea typeface="Calibri"/>
              <a:cs typeface="Calibri"/>
              <a:sym typeface="Calibri"/>
            </a:endParaRPr>
          </a:p>
          <a:p>
            <a:pPr marL="0" lvl="0" indent="0" algn="l" rtl="0">
              <a:spcBef>
                <a:spcPts val="0"/>
              </a:spcBef>
              <a:spcAft>
                <a:spcPts val="0"/>
              </a:spcAft>
              <a:buNone/>
            </a:pPr>
            <a:r>
              <a:rPr lang="en-US" sz="2400" dirty="0">
                <a:solidFill>
                  <a:schemeClr val="dk1"/>
                </a:solidFill>
                <a:latin typeface="Calibri"/>
                <a:ea typeface="Calibri"/>
                <a:cs typeface="Calibri"/>
                <a:sym typeface="Calibri"/>
              </a:rPr>
              <a:t>minimum number key of each node except root node: m/2-1= 1</a:t>
            </a:r>
            <a:endParaRPr sz="2400" dirty="0">
              <a:solidFill>
                <a:schemeClr val="dk1"/>
              </a:solidFill>
              <a:latin typeface="Calibri"/>
              <a:ea typeface="Calibri"/>
              <a:cs typeface="Calibri"/>
              <a:sym typeface="Calibri"/>
            </a:endParaRPr>
          </a:p>
          <a:p>
            <a:pPr marL="0" lvl="0" indent="0" algn="just" rtl="0">
              <a:spcBef>
                <a:spcPts val="0"/>
              </a:spcBef>
              <a:spcAft>
                <a:spcPts val="0"/>
              </a:spcAft>
              <a:buNone/>
            </a:pPr>
            <a:endParaRPr sz="2400" dirty="0">
              <a:solidFill>
                <a:schemeClr val="dk1"/>
              </a:solidFill>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r>
              <a:rPr lang="en-US" sz="2400" dirty="0" smtClean="0">
                <a:solidFill>
                  <a:srgbClr val="1C1C1C"/>
                </a:solidFill>
                <a:latin typeface="Calibri"/>
                <a:ea typeface="Calibri"/>
                <a:cs typeface="Calibri"/>
                <a:sym typeface="Calibri"/>
              </a:rPr>
              <a:t>                     </a:t>
            </a:r>
            <a:endParaRPr sz="2400" dirty="0">
              <a:solidFill>
                <a:srgbClr val="1C1C1C"/>
              </a:solidFill>
              <a:latin typeface="Calibri"/>
              <a:ea typeface="Calibri"/>
              <a:cs typeface="Calibri"/>
              <a:sym typeface="Calibri"/>
            </a:endParaRPr>
          </a:p>
        </p:txBody>
      </p:sp>
      <p:sp>
        <p:nvSpPr>
          <p:cNvPr id="364" name="Google Shape;364;p30"/>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5" name="Google Shape;365;p30"/>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366" name="Google Shape;366;p30"/>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67" name="Google Shape;367;p30"/>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31"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373" name="Google Shape;373;p31"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374" name="Google Shape;374;p31"/>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5" name="Google Shape;375;p31"/>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376" name="Google Shape;376;p31"/>
          <p:cNvSpPr txBox="1"/>
          <p:nvPr/>
        </p:nvSpPr>
        <p:spPr>
          <a:xfrm>
            <a:off x="99100" y="2531475"/>
            <a:ext cx="9633000" cy="4572300"/>
          </a:xfrm>
          <a:prstGeom prst="rect">
            <a:avLst/>
          </a:prstGeom>
          <a:noFill/>
          <a:ln w="28575" cap="flat" cmpd="sng">
            <a:noFill/>
            <a:prstDash val="solid"/>
            <a:round/>
            <a:headEnd type="none" w="sm" len="sm"/>
            <a:tailEnd type="none" w="sm" len="sm"/>
          </a:ln>
        </p:spPr>
        <p:txBody>
          <a:bodyPr spcFirstLastPara="1" wrap="square" lIns="91425" tIns="45700" rIns="91425" bIns="45700" anchor="t" anchorCtr="0">
            <a:noAutofit/>
          </a:bodyPr>
          <a:lstStyle/>
          <a:p>
            <a:pPr marL="457200" lvl="0" indent="0" algn="just" rtl="0">
              <a:spcBef>
                <a:spcPts val="0"/>
              </a:spcBef>
              <a:spcAft>
                <a:spcPts val="0"/>
              </a:spcAft>
              <a:buNone/>
            </a:pPr>
            <a:endParaRPr sz="2400">
              <a:solidFill>
                <a:srgbClr val="333333"/>
              </a:solidFill>
              <a:latin typeface="Calibri"/>
              <a:ea typeface="Calibri"/>
              <a:cs typeface="Calibri"/>
              <a:sym typeface="Calibri"/>
            </a:endParaRPr>
          </a:p>
          <a:p>
            <a:pPr marL="0" lvl="0" indent="0" algn="just" rtl="0">
              <a:spcBef>
                <a:spcPts val="0"/>
              </a:spcBef>
              <a:spcAft>
                <a:spcPts val="0"/>
              </a:spcAft>
              <a:buNone/>
            </a:pPr>
            <a:r>
              <a:rPr lang="en-US" sz="2400" b="1">
                <a:solidFill>
                  <a:srgbClr val="333333"/>
                </a:solidFill>
                <a:latin typeface="Calibri"/>
                <a:ea typeface="Calibri"/>
                <a:cs typeface="Calibri"/>
                <a:sym typeface="Calibri"/>
              </a:rPr>
              <a:t>Delete 90</a:t>
            </a:r>
            <a:endParaRPr sz="2400" b="1">
              <a:solidFill>
                <a:srgbClr val="333333"/>
              </a:solidFill>
              <a:latin typeface="Calibri"/>
              <a:ea typeface="Calibri"/>
              <a:cs typeface="Calibri"/>
              <a:sym typeface="Calibri"/>
            </a:endParaRPr>
          </a:p>
          <a:p>
            <a:pPr marL="0" lvl="0" indent="0" algn="just" rtl="0">
              <a:spcBef>
                <a:spcPts val="0"/>
              </a:spcBef>
              <a:spcAft>
                <a:spcPts val="0"/>
              </a:spcAft>
              <a:buNone/>
            </a:pPr>
            <a:endParaRPr sz="2400" b="1">
              <a:solidFill>
                <a:srgbClr val="333333"/>
              </a:solidFill>
              <a:latin typeface="Calibri"/>
              <a:ea typeface="Calibri"/>
              <a:cs typeface="Calibri"/>
              <a:sym typeface="Calibri"/>
            </a:endParaRPr>
          </a:p>
          <a:p>
            <a:pPr marL="0" lvl="0" indent="0" algn="just" rtl="0">
              <a:spcBef>
                <a:spcPts val="0"/>
              </a:spcBef>
              <a:spcAft>
                <a:spcPts val="0"/>
              </a:spcAft>
              <a:buNone/>
            </a:pPr>
            <a:endParaRPr sz="2400" b="1">
              <a:solidFill>
                <a:srgbClr val="333333"/>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endParaRPr>
          </a:p>
          <a:p>
            <a:pPr marL="0" lvl="0" indent="0" algn="just" rtl="0">
              <a:spcBef>
                <a:spcPts val="0"/>
              </a:spcBef>
              <a:spcAft>
                <a:spcPts val="0"/>
              </a:spcAft>
              <a:buNone/>
            </a:pPr>
            <a:endParaRPr sz="2400" b="1">
              <a:solidFill>
                <a:srgbClr val="333333"/>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l"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p:txBody>
      </p:sp>
      <p:sp>
        <p:nvSpPr>
          <p:cNvPr id="377" name="Google Shape;377;p31"/>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8" name="Google Shape;378;p31"/>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379" name="Google Shape;379;p31"/>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80" name="Google Shape;380;p31"/>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pic>
        <p:nvPicPr>
          <p:cNvPr id="381" name="Google Shape;381;p31"/>
          <p:cNvPicPr preferRelativeResize="0"/>
          <p:nvPr/>
        </p:nvPicPr>
        <p:blipFill>
          <a:blip r:embed="rId6" cstate="print">
            <a:alphaModFix/>
          </a:blip>
          <a:stretch>
            <a:fillRect/>
          </a:stretch>
        </p:blipFill>
        <p:spPr>
          <a:xfrm>
            <a:off x="1431845" y="2257081"/>
            <a:ext cx="7157175" cy="4327350"/>
          </a:xfrm>
          <a:prstGeom prst="rect">
            <a:avLst/>
          </a:prstGeom>
          <a:noFill/>
          <a:ln w="19050" cap="flat" cmpd="sng">
            <a:noFill/>
            <a:prstDash val="solid"/>
            <a:round/>
            <a:headEnd type="none" w="sm" len="sm"/>
            <a:tailEnd type="none" w="sm" len="sm"/>
          </a:ln>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86" name="Google Shape;386;p32"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387" name="Google Shape;387;p32"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388" name="Google Shape;388;p32"/>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9" name="Google Shape;389;p32"/>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390" name="Google Shape;390;p32"/>
          <p:cNvSpPr txBox="1"/>
          <p:nvPr/>
        </p:nvSpPr>
        <p:spPr>
          <a:xfrm>
            <a:off x="99100" y="2531475"/>
            <a:ext cx="9633000" cy="4572300"/>
          </a:xfrm>
          <a:prstGeom prst="rect">
            <a:avLst/>
          </a:prstGeom>
          <a:noFill/>
          <a:ln w="28575" cap="flat" cmpd="sng">
            <a:noFill/>
            <a:prstDash val="solid"/>
            <a:round/>
            <a:headEnd type="none" w="sm" len="sm"/>
            <a:tailEnd type="none" w="sm" len="sm"/>
          </a:ln>
        </p:spPr>
        <p:txBody>
          <a:bodyPr spcFirstLastPara="1" wrap="square" lIns="91425" tIns="45700" rIns="91425" bIns="45700" anchor="t" anchorCtr="0">
            <a:noAutofit/>
          </a:bodyPr>
          <a:lstStyle/>
          <a:p>
            <a:pPr marL="0" lvl="0" indent="0" algn="just" rtl="0">
              <a:spcBef>
                <a:spcPts val="0"/>
              </a:spcBef>
              <a:spcAft>
                <a:spcPts val="0"/>
              </a:spcAft>
              <a:buNone/>
            </a:pPr>
            <a:r>
              <a:rPr lang="en-US" sz="2400" b="1">
                <a:solidFill>
                  <a:srgbClr val="333333"/>
                </a:solidFill>
                <a:latin typeface="Calibri"/>
                <a:ea typeface="Calibri"/>
                <a:cs typeface="Calibri"/>
                <a:sym typeface="Calibri"/>
              </a:rPr>
              <a:t>Delete 50</a:t>
            </a:r>
            <a:endParaRPr sz="2400" b="1">
              <a:solidFill>
                <a:srgbClr val="333333"/>
              </a:solidFill>
              <a:latin typeface="Calibri"/>
              <a:ea typeface="Calibri"/>
              <a:cs typeface="Calibri"/>
              <a:sym typeface="Calibri"/>
            </a:endParaRPr>
          </a:p>
          <a:p>
            <a:pPr marL="0" lvl="0" indent="0" algn="just" rtl="0">
              <a:spcBef>
                <a:spcPts val="0"/>
              </a:spcBef>
              <a:spcAft>
                <a:spcPts val="0"/>
              </a:spcAft>
              <a:buNone/>
            </a:pPr>
            <a:endParaRPr sz="2400" b="1">
              <a:solidFill>
                <a:srgbClr val="333333"/>
              </a:solidFill>
              <a:latin typeface="Calibri"/>
              <a:ea typeface="Calibri"/>
              <a:cs typeface="Calibri"/>
              <a:sym typeface="Calibri"/>
            </a:endParaRPr>
          </a:p>
          <a:p>
            <a:pPr marL="0" lvl="0" indent="0" algn="just" rtl="0">
              <a:spcBef>
                <a:spcPts val="0"/>
              </a:spcBef>
              <a:spcAft>
                <a:spcPts val="0"/>
              </a:spcAft>
              <a:buNone/>
            </a:pPr>
            <a:endParaRPr sz="2400" b="1">
              <a:solidFill>
                <a:srgbClr val="333333"/>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endParaRPr>
          </a:p>
          <a:p>
            <a:pPr marL="0" lvl="0" indent="0" algn="just" rtl="0">
              <a:spcBef>
                <a:spcPts val="0"/>
              </a:spcBef>
              <a:spcAft>
                <a:spcPts val="0"/>
              </a:spcAft>
              <a:buNone/>
            </a:pPr>
            <a:endParaRPr sz="2400" b="1">
              <a:solidFill>
                <a:srgbClr val="333333"/>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l"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p:txBody>
      </p:sp>
      <p:sp>
        <p:nvSpPr>
          <p:cNvPr id="391" name="Google Shape;391;p32"/>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2" name="Google Shape;392;p32"/>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393" name="Google Shape;393;p32"/>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94" name="Google Shape;394;p32"/>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pic>
        <p:nvPicPr>
          <p:cNvPr id="395" name="Google Shape;395;p32"/>
          <p:cNvPicPr preferRelativeResize="0"/>
          <p:nvPr/>
        </p:nvPicPr>
        <p:blipFill>
          <a:blip r:embed="rId6" cstate="print">
            <a:alphaModFix/>
          </a:blip>
          <a:stretch>
            <a:fillRect/>
          </a:stretch>
        </p:blipFill>
        <p:spPr>
          <a:xfrm>
            <a:off x="522569" y="2925875"/>
            <a:ext cx="7834250" cy="3932125"/>
          </a:xfrm>
          <a:prstGeom prst="rect">
            <a:avLst/>
          </a:prstGeom>
          <a:noFill/>
          <a:ln w="19050" cap="flat" cmpd="sng">
            <a:noFill/>
            <a:prstDash val="solid"/>
            <a:round/>
            <a:headEnd type="none" w="sm" len="sm"/>
            <a:tailEnd type="none" w="sm" len="sm"/>
          </a:ln>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Google Shape;413;p34"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414" name="Google Shape;414;p34"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415" name="Google Shape;415;p34"/>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6" name="Google Shape;416;p34"/>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smtClean="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417" name="Google Shape;417;p34"/>
          <p:cNvSpPr txBox="1"/>
          <p:nvPr/>
        </p:nvSpPr>
        <p:spPr>
          <a:xfrm>
            <a:off x="99100" y="2531475"/>
            <a:ext cx="9633000" cy="4572300"/>
          </a:xfrm>
          <a:prstGeom prst="rect">
            <a:avLst/>
          </a:prstGeom>
          <a:noFill/>
          <a:ln w="28575" cap="flat" cmpd="sng">
            <a:noFill/>
            <a:prstDash val="solid"/>
            <a:round/>
            <a:headEnd type="none" w="sm" len="sm"/>
            <a:tailEnd type="none" w="sm" len="sm"/>
          </a:ln>
        </p:spPr>
        <p:txBody>
          <a:bodyPr spcFirstLastPara="1" wrap="square" lIns="91425" tIns="45700" rIns="91425" bIns="45700" anchor="t" anchorCtr="0">
            <a:noAutofit/>
          </a:bodyPr>
          <a:lstStyle/>
          <a:p>
            <a:pPr marL="0" lvl="0" indent="0" algn="just" rtl="0">
              <a:spcBef>
                <a:spcPts val="0"/>
              </a:spcBef>
              <a:spcAft>
                <a:spcPts val="0"/>
              </a:spcAft>
              <a:buNone/>
            </a:pPr>
            <a:r>
              <a:rPr lang="en-US" sz="2400" b="1">
                <a:solidFill>
                  <a:srgbClr val="333333"/>
                </a:solidFill>
                <a:latin typeface="Calibri"/>
                <a:ea typeface="Calibri"/>
                <a:cs typeface="Calibri"/>
                <a:sym typeface="Calibri"/>
              </a:rPr>
              <a:t>Delete 60</a:t>
            </a:r>
            <a:endParaRPr sz="2400" b="1">
              <a:solidFill>
                <a:srgbClr val="333333"/>
              </a:solidFill>
              <a:latin typeface="Calibri"/>
              <a:ea typeface="Calibri"/>
              <a:cs typeface="Calibri"/>
              <a:sym typeface="Calibri"/>
            </a:endParaRPr>
          </a:p>
          <a:p>
            <a:pPr marL="0" lvl="0" indent="0" algn="just" rtl="0">
              <a:spcBef>
                <a:spcPts val="0"/>
              </a:spcBef>
              <a:spcAft>
                <a:spcPts val="0"/>
              </a:spcAft>
              <a:buNone/>
            </a:pPr>
            <a:endParaRPr sz="2400" b="1">
              <a:solidFill>
                <a:srgbClr val="333333"/>
              </a:solidFill>
              <a:latin typeface="Calibri"/>
              <a:ea typeface="Calibri"/>
              <a:cs typeface="Calibri"/>
              <a:sym typeface="Calibri"/>
            </a:endParaRPr>
          </a:p>
          <a:p>
            <a:pPr marL="0" lvl="0" indent="0" algn="just" rtl="0">
              <a:spcBef>
                <a:spcPts val="0"/>
              </a:spcBef>
              <a:spcAft>
                <a:spcPts val="0"/>
              </a:spcAft>
              <a:buNone/>
            </a:pPr>
            <a:endParaRPr sz="2400" b="1">
              <a:solidFill>
                <a:srgbClr val="333333"/>
              </a:solidFill>
              <a:latin typeface="Calibri"/>
              <a:ea typeface="Calibri"/>
              <a:cs typeface="Calibri"/>
              <a:sym typeface="Calibri"/>
            </a:endParaRPr>
          </a:p>
          <a:p>
            <a:pPr marL="0" lvl="0" indent="0" algn="just" rtl="0">
              <a:spcBef>
                <a:spcPts val="0"/>
              </a:spcBef>
              <a:spcAft>
                <a:spcPts val="0"/>
              </a:spcAft>
              <a:buNone/>
            </a:pPr>
            <a:endParaRPr sz="2400" b="1">
              <a:solidFill>
                <a:srgbClr val="333333"/>
              </a:solidFill>
              <a:latin typeface="Calibri"/>
              <a:ea typeface="Calibri"/>
              <a:cs typeface="Calibri"/>
              <a:sym typeface="Calibri"/>
            </a:endParaRPr>
          </a:p>
          <a:p>
            <a:pPr marL="0" lvl="0" indent="0" algn="just" rtl="0">
              <a:spcBef>
                <a:spcPts val="0"/>
              </a:spcBef>
              <a:spcAft>
                <a:spcPts val="0"/>
              </a:spcAft>
              <a:buNone/>
            </a:pPr>
            <a:endParaRPr sz="2400" b="1">
              <a:solidFill>
                <a:srgbClr val="333333"/>
              </a:solidFill>
              <a:latin typeface="Calibri"/>
              <a:ea typeface="Calibri"/>
              <a:cs typeface="Calibri"/>
              <a:sym typeface="Calibri"/>
            </a:endParaRPr>
          </a:p>
          <a:p>
            <a:pPr marL="0" lvl="0" indent="0" algn="just" rtl="0">
              <a:spcBef>
                <a:spcPts val="0"/>
              </a:spcBef>
              <a:spcAft>
                <a:spcPts val="0"/>
              </a:spcAft>
              <a:buNone/>
            </a:pPr>
            <a:endParaRPr sz="2400" b="1">
              <a:solidFill>
                <a:srgbClr val="333333"/>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endParaRPr>
          </a:p>
          <a:p>
            <a:pPr marL="0" lvl="0" indent="0" algn="just" rtl="0">
              <a:spcBef>
                <a:spcPts val="0"/>
              </a:spcBef>
              <a:spcAft>
                <a:spcPts val="0"/>
              </a:spcAft>
              <a:buNone/>
            </a:pPr>
            <a:endParaRPr sz="2400" b="1">
              <a:solidFill>
                <a:srgbClr val="333333"/>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b="1">
              <a:solidFill>
                <a:srgbClr val="1C1C1C"/>
              </a:solidFill>
              <a:latin typeface="Calibri"/>
              <a:ea typeface="Calibri"/>
              <a:cs typeface="Calibri"/>
              <a:sym typeface="Calibri"/>
            </a:endParaRPr>
          </a:p>
          <a:p>
            <a:pPr marL="0" lvl="0" indent="0" algn="just" rtl="0">
              <a:spcBef>
                <a:spcPts val="0"/>
              </a:spcBef>
              <a:spcAft>
                <a:spcPts val="0"/>
              </a:spcAft>
              <a:buNone/>
            </a:pPr>
            <a:r>
              <a:rPr lang="en-US" sz="2400" b="1">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a:p>
            <a:pPr marL="0" lvl="0" indent="0" algn="l"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endParaRPr sz="2400">
              <a:solidFill>
                <a:srgbClr val="1C1C1C"/>
              </a:solidFill>
              <a:latin typeface="Calibri"/>
              <a:ea typeface="Calibri"/>
              <a:cs typeface="Calibri"/>
              <a:sym typeface="Calibri"/>
            </a:endParaRPr>
          </a:p>
          <a:p>
            <a:pPr marL="0" lvl="0" indent="0" algn="just" rtl="0">
              <a:spcBef>
                <a:spcPts val="0"/>
              </a:spcBef>
              <a:spcAft>
                <a:spcPts val="0"/>
              </a:spcAft>
              <a:buNone/>
            </a:pPr>
            <a:r>
              <a:rPr lang="en-US" sz="2400">
                <a:solidFill>
                  <a:srgbClr val="1C1C1C"/>
                </a:solidFill>
                <a:latin typeface="Calibri"/>
                <a:ea typeface="Calibri"/>
                <a:cs typeface="Calibri"/>
                <a:sym typeface="Calibri"/>
              </a:rPr>
              <a:t>                                              </a:t>
            </a:r>
            <a:endParaRPr sz="2400">
              <a:solidFill>
                <a:srgbClr val="1C1C1C"/>
              </a:solidFill>
              <a:latin typeface="Calibri"/>
              <a:ea typeface="Calibri"/>
              <a:cs typeface="Calibri"/>
              <a:sym typeface="Calibri"/>
            </a:endParaRPr>
          </a:p>
        </p:txBody>
      </p:sp>
      <p:sp>
        <p:nvSpPr>
          <p:cNvPr id="418" name="Google Shape;418;p34"/>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9" name="Google Shape;419;p34"/>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420" name="Google Shape;420;p34"/>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421" name="Google Shape;421;p34"/>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pic>
        <p:nvPicPr>
          <p:cNvPr id="422" name="Google Shape;422;p34"/>
          <p:cNvPicPr preferRelativeResize="0"/>
          <p:nvPr/>
        </p:nvPicPr>
        <p:blipFill>
          <a:blip r:embed="rId6" cstate="print">
            <a:alphaModFix/>
          </a:blip>
          <a:stretch>
            <a:fillRect/>
          </a:stretch>
        </p:blipFill>
        <p:spPr>
          <a:xfrm>
            <a:off x="288627" y="3027500"/>
            <a:ext cx="7847575" cy="3830500"/>
          </a:xfrm>
          <a:prstGeom prst="rect">
            <a:avLst/>
          </a:prstGeom>
          <a:noFill/>
          <a:ln w="19050" cap="flat" cmpd="sng">
            <a:noFill/>
            <a:prstDash val="solid"/>
            <a:round/>
            <a:headEnd type="none" w="sm" len="sm"/>
            <a:tailEnd type="none" w="sm" len="sm"/>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p33" descr="C:\Users\parul\Desktop\Digital Learning Content.png"/>
          <p:cNvPicPr preferRelativeResize="0"/>
          <p:nvPr/>
        </p:nvPicPr>
        <p:blipFill rotWithShape="1">
          <a:blip r:embed="rId3" cstate="print">
            <a:alphaModFix/>
          </a:blip>
          <a:srcRect/>
          <a:stretch/>
        </p:blipFill>
        <p:spPr>
          <a:xfrm>
            <a:off x="0" y="0"/>
            <a:ext cx="9143999" cy="6900862"/>
          </a:xfrm>
          <a:prstGeom prst="rect">
            <a:avLst/>
          </a:prstGeom>
          <a:noFill/>
          <a:ln>
            <a:noFill/>
          </a:ln>
        </p:spPr>
      </p:pic>
      <p:pic>
        <p:nvPicPr>
          <p:cNvPr id="401" name="Google Shape;401;p33" descr="C:\Users\parul\Desktop\Untitled-1.png"/>
          <p:cNvPicPr preferRelativeResize="0"/>
          <p:nvPr/>
        </p:nvPicPr>
        <p:blipFill rotWithShape="1">
          <a:blip r:embed="rId4" cstate="print">
            <a:alphaModFix/>
          </a:blip>
          <a:srcRect/>
          <a:stretch/>
        </p:blipFill>
        <p:spPr>
          <a:xfrm>
            <a:off x="1857375" y="3071812"/>
            <a:ext cx="5430837" cy="2803525"/>
          </a:xfrm>
          <a:prstGeom prst="rect">
            <a:avLst/>
          </a:prstGeom>
          <a:noFill/>
          <a:ln>
            <a:noFill/>
          </a:ln>
        </p:spPr>
      </p:pic>
      <p:sp>
        <p:nvSpPr>
          <p:cNvPr id="402" name="Google Shape;402;p33"/>
          <p:cNvSpPr txBox="1"/>
          <p:nvPr/>
        </p:nvSpPr>
        <p:spPr>
          <a:xfrm>
            <a:off x="0" y="1643062"/>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3" name="Google Shape;403;p33"/>
          <p:cNvSpPr txBox="1"/>
          <p:nvPr/>
        </p:nvSpPr>
        <p:spPr>
          <a:xfrm>
            <a:off x="190500" y="1687512"/>
            <a:ext cx="8763000" cy="554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000"/>
              <a:buFont typeface="Calibri"/>
              <a:buNone/>
            </a:pPr>
            <a:endParaRPr dirty="0"/>
          </a:p>
          <a:p>
            <a:pPr marL="0" lvl="0" indent="0" algn="l" rtl="0">
              <a:spcBef>
                <a:spcPts val="570"/>
              </a:spcBef>
              <a:spcAft>
                <a:spcPts val="0"/>
              </a:spcAft>
              <a:buClr>
                <a:schemeClr val="dk1"/>
              </a:buClr>
              <a:buSzPts val="1100"/>
              <a:buFont typeface="Arial"/>
              <a:buNone/>
            </a:pPr>
            <a:r>
              <a:rPr lang="en-US" sz="3000" b="1" dirty="0" smtClean="0">
                <a:solidFill>
                  <a:srgbClr val="FFFFFF"/>
                </a:solidFill>
                <a:latin typeface="Calibri"/>
                <a:ea typeface="Calibri"/>
                <a:cs typeface="Calibri"/>
                <a:sym typeface="Calibri"/>
              </a:rPr>
              <a:t>B-Tree</a:t>
            </a:r>
            <a:endParaRPr sz="3000" dirty="0">
              <a:solidFill>
                <a:srgbClr val="FFFFFF"/>
              </a:solidFill>
              <a:latin typeface="Calibri"/>
              <a:ea typeface="Calibri"/>
              <a:cs typeface="Calibri"/>
              <a:sym typeface="Calibri"/>
            </a:endParaRPr>
          </a:p>
          <a:p>
            <a:pPr marL="0" marR="0" lvl="0" indent="0" algn="ctr" rtl="0">
              <a:lnSpc>
                <a:spcPct val="100000"/>
              </a:lnSpc>
              <a:spcBef>
                <a:spcPts val="570"/>
              </a:spcBef>
              <a:spcAft>
                <a:spcPts val="0"/>
              </a:spcAft>
              <a:buClr>
                <a:schemeClr val="lt1"/>
              </a:buClr>
              <a:buSzPts val="3000"/>
              <a:buFont typeface="Calibri"/>
              <a:buNone/>
            </a:pPr>
            <a:endParaRPr dirty="0"/>
          </a:p>
        </p:txBody>
      </p:sp>
      <p:sp>
        <p:nvSpPr>
          <p:cNvPr id="404" name="Google Shape;404;p33"/>
          <p:cNvSpPr txBox="1"/>
          <p:nvPr/>
        </p:nvSpPr>
        <p:spPr>
          <a:xfrm>
            <a:off x="0" y="2285700"/>
            <a:ext cx="8676456" cy="4572300"/>
          </a:xfrm>
          <a:prstGeom prst="rect">
            <a:avLst/>
          </a:prstGeom>
          <a:noFill/>
          <a:ln w="28575" cap="flat" cmpd="sng">
            <a:no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sz="2400" b="1" dirty="0">
                <a:latin typeface="Calibri"/>
                <a:ea typeface="Calibri"/>
                <a:cs typeface="Calibri"/>
                <a:sym typeface="Calibri"/>
              </a:rPr>
              <a:t>Time Complexity:</a:t>
            </a:r>
            <a:endParaRPr sz="2400" b="1" dirty="0">
              <a:latin typeface="Calibri"/>
              <a:ea typeface="Calibri"/>
              <a:cs typeface="Calibri"/>
              <a:sym typeface="Calibri"/>
            </a:endParaRPr>
          </a:p>
          <a:p>
            <a:pPr marL="457200" lvl="0" indent="-381000" algn="l" rtl="0">
              <a:spcBef>
                <a:spcPts val="0"/>
              </a:spcBef>
              <a:spcAft>
                <a:spcPts val="0"/>
              </a:spcAft>
              <a:buClr>
                <a:schemeClr val="dk1"/>
              </a:buClr>
              <a:buSzPts val="2400"/>
              <a:buChar char="●"/>
            </a:pPr>
            <a:r>
              <a:rPr lang="en-US" sz="2400" b="1" dirty="0">
                <a:latin typeface="Calibri"/>
                <a:ea typeface="Calibri"/>
                <a:cs typeface="Calibri"/>
                <a:sym typeface="Calibri"/>
              </a:rPr>
              <a:t>Best case :</a:t>
            </a:r>
            <a:r>
              <a:rPr lang="en-US" sz="2400" dirty="0">
                <a:latin typeface="Calibri"/>
                <a:ea typeface="Calibri"/>
                <a:cs typeface="Calibri"/>
                <a:sym typeface="Calibri"/>
              </a:rPr>
              <a:t>  O(1) (constant time). When a key is present in the root node, it will take constant time for deleting.</a:t>
            </a:r>
            <a:endParaRPr sz="2400" dirty="0">
              <a:latin typeface="Calibri"/>
              <a:ea typeface="Calibri"/>
              <a:cs typeface="Calibri"/>
              <a:sym typeface="Calibri"/>
            </a:endParaRPr>
          </a:p>
          <a:p>
            <a:pPr marL="457200" lvl="0" indent="0" algn="l" rtl="0">
              <a:spcBef>
                <a:spcPts val="0"/>
              </a:spcBef>
              <a:spcAft>
                <a:spcPts val="0"/>
              </a:spcAft>
              <a:buNone/>
            </a:pPr>
            <a:endParaRPr sz="2400" dirty="0">
              <a:latin typeface="Calibri"/>
              <a:ea typeface="Calibri"/>
              <a:cs typeface="Calibri"/>
              <a:sym typeface="Calibri"/>
            </a:endParaRPr>
          </a:p>
          <a:p>
            <a:pPr marL="457200" lvl="0" indent="-381000" algn="l" rtl="0">
              <a:spcBef>
                <a:spcPts val="0"/>
              </a:spcBef>
              <a:spcAft>
                <a:spcPts val="0"/>
              </a:spcAft>
              <a:buClr>
                <a:schemeClr val="dk1"/>
              </a:buClr>
              <a:buSzPts val="2400"/>
              <a:buChar char="●"/>
            </a:pPr>
            <a:r>
              <a:rPr lang="en-US" sz="2400" b="1" dirty="0">
                <a:latin typeface="Calibri"/>
                <a:ea typeface="Calibri"/>
                <a:cs typeface="Calibri"/>
                <a:sym typeface="Calibri"/>
              </a:rPr>
              <a:t>Average case </a:t>
            </a:r>
            <a:r>
              <a:rPr lang="en-US" sz="2400" dirty="0">
                <a:latin typeface="Calibri"/>
                <a:ea typeface="Calibri"/>
                <a:cs typeface="Calibri"/>
                <a:sym typeface="Calibri"/>
              </a:rPr>
              <a:t>: O(</a:t>
            </a:r>
            <a:r>
              <a:rPr lang="en-US" sz="2400" dirty="0" err="1">
                <a:latin typeface="Calibri"/>
                <a:ea typeface="Calibri"/>
                <a:cs typeface="Calibri"/>
                <a:sym typeface="Calibri"/>
              </a:rPr>
              <a:t>logn</a:t>
            </a:r>
            <a:r>
              <a:rPr lang="en-US" sz="2400" dirty="0">
                <a:latin typeface="Calibri"/>
                <a:ea typeface="Calibri"/>
                <a:cs typeface="Calibri"/>
                <a:sym typeface="Calibri"/>
              </a:rPr>
              <a:t>) (logarithm time). When a key is in the internal node then, it will take logarithm time for deleting.</a:t>
            </a:r>
            <a:endParaRPr sz="2400" dirty="0">
              <a:latin typeface="Calibri"/>
              <a:ea typeface="Calibri"/>
              <a:cs typeface="Calibri"/>
              <a:sym typeface="Calibri"/>
            </a:endParaRPr>
          </a:p>
          <a:p>
            <a:pPr marL="457200" lvl="0" indent="0" algn="l" rtl="0">
              <a:spcBef>
                <a:spcPts val="0"/>
              </a:spcBef>
              <a:spcAft>
                <a:spcPts val="0"/>
              </a:spcAft>
              <a:buNone/>
            </a:pPr>
            <a:endParaRPr sz="2400" dirty="0">
              <a:latin typeface="Calibri"/>
              <a:ea typeface="Calibri"/>
              <a:cs typeface="Calibri"/>
              <a:sym typeface="Calibri"/>
            </a:endParaRPr>
          </a:p>
          <a:p>
            <a:pPr marL="457200" lvl="0" indent="-381000" algn="l" rtl="0">
              <a:spcBef>
                <a:spcPts val="0"/>
              </a:spcBef>
              <a:spcAft>
                <a:spcPts val="0"/>
              </a:spcAft>
              <a:buClr>
                <a:schemeClr val="dk1"/>
              </a:buClr>
              <a:buSzPts val="2400"/>
              <a:buChar char="●"/>
            </a:pPr>
            <a:r>
              <a:rPr lang="en-US" sz="2400" b="1" dirty="0">
                <a:latin typeface="Calibri"/>
                <a:ea typeface="Calibri"/>
                <a:cs typeface="Calibri"/>
                <a:sym typeface="Calibri"/>
              </a:rPr>
              <a:t>Worst case </a:t>
            </a:r>
            <a:r>
              <a:rPr lang="en-US" sz="2400" dirty="0">
                <a:latin typeface="Calibri"/>
                <a:ea typeface="Calibri"/>
                <a:cs typeface="Calibri"/>
                <a:sym typeface="Calibri"/>
              </a:rPr>
              <a:t>: O(</a:t>
            </a:r>
            <a:r>
              <a:rPr lang="en-US" sz="2400" dirty="0" err="1">
                <a:latin typeface="Calibri"/>
                <a:ea typeface="Calibri"/>
                <a:cs typeface="Calibri"/>
                <a:sym typeface="Calibri"/>
              </a:rPr>
              <a:t>logn</a:t>
            </a:r>
            <a:r>
              <a:rPr lang="en-US" sz="2400" dirty="0">
                <a:latin typeface="Calibri"/>
                <a:ea typeface="Calibri"/>
                <a:cs typeface="Calibri"/>
                <a:sym typeface="Calibri"/>
              </a:rPr>
              <a:t>) (logarithm time). When a key will be inserted  in the leaf node,  it will take logarithm time for deleting.</a:t>
            </a:r>
            <a:endParaRPr sz="2400" dirty="0">
              <a:latin typeface="Calibri"/>
              <a:ea typeface="Calibri"/>
              <a:cs typeface="Calibri"/>
              <a:sym typeface="Calibri"/>
            </a:endParaRPr>
          </a:p>
          <a:p>
            <a:pPr marL="0" lvl="0" indent="0" algn="l" rtl="0">
              <a:spcBef>
                <a:spcPts val="0"/>
              </a:spcBef>
              <a:spcAft>
                <a:spcPts val="0"/>
              </a:spcAft>
              <a:buNone/>
            </a:pPr>
            <a:endParaRPr sz="2400" dirty="0">
              <a:latin typeface="Calibri"/>
              <a:ea typeface="Calibri"/>
              <a:cs typeface="Calibri"/>
              <a:sym typeface="Calibri"/>
            </a:endParaRPr>
          </a:p>
          <a:p>
            <a:pPr marL="0" lvl="0" indent="0" algn="just" rtl="0">
              <a:spcBef>
                <a:spcPts val="0"/>
              </a:spcBef>
              <a:spcAft>
                <a:spcPts val="0"/>
              </a:spcAft>
              <a:buNone/>
            </a:pPr>
            <a:r>
              <a:rPr lang="en-US" sz="2400" dirty="0" smtClean="0">
                <a:latin typeface="Calibri"/>
                <a:ea typeface="Calibri"/>
                <a:cs typeface="Calibri"/>
                <a:sym typeface="Calibri"/>
              </a:rPr>
              <a:t>                                    </a:t>
            </a:r>
            <a:endParaRPr sz="2400" dirty="0">
              <a:latin typeface="Calibri"/>
              <a:ea typeface="Calibri"/>
              <a:cs typeface="Calibri"/>
              <a:sym typeface="Calibri"/>
            </a:endParaRPr>
          </a:p>
        </p:txBody>
      </p:sp>
      <p:sp>
        <p:nvSpPr>
          <p:cNvPr id="405" name="Google Shape;405;p33"/>
          <p:cNvSpPr txBox="1"/>
          <p:nvPr/>
        </p:nvSpPr>
        <p:spPr>
          <a:xfrm>
            <a:off x="6643687" y="6357937"/>
            <a:ext cx="25002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6" name="Google Shape;406;p33"/>
          <p:cNvSpPr txBox="1"/>
          <p:nvPr/>
        </p:nvSpPr>
        <p:spPr>
          <a:xfrm>
            <a:off x="6564312" y="6707187"/>
            <a:ext cx="1111200" cy="2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a:solidFill>
                  <a:schemeClr val="dk1"/>
                </a:solidFill>
                <a:latin typeface="Calibri"/>
                <a:ea typeface="Calibri"/>
                <a:cs typeface="Calibri"/>
                <a:sym typeface="Calibri"/>
              </a:rPr>
              <a:t>Image source : Google</a:t>
            </a:r>
            <a:endParaRPr/>
          </a:p>
        </p:txBody>
      </p:sp>
      <p:sp>
        <p:nvSpPr>
          <p:cNvPr id="407" name="Google Shape;407;p33"/>
          <p:cNvSpPr txBox="1"/>
          <p:nvPr/>
        </p:nvSpPr>
        <p:spPr>
          <a:xfrm flipH="1">
            <a:off x="6564449" y="6354762"/>
            <a:ext cx="45900" cy="21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408" name="Google Shape;408;p33"/>
          <p:cNvPicPr preferRelativeResize="0"/>
          <p:nvPr/>
        </p:nvPicPr>
        <p:blipFill rotWithShape="1">
          <a:blip r:embed="rId5" cstate="print">
            <a:alphaModFix/>
          </a:blip>
          <a:srcRect/>
          <a:stretch/>
        </p:blipFill>
        <p:spPr>
          <a:xfrm>
            <a:off x="8318500" y="6032500"/>
            <a:ext cx="609600" cy="609600"/>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0" y="2286000"/>
            <a:ext cx="9144000" cy="4247317"/>
          </a:xfrm>
          <a:prstGeom prst="rect">
            <a:avLst/>
          </a:prstGeom>
          <a:noFill/>
          <a:ln w="9525">
            <a:noFill/>
            <a:miter lim="800000"/>
            <a:headEnd/>
            <a:tailEnd/>
          </a:ln>
        </p:spPr>
        <p:txBody>
          <a:bodyPr wrap="square">
            <a:spAutoFit/>
          </a:bodyPr>
          <a:lstStyle/>
          <a:p>
            <a:pPr>
              <a:lnSpc>
                <a:spcPct val="150000"/>
              </a:lnSpc>
              <a:buFont typeface="Arial" pitchFamily="34" charset="0"/>
              <a:buChar char="•"/>
            </a:pPr>
            <a:r>
              <a:rPr lang="en-US" sz="2000" dirty="0" smtClean="0">
                <a:latin typeface="+mj-lt"/>
              </a:rPr>
              <a:t>B</a:t>
            </a:r>
            <a:r>
              <a:rPr lang="en-US" sz="2000" dirty="0">
                <a:latin typeface="+mj-lt"/>
              </a:rPr>
              <a:t>+ Tree is an extension of B Tree which allows efficient insertion, deletion and search operations</a:t>
            </a:r>
            <a:r>
              <a:rPr lang="en-US" sz="2000" dirty="0" smtClean="0">
                <a:latin typeface="+mj-lt"/>
              </a:rPr>
              <a:t>.</a:t>
            </a:r>
          </a:p>
          <a:p>
            <a:pPr>
              <a:lnSpc>
                <a:spcPct val="150000"/>
              </a:lnSpc>
            </a:pPr>
            <a:r>
              <a:rPr lang="en-US" sz="2000" b="1" dirty="0" smtClean="0">
                <a:latin typeface="+mj-lt"/>
              </a:rPr>
              <a:t>B</a:t>
            </a:r>
            <a:r>
              <a:rPr lang="en-US" sz="2000" b="1" dirty="0">
                <a:latin typeface="+mj-lt"/>
              </a:rPr>
              <a:t>+-Tree is a height balanced M-Way search tree, </a:t>
            </a:r>
            <a:r>
              <a:rPr lang="en-US" sz="2000" dirty="0">
                <a:latin typeface="+mj-lt"/>
              </a:rPr>
              <a:t>In which</a:t>
            </a:r>
            <a:r>
              <a:rPr lang="en-US" sz="2000" dirty="0" smtClean="0">
                <a:latin typeface="+mj-lt"/>
              </a:rPr>
              <a:t>:</a:t>
            </a:r>
          </a:p>
          <a:p>
            <a:pPr lvl="0" algn="just">
              <a:buFont typeface="Arial" pitchFamily="34" charset="0"/>
              <a:buChar char="•"/>
            </a:pPr>
            <a:r>
              <a:rPr lang="en-US" sz="2000" dirty="0">
                <a:solidFill>
                  <a:schemeClr val="accent1">
                    <a:lumMod val="75000"/>
                  </a:schemeClr>
                </a:solidFill>
                <a:latin typeface="+mj-lt"/>
              </a:rPr>
              <a:t>If the degree of tree is M then each node(Internal node) can contain at most m children/nodes and at least [M/2].</a:t>
            </a:r>
          </a:p>
          <a:p>
            <a:pPr lvl="0" algn="just">
              <a:buFont typeface="Arial" pitchFamily="34" charset="0"/>
              <a:buChar char="•"/>
            </a:pPr>
            <a:r>
              <a:rPr lang="en-US" sz="2000" dirty="0">
                <a:solidFill>
                  <a:schemeClr val="accent1">
                    <a:lumMod val="75000"/>
                  </a:schemeClr>
                </a:solidFill>
                <a:latin typeface="+mj-lt"/>
              </a:rPr>
              <a:t>If the degree of the tree is M, then each node can have at least [m/2]-1 keys and maximum of m-1 keys.</a:t>
            </a:r>
          </a:p>
          <a:p>
            <a:pPr lvl="0" algn="just">
              <a:buFont typeface="Arial" pitchFamily="34" charset="0"/>
              <a:buChar char="•"/>
            </a:pPr>
            <a:r>
              <a:rPr lang="en-US" sz="2000" dirty="0">
                <a:solidFill>
                  <a:schemeClr val="accent1">
                    <a:lumMod val="75000"/>
                  </a:schemeClr>
                </a:solidFill>
                <a:latin typeface="+mj-lt"/>
              </a:rPr>
              <a:t>Root nodes can have a minimum of two children.</a:t>
            </a:r>
          </a:p>
          <a:p>
            <a:pPr lvl="0" algn="just">
              <a:buFont typeface="Arial" pitchFamily="34" charset="0"/>
              <a:buChar char="•"/>
            </a:pPr>
            <a:r>
              <a:rPr lang="en-US" sz="2000" dirty="0">
                <a:solidFill>
                  <a:schemeClr val="accent1">
                    <a:lumMod val="75000"/>
                  </a:schemeClr>
                </a:solidFill>
                <a:latin typeface="+mj-lt"/>
              </a:rPr>
              <a:t>All the leaf nodes should have the same depth.</a:t>
            </a:r>
          </a:p>
          <a:p>
            <a:pPr lvl="0" algn="just">
              <a:buFont typeface="Arial" pitchFamily="34" charset="0"/>
              <a:buChar char="•"/>
            </a:pPr>
            <a:r>
              <a:rPr lang="en-US" sz="2000" dirty="0">
                <a:solidFill>
                  <a:schemeClr val="accent1">
                    <a:lumMod val="75000"/>
                  </a:schemeClr>
                </a:solidFill>
                <a:latin typeface="+mj-lt"/>
              </a:rPr>
              <a:t>Values are stored only on leaf nodes.</a:t>
            </a:r>
          </a:p>
          <a:p>
            <a:pPr lvl="0" algn="just">
              <a:buFont typeface="Arial" pitchFamily="34" charset="0"/>
              <a:buChar char="•"/>
            </a:pPr>
            <a:r>
              <a:rPr lang="en-US" sz="2000" dirty="0">
                <a:solidFill>
                  <a:schemeClr val="accent1">
                    <a:lumMod val="75000"/>
                  </a:schemeClr>
                </a:solidFill>
                <a:latin typeface="+mj-lt"/>
              </a:rPr>
              <a:t>The leaf nodes of a B+ tree are linked together in the form of singly linked lists to make the search queries more efficient</a:t>
            </a:r>
            <a:r>
              <a:rPr lang="en-US" sz="2000" dirty="0" smtClean="0">
                <a:solidFill>
                  <a:schemeClr val="accent1">
                    <a:lumMod val="75000"/>
                  </a:schemeClr>
                </a:solidFill>
                <a:latin typeface="+mj-lt"/>
              </a:rPr>
              <a:t>.</a:t>
            </a:r>
            <a:endParaRPr lang="en-US" sz="2000" dirty="0">
              <a:solidFill>
                <a:schemeClr val="accent1">
                  <a:lumMod val="75000"/>
                </a:schemeClr>
              </a:solidFill>
              <a:latin typeface="+mj-lt"/>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B+ - Tree</a:t>
            </a:r>
            <a:endParaRPr lang="en-IN" altLang="en-US" sz="3000" b="1" dirty="0">
              <a:solidFill>
                <a:schemeClr val="bg1"/>
              </a:solidFill>
              <a:latin typeface="Calibri"/>
              <a:cs typeface="Times New Roman" pitchFamily="18" charset="0"/>
            </a:endParaRPr>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Tree>
  </p:cSld>
  <p:clrMapOvr>
    <a:masterClrMapping/>
  </p:clrMapOvr>
  <p:transition advTm="81566"/>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mj-lt"/>
                <a:cs typeface="Arial" pitchFamily="34" charset="0"/>
              </a:rPr>
              <a:t>Basic Tree Concepts</a:t>
            </a:r>
            <a:endParaRPr lang="en-IN" altLang="en-US" sz="3000" b="1" dirty="0">
              <a:solidFill>
                <a:schemeClr val="bg1"/>
              </a:solidFill>
              <a:latin typeface="+mj-lt"/>
              <a:cs typeface="Calibri" pitchFamily="34" charset="0"/>
            </a:endParaRPr>
          </a:p>
        </p:txBody>
      </p:sp>
      <p:sp>
        <p:nvSpPr>
          <p:cNvPr id="34" name="Rectangle 51"/>
          <p:cNvSpPr>
            <a:spLocks noChangeArrowheads="1"/>
          </p:cNvSpPr>
          <p:nvPr/>
        </p:nvSpPr>
        <p:spPr bwMode="auto">
          <a:xfrm>
            <a:off x="0" y="2132856"/>
            <a:ext cx="6480720" cy="690638"/>
          </a:xfrm>
          <a:prstGeom prst="rect">
            <a:avLst/>
          </a:prstGeom>
          <a:noFill/>
          <a:ln w="9525">
            <a:noFill/>
            <a:miter lim="800000"/>
          </a:ln>
        </p:spPr>
        <p:txBody>
          <a:bodyPr wrap="square">
            <a:spAutoFit/>
          </a:bodyPr>
          <a:lstStyle/>
          <a:p>
            <a:pPr>
              <a:lnSpc>
                <a:spcPct val="80000"/>
              </a:lnSpc>
            </a:pPr>
            <a:r>
              <a:rPr lang="en-US" sz="2400" dirty="0" smtClean="0">
                <a:latin typeface="Calibri" pitchFamily="34" charset="0"/>
                <a:cs typeface="Calibri" pitchFamily="34" charset="0"/>
              </a:rPr>
              <a:t>Path(B,K):BFK</a:t>
            </a:r>
          </a:p>
          <a:p>
            <a:pPr>
              <a:lnSpc>
                <a:spcPct val="80000"/>
              </a:lnSpc>
            </a:pPr>
            <a:r>
              <a:rPr lang="en-US" sz="2400" dirty="0" smtClean="0">
                <a:latin typeface="Calibri" pitchFamily="34" charset="0"/>
                <a:cs typeface="Calibri" pitchFamily="34" charset="0"/>
              </a:rPr>
              <a:t>LEVEL(G):2</a:t>
            </a:r>
            <a:endParaRPr lang="en-US" sz="2400" dirty="0">
              <a:latin typeface="Calibri" pitchFamily="34" charset="0"/>
              <a:cs typeface="Calibri" pitchFamily="34" charset="0"/>
            </a:endParaRPr>
          </a:p>
        </p:txBody>
      </p:sp>
      <p:grpSp>
        <p:nvGrpSpPr>
          <p:cNvPr id="29" name="Group 5"/>
          <p:cNvGrpSpPr/>
          <p:nvPr/>
        </p:nvGrpSpPr>
        <p:grpSpPr>
          <a:xfrm>
            <a:off x="1763688" y="2492896"/>
            <a:ext cx="5364584" cy="4124374"/>
            <a:chOff x="3135" y="1253"/>
            <a:chExt cx="2336" cy="1963"/>
          </a:xfrm>
        </p:grpSpPr>
        <p:sp>
          <p:nvSpPr>
            <p:cNvPr id="30" name="AutoShape 6"/>
            <p:cNvSpPr>
              <a:spLocks noChangeAspect="1" noChangeArrowheads="1"/>
            </p:cNvSpPr>
            <p:nvPr/>
          </p:nvSpPr>
          <p:spPr bwMode="auto">
            <a:xfrm>
              <a:off x="4217" y="1253"/>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A</a:t>
              </a:r>
            </a:p>
          </p:txBody>
        </p:sp>
        <p:sp>
          <p:nvSpPr>
            <p:cNvPr id="31" name="AutoShape 7"/>
            <p:cNvSpPr>
              <a:spLocks noChangeAspect="1" noChangeArrowheads="1"/>
            </p:cNvSpPr>
            <p:nvPr/>
          </p:nvSpPr>
          <p:spPr bwMode="auto">
            <a:xfrm>
              <a:off x="3385" y="1829"/>
              <a:ext cx="211"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B</a:t>
              </a:r>
            </a:p>
          </p:txBody>
        </p:sp>
        <p:sp>
          <p:nvSpPr>
            <p:cNvPr id="32" name="AutoShape 8"/>
            <p:cNvSpPr>
              <a:spLocks noChangeAspect="1" noChangeArrowheads="1"/>
            </p:cNvSpPr>
            <p:nvPr/>
          </p:nvSpPr>
          <p:spPr bwMode="auto">
            <a:xfrm>
              <a:off x="5247" y="1828"/>
              <a:ext cx="224"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D</a:t>
              </a:r>
            </a:p>
          </p:txBody>
        </p:sp>
        <p:sp>
          <p:nvSpPr>
            <p:cNvPr id="33"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C</a:t>
              </a:r>
            </a:p>
          </p:txBody>
        </p:sp>
        <p:sp>
          <p:nvSpPr>
            <p:cNvPr id="35" name="AutoShape 10"/>
            <p:cNvSpPr>
              <a:spLocks noChangeAspect="1" noChangeArrowheads="1"/>
            </p:cNvSpPr>
            <p:nvPr/>
          </p:nvSpPr>
          <p:spPr bwMode="auto">
            <a:xfrm>
              <a:off x="4494" y="2404"/>
              <a:ext cx="222"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G</a:t>
              </a:r>
            </a:p>
          </p:txBody>
        </p:sp>
        <p:sp>
          <p:nvSpPr>
            <p:cNvPr id="57" name="AutoShape 11"/>
            <p:cNvSpPr>
              <a:spLocks noChangeAspect="1" noChangeArrowheads="1"/>
            </p:cNvSpPr>
            <p:nvPr/>
          </p:nvSpPr>
          <p:spPr bwMode="auto">
            <a:xfrm>
              <a:off x="5007" y="2404"/>
              <a:ext cx="223"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H</a:t>
              </a:r>
            </a:p>
          </p:txBody>
        </p:sp>
        <p:sp>
          <p:nvSpPr>
            <p:cNvPr id="58" name="AutoShape 12"/>
            <p:cNvSpPr>
              <a:spLocks noChangeAspect="1" noChangeArrowheads="1"/>
            </p:cNvSpPr>
            <p:nvPr/>
          </p:nvSpPr>
          <p:spPr bwMode="auto">
            <a:xfrm>
              <a:off x="3135" y="2404"/>
              <a:ext cx="208"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E</a:t>
              </a:r>
            </a:p>
          </p:txBody>
        </p:sp>
        <p:sp>
          <p:nvSpPr>
            <p:cNvPr id="59"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F</a:t>
              </a:r>
            </a:p>
          </p:txBody>
        </p:sp>
        <p:cxnSp>
          <p:nvCxnSpPr>
            <p:cNvPr id="60" name="AutoShape 14"/>
            <p:cNvCxnSpPr>
              <a:cxnSpLocks noChangeShapeType="1"/>
              <a:stCxn id="30" idx="2"/>
              <a:endCxn id="31" idx="0"/>
            </p:cNvCxnSpPr>
            <p:nvPr/>
          </p:nvCxnSpPr>
          <p:spPr bwMode="auto">
            <a:xfrm flipH="1">
              <a:off x="3491" y="1494"/>
              <a:ext cx="833" cy="326"/>
            </a:xfrm>
            <a:prstGeom prst="straightConnector1">
              <a:avLst/>
            </a:prstGeom>
            <a:noFill/>
            <a:ln w="19050">
              <a:solidFill>
                <a:schemeClr val="tx1"/>
              </a:solidFill>
              <a:round/>
            </a:ln>
          </p:spPr>
        </p:cxnSp>
        <p:cxnSp>
          <p:nvCxnSpPr>
            <p:cNvPr id="61" name="AutoShape 15"/>
            <p:cNvCxnSpPr>
              <a:cxnSpLocks noChangeShapeType="1"/>
              <a:stCxn id="30" idx="2"/>
              <a:endCxn id="33" idx="0"/>
            </p:cNvCxnSpPr>
            <p:nvPr/>
          </p:nvCxnSpPr>
          <p:spPr bwMode="auto">
            <a:xfrm>
              <a:off x="4324" y="1494"/>
              <a:ext cx="538" cy="325"/>
            </a:xfrm>
            <a:prstGeom prst="straightConnector1">
              <a:avLst/>
            </a:prstGeom>
            <a:noFill/>
            <a:ln w="19050">
              <a:solidFill>
                <a:schemeClr val="tx1"/>
              </a:solidFill>
              <a:round/>
            </a:ln>
          </p:spPr>
        </p:cxnSp>
        <p:cxnSp>
          <p:nvCxnSpPr>
            <p:cNvPr id="62" name="AutoShape 16"/>
            <p:cNvCxnSpPr>
              <a:cxnSpLocks noChangeShapeType="1"/>
              <a:stCxn id="30" idx="2"/>
              <a:endCxn id="32" idx="0"/>
            </p:cNvCxnSpPr>
            <p:nvPr/>
          </p:nvCxnSpPr>
          <p:spPr bwMode="auto">
            <a:xfrm>
              <a:off x="4324" y="1494"/>
              <a:ext cx="1036" cy="325"/>
            </a:xfrm>
            <a:prstGeom prst="straightConnector1">
              <a:avLst/>
            </a:prstGeom>
            <a:noFill/>
            <a:ln w="19050">
              <a:solidFill>
                <a:schemeClr val="tx1"/>
              </a:solidFill>
              <a:round/>
            </a:ln>
          </p:spPr>
        </p:cxnSp>
        <p:cxnSp>
          <p:nvCxnSpPr>
            <p:cNvPr id="63" name="AutoShape 17"/>
            <p:cNvCxnSpPr>
              <a:cxnSpLocks noChangeShapeType="1"/>
              <a:stCxn id="33" idx="2"/>
              <a:endCxn id="57" idx="0"/>
            </p:cNvCxnSpPr>
            <p:nvPr/>
          </p:nvCxnSpPr>
          <p:spPr bwMode="auto">
            <a:xfrm>
              <a:off x="4862" y="2071"/>
              <a:ext cx="257" cy="324"/>
            </a:xfrm>
            <a:prstGeom prst="straightConnector1">
              <a:avLst/>
            </a:prstGeom>
            <a:noFill/>
            <a:ln w="19050">
              <a:solidFill>
                <a:schemeClr val="tx1"/>
              </a:solidFill>
              <a:round/>
            </a:ln>
          </p:spPr>
        </p:cxnSp>
        <p:cxnSp>
          <p:nvCxnSpPr>
            <p:cNvPr id="64" name="AutoShape 18"/>
            <p:cNvCxnSpPr>
              <a:cxnSpLocks noChangeShapeType="1"/>
              <a:stCxn id="33" idx="2"/>
              <a:endCxn id="35" idx="0"/>
            </p:cNvCxnSpPr>
            <p:nvPr/>
          </p:nvCxnSpPr>
          <p:spPr bwMode="auto">
            <a:xfrm flipH="1">
              <a:off x="4606" y="2071"/>
              <a:ext cx="256" cy="324"/>
            </a:xfrm>
            <a:prstGeom prst="straightConnector1">
              <a:avLst/>
            </a:prstGeom>
            <a:noFill/>
            <a:ln w="19050">
              <a:solidFill>
                <a:schemeClr val="tx1"/>
              </a:solidFill>
              <a:round/>
            </a:ln>
          </p:spPr>
        </p:cxnSp>
        <p:cxnSp>
          <p:nvCxnSpPr>
            <p:cNvPr id="65" name="AutoShape 19"/>
            <p:cNvCxnSpPr>
              <a:cxnSpLocks noChangeShapeType="1"/>
              <a:stCxn id="31" idx="2"/>
              <a:endCxn id="59" idx="0"/>
            </p:cNvCxnSpPr>
            <p:nvPr/>
          </p:nvCxnSpPr>
          <p:spPr bwMode="auto">
            <a:xfrm>
              <a:off x="3491" y="2070"/>
              <a:ext cx="250" cy="326"/>
            </a:xfrm>
            <a:prstGeom prst="straightConnector1">
              <a:avLst/>
            </a:prstGeom>
            <a:noFill/>
            <a:ln w="19050">
              <a:solidFill>
                <a:schemeClr val="tx1"/>
              </a:solidFill>
              <a:round/>
            </a:ln>
          </p:spPr>
        </p:cxnSp>
        <p:cxnSp>
          <p:nvCxnSpPr>
            <p:cNvPr id="66" name="AutoShape 20"/>
            <p:cNvCxnSpPr>
              <a:cxnSpLocks noChangeShapeType="1"/>
              <a:stCxn id="31" idx="2"/>
              <a:endCxn id="58" idx="0"/>
            </p:cNvCxnSpPr>
            <p:nvPr/>
          </p:nvCxnSpPr>
          <p:spPr bwMode="auto">
            <a:xfrm flipH="1">
              <a:off x="3239" y="2070"/>
              <a:ext cx="252" cy="323"/>
            </a:xfrm>
            <a:prstGeom prst="straightConnector1">
              <a:avLst/>
            </a:prstGeom>
            <a:noFill/>
            <a:ln w="19050">
              <a:solidFill>
                <a:schemeClr val="tx1"/>
              </a:solidFill>
              <a:round/>
            </a:ln>
          </p:spPr>
        </p:cxnSp>
        <p:sp>
          <p:nvSpPr>
            <p:cNvPr id="67" name="AutoShape 21"/>
            <p:cNvSpPr>
              <a:spLocks noChangeAspect="1" noChangeArrowheads="1"/>
            </p:cNvSpPr>
            <p:nvPr/>
          </p:nvSpPr>
          <p:spPr bwMode="auto">
            <a:xfrm>
              <a:off x="3289" y="2985"/>
              <a:ext cx="181" cy="229"/>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I</a:t>
              </a:r>
            </a:p>
          </p:txBody>
        </p:sp>
        <p:sp>
          <p:nvSpPr>
            <p:cNvPr id="68" name="AutoShape 22"/>
            <p:cNvSpPr>
              <a:spLocks noChangeAspect="1" noChangeArrowheads="1"/>
            </p:cNvSpPr>
            <p:nvPr/>
          </p:nvSpPr>
          <p:spPr bwMode="auto">
            <a:xfrm>
              <a:off x="3655" y="2985"/>
              <a:ext cx="187" cy="230"/>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J</a:t>
              </a:r>
            </a:p>
          </p:txBody>
        </p:sp>
        <p:cxnSp>
          <p:nvCxnSpPr>
            <p:cNvPr id="69" name="AutoShape 23"/>
            <p:cNvCxnSpPr>
              <a:cxnSpLocks noChangeShapeType="1"/>
              <a:stCxn id="59" idx="2"/>
              <a:endCxn id="68" idx="0"/>
            </p:cNvCxnSpPr>
            <p:nvPr/>
          </p:nvCxnSpPr>
          <p:spPr bwMode="auto">
            <a:xfrm>
              <a:off x="3741" y="2646"/>
              <a:ext cx="8" cy="329"/>
            </a:xfrm>
            <a:prstGeom prst="straightConnector1">
              <a:avLst/>
            </a:prstGeom>
            <a:noFill/>
            <a:ln w="19050">
              <a:solidFill>
                <a:schemeClr val="tx1"/>
              </a:solidFill>
              <a:round/>
            </a:ln>
          </p:spPr>
        </p:cxnSp>
        <p:cxnSp>
          <p:nvCxnSpPr>
            <p:cNvPr id="70" name="AutoShape 24"/>
            <p:cNvCxnSpPr>
              <a:cxnSpLocks noChangeShapeType="1"/>
              <a:stCxn id="59" idx="2"/>
              <a:endCxn id="67" idx="0"/>
            </p:cNvCxnSpPr>
            <p:nvPr/>
          </p:nvCxnSpPr>
          <p:spPr bwMode="auto">
            <a:xfrm flipH="1">
              <a:off x="3380" y="2646"/>
              <a:ext cx="361" cy="329"/>
            </a:xfrm>
            <a:prstGeom prst="straightConnector1">
              <a:avLst/>
            </a:prstGeom>
            <a:noFill/>
            <a:ln w="19050">
              <a:solidFill>
                <a:schemeClr val="tx1"/>
              </a:solidFill>
              <a:round/>
            </a:ln>
          </p:spPr>
        </p:cxnSp>
        <p:sp>
          <p:nvSpPr>
            <p:cNvPr id="71" name="AutoShape 25"/>
            <p:cNvSpPr>
              <a:spLocks noChangeAspect="1" noChangeArrowheads="1"/>
            </p:cNvSpPr>
            <p:nvPr/>
          </p:nvSpPr>
          <p:spPr bwMode="auto">
            <a:xfrm>
              <a:off x="4027" y="2984"/>
              <a:ext cx="211"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K</a:t>
              </a:r>
            </a:p>
          </p:txBody>
        </p:sp>
        <p:cxnSp>
          <p:nvCxnSpPr>
            <p:cNvPr id="72" name="AutoShape 26"/>
            <p:cNvCxnSpPr>
              <a:cxnSpLocks noChangeShapeType="1"/>
              <a:stCxn id="59" idx="2"/>
              <a:endCxn id="71" idx="0"/>
            </p:cNvCxnSpPr>
            <p:nvPr/>
          </p:nvCxnSpPr>
          <p:spPr bwMode="auto">
            <a:xfrm>
              <a:off x="3741" y="2646"/>
              <a:ext cx="392" cy="328"/>
            </a:xfrm>
            <a:prstGeom prst="straightConnector1">
              <a:avLst/>
            </a:prstGeom>
            <a:noFill/>
            <a:ln w="19050">
              <a:solidFill>
                <a:schemeClr val="tx1"/>
              </a:solidFill>
              <a:round/>
            </a:ln>
          </p:spPr>
        </p:cxnSp>
      </p:grpSp>
    </p:spTree>
  </p:cSld>
  <p:clrMapOvr>
    <a:masterClrMapping/>
  </p:clrMapOvr>
  <p:transition advTm="81566"/>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Operation on B+ - Tree</a:t>
            </a:r>
            <a:endParaRPr lang="en-IN" altLang="en-US" sz="3000" b="1" dirty="0">
              <a:solidFill>
                <a:schemeClr val="bg1"/>
              </a:solidFill>
              <a:latin typeface="Calibri"/>
              <a:cs typeface="Times New Roman" pitchFamily="18" charset="0"/>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8" name="TextBox 9"/>
          <p:cNvSpPr txBox="1">
            <a:spLocks noChangeArrowheads="1"/>
          </p:cNvSpPr>
          <p:nvPr>
            <p:custDataLst>
              <p:tags r:id="rId6"/>
            </p:custDataLst>
          </p:nvPr>
        </p:nvSpPr>
        <p:spPr bwMode="auto">
          <a:xfrm>
            <a:off x="0" y="2276872"/>
            <a:ext cx="9144000" cy="1477328"/>
          </a:xfrm>
          <a:prstGeom prst="rect">
            <a:avLst/>
          </a:prstGeom>
          <a:noFill/>
          <a:ln w="9525">
            <a:noFill/>
            <a:miter lim="800000"/>
            <a:headEnd/>
            <a:tailEnd/>
          </a:ln>
        </p:spPr>
        <p:txBody>
          <a:bodyPr wrap="square">
            <a:spAutoFit/>
          </a:bodyPr>
          <a:lstStyle/>
          <a:p>
            <a:pPr>
              <a:lnSpc>
                <a:spcPct val="150000"/>
              </a:lnSpc>
            </a:pPr>
            <a:r>
              <a:rPr lang="en-US" altLang="en-US" sz="2000" b="1" dirty="0" smtClean="0">
                <a:solidFill>
                  <a:schemeClr val="accent1">
                    <a:lumMod val="75000"/>
                  </a:schemeClr>
                </a:solidFill>
                <a:latin typeface="Calibri"/>
                <a:cs typeface="Times New Roman" pitchFamily="18" charset="0"/>
              </a:rPr>
              <a:t>• Insertion</a:t>
            </a:r>
            <a:endParaRPr lang="en-IN" altLang="en-US" sz="2000" dirty="0" smtClean="0">
              <a:solidFill>
                <a:schemeClr val="accent1">
                  <a:lumMod val="75000"/>
                </a:schemeClr>
              </a:solidFill>
              <a:latin typeface="Calibri"/>
              <a:cs typeface="Times New Roman" pitchFamily="18" charset="0"/>
            </a:endParaRPr>
          </a:p>
          <a:p>
            <a:pPr>
              <a:lnSpc>
                <a:spcPct val="150000"/>
              </a:lnSpc>
            </a:pPr>
            <a:r>
              <a:rPr lang="en-US" altLang="en-US" sz="2000" b="1" dirty="0" smtClean="0">
                <a:solidFill>
                  <a:schemeClr val="accent1">
                    <a:lumMod val="75000"/>
                  </a:schemeClr>
                </a:solidFill>
                <a:latin typeface="Calibri"/>
                <a:cs typeface="Times New Roman" pitchFamily="18" charset="0"/>
              </a:rPr>
              <a:t>• </a:t>
            </a:r>
            <a:r>
              <a:rPr lang="en-IN" altLang="en-US" sz="2000" b="1" dirty="0" smtClean="0">
                <a:solidFill>
                  <a:schemeClr val="accent1">
                    <a:lumMod val="75000"/>
                  </a:schemeClr>
                </a:solidFill>
                <a:latin typeface="Calibri"/>
                <a:cs typeface="Times New Roman" pitchFamily="18" charset="0"/>
              </a:rPr>
              <a:t>Deletion</a:t>
            </a:r>
          </a:p>
          <a:p>
            <a:pPr>
              <a:lnSpc>
                <a:spcPct val="150000"/>
              </a:lnSpc>
            </a:pPr>
            <a:r>
              <a:rPr lang="en-US" altLang="en-US" sz="2000" b="1" dirty="0" smtClean="0">
                <a:solidFill>
                  <a:schemeClr val="accent1">
                    <a:lumMod val="75000"/>
                  </a:schemeClr>
                </a:solidFill>
                <a:latin typeface="Calibri"/>
                <a:cs typeface="Times New Roman" pitchFamily="18" charset="0"/>
              </a:rPr>
              <a:t>• </a:t>
            </a:r>
            <a:r>
              <a:rPr lang="en-IN" altLang="en-US" sz="2000" b="1" dirty="0" smtClean="0">
                <a:solidFill>
                  <a:schemeClr val="accent1">
                    <a:lumMod val="75000"/>
                  </a:schemeClr>
                </a:solidFill>
                <a:latin typeface="Calibri"/>
                <a:cs typeface="Times New Roman" pitchFamily="18" charset="0"/>
              </a:rPr>
              <a:t>Searching</a:t>
            </a:r>
            <a:endParaRPr lang="en-US" altLang="en-US" sz="2000" b="1" dirty="0" smtClean="0">
              <a:solidFill>
                <a:schemeClr val="accent1">
                  <a:lumMod val="75000"/>
                </a:schemeClr>
              </a:solidFill>
              <a:latin typeface="Calibri"/>
              <a:cs typeface="Times New Roman" pitchFamily="18" charset="0"/>
            </a:endParaRPr>
          </a:p>
        </p:txBody>
      </p:sp>
    </p:spTree>
  </p:cSld>
  <p:clrMapOvr>
    <a:masterClrMapping/>
  </p:clrMapOvr>
  <p:transition advTm="81566"/>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Searching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pPr algn="just"/>
            <a:r>
              <a:rPr lang="en-US" sz="2000" dirty="0">
                <a:latin typeface="+mj-lt"/>
              </a:rPr>
              <a:t>The search operation in B+-Tree is similar to the search operation in B Search Tree. Suppose we want to search ‘X’ </a:t>
            </a:r>
            <a:r>
              <a:rPr lang="en-US" sz="2000" dirty="0" smtClean="0">
                <a:latin typeface="+mj-lt"/>
              </a:rPr>
              <a:t> In </a:t>
            </a:r>
            <a:r>
              <a:rPr lang="en-US" sz="2000" dirty="0">
                <a:latin typeface="+mj-lt"/>
              </a:rPr>
              <a:t>a B-Tree, then the following will be steps</a:t>
            </a:r>
            <a:r>
              <a:rPr lang="en-US" sz="2000" dirty="0" smtClean="0">
                <a:latin typeface="+mj-lt"/>
              </a:rPr>
              <a:t>:</a:t>
            </a:r>
          </a:p>
          <a:p>
            <a:pPr algn="just"/>
            <a:endParaRPr lang="en-US" sz="2000" dirty="0" smtClean="0">
              <a:latin typeface="+mj-lt"/>
            </a:endParaRPr>
          </a:p>
          <a:p>
            <a:pPr marL="457200" indent="-457200" algn="just">
              <a:buAutoNum type="arabicPeriod"/>
            </a:pPr>
            <a:r>
              <a:rPr lang="en-US" sz="2000" dirty="0" smtClean="0">
                <a:latin typeface="+mj-lt"/>
              </a:rPr>
              <a:t>First </a:t>
            </a:r>
            <a:r>
              <a:rPr lang="en-US" sz="2000" dirty="0">
                <a:latin typeface="+mj-lt"/>
              </a:rPr>
              <a:t>of all compare ‘X’</a:t>
            </a:r>
            <a:r>
              <a:rPr lang="en-US" sz="2000" b="1" dirty="0">
                <a:latin typeface="+mj-lt"/>
              </a:rPr>
              <a:t> </a:t>
            </a:r>
            <a:r>
              <a:rPr lang="en-US" sz="2000" dirty="0">
                <a:latin typeface="+mj-lt"/>
              </a:rPr>
              <a:t>with the first element of the root node in the </a:t>
            </a:r>
            <a:r>
              <a:rPr lang="en-US" sz="2000" dirty="0" smtClean="0">
                <a:latin typeface="+mj-lt"/>
              </a:rPr>
              <a:t>tree.</a:t>
            </a:r>
          </a:p>
          <a:p>
            <a:pPr marL="457200" indent="-457200" algn="just">
              <a:buAutoNum type="arabicPeriod"/>
            </a:pPr>
            <a:endParaRPr lang="en-US" sz="2000" dirty="0" smtClean="0">
              <a:latin typeface="+mj-lt"/>
            </a:endParaRPr>
          </a:p>
          <a:p>
            <a:pPr marL="457200" indent="-457200" algn="just">
              <a:buAutoNum type="arabicPeriod"/>
            </a:pPr>
            <a:r>
              <a:rPr lang="en-US" sz="2000" dirty="0" smtClean="0">
                <a:latin typeface="+mj-lt"/>
              </a:rPr>
              <a:t>If </a:t>
            </a:r>
            <a:r>
              <a:rPr lang="en-US" sz="2000" dirty="0">
                <a:latin typeface="+mj-lt"/>
              </a:rPr>
              <a:t>comparison is matched, then display "Given element is found" and terminate the </a:t>
            </a:r>
            <a:r>
              <a:rPr lang="en-US" sz="2000" dirty="0" smtClean="0">
                <a:latin typeface="+mj-lt"/>
              </a:rPr>
              <a:t>function.</a:t>
            </a:r>
          </a:p>
          <a:p>
            <a:pPr marL="457200" indent="-457200" algn="just">
              <a:buAutoNum type="arabicPeriod"/>
            </a:pPr>
            <a:endParaRPr lang="en-US" sz="2000" dirty="0" smtClean="0">
              <a:latin typeface="+mj-lt"/>
            </a:endParaRPr>
          </a:p>
          <a:p>
            <a:pPr marL="457200" indent="-457200" algn="just">
              <a:buAutoNum type="arabicPeriod"/>
            </a:pPr>
            <a:r>
              <a:rPr lang="en-US" sz="2000" dirty="0" smtClean="0">
                <a:latin typeface="+mj-lt"/>
              </a:rPr>
              <a:t>If </a:t>
            </a:r>
            <a:r>
              <a:rPr lang="en-US" sz="2000" dirty="0">
                <a:latin typeface="+mj-lt"/>
              </a:rPr>
              <a:t>comparison is not matched, then check ‘X’ is smaller or larger than that key value (That means first element of root node</a:t>
            </a:r>
            <a:r>
              <a:rPr lang="en-US" sz="2000" dirty="0" smtClean="0">
                <a:latin typeface="+mj-lt"/>
              </a:rPr>
              <a:t>).</a:t>
            </a:r>
          </a:p>
          <a:p>
            <a:pPr marL="457200" indent="-457200" algn="just">
              <a:buAutoNum type="arabicPeriod"/>
            </a:pPr>
            <a:endParaRPr lang="en-US" sz="2000" dirty="0" smtClean="0">
              <a:latin typeface="+mj-lt"/>
            </a:endParaRPr>
          </a:p>
          <a:p>
            <a:pPr marL="457200" indent="-457200" algn="just">
              <a:buAutoNum type="arabicPeriod"/>
            </a:pPr>
            <a:r>
              <a:rPr lang="en-US" sz="2000" dirty="0" smtClean="0">
                <a:latin typeface="+mj-lt"/>
              </a:rPr>
              <a:t>If </a:t>
            </a:r>
            <a:r>
              <a:rPr lang="en-US" sz="2000" dirty="0">
                <a:latin typeface="+mj-lt"/>
              </a:rPr>
              <a:t>‘X’ is smaller, then go to the left </a:t>
            </a:r>
            <a:r>
              <a:rPr lang="en-US" sz="2000" dirty="0" err="1">
                <a:latin typeface="+mj-lt"/>
              </a:rPr>
              <a:t>subtree</a:t>
            </a:r>
            <a:r>
              <a:rPr lang="en-US" sz="2000" dirty="0">
                <a:latin typeface="+mj-lt"/>
              </a:rPr>
              <a:t> and continue the search process</a:t>
            </a:r>
            <a:r>
              <a:rPr lang="en-US" sz="2000" dirty="0" smtClean="0">
                <a:latin typeface="+mj-lt"/>
              </a:rPr>
              <a:t>.</a:t>
            </a:r>
          </a:p>
          <a:p>
            <a:pPr algn="just"/>
            <a:endParaRPr lang="en-US" sz="2000" dirty="0" smtClean="0">
              <a:latin typeface="+mj-lt"/>
            </a:endParaRPr>
          </a:p>
          <a:p>
            <a:pPr algn="just"/>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66301"/>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Searching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pPr marL="457200" indent="-457200" algn="just">
              <a:buAutoNum type="arabicPeriod" startAt="5"/>
            </a:pPr>
            <a:r>
              <a:rPr lang="en-US" sz="2000" dirty="0" smtClean="0">
                <a:latin typeface="+mj-lt"/>
              </a:rPr>
              <a:t>If </a:t>
            </a:r>
            <a:r>
              <a:rPr lang="en-US" sz="2000" dirty="0">
                <a:latin typeface="+mj-lt"/>
              </a:rPr>
              <a:t>‘X’ is larger, then compare ‘X’ with the next key value in the same node and repeat </a:t>
            </a:r>
            <a:r>
              <a:rPr lang="en-US" sz="2000" dirty="0" smtClean="0">
                <a:latin typeface="+mj-lt"/>
              </a:rPr>
              <a:t>steps </a:t>
            </a:r>
            <a:r>
              <a:rPr lang="en-US" sz="2000" b="1" dirty="0">
                <a:latin typeface="+mj-lt"/>
              </a:rPr>
              <a:t>2, 3, 4 and 5 </a:t>
            </a:r>
            <a:r>
              <a:rPr lang="en-US" sz="2000" dirty="0">
                <a:latin typeface="+mj-lt"/>
              </a:rPr>
              <a:t>until we find the exact match or until the ‘X’ is compared with the last key value in the leaf node.</a:t>
            </a:r>
            <a:r>
              <a:rPr lang="en-US" sz="2000" dirty="0" smtClean="0">
                <a:latin typeface="+mj-lt"/>
              </a:rPr>
              <a:t> </a:t>
            </a:r>
          </a:p>
          <a:p>
            <a:pPr marL="457200" indent="-457200" algn="just">
              <a:buAutoNum type="arabicPeriod" startAt="5"/>
            </a:pPr>
            <a:endParaRPr lang="en-US" sz="2000" dirty="0" smtClean="0">
              <a:latin typeface="+mj-lt"/>
            </a:endParaRPr>
          </a:p>
          <a:p>
            <a:pPr marL="457200" indent="-457200" algn="just">
              <a:buAutoNum type="arabicPeriod" startAt="5"/>
            </a:pPr>
            <a:r>
              <a:rPr lang="en-US" sz="2000" dirty="0">
                <a:latin typeface="+mj-lt"/>
              </a:rPr>
              <a:t>If the last key value in the leaf node is also not matched then display "Element is not found" and terminate the function.</a:t>
            </a:r>
            <a:endParaRPr lang="en-US" sz="2000" dirty="0" smtClean="0">
              <a:latin typeface="+mj-lt"/>
            </a:endParaRPr>
          </a:p>
          <a:p>
            <a:pPr marL="457200" indent="-457200" algn="just">
              <a:buAutoNum type="arabicPeriod" startAt="5"/>
            </a:pPr>
            <a:endParaRPr lang="en-IN" sz="2000" dirty="0">
              <a:latin typeface="+mj-lt"/>
            </a:endParaRPr>
          </a:p>
          <a:p>
            <a:pPr algn="just"/>
            <a:endParaRPr lang="en-US" sz="2000" dirty="0" smtClean="0">
              <a:latin typeface="+mj-lt"/>
            </a:endParaRPr>
          </a:p>
          <a:p>
            <a:pPr algn="just"/>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66301"/>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Time Complexity</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pPr lvl="0" algn="just">
              <a:buFont typeface="Arial" pitchFamily="34" charset="0"/>
              <a:buChar char="•"/>
            </a:pPr>
            <a:r>
              <a:rPr lang="en-US" sz="2000" b="1" dirty="0" smtClean="0">
                <a:latin typeface="+mj-lt"/>
              </a:rPr>
              <a:t>  </a:t>
            </a:r>
            <a:r>
              <a:rPr lang="en-US" sz="2000" b="1" dirty="0" smtClean="0">
                <a:solidFill>
                  <a:schemeClr val="accent1">
                    <a:lumMod val="75000"/>
                  </a:schemeClr>
                </a:solidFill>
                <a:latin typeface="+mj-lt"/>
              </a:rPr>
              <a:t>Best </a:t>
            </a:r>
            <a:r>
              <a:rPr lang="en-US" sz="2000" b="1" dirty="0">
                <a:solidFill>
                  <a:schemeClr val="accent1">
                    <a:lumMod val="75000"/>
                  </a:schemeClr>
                </a:solidFill>
                <a:latin typeface="+mj-lt"/>
              </a:rPr>
              <a:t>case :</a:t>
            </a:r>
            <a:r>
              <a:rPr lang="en-US" sz="2000" dirty="0">
                <a:latin typeface="+mj-lt"/>
              </a:rPr>
              <a:t>  O(1) (constant time). When a key is present in the root node, it will take constant time for searching.</a:t>
            </a:r>
          </a:p>
          <a:p>
            <a:pPr lvl="0" algn="just">
              <a:buFont typeface="Arial" pitchFamily="34" charset="0"/>
              <a:buChar char="•"/>
            </a:pPr>
            <a:r>
              <a:rPr lang="en-US" sz="2000" b="1" dirty="0" smtClean="0">
                <a:latin typeface="+mj-lt"/>
              </a:rPr>
              <a:t>  </a:t>
            </a:r>
            <a:r>
              <a:rPr lang="en-US" sz="2000" b="1" dirty="0" smtClean="0">
                <a:solidFill>
                  <a:schemeClr val="accent1">
                    <a:lumMod val="75000"/>
                  </a:schemeClr>
                </a:solidFill>
                <a:latin typeface="+mj-lt"/>
              </a:rPr>
              <a:t>Average </a:t>
            </a:r>
            <a:r>
              <a:rPr lang="en-US" sz="2000" b="1" dirty="0">
                <a:solidFill>
                  <a:schemeClr val="accent1">
                    <a:lumMod val="75000"/>
                  </a:schemeClr>
                </a:solidFill>
                <a:latin typeface="+mj-lt"/>
              </a:rPr>
              <a:t>case </a:t>
            </a:r>
            <a:r>
              <a:rPr lang="en-US" sz="2000" dirty="0">
                <a:solidFill>
                  <a:schemeClr val="accent1">
                    <a:lumMod val="75000"/>
                  </a:schemeClr>
                </a:solidFill>
                <a:latin typeface="+mj-lt"/>
              </a:rPr>
              <a:t>: </a:t>
            </a:r>
            <a:r>
              <a:rPr lang="en-US" sz="2000" dirty="0">
                <a:latin typeface="+mj-lt"/>
              </a:rPr>
              <a:t>O(</a:t>
            </a:r>
            <a:r>
              <a:rPr lang="en-US" sz="2000" dirty="0" err="1">
                <a:latin typeface="+mj-lt"/>
              </a:rPr>
              <a:t>logn</a:t>
            </a:r>
            <a:r>
              <a:rPr lang="en-US" sz="2000" dirty="0">
                <a:latin typeface="+mj-lt"/>
              </a:rPr>
              <a:t>) (logarithm time). When a key is in the internal node then, it will take logarithm time for searching</a:t>
            </a:r>
          </a:p>
          <a:p>
            <a:pPr lvl="0" algn="just">
              <a:buFont typeface="Arial" pitchFamily="34" charset="0"/>
              <a:buChar char="•"/>
            </a:pPr>
            <a:r>
              <a:rPr lang="en-US" sz="2000" b="1" dirty="0" smtClean="0">
                <a:latin typeface="+mj-lt"/>
              </a:rPr>
              <a:t>  </a:t>
            </a:r>
            <a:r>
              <a:rPr lang="en-US" sz="2000" b="1" dirty="0" smtClean="0">
                <a:solidFill>
                  <a:schemeClr val="accent1">
                    <a:lumMod val="75000"/>
                  </a:schemeClr>
                </a:solidFill>
                <a:latin typeface="+mj-lt"/>
              </a:rPr>
              <a:t>Worse </a:t>
            </a:r>
            <a:r>
              <a:rPr lang="en-US" sz="2000" b="1" dirty="0">
                <a:solidFill>
                  <a:schemeClr val="accent1">
                    <a:lumMod val="75000"/>
                  </a:schemeClr>
                </a:solidFill>
                <a:latin typeface="+mj-lt"/>
              </a:rPr>
              <a:t>Case </a:t>
            </a:r>
            <a:r>
              <a:rPr lang="en-US" sz="2000" dirty="0">
                <a:solidFill>
                  <a:schemeClr val="accent1">
                    <a:lumMod val="75000"/>
                  </a:schemeClr>
                </a:solidFill>
                <a:latin typeface="+mj-lt"/>
              </a:rPr>
              <a:t>: </a:t>
            </a:r>
            <a:r>
              <a:rPr lang="en-US" sz="2000" dirty="0">
                <a:latin typeface="+mj-lt"/>
              </a:rPr>
              <a:t>O(</a:t>
            </a:r>
            <a:r>
              <a:rPr lang="en-US" sz="2000" dirty="0" err="1">
                <a:latin typeface="+mj-lt"/>
              </a:rPr>
              <a:t>logn</a:t>
            </a:r>
            <a:r>
              <a:rPr lang="en-US" sz="2000" dirty="0">
                <a:latin typeface="+mj-lt"/>
              </a:rPr>
              <a:t>) (logarithm time). When a key will be inserted  in the leaf node,  it will take logarithm time for searching.</a:t>
            </a:r>
          </a:p>
          <a:p>
            <a:r>
              <a:rPr lang="en-US" sz="2000" b="1" dirty="0"/>
              <a:t> </a:t>
            </a:r>
            <a:endParaRPr lang="en-US" sz="2000" dirty="0"/>
          </a:p>
          <a:p>
            <a:pPr marL="457200" indent="-457200" algn="just"/>
            <a:endParaRPr lang="en-IN" sz="2000" dirty="0">
              <a:latin typeface="+mj-lt"/>
            </a:endParaRPr>
          </a:p>
          <a:p>
            <a:pPr algn="just"/>
            <a:endParaRPr lang="en-US" sz="2000" dirty="0" smtClean="0">
              <a:latin typeface="+mj-lt"/>
            </a:endParaRPr>
          </a:p>
          <a:p>
            <a:pPr algn="just"/>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66301"/>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Insertion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pPr algn="just"/>
            <a:r>
              <a:rPr lang="en-US" sz="2000" dirty="0">
                <a:latin typeface="+mj-lt"/>
              </a:rPr>
              <a:t>Always, New elements will be inserted at leaf nodes in B+-Tree. Suppose we want to insert a key value ‘X’,  then the following will be steps to insert a new element in B+-Tree</a:t>
            </a:r>
            <a:r>
              <a:rPr lang="en-US" sz="2000" dirty="0" smtClean="0">
                <a:latin typeface="+mj-lt"/>
              </a:rPr>
              <a:t>.</a:t>
            </a:r>
          </a:p>
          <a:p>
            <a:pPr algn="just"/>
            <a:endParaRPr lang="en-US" sz="2000" dirty="0" smtClean="0">
              <a:latin typeface="+mj-lt"/>
            </a:endParaRPr>
          </a:p>
          <a:p>
            <a:pPr algn="just"/>
            <a:r>
              <a:rPr lang="en-US" sz="2000" dirty="0" smtClean="0"/>
              <a:t>1.  </a:t>
            </a:r>
            <a:r>
              <a:rPr lang="en-US" sz="2000" dirty="0" smtClean="0">
                <a:latin typeface="+mj-lt"/>
              </a:rPr>
              <a:t>First </a:t>
            </a:r>
            <a:r>
              <a:rPr lang="en-US" sz="2000" dirty="0">
                <a:latin typeface="+mj-lt"/>
              </a:rPr>
              <a:t>of all check whether the tree is empty</a:t>
            </a:r>
            <a:r>
              <a:rPr lang="en-US" sz="2000" dirty="0" smtClean="0">
                <a:latin typeface="+mj-lt"/>
              </a:rPr>
              <a:t>.</a:t>
            </a:r>
          </a:p>
          <a:p>
            <a:pPr algn="just"/>
            <a:endParaRPr lang="en-US" sz="2000" dirty="0">
              <a:latin typeface="+mj-lt"/>
            </a:endParaRPr>
          </a:p>
          <a:p>
            <a:pPr algn="just"/>
            <a:r>
              <a:rPr lang="en-US" sz="2000" dirty="0">
                <a:latin typeface="+mj-lt"/>
              </a:rPr>
              <a:t>2. </a:t>
            </a:r>
            <a:r>
              <a:rPr lang="en-US" sz="2000" dirty="0" smtClean="0">
                <a:latin typeface="+mj-lt"/>
              </a:rPr>
              <a:t> If </a:t>
            </a:r>
            <a:r>
              <a:rPr lang="en-US" sz="2000" dirty="0">
                <a:latin typeface="+mj-lt"/>
              </a:rPr>
              <a:t>the tree is empty, then create a node with ‘X’ and insert it in the tree as a root node</a:t>
            </a:r>
            <a:r>
              <a:rPr lang="en-US" sz="2000" dirty="0" smtClean="0">
                <a:latin typeface="+mj-lt"/>
              </a:rPr>
              <a:t>.</a:t>
            </a:r>
          </a:p>
          <a:p>
            <a:pPr algn="just"/>
            <a:endParaRPr lang="en-US" sz="2000" dirty="0">
              <a:latin typeface="+mj-lt"/>
            </a:endParaRPr>
          </a:p>
          <a:p>
            <a:pPr algn="just"/>
            <a:r>
              <a:rPr lang="en-US" sz="2000" dirty="0">
                <a:latin typeface="+mj-lt"/>
              </a:rPr>
              <a:t>3. </a:t>
            </a:r>
            <a:r>
              <a:rPr lang="en-US" sz="2000" dirty="0" smtClean="0">
                <a:latin typeface="+mj-lt"/>
              </a:rPr>
              <a:t> If </a:t>
            </a:r>
            <a:r>
              <a:rPr lang="en-US" sz="2000" dirty="0">
                <a:latin typeface="+mj-lt"/>
              </a:rPr>
              <a:t>the tree is not empty, then insert ‘X’ into the suitable leaf node by using Binary Search Tree logic. </a:t>
            </a:r>
            <a:endParaRPr lang="en-US" sz="2000" dirty="0" smtClean="0">
              <a:latin typeface="+mj-lt"/>
            </a:endParaRPr>
          </a:p>
          <a:p>
            <a:endParaRPr lang="en-US" sz="2000" dirty="0" smtClean="0">
              <a:latin typeface="+mj-lt"/>
            </a:endParaRPr>
          </a:p>
          <a:p>
            <a:pPr algn="just"/>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66301"/>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Insertion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pPr algn="just"/>
            <a:endParaRPr lang="en-US" sz="2000" dirty="0" smtClean="0">
              <a:latin typeface="+mj-lt"/>
            </a:endParaRPr>
          </a:p>
          <a:p>
            <a:pPr algn="just"/>
            <a:r>
              <a:rPr lang="en-US" sz="2000" dirty="0">
                <a:latin typeface="+mj-lt"/>
              </a:rPr>
              <a:t>4</a:t>
            </a:r>
            <a:r>
              <a:rPr lang="en-US" sz="2000" dirty="0" smtClean="0">
                <a:latin typeface="+mj-lt"/>
              </a:rPr>
              <a:t>.   If the respective leaf node has some empty position, then insert ‘X’ in that node in ascending order of key value.</a:t>
            </a:r>
          </a:p>
          <a:p>
            <a:pPr algn="just"/>
            <a:r>
              <a:rPr lang="en-US" sz="2000" dirty="0" smtClean="0">
                <a:latin typeface="+mj-lt"/>
              </a:rPr>
              <a:t>5.   If the respective leaf node is full, then split that node and send a copy of the middle value to its parent. Repeat the same procedure until ‘X’ will be fixed into a node.</a:t>
            </a:r>
          </a:p>
          <a:p>
            <a:pPr algn="just"/>
            <a:r>
              <a:rPr lang="en-US" sz="2000" dirty="0" smtClean="0">
                <a:latin typeface="+mj-lt"/>
              </a:rPr>
              <a:t>6.   If the splitting is performed at root node then the middle value becomes a new root node for the tree and the height of the tree is increased by one.</a:t>
            </a:r>
          </a:p>
          <a:p>
            <a:endParaRPr lang="en-US" sz="2000" dirty="0" smtClean="0">
              <a:latin typeface="+mj-lt"/>
            </a:endParaRPr>
          </a:p>
          <a:p>
            <a:pPr algn="just"/>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66301"/>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Insertion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r>
              <a:rPr lang="en-US" sz="2000" b="1" dirty="0">
                <a:solidFill>
                  <a:schemeClr val="accent1">
                    <a:lumMod val="75000"/>
                  </a:schemeClr>
                </a:solidFill>
                <a:latin typeface="+mj-lt"/>
              </a:rPr>
              <a:t>Example:</a:t>
            </a:r>
            <a:r>
              <a:rPr lang="en-US" sz="2000" b="1" dirty="0">
                <a:latin typeface="+mj-lt"/>
              </a:rPr>
              <a:t> </a:t>
            </a:r>
            <a:r>
              <a:rPr lang="en-US" sz="2000" dirty="0">
                <a:latin typeface="+mj-lt"/>
              </a:rPr>
              <a:t>Construct a B+-Tree of order 4 for the given elements 10, 20, 30, 40, 50, 60, 70, 80, 90</a:t>
            </a:r>
            <a:r>
              <a:rPr lang="en-US" sz="2000" dirty="0" smtClean="0">
                <a:latin typeface="+mj-lt"/>
              </a:rPr>
              <a:t>.</a:t>
            </a:r>
          </a:p>
          <a:p>
            <a:endParaRPr lang="en-IN" sz="2000" dirty="0">
              <a:latin typeface="+mj-lt"/>
            </a:endParaRPr>
          </a:p>
          <a:p>
            <a:endParaRPr lang="en-IN" sz="2000" dirty="0" smtClean="0">
              <a:latin typeface="+mj-lt"/>
            </a:endParaRPr>
          </a:p>
          <a:p>
            <a:pPr algn="just"/>
            <a:r>
              <a:rPr lang="en-US" sz="2000" b="1" dirty="0">
                <a:solidFill>
                  <a:schemeClr val="accent1">
                    <a:lumMod val="75000"/>
                  </a:schemeClr>
                </a:solidFill>
                <a:latin typeface="+mj-lt"/>
              </a:rPr>
              <a:t>Here m=4</a:t>
            </a:r>
          </a:p>
          <a:p>
            <a:pPr algn="just"/>
            <a:r>
              <a:rPr lang="en-US" sz="2000" b="1" dirty="0">
                <a:solidFill>
                  <a:schemeClr val="accent1">
                    <a:lumMod val="75000"/>
                  </a:schemeClr>
                </a:solidFill>
                <a:latin typeface="+mj-lt"/>
              </a:rPr>
              <a:t> Maximum number of children nodes of internal nodes: 4</a:t>
            </a:r>
          </a:p>
          <a:p>
            <a:pPr algn="just"/>
            <a:r>
              <a:rPr lang="en-US" sz="2000" b="1" dirty="0">
                <a:solidFill>
                  <a:schemeClr val="accent1">
                    <a:lumMod val="75000"/>
                  </a:schemeClr>
                </a:solidFill>
                <a:latin typeface="+mj-lt"/>
              </a:rPr>
              <a:t>Minimum number of children nodes of internal nodes: m/2= 2</a:t>
            </a:r>
          </a:p>
          <a:p>
            <a:pPr algn="just"/>
            <a:r>
              <a:rPr lang="en-US" sz="2000" b="1" dirty="0">
                <a:solidFill>
                  <a:schemeClr val="accent1">
                    <a:lumMod val="75000"/>
                  </a:schemeClr>
                </a:solidFill>
                <a:latin typeface="+mj-lt"/>
              </a:rPr>
              <a:t>Maximum number of keys on each node: m-1= 3</a:t>
            </a:r>
          </a:p>
          <a:p>
            <a:pPr algn="just"/>
            <a:r>
              <a:rPr lang="en-US" sz="2000" b="1" dirty="0">
                <a:solidFill>
                  <a:schemeClr val="accent1">
                    <a:lumMod val="75000"/>
                  </a:schemeClr>
                </a:solidFill>
                <a:latin typeface="+mj-lt"/>
              </a:rPr>
              <a:t>Minimum number of keys on each node: m/2-1= 1</a:t>
            </a:r>
          </a:p>
          <a:p>
            <a:endParaRPr lang="en-US" sz="2000" dirty="0">
              <a:latin typeface="+mj-lt"/>
            </a:endParaRPr>
          </a:p>
          <a:p>
            <a:endParaRPr lang="en-US" sz="2000" dirty="0" smtClean="0">
              <a:latin typeface="+mj-lt"/>
            </a:endParaRPr>
          </a:p>
          <a:p>
            <a:pPr algn="just"/>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66301"/>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Insertion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pPr algn="just"/>
            <a:r>
              <a:rPr lang="en-US" sz="2000" b="1" dirty="0">
                <a:solidFill>
                  <a:schemeClr val="accent1">
                    <a:lumMod val="75000"/>
                  </a:schemeClr>
                </a:solidFill>
                <a:latin typeface="+mj-lt"/>
              </a:rPr>
              <a:t>Insert 10</a:t>
            </a:r>
            <a:endParaRPr lang="en-US" sz="2000" dirty="0">
              <a:solidFill>
                <a:schemeClr val="accent1">
                  <a:lumMod val="75000"/>
                </a:schemeClr>
              </a:solidFill>
              <a:latin typeface="+mj-lt"/>
            </a:endParaRPr>
          </a:p>
          <a:p>
            <a:pPr algn="just"/>
            <a:r>
              <a:rPr lang="en-US" sz="2000" b="1" dirty="0">
                <a:latin typeface="+mj-lt"/>
              </a:rPr>
              <a:t>   </a:t>
            </a:r>
            <a:endParaRPr lang="en-US" sz="2000" dirty="0" smtClean="0">
              <a:latin typeface="+mj-lt"/>
            </a:endParaRPr>
          </a:p>
          <a:p>
            <a:pPr algn="just"/>
            <a:endParaRPr lang="en-IN" sz="2000" dirty="0">
              <a:latin typeface="+mj-lt"/>
            </a:endParaRPr>
          </a:p>
          <a:p>
            <a:pPr algn="just"/>
            <a:endParaRPr lang="en-IN" sz="2000" dirty="0" smtClean="0">
              <a:latin typeface="+mj-lt"/>
            </a:endParaRPr>
          </a:p>
          <a:p>
            <a:pPr algn="just"/>
            <a:endParaRPr lang="en-IN" sz="2000" dirty="0">
              <a:latin typeface="+mj-lt"/>
            </a:endParaRPr>
          </a:p>
          <a:p>
            <a:pPr algn="just"/>
            <a:endParaRPr lang="en-IN" sz="2000" dirty="0" smtClean="0">
              <a:latin typeface="+mj-lt"/>
            </a:endParaRPr>
          </a:p>
          <a:p>
            <a:pPr algn="just"/>
            <a:r>
              <a:rPr lang="en-US" sz="2000" b="1" dirty="0">
                <a:solidFill>
                  <a:schemeClr val="accent1">
                    <a:lumMod val="75000"/>
                  </a:schemeClr>
                </a:solidFill>
                <a:latin typeface="+mj-lt"/>
              </a:rPr>
              <a:t>Insert 20, 30                                     </a:t>
            </a:r>
            <a:endParaRPr lang="en-US" sz="2000" dirty="0">
              <a:solidFill>
                <a:schemeClr val="accent1">
                  <a:lumMod val="75000"/>
                </a:schemeClr>
              </a:solidFill>
              <a:latin typeface="+mj-lt"/>
            </a:endParaRPr>
          </a:p>
          <a:p>
            <a:pPr algn="just"/>
            <a:endParaRPr lang="en-US" sz="2000" dirty="0">
              <a:latin typeface="+mj-lt"/>
            </a:endParaRPr>
          </a:p>
          <a:p>
            <a:endParaRPr lang="en-US" sz="2000" dirty="0">
              <a:latin typeface="+mj-lt"/>
            </a:endParaRPr>
          </a:p>
          <a:p>
            <a:endParaRPr lang="en-US" sz="2000" dirty="0" smtClean="0">
              <a:latin typeface="+mj-lt"/>
            </a:endParaRPr>
          </a:p>
          <a:p>
            <a:pPr algn="just"/>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pic>
        <p:nvPicPr>
          <p:cNvPr id="8" name="Picture 7"/>
          <p:cNvPicPr/>
          <p:nvPr/>
        </p:nvPicPr>
        <p:blipFill>
          <a:blip r:embed="rId10" cstate="print">
            <a:extLst/>
          </a:blip>
          <a:srcRect/>
          <a:stretch>
            <a:fillRect/>
          </a:stretch>
        </p:blipFill>
        <p:spPr bwMode="auto">
          <a:xfrm>
            <a:off x="2849970" y="3369315"/>
            <a:ext cx="2376264" cy="648072"/>
          </a:xfrm>
          <a:prstGeom prst="rect">
            <a:avLst/>
          </a:prstGeom>
          <a:noFill/>
        </p:spPr>
      </p:pic>
      <p:pic>
        <p:nvPicPr>
          <p:cNvPr id="9" name="Picture 8"/>
          <p:cNvPicPr/>
          <p:nvPr/>
        </p:nvPicPr>
        <p:blipFill>
          <a:blip r:embed="rId11" cstate="print">
            <a:extLst/>
          </a:blip>
          <a:srcRect/>
          <a:stretch>
            <a:fillRect/>
          </a:stretch>
        </p:blipFill>
        <p:spPr bwMode="auto">
          <a:xfrm>
            <a:off x="2627784" y="5589240"/>
            <a:ext cx="2880320" cy="648072"/>
          </a:xfrm>
          <a:prstGeom prst="rect">
            <a:avLst/>
          </a:prstGeom>
          <a:noFill/>
        </p:spPr>
      </p:pic>
    </p:spTree>
  </p:cSld>
  <p:clrMapOvr>
    <a:masterClrMapping/>
  </p:clrMapOvr>
  <p:transition advTm="66301"/>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Insertion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pPr algn="just"/>
            <a:r>
              <a:rPr lang="en-US" sz="2000" b="1" dirty="0">
                <a:solidFill>
                  <a:schemeClr val="accent1">
                    <a:lumMod val="75000"/>
                  </a:schemeClr>
                </a:solidFill>
                <a:latin typeface="+mj-lt"/>
              </a:rPr>
              <a:t>Insert 40</a:t>
            </a:r>
            <a:r>
              <a:rPr lang="en-US" sz="2000" b="1" dirty="0">
                <a:latin typeface="+mj-lt"/>
              </a:rPr>
              <a:t>	</a:t>
            </a:r>
            <a:r>
              <a:rPr lang="en-US" sz="2000" dirty="0">
                <a:latin typeface="+mj-lt"/>
              </a:rPr>
              <a:t>	</a:t>
            </a:r>
          </a:p>
          <a:p>
            <a:pPr algn="just"/>
            <a:r>
              <a:rPr lang="en-US" sz="2000" dirty="0">
                <a:latin typeface="+mj-lt"/>
              </a:rPr>
              <a:t>	</a:t>
            </a:r>
          </a:p>
          <a:p>
            <a:pPr algn="just"/>
            <a:endParaRPr lang="en-IN" sz="2000" dirty="0">
              <a:latin typeface="+mj-lt"/>
            </a:endParaRPr>
          </a:p>
          <a:p>
            <a:pPr algn="just"/>
            <a:endParaRPr lang="en-IN" sz="2000" dirty="0" smtClean="0">
              <a:latin typeface="+mj-lt"/>
            </a:endParaRPr>
          </a:p>
          <a:p>
            <a:pPr algn="just"/>
            <a:endParaRPr lang="en-IN" sz="2000" dirty="0">
              <a:latin typeface="+mj-lt"/>
            </a:endParaRPr>
          </a:p>
          <a:p>
            <a:pPr algn="just"/>
            <a:endParaRPr lang="en-IN" sz="2000" dirty="0" smtClean="0">
              <a:latin typeface="+mj-lt"/>
            </a:endParaRPr>
          </a:p>
          <a:p>
            <a:pPr algn="just"/>
            <a:endParaRPr lang="en-US" sz="2000" dirty="0">
              <a:latin typeface="+mj-lt"/>
            </a:endParaRPr>
          </a:p>
          <a:p>
            <a:endParaRPr lang="en-US" sz="2000" dirty="0">
              <a:latin typeface="+mj-lt"/>
            </a:endParaRPr>
          </a:p>
          <a:p>
            <a:endParaRPr lang="en-US" sz="2000" dirty="0" smtClean="0">
              <a:latin typeface="+mj-lt"/>
            </a:endParaRPr>
          </a:p>
          <a:p>
            <a:pPr algn="just"/>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pic>
        <p:nvPicPr>
          <p:cNvPr id="10" name="Picture 9"/>
          <p:cNvPicPr/>
          <p:nvPr/>
        </p:nvPicPr>
        <p:blipFill>
          <a:blip r:embed="rId10" cstate="print">
            <a:extLst/>
          </a:blip>
          <a:srcRect/>
          <a:stretch>
            <a:fillRect/>
          </a:stretch>
        </p:blipFill>
        <p:spPr bwMode="auto">
          <a:xfrm>
            <a:off x="1259632" y="3645024"/>
            <a:ext cx="6336704" cy="2448272"/>
          </a:xfrm>
          <a:prstGeom prst="rect">
            <a:avLst/>
          </a:prstGeom>
          <a:noFill/>
        </p:spPr>
      </p:pic>
    </p:spTree>
  </p:cSld>
  <p:clrMapOvr>
    <a:masterClrMapping/>
  </p:clrMapOvr>
  <p:transition advTm="66301"/>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Insertion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pPr algn="just"/>
            <a:r>
              <a:rPr lang="en-US" sz="2000" b="1" dirty="0">
                <a:solidFill>
                  <a:schemeClr val="accent1">
                    <a:lumMod val="75000"/>
                  </a:schemeClr>
                </a:solidFill>
                <a:latin typeface="+mj-lt"/>
              </a:rPr>
              <a:t>Insert 50</a:t>
            </a:r>
          </a:p>
          <a:p>
            <a:pPr algn="just"/>
            <a:r>
              <a:rPr lang="en-US" sz="2000" b="1" dirty="0">
                <a:latin typeface="+mj-lt"/>
              </a:rPr>
              <a:t>	</a:t>
            </a:r>
            <a:r>
              <a:rPr lang="en-US" sz="2000" dirty="0">
                <a:latin typeface="+mj-lt"/>
              </a:rPr>
              <a:t>	</a:t>
            </a:r>
          </a:p>
          <a:p>
            <a:pPr algn="just"/>
            <a:r>
              <a:rPr lang="en-US" sz="2000" dirty="0">
                <a:latin typeface="+mj-lt"/>
              </a:rPr>
              <a:t>	</a:t>
            </a:r>
          </a:p>
          <a:p>
            <a:pPr algn="just"/>
            <a:endParaRPr lang="en-IN" sz="2000" dirty="0">
              <a:latin typeface="+mj-lt"/>
            </a:endParaRPr>
          </a:p>
          <a:p>
            <a:pPr algn="just"/>
            <a:endParaRPr lang="en-IN" sz="2000" dirty="0" smtClean="0">
              <a:latin typeface="+mj-lt"/>
            </a:endParaRPr>
          </a:p>
          <a:p>
            <a:pPr algn="just"/>
            <a:endParaRPr lang="en-IN" sz="2000" dirty="0">
              <a:latin typeface="+mj-lt"/>
            </a:endParaRPr>
          </a:p>
          <a:p>
            <a:pPr algn="just"/>
            <a:endParaRPr lang="en-IN" sz="2000" dirty="0" smtClean="0">
              <a:latin typeface="+mj-lt"/>
            </a:endParaRPr>
          </a:p>
          <a:p>
            <a:pPr algn="just"/>
            <a:endParaRPr lang="en-US" sz="2000" dirty="0">
              <a:latin typeface="+mj-lt"/>
            </a:endParaRPr>
          </a:p>
          <a:p>
            <a:endParaRPr lang="en-US" sz="2000" dirty="0">
              <a:latin typeface="+mj-lt"/>
            </a:endParaRPr>
          </a:p>
          <a:p>
            <a:endParaRPr lang="en-US" sz="2000" dirty="0" smtClean="0">
              <a:latin typeface="+mj-lt"/>
            </a:endParaRPr>
          </a:p>
          <a:p>
            <a:pPr algn="just"/>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pic>
        <p:nvPicPr>
          <p:cNvPr id="9" name="Picture 8"/>
          <p:cNvPicPr/>
          <p:nvPr/>
        </p:nvPicPr>
        <p:blipFill>
          <a:blip r:embed="rId10" cstate="print">
            <a:extLst/>
          </a:blip>
          <a:srcRect/>
          <a:stretch>
            <a:fillRect/>
          </a:stretch>
        </p:blipFill>
        <p:spPr bwMode="auto">
          <a:xfrm>
            <a:off x="1763688" y="3068960"/>
            <a:ext cx="5616624" cy="2952328"/>
          </a:xfrm>
          <a:prstGeom prst="rect">
            <a:avLst/>
          </a:prstGeom>
          <a:noFill/>
        </p:spPr>
      </p:pic>
    </p:spTree>
  </p:cSld>
  <p:clrMapOvr>
    <a:masterClrMapping/>
  </p:clrMapOvr>
  <p:transition advTm="66301"/>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mj-lt"/>
                <a:cs typeface="Arial" pitchFamily="34" charset="0"/>
              </a:rPr>
              <a:t>Basic Tree Concepts</a:t>
            </a:r>
            <a:endParaRPr lang="en-IN" altLang="en-US" sz="3000" b="1" dirty="0">
              <a:solidFill>
                <a:schemeClr val="bg1"/>
              </a:solidFill>
              <a:latin typeface="+mj-lt"/>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Content Placeholder 2"/>
          <p:cNvSpPr>
            <a:spLocks noGrp="1"/>
          </p:cNvSpPr>
          <p:nvPr>
            <p:ph idx="1"/>
          </p:nvPr>
        </p:nvSpPr>
        <p:spPr>
          <a:xfrm>
            <a:off x="0" y="2276872"/>
            <a:ext cx="9144000" cy="3456384"/>
          </a:xfrm>
        </p:spPr>
        <p:txBody>
          <a:bodyPr/>
          <a:lstStyle>
            <a:defPPr/>
          </a:lstStyle>
          <a:p>
            <a:pPr algn="just" eaLnBrk="1" hangingPunct="1">
              <a:buFont typeface="Arial" pitchFamily="34" charset="0"/>
              <a:buChar char="•"/>
            </a:pPr>
            <a:r>
              <a:rPr lang="en-US" sz="2400" dirty="0" smtClean="0">
                <a:latin typeface="Calibri" pitchFamily="34" charset="0"/>
                <a:cs typeface="Calibri" pitchFamily="34" charset="0"/>
              </a:rPr>
              <a:t>The </a:t>
            </a:r>
            <a:r>
              <a:rPr lang="en-US" sz="2400" b="1" dirty="0" smtClean="0">
                <a:solidFill>
                  <a:srgbClr val="0070C0"/>
                </a:solidFill>
                <a:latin typeface="Calibri" pitchFamily="34" charset="0"/>
                <a:cs typeface="Calibri" pitchFamily="34" charset="0"/>
              </a:rPr>
              <a:t>height</a:t>
            </a:r>
            <a:r>
              <a:rPr lang="en-US" sz="2400" dirty="0" smtClean="0">
                <a:latin typeface="Calibri" pitchFamily="34" charset="0"/>
                <a:cs typeface="Calibri" pitchFamily="34" charset="0"/>
              </a:rPr>
              <a:t> of the tree is the total number of levels in the tree.</a:t>
            </a:r>
          </a:p>
          <a:p>
            <a:pPr algn="just" eaLnBrk="1" hangingPunct="1">
              <a:buFont typeface="Arial" pitchFamily="34" charset="0"/>
              <a:buChar char="•"/>
            </a:pPr>
            <a:r>
              <a:rPr lang="en-US" sz="2400" dirty="0" smtClean="0">
                <a:latin typeface="Calibri" pitchFamily="34" charset="0"/>
                <a:cs typeface="Calibri" pitchFamily="34" charset="0"/>
              </a:rPr>
              <a:t>The </a:t>
            </a:r>
            <a:r>
              <a:rPr lang="en-US" sz="2400" b="1" dirty="0" smtClean="0">
                <a:solidFill>
                  <a:srgbClr val="0070C0"/>
                </a:solidFill>
                <a:latin typeface="Calibri" pitchFamily="34" charset="0"/>
                <a:cs typeface="Calibri" pitchFamily="34" charset="0"/>
              </a:rPr>
              <a:t>depth</a:t>
            </a:r>
            <a:r>
              <a:rPr lang="en-US" sz="2400" dirty="0" smtClean="0">
                <a:latin typeface="Calibri" pitchFamily="34" charset="0"/>
                <a:cs typeface="Calibri" pitchFamily="34" charset="0"/>
              </a:rPr>
              <a:t> of the tree is last(max) level number of the tree.</a:t>
            </a:r>
          </a:p>
          <a:p>
            <a:pPr algn="just" eaLnBrk="1" hangingPunct="1">
              <a:buFont typeface="Arial" pitchFamily="34" charset="0"/>
              <a:buChar char="•"/>
            </a:pPr>
            <a:r>
              <a:rPr lang="en-US" sz="2400" dirty="0" smtClean="0">
                <a:latin typeface="Calibri" pitchFamily="34" charset="0"/>
                <a:cs typeface="Calibri" pitchFamily="34" charset="0"/>
              </a:rPr>
              <a:t>A </a:t>
            </a:r>
            <a:r>
              <a:rPr lang="en-US" sz="2400" b="1" dirty="0" smtClean="0">
                <a:solidFill>
                  <a:srgbClr val="0070C0"/>
                </a:solidFill>
                <a:latin typeface="Calibri" pitchFamily="34" charset="0"/>
                <a:cs typeface="Calibri" pitchFamily="34" charset="0"/>
              </a:rPr>
              <a:t>sub-tree</a:t>
            </a:r>
            <a:r>
              <a:rPr lang="en-US" sz="2400" dirty="0" smtClean="0">
                <a:latin typeface="Calibri" pitchFamily="34" charset="0"/>
                <a:cs typeface="Calibri" pitchFamily="34" charset="0"/>
              </a:rPr>
              <a:t> is any connected structure below the root. The first node in the </a:t>
            </a:r>
            <a:r>
              <a:rPr lang="en-US" sz="2400" dirty="0" err="1" smtClean="0">
                <a:latin typeface="Calibri" pitchFamily="34" charset="0"/>
                <a:cs typeface="Calibri" pitchFamily="34" charset="0"/>
              </a:rPr>
              <a:t>subtree</a:t>
            </a:r>
            <a:r>
              <a:rPr lang="en-US" sz="2400" dirty="0" smtClean="0">
                <a:latin typeface="Calibri" pitchFamily="34" charset="0"/>
                <a:cs typeface="Calibri" pitchFamily="34" charset="0"/>
              </a:rPr>
              <a:t> is known as the root of the </a:t>
            </a:r>
            <a:r>
              <a:rPr lang="en-US" sz="2400" dirty="0" err="1" smtClean="0">
                <a:latin typeface="Calibri" pitchFamily="34" charset="0"/>
                <a:cs typeface="Calibri" pitchFamily="34" charset="0"/>
              </a:rPr>
              <a:t>subtree</a:t>
            </a:r>
            <a:r>
              <a:rPr lang="en-US" sz="2400" dirty="0" smtClean="0">
                <a:latin typeface="Calibri" pitchFamily="34" charset="0"/>
                <a:cs typeface="Calibri" pitchFamily="34" charset="0"/>
              </a:rPr>
              <a:t>.</a:t>
            </a:r>
          </a:p>
        </p:txBody>
      </p:sp>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Insertion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pPr algn="just"/>
            <a:r>
              <a:rPr lang="en-US" sz="2000" b="1" dirty="0">
                <a:solidFill>
                  <a:schemeClr val="accent1">
                    <a:lumMod val="75000"/>
                  </a:schemeClr>
                </a:solidFill>
                <a:latin typeface="+mj-lt"/>
              </a:rPr>
              <a:t>Insert 60</a:t>
            </a:r>
            <a:endParaRPr lang="en-US" sz="2000" dirty="0">
              <a:solidFill>
                <a:schemeClr val="accent1">
                  <a:lumMod val="75000"/>
                </a:schemeClr>
              </a:solidFill>
              <a:latin typeface="+mj-lt"/>
            </a:endParaRPr>
          </a:p>
          <a:p>
            <a:pPr algn="just"/>
            <a:r>
              <a:rPr lang="en-US" sz="2000" b="1" dirty="0">
                <a:latin typeface="+mj-lt"/>
              </a:rPr>
              <a:t>	</a:t>
            </a:r>
            <a:r>
              <a:rPr lang="en-US" sz="2000" dirty="0">
                <a:latin typeface="+mj-lt"/>
              </a:rPr>
              <a:t>	</a:t>
            </a:r>
          </a:p>
          <a:p>
            <a:pPr algn="just"/>
            <a:r>
              <a:rPr lang="en-US" sz="2000" dirty="0">
                <a:latin typeface="+mj-lt"/>
              </a:rPr>
              <a:t>	</a:t>
            </a:r>
          </a:p>
          <a:p>
            <a:pPr algn="just"/>
            <a:endParaRPr lang="en-IN" sz="2000" dirty="0">
              <a:latin typeface="+mj-lt"/>
            </a:endParaRPr>
          </a:p>
          <a:p>
            <a:pPr algn="just"/>
            <a:endParaRPr lang="en-IN" sz="2000" dirty="0" smtClean="0">
              <a:latin typeface="+mj-lt"/>
            </a:endParaRPr>
          </a:p>
          <a:p>
            <a:pPr algn="just"/>
            <a:endParaRPr lang="en-IN" sz="2000" dirty="0">
              <a:latin typeface="+mj-lt"/>
            </a:endParaRPr>
          </a:p>
          <a:p>
            <a:pPr algn="just"/>
            <a:endParaRPr lang="en-IN" sz="2000" dirty="0" smtClean="0">
              <a:latin typeface="+mj-lt"/>
            </a:endParaRPr>
          </a:p>
          <a:p>
            <a:pPr algn="just"/>
            <a:endParaRPr lang="en-US" sz="2000" dirty="0">
              <a:latin typeface="+mj-lt"/>
            </a:endParaRPr>
          </a:p>
          <a:p>
            <a:endParaRPr lang="en-US" sz="2000" dirty="0">
              <a:latin typeface="+mj-lt"/>
            </a:endParaRPr>
          </a:p>
          <a:p>
            <a:endParaRPr lang="en-US" sz="2000" dirty="0" smtClean="0">
              <a:latin typeface="+mj-lt"/>
            </a:endParaRPr>
          </a:p>
          <a:p>
            <a:pPr algn="just"/>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pic>
        <p:nvPicPr>
          <p:cNvPr id="10" name="Picture 9"/>
          <p:cNvPicPr/>
          <p:nvPr/>
        </p:nvPicPr>
        <p:blipFill>
          <a:blip r:embed="rId10" cstate="print">
            <a:extLst/>
          </a:blip>
          <a:srcRect/>
          <a:stretch>
            <a:fillRect/>
          </a:stretch>
        </p:blipFill>
        <p:spPr bwMode="auto">
          <a:xfrm>
            <a:off x="827584" y="3717032"/>
            <a:ext cx="7416824" cy="2448272"/>
          </a:xfrm>
          <a:prstGeom prst="rect">
            <a:avLst/>
          </a:prstGeom>
          <a:noFill/>
        </p:spPr>
      </p:pic>
    </p:spTree>
  </p:cSld>
  <p:clrMapOvr>
    <a:masterClrMapping/>
  </p:clrMapOvr>
  <p:transition advTm="66301"/>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Insertion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r>
              <a:rPr lang="en-US" sz="2000" b="1" dirty="0">
                <a:solidFill>
                  <a:schemeClr val="accent1">
                    <a:lumMod val="75000"/>
                  </a:schemeClr>
                </a:solidFill>
                <a:latin typeface="+mj-lt"/>
              </a:rPr>
              <a:t>Insert 70</a:t>
            </a:r>
            <a:endParaRPr lang="en-US" sz="2000" dirty="0">
              <a:solidFill>
                <a:schemeClr val="accent1">
                  <a:lumMod val="75000"/>
                </a:schemeClr>
              </a:solidFill>
              <a:latin typeface="+mj-lt"/>
            </a:endParaRPr>
          </a:p>
          <a:p>
            <a:pPr algn="just"/>
            <a:r>
              <a:rPr lang="en-US" sz="2000" dirty="0">
                <a:latin typeface="+mj-lt"/>
              </a:rPr>
              <a:t>	</a:t>
            </a:r>
          </a:p>
          <a:p>
            <a:pPr algn="just"/>
            <a:r>
              <a:rPr lang="en-US" sz="2000" dirty="0">
                <a:latin typeface="+mj-lt"/>
              </a:rPr>
              <a:t>	</a:t>
            </a:r>
          </a:p>
          <a:p>
            <a:pPr algn="just"/>
            <a:endParaRPr lang="en-IN" sz="2000" dirty="0">
              <a:latin typeface="+mj-lt"/>
            </a:endParaRPr>
          </a:p>
          <a:p>
            <a:pPr algn="just"/>
            <a:endParaRPr lang="en-IN" sz="2000" dirty="0" smtClean="0">
              <a:latin typeface="+mj-lt"/>
            </a:endParaRPr>
          </a:p>
          <a:p>
            <a:pPr algn="just"/>
            <a:endParaRPr lang="en-IN" sz="2000" dirty="0">
              <a:latin typeface="+mj-lt"/>
            </a:endParaRPr>
          </a:p>
          <a:p>
            <a:pPr algn="just"/>
            <a:endParaRPr lang="en-IN" sz="2000" dirty="0" smtClean="0">
              <a:latin typeface="+mj-lt"/>
            </a:endParaRPr>
          </a:p>
          <a:p>
            <a:pPr algn="just"/>
            <a:endParaRPr lang="en-US" sz="2000" dirty="0">
              <a:latin typeface="+mj-lt"/>
            </a:endParaRPr>
          </a:p>
          <a:p>
            <a:endParaRPr lang="en-US" sz="2000" dirty="0">
              <a:latin typeface="+mj-lt"/>
            </a:endParaRPr>
          </a:p>
          <a:p>
            <a:endParaRPr lang="en-US" sz="2000" dirty="0" smtClean="0">
              <a:latin typeface="+mj-lt"/>
            </a:endParaRPr>
          </a:p>
          <a:p>
            <a:pPr algn="just"/>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pic>
        <p:nvPicPr>
          <p:cNvPr id="9" name="Picture 8"/>
          <p:cNvPicPr/>
          <p:nvPr/>
        </p:nvPicPr>
        <p:blipFill>
          <a:blip r:embed="rId10" cstate="print">
            <a:extLst/>
          </a:blip>
          <a:srcRect/>
          <a:stretch>
            <a:fillRect/>
          </a:stretch>
        </p:blipFill>
        <p:spPr bwMode="auto">
          <a:xfrm>
            <a:off x="1259632" y="2996952"/>
            <a:ext cx="6696744" cy="2808312"/>
          </a:xfrm>
          <a:prstGeom prst="rect">
            <a:avLst/>
          </a:prstGeom>
          <a:noFill/>
        </p:spPr>
      </p:pic>
    </p:spTree>
  </p:cSld>
  <p:clrMapOvr>
    <a:masterClrMapping/>
  </p:clrMapOvr>
  <p:transition advTm="66301"/>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Insertion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pPr algn="just"/>
            <a:r>
              <a:rPr lang="en-US" sz="2000" b="1" dirty="0">
                <a:latin typeface="+mj-lt"/>
              </a:rPr>
              <a:t>Insert 80</a:t>
            </a:r>
            <a:endParaRPr lang="en-US" sz="2000" dirty="0">
              <a:latin typeface="+mj-lt"/>
            </a:endParaRPr>
          </a:p>
          <a:p>
            <a:pPr algn="just"/>
            <a:r>
              <a:rPr lang="en-US" sz="2000" dirty="0">
                <a:latin typeface="+mj-lt"/>
              </a:rPr>
              <a:t>	</a:t>
            </a:r>
          </a:p>
          <a:p>
            <a:pPr algn="just"/>
            <a:r>
              <a:rPr lang="en-US" sz="2000" dirty="0">
                <a:latin typeface="+mj-lt"/>
              </a:rPr>
              <a:t>	</a:t>
            </a:r>
          </a:p>
          <a:p>
            <a:pPr algn="just"/>
            <a:endParaRPr lang="en-IN" sz="2000" dirty="0">
              <a:latin typeface="+mj-lt"/>
            </a:endParaRPr>
          </a:p>
          <a:p>
            <a:pPr algn="just"/>
            <a:endParaRPr lang="en-IN" sz="2000" dirty="0" smtClean="0">
              <a:latin typeface="+mj-lt"/>
            </a:endParaRPr>
          </a:p>
          <a:p>
            <a:pPr algn="just"/>
            <a:endParaRPr lang="en-IN" sz="2000" dirty="0">
              <a:latin typeface="+mj-lt"/>
            </a:endParaRPr>
          </a:p>
          <a:p>
            <a:pPr algn="just"/>
            <a:endParaRPr lang="en-IN" sz="2000" dirty="0" smtClean="0">
              <a:latin typeface="+mj-lt"/>
            </a:endParaRPr>
          </a:p>
          <a:p>
            <a:pPr algn="just"/>
            <a:endParaRPr lang="en-US" sz="2000" dirty="0">
              <a:latin typeface="+mj-lt"/>
            </a:endParaRPr>
          </a:p>
          <a:p>
            <a:endParaRPr lang="en-US" sz="2000" dirty="0">
              <a:latin typeface="+mj-lt"/>
            </a:endParaRPr>
          </a:p>
          <a:p>
            <a:endParaRPr lang="en-US" sz="2000" dirty="0" smtClean="0">
              <a:latin typeface="+mj-lt"/>
            </a:endParaRPr>
          </a:p>
          <a:p>
            <a:pPr algn="just"/>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pic>
        <p:nvPicPr>
          <p:cNvPr id="10" name="Picture 9"/>
          <p:cNvPicPr/>
          <p:nvPr/>
        </p:nvPicPr>
        <p:blipFill>
          <a:blip r:embed="rId10" cstate="print">
            <a:clrChange>
              <a:clrFrom>
                <a:srgbClr val="FFFFFF"/>
              </a:clrFrom>
              <a:clrTo>
                <a:srgbClr val="FFFFFF">
                  <a:alpha val="0"/>
                </a:srgbClr>
              </a:clrTo>
            </a:clrChange>
            <a:extLst/>
          </a:blip>
          <a:srcRect/>
          <a:stretch>
            <a:fillRect/>
          </a:stretch>
        </p:blipFill>
        <p:spPr bwMode="auto">
          <a:xfrm>
            <a:off x="755576" y="3717032"/>
            <a:ext cx="7344816" cy="2160240"/>
          </a:xfrm>
          <a:prstGeom prst="rect">
            <a:avLst/>
          </a:prstGeom>
          <a:noFill/>
        </p:spPr>
      </p:pic>
    </p:spTree>
  </p:cSld>
  <p:clrMapOvr>
    <a:masterClrMapping/>
  </p:clrMapOvr>
  <p:transition advTm="66301"/>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Insertion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r>
              <a:rPr lang="en-US" sz="2000" b="1" dirty="0">
                <a:solidFill>
                  <a:schemeClr val="accent1">
                    <a:lumMod val="75000"/>
                  </a:schemeClr>
                </a:solidFill>
                <a:latin typeface="+mj-lt"/>
              </a:rPr>
              <a:t>Insert 90</a:t>
            </a:r>
            <a:endParaRPr lang="en-US" sz="2000" dirty="0">
              <a:solidFill>
                <a:schemeClr val="accent1">
                  <a:lumMod val="75000"/>
                </a:schemeClr>
              </a:solidFill>
              <a:latin typeface="+mj-lt"/>
            </a:endParaRPr>
          </a:p>
          <a:p>
            <a:pPr algn="just"/>
            <a:r>
              <a:rPr lang="en-US" sz="2000" dirty="0">
                <a:latin typeface="+mj-lt"/>
              </a:rPr>
              <a:t>	</a:t>
            </a:r>
          </a:p>
          <a:p>
            <a:pPr algn="just"/>
            <a:r>
              <a:rPr lang="en-US" sz="2000" dirty="0">
                <a:latin typeface="+mj-lt"/>
              </a:rPr>
              <a:t>	</a:t>
            </a:r>
          </a:p>
          <a:p>
            <a:pPr algn="just"/>
            <a:endParaRPr lang="en-IN" sz="2000" dirty="0">
              <a:latin typeface="+mj-lt"/>
            </a:endParaRPr>
          </a:p>
          <a:p>
            <a:pPr algn="just"/>
            <a:endParaRPr lang="en-IN" sz="2000" dirty="0" smtClean="0">
              <a:latin typeface="+mj-lt"/>
            </a:endParaRPr>
          </a:p>
          <a:p>
            <a:pPr algn="just"/>
            <a:endParaRPr lang="en-IN" sz="2000" dirty="0">
              <a:latin typeface="+mj-lt"/>
            </a:endParaRPr>
          </a:p>
          <a:p>
            <a:pPr algn="just"/>
            <a:endParaRPr lang="en-IN" sz="2000" dirty="0" smtClean="0">
              <a:latin typeface="+mj-lt"/>
            </a:endParaRPr>
          </a:p>
          <a:p>
            <a:pPr algn="just"/>
            <a:endParaRPr lang="en-US" sz="2000" dirty="0">
              <a:latin typeface="+mj-lt"/>
            </a:endParaRPr>
          </a:p>
          <a:p>
            <a:endParaRPr lang="en-US" sz="2000" dirty="0">
              <a:latin typeface="+mj-lt"/>
            </a:endParaRPr>
          </a:p>
          <a:p>
            <a:endParaRPr lang="en-US" sz="2000" dirty="0" smtClean="0">
              <a:latin typeface="+mj-lt"/>
            </a:endParaRPr>
          </a:p>
          <a:p>
            <a:pPr algn="just"/>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pic>
        <p:nvPicPr>
          <p:cNvPr id="9" name="Picture 8"/>
          <p:cNvPicPr/>
          <p:nvPr/>
        </p:nvPicPr>
        <p:blipFill>
          <a:blip r:embed="rId10" cstate="print">
            <a:clrChange>
              <a:clrFrom>
                <a:srgbClr val="FFFFFF"/>
              </a:clrFrom>
              <a:clrTo>
                <a:srgbClr val="FFFFFF">
                  <a:alpha val="0"/>
                </a:srgbClr>
              </a:clrTo>
            </a:clrChange>
            <a:extLst/>
          </a:blip>
          <a:srcRect/>
          <a:stretch>
            <a:fillRect/>
          </a:stretch>
        </p:blipFill>
        <p:spPr bwMode="auto">
          <a:xfrm>
            <a:off x="683568" y="2996952"/>
            <a:ext cx="7848872" cy="3168352"/>
          </a:xfrm>
          <a:prstGeom prst="rect">
            <a:avLst/>
          </a:prstGeom>
          <a:noFill/>
        </p:spPr>
      </p:pic>
    </p:spTree>
  </p:cSld>
  <p:clrMapOvr>
    <a:masterClrMapping/>
  </p:clrMapOvr>
  <p:transition advTm="66301"/>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Deletion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pPr algn="just"/>
            <a:r>
              <a:rPr lang="en-US" sz="2000" dirty="0">
                <a:latin typeface="+mj-lt"/>
              </a:rPr>
              <a:t>For Deletion of a node from B+-Tree, we have to apply the following procedure:</a:t>
            </a:r>
          </a:p>
          <a:p>
            <a:pPr algn="just"/>
            <a:r>
              <a:rPr lang="en-US" sz="2000" dirty="0">
                <a:latin typeface="+mj-lt"/>
              </a:rPr>
              <a:t> </a:t>
            </a:r>
          </a:p>
          <a:p>
            <a:pPr algn="just"/>
            <a:r>
              <a:rPr lang="en-US" sz="2000" dirty="0">
                <a:latin typeface="+mj-lt"/>
              </a:rPr>
              <a:t>1. </a:t>
            </a:r>
            <a:r>
              <a:rPr lang="en-US" sz="2000" dirty="0" smtClean="0">
                <a:latin typeface="+mj-lt"/>
              </a:rPr>
              <a:t> Apply </a:t>
            </a:r>
            <a:r>
              <a:rPr lang="en-US" sz="2000" dirty="0">
                <a:latin typeface="+mj-lt"/>
              </a:rPr>
              <a:t>the search operation in B+-Tree and find the target key in the nodes.</a:t>
            </a:r>
          </a:p>
          <a:p>
            <a:pPr algn="just"/>
            <a:r>
              <a:rPr lang="en-US" sz="2000" dirty="0" smtClean="0">
                <a:latin typeface="+mj-lt"/>
              </a:rPr>
              <a:t>2. After </a:t>
            </a:r>
            <a:r>
              <a:rPr lang="en-US" sz="2000" dirty="0">
                <a:latin typeface="+mj-lt"/>
              </a:rPr>
              <a:t>finding the position of the target key  in leaf nodes, There are two conditions based on the location of the target key in leaf node</a:t>
            </a:r>
            <a:r>
              <a:rPr lang="en-US" sz="2000" dirty="0" smtClean="0">
                <a:latin typeface="+mj-lt"/>
              </a:rPr>
              <a:t>.</a:t>
            </a:r>
          </a:p>
          <a:p>
            <a:pPr algn="just"/>
            <a:endParaRPr lang="en-IN" sz="2000" dirty="0">
              <a:latin typeface="+mj-lt"/>
            </a:endParaRPr>
          </a:p>
          <a:p>
            <a:pPr algn="just"/>
            <a:r>
              <a:rPr lang="en-US" sz="2400" b="1" dirty="0" smtClean="0">
                <a:solidFill>
                  <a:schemeClr val="accent1">
                    <a:lumMod val="75000"/>
                  </a:schemeClr>
                </a:solidFill>
                <a:latin typeface="+mj-lt"/>
              </a:rPr>
              <a:t>a. The </a:t>
            </a:r>
            <a:r>
              <a:rPr lang="en-US" sz="2400" b="1" dirty="0">
                <a:solidFill>
                  <a:schemeClr val="accent1">
                    <a:lumMod val="75000"/>
                  </a:schemeClr>
                </a:solidFill>
                <a:latin typeface="+mj-lt"/>
              </a:rPr>
              <a:t>target key is present only at the leaf node not in the indexes (or internal nodes). There are two cases for it</a:t>
            </a:r>
            <a:r>
              <a:rPr lang="en-US" sz="2400" b="1" dirty="0" smtClean="0">
                <a:solidFill>
                  <a:schemeClr val="accent1">
                    <a:lumMod val="75000"/>
                  </a:schemeClr>
                </a:solidFill>
                <a:latin typeface="+mj-lt"/>
              </a:rPr>
              <a:t>:</a:t>
            </a:r>
          </a:p>
          <a:p>
            <a:r>
              <a:rPr lang="en-US" sz="2000" b="1" dirty="0">
                <a:solidFill>
                  <a:schemeClr val="accent1">
                    <a:lumMod val="75000"/>
                  </a:schemeClr>
                </a:solidFill>
                <a:latin typeface="+mj-lt"/>
              </a:rPr>
              <a:t>case 1:</a:t>
            </a:r>
            <a:r>
              <a:rPr lang="en-US" sz="2000" b="1" dirty="0">
                <a:latin typeface="+mj-lt"/>
              </a:rPr>
              <a:t> </a:t>
            </a:r>
            <a:r>
              <a:rPr lang="en-US" sz="2000" dirty="0">
                <a:latin typeface="+mj-lt"/>
              </a:rPr>
              <a:t>There is more than the minimum number of keys in the node. Simply delete the </a:t>
            </a:r>
            <a:r>
              <a:rPr lang="en-US" sz="2000" dirty="0" smtClean="0">
                <a:latin typeface="+mj-lt"/>
              </a:rPr>
              <a:t>key</a:t>
            </a:r>
          </a:p>
          <a:p>
            <a:r>
              <a:rPr lang="en-US" sz="2000" b="1" dirty="0">
                <a:solidFill>
                  <a:schemeClr val="accent1">
                    <a:lumMod val="75000"/>
                  </a:schemeClr>
                </a:solidFill>
                <a:latin typeface="+mj-lt"/>
              </a:rPr>
              <a:t>case 2:</a:t>
            </a:r>
            <a:r>
              <a:rPr lang="en-US" sz="2000" b="1" dirty="0">
                <a:latin typeface="+mj-lt"/>
              </a:rPr>
              <a:t> </a:t>
            </a:r>
            <a:r>
              <a:rPr lang="en-US" sz="2000" dirty="0">
                <a:latin typeface="+mj-lt"/>
              </a:rPr>
              <a:t>There is an exact minimum number of keys in the node. Delete the key and borrow a key from the immediate sibling. Add the median key of the sibling node to the parent</a:t>
            </a:r>
            <a:r>
              <a:rPr lang="en-US" sz="2000" dirty="0" smtClean="0">
                <a:latin typeface="+mj-lt"/>
              </a:rPr>
              <a:t>.</a:t>
            </a:r>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66301"/>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Deletion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pPr algn="just"/>
            <a:r>
              <a:rPr lang="en-US" sz="2200" b="1" dirty="0">
                <a:solidFill>
                  <a:schemeClr val="accent1">
                    <a:lumMod val="75000"/>
                  </a:schemeClr>
                </a:solidFill>
                <a:latin typeface="+mj-lt"/>
              </a:rPr>
              <a:t>b. The key to be deleted is present in the internal nodes as well. Then we have to remove them from the internal nodes as well. There are the following cases for this situation</a:t>
            </a:r>
            <a:r>
              <a:rPr lang="en-US" sz="2200" b="1" dirty="0" smtClean="0">
                <a:solidFill>
                  <a:schemeClr val="accent1">
                    <a:lumMod val="75000"/>
                  </a:schemeClr>
                </a:solidFill>
                <a:latin typeface="+mj-lt"/>
              </a:rPr>
              <a:t>.</a:t>
            </a:r>
            <a:endParaRPr lang="en-IN" sz="2200" dirty="0">
              <a:latin typeface="+mj-lt"/>
            </a:endParaRPr>
          </a:p>
          <a:p>
            <a:pPr algn="just"/>
            <a:r>
              <a:rPr lang="en-US" sz="2000" b="1" dirty="0">
                <a:solidFill>
                  <a:schemeClr val="accent1">
                    <a:lumMod val="75000"/>
                  </a:schemeClr>
                </a:solidFill>
                <a:latin typeface="+mj-lt"/>
              </a:rPr>
              <a:t>Case 1:</a:t>
            </a:r>
            <a:r>
              <a:rPr lang="en-US" sz="2000" b="1" dirty="0">
                <a:latin typeface="+mj-lt"/>
              </a:rPr>
              <a:t> </a:t>
            </a:r>
            <a:r>
              <a:rPr lang="en-US" sz="2000" dirty="0">
                <a:latin typeface="+mj-lt"/>
              </a:rPr>
              <a:t>If there is more than the minimum number of keys in the node, simply delete the key from the leaf node and delete the key from the internal node as well. Fill the empty space in the internal node with the </a:t>
            </a:r>
            <a:r>
              <a:rPr lang="en-US" sz="2000" dirty="0" err="1">
                <a:latin typeface="+mj-lt"/>
              </a:rPr>
              <a:t>inorder</a:t>
            </a:r>
            <a:r>
              <a:rPr lang="en-US" sz="2000" dirty="0">
                <a:latin typeface="+mj-lt"/>
              </a:rPr>
              <a:t> successor.</a:t>
            </a:r>
          </a:p>
          <a:p>
            <a:pPr algn="just"/>
            <a:r>
              <a:rPr lang="en-US" sz="2000" dirty="0">
                <a:latin typeface="+mj-lt"/>
              </a:rPr>
              <a:t> </a:t>
            </a:r>
            <a:r>
              <a:rPr lang="en-US" sz="2000" b="1" dirty="0" smtClean="0">
                <a:solidFill>
                  <a:schemeClr val="accent1">
                    <a:lumMod val="75000"/>
                  </a:schemeClr>
                </a:solidFill>
                <a:latin typeface="+mj-lt"/>
              </a:rPr>
              <a:t>Case </a:t>
            </a:r>
            <a:r>
              <a:rPr lang="en-US" sz="2000" b="1" dirty="0">
                <a:solidFill>
                  <a:schemeClr val="accent1">
                    <a:lumMod val="75000"/>
                  </a:schemeClr>
                </a:solidFill>
                <a:latin typeface="+mj-lt"/>
              </a:rPr>
              <a:t>2: </a:t>
            </a:r>
            <a:r>
              <a:rPr lang="en-US" sz="2000" dirty="0">
                <a:latin typeface="+mj-lt"/>
              </a:rPr>
              <a:t>There is an exact minimum number of keys in the node. Delete the key and borrow a key from the immediate sibling. Add the median key of the sibling node to the parent.</a:t>
            </a:r>
          </a:p>
          <a:p>
            <a:pPr algn="just"/>
            <a:r>
              <a:rPr lang="en-US" sz="2000" dirty="0">
                <a:latin typeface="+mj-lt"/>
              </a:rPr>
              <a:t> </a:t>
            </a:r>
            <a:r>
              <a:rPr lang="en-US" sz="2000" b="1" dirty="0" smtClean="0">
                <a:solidFill>
                  <a:schemeClr val="accent1">
                    <a:lumMod val="75000"/>
                  </a:schemeClr>
                </a:solidFill>
                <a:latin typeface="+mj-lt"/>
              </a:rPr>
              <a:t>Case </a:t>
            </a:r>
            <a:r>
              <a:rPr lang="en-US" sz="2000" b="1" dirty="0">
                <a:solidFill>
                  <a:schemeClr val="accent1">
                    <a:lumMod val="75000"/>
                  </a:schemeClr>
                </a:solidFill>
                <a:latin typeface="+mj-lt"/>
              </a:rPr>
              <a:t>3:</a:t>
            </a:r>
            <a:r>
              <a:rPr lang="en-US" sz="2000" b="1" dirty="0">
                <a:latin typeface="+mj-lt"/>
              </a:rPr>
              <a:t> </a:t>
            </a:r>
            <a:r>
              <a:rPr lang="en-US" sz="2000" dirty="0">
                <a:latin typeface="+mj-lt"/>
              </a:rPr>
              <a:t>This case is similar to Case 1 but here, empty space is generated above the immediate parent node. After deleting the key, merge the empty space with its sibling. Fill the empty space in the grandparent node with the </a:t>
            </a:r>
            <a:r>
              <a:rPr lang="en-US" sz="2000" dirty="0" err="1">
                <a:latin typeface="+mj-lt"/>
              </a:rPr>
              <a:t>inorder</a:t>
            </a:r>
            <a:r>
              <a:rPr lang="en-US" sz="2000" dirty="0">
                <a:latin typeface="+mj-lt"/>
              </a:rPr>
              <a:t> successor</a:t>
            </a:r>
            <a:r>
              <a:rPr lang="en-US" sz="2000" dirty="0" smtClean="0">
                <a:latin typeface="+mj-lt"/>
              </a:rPr>
              <a:t>.</a:t>
            </a:r>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66301"/>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Deletion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r>
              <a:rPr lang="en-US" sz="2000" b="1" dirty="0">
                <a:solidFill>
                  <a:schemeClr val="accent1">
                    <a:lumMod val="75000"/>
                  </a:schemeClr>
                </a:solidFill>
                <a:latin typeface="+mj-lt"/>
              </a:rPr>
              <a:t>Example:</a:t>
            </a:r>
            <a:r>
              <a:rPr lang="en-US" sz="2000" dirty="0">
                <a:latin typeface="+mj-lt"/>
              </a:rPr>
              <a:t> Let take a B+-Tree order of 4</a:t>
            </a:r>
            <a:r>
              <a:rPr lang="en-US" sz="2000" dirty="0" smtClean="0">
                <a:latin typeface="+mj-lt"/>
              </a:rPr>
              <a:t>.</a:t>
            </a:r>
          </a:p>
          <a:p>
            <a:endParaRPr lang="en-US" sz="2000" dirty="0">
              <a:latin typeface="+mj-lt"/>
            </a:endParaRPr>
          </a:p>
          <a:p>
            <a:r>
              <a:rPr lang="en-US" sz="2000" dirty="0">
                <a:solidFill>
                  <a:schemeClr val="accent1">
                    <a:lumMod val="75000"/>
                  </a:schemeClr>
                </a:solidFill>
                <a:latin typeface="+mj-lt"/>
              </a:rPr>
              <a:t>Here m=4</a:t>
            </a:r>
          </a:p>
          <a:p>
            <a:r>
              <a:rPr lang="en-US" sz="2000" dirty="0">
                <a:solidFill>
                  <a:schemeClr val="accent1">
                    <a:lumMod val="75000"/>
                  </a:schemeClr>
                </a:solidFill>
                <a:latin typeface="+mj-lt"/>
              </a:rPr>
              <a:t> Maximum number of children nodes of internal nodes: 4</a:t>
            </a:r>
          </a:p>
          <a:p>
            <a:r>
              <a:rPr lang="en-US" sz="2000" dirty="0">
                <a:solidFill>
                  <a:schemeClr val="accent1">
                    <a:lumMod val="75000"/>
                  </a:schemeClr>
                </a:solidFill>
                <a:latin typeface="+mj-lt"/>
              </a:rPr>
              <a:t>Minimum number of children nodes of internal nodes: m/2= 2</a:t>
            </a:r>
          </a:p>
          <a:p>
            <a:r>
              <a:rPr lang="en-US" sz="2000" dirty="0">
                <a:solidFill>
                  <a:schemeClr val="accent1">
                    <a:lumMod val="75000"/>
                  </a:schemeClr>
                </a:solidFill>
                <a:latin typeface="+mj-lt"/>
              </a:rPr>
              <a:t>Maximum number of keys on each node: m-1= 3</a:t>
            </a:r>
          </a:p>
          <a:p>
            <a:r>
              <a:rPr lang="en-US" sz="2000" dirty="0">
                <a:solidFill>
                  <a:schemeClr val="accent1">
                    <a:lumMod val="75000"/>
                  </a:schemeClr>
                </a:solidFill>
                <a:latin typeface="+mj-lt"/>
              </a:rPr>
              <a:t>Minimum number of keys on each node: m/2-1= 1</a:t>
            </a:r>
          </a:p>
          <a:p>
            <a:r>
              <a:rPr lang="en-US" sz="2000" dirty="0" smtClean="0">
                <a:latin typeface="+mj-lt"/>
              </a:rPr>
              <a:t> </a:t>
            </a:r>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66301"/>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Deletion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r>
              <a:rPr lang="en-US" sz="2000" b="1" dirty="0">
                <a:solidFill>
                  <a:schemeClr val="accent1">
                    <a:lumMod val="75000"/>
                  </a:schemeClr>
                </a:solidFill>
                <a:latin typeface="+mj-lt"/>
              </a:rPr>
              <a:t>Delete 90: </a:t>
            </a:r>
            <a:endParaRPr lang="en-US" sz="2000" b="1" dirty="0" smtClean="0">
              <a:solidFill>
                <a:schemeClr val="accent1">
                  <a:lumMod val="75000"/>
                </a:schemeClr>
              </a:solidFill>
              <a:latin typeface="+mj-lt"/>
            </a:endParaRPr>
          </a:p>
          <a:p>
            <a:r>
              <a:rPr lang="en-US" sz="2000" dirty="0" smtClean="0">
                <a:latin typeface="+mj-lt"/>
              </a:rPr>
              <a:t> </a:t>
            </a:r>
            <a:endParaRPr lang="en-US" sz="2000" dirty="0">
              <a:latin typeface="+mj-lt"/>
            </a:endParaRPr>
          </a:p>
          <a:p>
            <a:r>
              <a:rPr lang="en-US" sz="2000" dirty="0"/>
              <a:t/>
            </a:r>
            <a:br>
              <a:rPr lang="en-US" sz="2000" dirty="0"/>
            </a:br>
            <a:endParaRPr lang="en-US" sz="2000" dirty="0"/>
          </a:p>
          <a:p>
            <a:endParaRPr lang="en-US" sz="2000" dirty="0">
              <a:latin typeface="+mj-lt"/>
            </a:endParaRPr>
          </a:p>
          <a:p>
            <a:r>
              <a:rPr lang="en-US" sz="2400" b="1" dirty="0"/>
              <a:t> </a:t>
            </a:r>
            <a:endParaRPr lang="en-US" sz="2400" dirty="0"/>
          </a:p>
          <a:p>
            <a:pPr algn="just"/>
            <a:endParaRPr lang="en-US" sz="2400" dirty="0">
              <a:solidFill>
                <a:schemeClr val="accent1">
                  <a:lumMod val="75000"/>
                </a:schemeClr>
              </a:solidFill>
              <a:latin typeface="+mj-lt"/>
            </a:endParaRPr>
          </a:p>
          <a:p>
            <a:pPr algn="just"/>
            <a:endParaRPr lang="en-US" sz="2000" dirty="0">
              <a:latin typeface="+mj-lt"/>
            </a:endParaRPr>
          </a:p>
          <a:p>
            <a:pPr algn="just"/>
            <a:r>
              <a:rPr lang="en-US" sz="2000" dirty="0">
                <a:latin typeface="+mj-lt"/>
              </a:rPr>
              <a:t>	</a:t>
            </a:r>
          </a:p>
          <a:p>
            <a:pPr algn="just"/>
            <a:r>
              <a:rPr lang="en-US" sz="2000" dirty="0">
                <a:latin typeface="+mj-lt"/>
              </a:rPr>
              <a:t>	</a:t>
            </a:r>
          </a:p>
          <a:p>
            <a:pPr algn="just"/>
            <a:endParaRPr lang="en-IN" sz="2000" dirty="0">
              <a:latin typeface="+mj-lt"/>
            </a:endParaRPr>
          </a:p>
          <a:p>
            <a:pPr algn="just"/>
            <a:endParaRPr lang="en-IN" sz="2000" dirty="0" smtClean="0">
              <a:latin typeface="+mj-lt"/>
            </a:endParaRPr>
          </a:p>
          <a:p>
            <a:pPr algn="just"/>
            <a:endParaRPr lang="en-IN" sz="2000" dirty="0">
              <a:latin typeface="+mj-lt"/>
            </a:endParaRPr>
          </a:p>
          <a:p>
            <a:pPr algn="just"/>
            <a:endParaRPr lang="en-IN" sz="2000" dirty="0" smtClean="0">
              <a:latin typeface="+mj-lt"/>
            </a:endParaRPr>
          </a:p>
          <a:p>
            <a:pPr algn="just"/>
            <a:endParaRPr lang="en-US" sz="2000" dirty="0">
              <a:latin typeface="+mj-lt"/>
            </a:endParaRPr>
          </a:p>
          <a:p>
            <a:endParaRPr lang="en-US" sz="2000" dirty="0">
              <a:latin typeface="+mj-lt"/>
            </a:endParaRPr>
          </a:p>
          <a:p>
            <a:endParaRPr lang="en-US" sz="2000" dirty="0" smtClean="0">
              <a:latin typeface="+mj-lt"/>
            </a:endParaRPr>
          </a:p>
          <a:p>
            <a:pPr algn="just"/>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pic>
        <p:nvPicPr>
          <p:cNvPr id="8" name="Picture 7"/>
          <p:cNvPicPr/>
          <p:nvPr/>
        </p:nvPicPr>
        <p:blipFill>
          <a:blip r:embed="rId10" cstate="print">
            <a:extLst/>
          </a:blip>
          <a:srcRect/>
          <a:stretch>
            <a:fillRect/>
          </a:stretch>
        </p:blipFill>
        <p:spPr bwMode="auto">
          <a:xfrm>
            <a:off x="659750" y="3261370"/>
            <a:ext cx="7056784" cy="2592288"/>
          </a:xfrm>
          <a:prstGeom prst="rect">
            <a:avLst/>
          </a:prstGeom>
          <a:noFill/>
        </p:spPr>
      </p:pic>
    </p:spTree>
  </p:cSld>
  <p:clrMapOvr>
    <a:masterClrMapping/>
  </p:clrMapOvr>
  <p:transition advTm="66301"/>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Deletion in B-Tree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4013348"/>
          </a:xfrm>
          <a:prstGeom prst="rect">
            <a:avLst/>
          </a:prstGeom>
          <a:noFill/>
          <a:ln w="9525" algn="ctr">
            <a:noFill/>
            <a:miter lim="800000"/>
            <a:headEnd/>
            <a:tailEnd/>
          </a:ln>
        </p:spPr>
        <p:txBody>
          <a:bodyPr/>
          <a:lstStyle/>
          <a:p>
            <a:r>
              <a:rPr lang="en-US" sz="2000" b="1" dirty="0">
                <a:solidFill>
                  <a:schemeClr val="accent1">
                    <a:lumMod val="75000"/>
                  </a:schemeClr>
                </a:solidFill>
                <a:latin typeface="+mj-lt"/>
              </a:rPr>
              <a:t>Delete 60:</a:t>
            </a:r>
            <a:endParaRPr lang="en-US" sz="2000" dirty="0">
              <a:solidFill>
                <a:schemeClr val="accent1">
                  <a:lumMod val="75000"/>
                </a:schemeClr>
              </a:solidFill>
              <a:latin typeface="+mj-lt"/>
            </a:endParaRPr>
          </a:p>
          <a:p>
            <a:endParaRPr lang="en-US" sz="2000" dirty="0" smtClean="0">
              <a:latin typeface="+mj-lt"/>
            </a:endParaRPr>
          </a:p>
          <a:p>
            <a:endParaRPr lang="en-US" sz="2000" dirty="0">
              <a:latin typeface="+mj-lt"/>
            </a:endParaRPr>
          </a:p>
          <a:p>
            <a:endParaRPr lang="en-US" sz="2000" dirty="0" smtClean="0">
              <a:latin typeface="+mj-lt"/>
            </a:endParaRPr>
          </a:p>
          <a:p>
            <a:endParaRPr lang="en-US" sz="2000" dirty="0">
              <a:latin typeface="+mj-lt"/>
            </a:endParaRPr>
          </a:p>
          <a:p>
            <a:endParaRPr lang="en-US" sz="2000" dirty="0" smtClean="0">
              <a:latin typeface="+mj-lt"/>
            </a:endParaRPr>
          </a:p>
          <a:p>
            <a:endParaRPr lang="en-US" sz="2000" dirty="0">
              <a:latin typeface="+mj-lt"/>
            </a:endParaRPr>
          </a:p>
          <a:p>
            <a:endParaRPr lang="en-US" sz="2000" dirty="0" smtClean="0">
              <a:latin typeface="+mj-lt"/>
            </a:endParaRPr>
          </a:p>
          <a:p>
            <a:endParaRPr lang="en-US" sz="2000" dirty="0">
              <a:latin typeface="+mj-lt"/>
            </a:endParaRPr>
          </a:p>
          <a:p>
            <a:endParaRPr lang="en-US" sz="2000" dirty="0" smtClean="0"/>
          </a:p>
          <a:p>
            <a:r>
              <a:rPr lang="en-US" sz="2000" dirty="0" smtClean="0">
                <a:latin typeface="+mj-lt"/>
              </a:rPr>
              <a:t> </a:t>
            </a:r>
            <a:endParaRPr lang="en-US" sz="2000" dirty="0">
              <a:latin typeface="+mj-lt"/>
            </a:endParaRPr>
          </a:p>
          <a:p>
            <a:r>
              <a:rPr lang="en-US" sz="2000" dirty="0"/>
              <a:t/>
            </a:r>
            <a:br>
              <a:rPr lang="en-US" sz="2000" dirty="0"/>
            </a:br>
            <a:endParaRPr lang="en-US" sz="2000" dirty="0"/>
          </a:p>
          <a:p>
            <a:endParaRPr lang="en-US" sz="2000" dirty="0">
              <a:latin typeface="+mj-lt"/>
            </a:endParaRPr>
          </a:p>
          <a:p>
            <a:r>
              <a:rPr lang="en-US" sz="2400" b="1" dirty="0"/>
              <a:t> </a:t>
            </a:r>
            <a:endParaRPr lang="en-US" sz="2400" dirty="0"/>
          </a:p>
          <a:p>
            <a:pPr algn="just"/>
            <a:endParaRPr lang="en-US" sz="2400" dirty="0">
              <a:solidFill>
                <a:schemeClr val="accent1">
                  <a:lumMod val="75000"/>
                </a:schemeClr>
              </a:solidFill>
              <a:latin typeface="+mj-lt"/>
            </a:endParaRPr>
          </a:p>
          <a:p>
            <a:pPr algn="just"/>
            <a:endParaRPr lang="en-US" sz="2000" dirty="0">
              <a:latin typeface="+mj-lt"/>
            </a:endParaRPr>
          </a:p>
          <a:p>
            <a:pPr algn="just"/>
            <a:r>
              <a:rPr lang="en-US" sz="2000" dirty="0">
                <a:latin typeface="+mj-lt"/>
              </a:rPr>
              <a:t>	</a:t>
            </a:r>
          </a:p>
          <a:p>
            <a:pPr algn="just"/>
            <a:r>
              <a:rPr lang="en-US" sz="2000" dirty="0">
                <a:latin typeface="+mj-lt"/>
              </a:rPr>
              <a:t>	</a:t>
            </a:r>
          </a:p>
          <a:p>
            <a:pPr algn="just"/>
            <a:endParaRPr lang="en-IN" sz="2000" dirty="0">
              <a:latin typeface="+mj-lt"/>
            </a:endParaRPr>
          </a:p>
          <a:p>
            <a:pPr algn="just"/>
            <a:endParaRPr lang="en-IN" sz="2000" dirty="0" smtClean="0">
              <a:latin typeface="+mj-lt"/>
            </a:endParaRPr>
          </a:p>
          <a:p>
            <a:pPr algn="just"/>
            <a:endParaRPr lang="en-IN" sz="2000" dirty="0">
              <a:latin typeface="+mj-lt"/>
            </a:endParaRPr>
          </a:p>
          <a:p>
            <a:pPr algn="just"/>
            <a:endParaRPr lang="en-IN" sz="2000" dirty="0" smtClean="0">
              <a:latin typeface="+mj-lt"/>
            </a:endParaRPr>
          </a:p>
          <a:p>
            <a:pPr algn="just"/>
            <a:endParaRPr lang="en-US" sz="2000" dirty="0">
              <a:latin typeface="+mj-lt"/>
            </a:endParaRPr>
          </a:p>
          <a:p>
            <a:endParaRPr lang="en-US" sz="2000" dirty="0">
              <a:latin typeface="+mj-lt"/>
            </a:endParaRPr>
          </a:p>
          <a:p>
            <a:endParaRPr lang="en-US" sz="2000" dirty="0" smtClean="0">
              <a:latin typeface="+mj-lt"/>
            </a:endParaRPr>
          </a:p>
          <a:p>
            <a:pPr algn="just"/>
            <a:endParaRPr lang="en-US" sz="2000" dirty="0">
              <a:latin typeface="+mj-lt"/>
            </a:endParaRPr>
          </a:p>
        </p:txBody>
      </p:sp>
      <p:pic>
        <p:nvPicPr>
          <p:cNvPr id="16392"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pic>
        <p:nvPicPr>
          <p:cNvPr id="9" name="Picture 8"/>
          <p:cNvPicPr/>
          <p:nvPr/>
        </p:nvPicPr>
        <p:blipFill>
          <a:blip r:embed="rId10" cstate="print">
            <a:clrChange>
              <a:clrFrom>
                <a:srgbClr val="FFFFFF"/>
              </a:clrFrom>
              <a:clrTo>
                <a:srgbClr val="FFFFFF">
                  <a:alpha val="0"/>
                </a:srgbClr>
              </a:clrTo>
            </a:clrChange>
            <a:extLst/>
          </a:blip>
          <a:srcRect/>
          <a:stretch>
            <a:fillRect/>
          </a:stretch>
        </p:blipFill>
        <p:spPr bwMode="auto">
          <a:xfrm>
            <a:off x="971600" y="2636912"/>
            <a:ext cx="6912768" cy="2736304"/>
          </a:xfrm>
          <a:prstGeom prst="rect">
            <a:avLst/>
          </a:prstGeom>
          <a:noFill/>
        </p:spPr>
      </p:pic>
    </p:spTree>
  </p:cSld>
  <p:clrMapOvr>
    <a:masterClrMapping/>
  </p:clrMapOvr>
  <p:transition advTm="66301"/>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smtClean="0">
                <a:solidFill>
                  <a:schemeClr val="bg1"/>
                </a:solidFill>
                <a:latin typeface="Calibri"/>
                <a:cs typeface="Times New Roman" pitchFamily="18" charset="0"/>
              </a:rPr>
              <a:t>Differenence between B-Tree &amp; B+-Tree </a:t>
            </a:r>
            <a:endParaRPr lang="en-IN" altLang="en-US" sz="3000" b="1" dirty="0">
              <a:solidFill>
                <a:schemeClr val="bg1"/>
              </a:solidFill>
              <a:latin typeface="Calibri"/>
              <a:cs typeface="Times New Roman" pitchFamily="18" charset="0"/>
            </a:endParaRPr>
          </a:p>
        </p:txBody>
      </p:sp>
      <p:pic>
        <p:nvPicPr>
          <p:cNvPr id="16392" name="Audio 1">
            <a:hlinkClick r:id="" action="ppaction://media"/>
          </p:cNvPr>
          <p:cNvPicPr>
            <a:picLocks noChangeAspect="1" noChangeArrowheads="1"/>
          </p:cNvPicPr>
          <p:nvPr/>
        </p:nvPicPr>
        <p:blipFill>
          <a:blip r:embed="rId8" cstate="print"/>
          <a:srcRect/>
          <a:stretch>
            <a:fillRect/>
          </a:stretch>
        </p:blipFill>
        <p:spPr bwMode="auto">
          <a:xfrm>
            <a:off x="8318500" y="6032500"/>
            <a:ext cx="609600" cy="609600"/>
          </a:xfrm>
          <a:prstGeom prst="rect">
            <a:avLst/>
          </a:prstGeom>
          <a:noFill/>
          <a:ln w="9525">
            <a:noFill/>
            <a:miter lim="800000"/>
            <a:headEnd/>
            <a:tailEnd/>
          </a:ln>
        </p:spPr>
      </p:pic>
      <p:graphicFrame>
        <p:nvGraphicFramePr>
          <p:cNvPr id="10" name="Table 9"/>
          <p:cNvGraphicFramePr>
            <a:graphicFrameLocks noGrp="1"/>
          </p:cNvGraphicFramePr>
          <p:nvPr/>
        </p:nvGraphicFramePr>
        <p:xfrm>
          <a:off x="179512" y="2636912"/>
          <a:ext cx="8712968" cy="3657600"/>
        </p:xfrm>
        <a:graphic>
          <a:graphicData uri="http://schemas.openxmlformats.org/drawingml/2006/table">
            <a:tbl>
              <a:tblPr firstRow="1" bandRow="1">
                <a:tableStyleId>{5C22544A-7EE6-4342-B048-85BDC9FD1C3A}</a:tableStyleId>
              </a:tblPr>
              <a:tblGrid>
                <a:gridCol w="4356484"/>
                <a:gridCol w="4356484"/>
              </a:tblGrid>
              <a:tr h="370840">
                <a:tc>
                  <a:txBody>
                    <a:bodyPr/>
                    <a:lstStyle/>
                    <a:p>
                      <a:pPr algn="ctr"/>
                      <a:r>
                        <a:rPr lang="en-IN" sz="2400" dirty="0" smtClean="0"/>
                        <a:t>B-Tree</a:t>
                      </a:r>
                      <a:endParaRPr lang="en-US" sz="2400" dirty="0"/>
                    </a:p>
                  </a:txBody>
                  <a:tcPr/>
                </a:tc>
                <a:tc>
                  <a:txBody>
                    <a:bodyPr/>
                    <a:lstStyle/>
                    <a:p>
                      <a:pPr algn="ctr"/>
                      <a:r>
                        <a:rPr lang="en-IN" sz="2400" dirty="0" smtClean="0"/>
                        <a:t>B+-Tree</a:t>
                      </a:r>
                      <a:endParaRPr lang="en-US" sz="2400" dirty="0"/>
                    </a:p>
                  </a:txBody>
                  <a:tcPr/>
                </a:tc>
              </a:tr>
              <a:tr h="370840">
                <a:tc>
                  <a:txBody>
                    <a:bodyPr/>
                    <a:lstStyle/>
                    <a:p>
                      <a:pPr algn="just"/>
                      <a:r>
                        <a:rPr lang="en-US" sz="2000" kern="1200" dirty="0" smtClean="0">
                          <a:solidFill>
                            <a:schemeClr val="dk1"/>
                          </a:solidFill>
                          <a:latin typeface="+mj-lt"/>
                          <a:ea typeface="+mn-ea"/>
                          <a:cs typeface="+mn-cs"/>
                        </a:rPr>
                        <a:t>Data is stored in leaf nodes as well as internal nodes.</a:t>
                      </a:r>
                      <a:endParaRPr lang="en-US" sz="2000" dirty="0">
                        <a:latin typeface="+mj-lt"/>
                      </a:endParaRPr>
                    </a:p>
                  </a:txBody>
                  <a:tcPr/>
                </a:tc>
                <a:tc>
                  <a:txBody>
                    <a:bodyPr/>
                    <a:lstStyle/>
                    <a:p>
                      <a:pPr algn="just"/>
                      <a:r>
                        <a:rPr lang="en-US" sz="2000" kern="1200" dirty="0" smtClean="0">
                          <a:solidFill>
                            <a:schemeClr val="dk1"/>
                          </a:solidFill>
                          <a:latin typeface="+mj-lt"/>
                          <a:ea typeface="+mn-ea"/>
                          <a:cs typeface="+mn-cs"/>
                        </a:rPr>
                        <a:t>Data is stored in leaf nodes as well as internal nodes.</a:t>
                      </a:r>
                      <a:endParaRPr lang="en-US" sz="2000" dirty="0">
                        <a:latin typeface="+mj-lt"/>
                      </a:endParaRPr>
                    </a:p>
                  </a:txBody>
                  <a:tcPr/>
                </a:tc>
              </a:tr>
              <a:tr h="370840">
                <a:tc>
                  <a:txBody>
                    <a:bodyPr/>
                    <a:lstStyle/>
                    <a:p>
                      <a:pPr algn="just"/>
                      <a:r>
                        <a:rPr lang="en-US" sz="2000" kern="1200" dirty="0" smtClean="0">
                          <a:solidFill>
                            <a:schemeClr val="dk1"/>
                          </a:solidFill>
                          <a:latin typeface="+mj-lt"/>
                          <a:ea typeface="+mn-ea"/>
                          <a:cs typeface="+mn-cs"/>
                        </a:rPr>
                        <a:t>Searching is a bit slower as data is stored in internal as well as leaf nodes.</a:t>
                      </a:r>
                      <a:endParaRPr lang="en-US" sz="2000" dirty="0">
                        <a:latin typeface="+mj-lt"/>
                      </a:endParaRPr>
                    </a:p>
                  </a:txBody>
                  <a:tcPr/>
                </a:tc>
                <a:tc>
                  <a:txBody>
                    <a:bodyPr/>
                    <a:lstStyle/>
                    <a:p>
                      <a:pPr algn="just"/>
                      <a:r>
                        <a:rPr lang="en-US" sz="2000" kern="1200" dirty="0" smtClean="0">
                          <a:solidFill>
                            <a:schemeClr val="dk1"/>
                          </a:solidFill>
                          <a:latin typeface="+mj-lt"/>
                          <a:ea typeface="+mn-ea"/>
                          <a:cs typeface="+mn-cs"/>
                        </a:rPr>
                        <a:t>Searching is faster as the data is stored only in the leaf nodes.</a:t>
                      </a:r>
                      <a:endParaRPr lang="en-US" sz="2000" dirty="0">
                        <a:latin typeface="+mj-lt"/>
                      </a:endParaRPr>
                    </a:p>
                  </a:txBody>
                  <a:tcPr/>
                </a:tc>
              </a:tr>
              <a:tr h="370840">
                <a:tc>
                  <a:txBody>
                    <a:bodyPr/>
                    <a:lstStyle/>
                    <a:p>
                      <a:pPr algn="just"/>
                      <a:r>
                        <a:rPr lang="en-US" sz="2000" kern="1200" dirty="0" smtClean="0">
                          <a:solidFill>
                            <a:schemeClr val="dk1"/>
                          </a:solidFill>
                          <a:latin typeface="+mj-lt"/>
                          <a:ea typeface="+mn-ea"/>
                          <a:cs typeface="+mn-cs"/>
                        </a:rPr>
                        <a:t>No redundant search keys are present.</a:t>
                      </a:r>
                      <a:endParaRPr lang="en-US" sz="2000" dirty="0">
                        <a:latin typeface="+mj-lt"/>
                      </a:endParaRPr>
                    </a:p>
                  </a:txBody>
                  <a:tcPr/>
                </a:tc>
                <a:tc>
                  <a:txBody>
                    <a:bodyPr/>
                    <a:lstStyle/>
                    <a:p>
                      <a:pPr algn="just"/>
                      <a:r>
                        <a:rPr lang="en-US" sz="2000" kern="1200" dirty="0" smtClean="0">
                          <a:solidFill>
                            <a:schemeClr val="dk1"/>
                          </a:solidFill>
                          <a:latin typeface="+mj-lt"/>
                          <a:ea typeface="+mn-ea"/>
                          <a:cs typeface="+mn-cs"/>
                        </a:rPr>
                        <a:t>No redundant search keys are present.</a:t>
                      </a:r>
                      <a:endParaRPr lang="en-US" sz="2000" dirty="0">
                        <a:latin typeface="+mj-lt"/>
                      </a:endParaRPr>
                    </a:p>
                  </a:txBody>
                  <a:tcPr/>
                </a:tc>
              </a:tr>
              <a:tr h="370840">
                <a:tc>
                  <a:txBody>
                    <a:bodyPr/>
                    <a:lstStyle/>
                    <a:p>
                      <a:pPr algn="just"/>
                      <a:r>
                        <a:rPr lang="en-US" sz="2000" kern="1200" dirty="0" smtClean="0">
                          <a:solidFill>
                            <a:schemeClr val="dk1"/>
                          </a:solidFill>
                          <a:latin typeface="+mj-lt"/>
                          <a:ea typeface="+mn-ea"/>
                          <a:cs typeface="+mn-cs"/>
                        </a:rPr>
                        <a:t>Deletion operation is complex.</a:t>
                      </a:r>
                      <a:endParaRPr lang="en-US" sz="2000" dirty="0">
                        <a:latin typeface="+mj-lt"/>
                      </a:endParaRPr>
                    </a:p>
                  </a:txBody>
                  <a:tcPr/>
                </a:tc>
                <a:tc>
                  <a:txBody>
                    <a:bodyPr/>
                    <a:lstStyle/>
                    <a:p>
                      <a:pPr algn="just"/>
                      <a:r>
                        <a:rPr lang="en-US" sz="2000" kern="1200" dirty="0" smtClean="0">
                          <a:solidFill>
                            <a:schemeClr val="dk1"/>
                          </a:solidFill>
                          <a:latin typeface="+mj-lt"/>
                          <a:ea typeface="+mn-ea"/>
                          <a:cs typeface="+mn-cs"/>
                        </a:rPr>
                        <a:t>Deletion operation is easy as data can be directly deleted from the leaf nodes.</a:t>
                      </a:r>
                      <a:endParaRPr lang="en-US" sz="2000" dirty="0">
                        <a:latin typeface="+mj-lt"/>
                      </a:endParaRPr>
                    </a:p>
                  </a:txBody>
                  <a:tcPr/>
                </a:tc>
              </a:tr>
              <a:tr h="370840">
                <a:tc>
                  <a:txBody>
                    <a:bodyPr/>
                    <a:lstStyle/>
                    <a:p>
                      <a:pPr algn="just"/>
                      <a:r>
                        <a:rPr lang="en-US" sz="2000" kern="1200" dirty="0" smtClean="0">
                          <a:solidFill>
                            <a:schemeClr val="dk1"/>
                          </a:solidFill>
                          <a:latin typeface="+mj-lt"/>
                          <a:ea typeface="+mn-ea"/>
                          <a:cs typeface="+mn-cs"/>
                        </a:rPr>
                        <a:t>Leaf nodes cannot be linked together.</a:t>
                      </a:r>
                      <a:endParaRPr lang="en-US" sz="2000" dirty="0">
                        <a:latin typeface="+mj-lt"/>
                      </a:endParaRPr>
                    </a:p>
                  </a:txBody>
                  <a:tcPr/>
                </a:tc>
                <a:tc>
                  <a:txBody>
                    <a:bodyPr/>
                    <a:lstStyle/>
                    <a:p>
                      <a:pPr algn="just"/>
                      <a:r>
                        <a:rPr lang="en-US" sz="2000" kern="1200" dirty="0" smtClean="0">
                          <a:solidFill>
                            <a:schemeClr val="dk1"/>
                          </a:solidFill>
                          <a:latin typeface="+mj-lt"/>
                          <a:ea typeface="+mn-ea"/>
                          <a:cs typeface="+mn-cs"/>
                        </a:rPr>
                        <a:t>Leaf nodes are linked together to form a linked list.</a:t>
                      </a:r>
                      <a:endParaRPr lang="en-US" sz="2000" dirty="0">
                        <a:latin typeface="+mj-lt"/>
                      </a:endParaRPr>
                    </a:p>
                  </a:txBody>
                  <a:tcPr/>
                </a:tc>
              </a:tr>
            </a:tbl>
          </a:graphicData>
        </a:graphic>
      </p:graphicFrame>
    </p:spTree>
  </p:cSld>
  <p:clrMapOvr>
    <a:masterClrMapping/>
  </p:clrMapOvr>
  <p:transition advTm="66301"/>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mj-lt"/>
                <a:cs typeface="Arial" pitchFamily="34" charset="0"/>
              </a:rPr>
              <a:t>Basic Tree Concepts</a:t>
            </a:r>
            <a:endParaRPr lang="en-IN" altLang="en-US" sz="3000" b="1" dirty="0">
              <a:solidFill>
                <a:schemeClr val="bg1"/>
              </a:solidFill>
              <a:latin typeface="+mj-lt"/>
              <a:cs typeface="Calibri" pitchFamily="34" charset="0"/>
            </a:endParaRPr>
          </a:p>
        </p:txBody>
      </p:sp>
      <p:sp>
        <p:nvSpPr>
          <p:cNvPr id="34" name="Rectangle 51"/>
          <p:cNvSpPr>
            <a:spLocks noChangeArrowheads="1"/>
          </p:cNvSpPr>
          <p:nvPr/>
        </p:nvSpPr>
        <p:spPr bwMode="auto">
          <a:xfrm>
            <a:off x="0" y="2132856"/>
            <a:ext cx="6480720" cy="690638"/>
          </a:xfrm>
          <a:prstGeom prst="rect">
            <a:avLst/>
          </a:prstGeom>
          <a:noFill/>
          <a:ln w="9525">
            <a:noFill/>
            <a:miter lim="800000"/>
          </a:ln>
        </p:spPr>
        <p:txBody>
          <a:bodyPr wrap="square">
            <a:spAutoFit/>
          </a:bodyPr>
          <a:lstStyle/>
          <a:p>
            <a:pPr>
              <a:lnSpc>
                <a:spcPct val="80000"/>
              </a:lnSpc>
            </a:pPr>
            <a:r>
              <a:rPr lang="en-US" sz="2400" dirty="0" smtClean="0">
                <a:latin typeface="Calibri" pitchFamily="34" charset="0"/>
                <a:cs typeface="Calibri" pitchFamily="34" charset="0"/>
              </a:rPr>
              <a:t>HEIGHT:4</a:t>
            </a:r>
          </a:p>
          <a:p>
            <a:pPr>
              <a:lnSpc>
                <a:spcPct val="80000"/>
              </a:lnSpc>
            </a:pPr>
            <a:r>
              <a:rPr lang="en-US" sz="2400" dirty="0" smtClean="0">
                <a:latin typeface="Calibri" pitchFamily="34" charset="0"/>
                <a:cs typeface="Calibri" pitchFamily="34" charset="0"/>
              </a:rPr>
              <a:t>DEPTH: 3</a:t>
            </a:r>
            <a:endParaRPr lang="en-US" sz="2400" dirty="0">
              <a:latin typeface="Calibri" pitchFamily="34" charset="0"/>
              <a:cs typeface="Calibri" pitchFamily="34" charset="0"/>
            </a:endParaRPr>
          </a:p>
        </p:txBody>
      </p:sp>
      <p:grpSp>
        <p:nvGrpSpPr>
          <p:cNvPr id="73" name="Group 72"/>
          <p:cNvGrpSpPr/>
          <p:nvPr/>
        </p:nvGrpSpPr>
        <p:grpSpPr>
          <a:xfrm>
            <a:off x="1187624" y="2420888"/>
            <a:ext cx="6827440" cy="4094584"/>
            <a:chOff x="1763688" y="1772816"/>
            <a:chExt cx="6827440" cy="4094584"/>
          </a:xfrm>
        </p:grpSpPr>
        <p:grpSp>
          <p:nvGrpSpPr>
            <p:cNvPr id="74" name="Group 5"/>
            <p:cNvGrpSpPr/>
            <p:nvPr/>
          </p:nvGrpSpPr>
          <p:grpSpPr>
            <a:xfrm>
              <a:off x="1763688" y="1772816"/>
              <a:ext cx="5068912" cy="4094584"/>
              <a:chOff x="3135" y="1253"/>
              <a:chExt cx="2336" cy="1963"/>
            </a:xfrm>
          </p:grpSpPr>
          <p:sp>
            <p:nvSpPr>
              <p:cNvPr id="77" name="AutoShape 6"/>
              <p:cNvSpPr>
                <a:spLocks noChangeAspect="1" noChangeArrowheads="1"/>
              </p:cNvSpPr>
              <p:nvPr/>
            </p:nvSpPr>
            <p:spPr bwMode="auto">
              <a:xfrm>
                <a:off x="4217" y="1253"/>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A</a:t>
                </a:r>
              </a:p>
            </p:txBody>
          </p:sp>
          <p:sp>
            <p:nvSpPr>
              <p:cNvPr id="78" name="AutoShape 7"/>
              <p:cNvSpPr>
                <a:spLocks noChangeAspect="1" noChangeArrowheads="1"/>
              </p:cNvSpPr>
              <p:nvPr/>
            </p:nvSpPr>
            <p:spPr bwMode="auto">
              <a:xfrm>
                <a:off x="3385" y="1829"/>
                <a:ext cx="211"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B</a:t>
                </a:r>
              </a:p>
            </p:txBody>
          </p:sp>
          <p:sp>
            <p:nvSpPr>
              <p:cNvPr id="79" name="AutoShape 8"/>
              <p:cNvSpPr>
                <a:spLocks noChangeAspect="1" noChangeArrowheads="1"/>
              </p:cNvSpPr>
              <p:nvPr/>
            </p:nvSpPr>
            <p:spPr bwMode="auto">
              <a:xfrm>
                <a:off x="5247" y="1828"/>
                <a:ext cx="224"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D</a:t>
                </a:r>
              </a:p>
            </p:txBody>
          </p:sp>
          <p:sp>
            <p:nvSpPr>
              <p:cNvPr id="80"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C</a:t>
                </a:r>
              </a:p>
            </p:txBody>
          </p:sp>
          <p:sp>
            <p:nvSpPr>
              <p:cNvPr id="81" name="AutoShape 10"/>
              <p:cNvSpPr>
                <a:spLocks noChangeAspect="1" noChangeArrowheads="1"/>
              </p:cNvSpPr>
              <p:nvPr/>
            </p:nvSpPr>
            <p:spPr bwMode="auto">
              <a:xfrm>
                <a:off x="4494" y="2404"/>
                <a:ext cx="222"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dirty="0">
                    <a:latin typeface="Tahoma" pitchFamily="34" charset="0"/>
                  </a:rPr>
                  <a:t>G</a:t>
                </a:r>
              </a:p>
            </p:txBody>
          </p:sp>
          <p:sp>
            <p:nvSpPr>
              <p:cNvPr id="82" name="AutoShape 11"/>
              <p:cNvSpPr>
                <a:spLocks noChangeAspect="1" noChangeArrowheads="1"/>
              </p:cNvSpPr>
              <p:nvPr/>
            </p:nvSpPr>
            <p:spPr bwMode="auto">
              <a:xfrm>
                <a:off x="5007" y="2404"/>
                <a:ext cx="223"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H</a:t>
                </a:r>
              </a:p>
            </p:txBody>
          </p:sp>
          <p:sp>
            <p:nvSpPr>
              <p:cNvPr id="83" name="AutoShape 12"/>
              <p:cNvSpPr>
                <a:spLocks noChangeAspect="1" noChangeArrowheads="1"/>
              </p:cNvSpPr>
              <p:nvPr/>
            </p:nvSpPr>
            <p:spPr bwMode="auto">
              <a:xfrm>
                <a:off x="3135" y="2404"/>
                <a:ext cx="208"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E</a:t>
                </a:r>
              </a:p>
            </p:txBody>
          </p:sp>
          <p:sp>
            <p:nvSpPr>
              <p:cNvPr id="84"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F</a:t>
                </a:r>
              </a:p>
            </p:txBody>
          </p:sp>
          <p:cxnSp>
            <p:nvCxnSpPr>
              <p:cNvPr id="85" name="AutoShape 14"/>
              <p:cNvCxnSpPr>
                <a:cxnSpLocks noChangeShapeType="1"/>
                <a:stCxn id="77" idx="2"/>
                <a:endCxn id="78" idx="0"/>
              </p:cNvCxnSpPr>
              <p:nvPr/>
            </p:nvCxnSpPr>
            <p:spPr bwMode="auto">
              <a:xfrm flipH="1">
                <a:off x="3491" y="1494"/>
                <a:ext cx="833" cy="326"/>
              </a:xfrm>
              <a:prstGeom prst="straightConnector1">
                <a:avLst/>
              </a:prstGeom>
              <a:noFill/>
              <a:ln w="19050">
                <a:solidFill>
                  <a:schemeClr val="tx1"/>
                </a:solidFill>
                <a:round/>
              </a:ln>
            </p:spPr>
          </p:cxnSp>
          <p:cxnSp>
            <p:nvCxnSpPr>
              <p:cNvPr id="86" name="AutoShape 15"/>
              <p:cNvCxnSpPr>
                <a:cxnSpLocks noChangeShapeType="1"/>
                <a:stCxn id="77" idx="2"/>
                <a:endCxn id="80" idx="0"/>
              </p:cNvCxnSpPr>
              <p:nvPr/>
            </p:nvCxnSpPr>
            <p:spPr bwMode="auto">
              <a:xfrm>
                <a:off x="4324" y="1494"/>
                <a:ext cx="538" cy="325"/>
              </a:xfrm>
              <a:prstGeom prst="straightConnector1">
                <a:avLst/>
              </a:prstGeom>
              <a:noFill/>
              <a:ln w="19050">
                <a:solidFill>
                  <a:schemeClr val="tx1"/>
                </a:solidFill>
                <a:round/>
              </a:ln>
            </p:spPr>
          </p:cxnSp>
          <p:cxnSp>
            <p:nvCxnSpPr>
              <p:cNvPr id="87" name="AutoShape 16"/>
              <p:cNvCxnSpPr>
                <a:cxnSpLocks noChangeShapeType="1"/>
                <a:stCxn id="77" idx="2"/>
                <a:endCxn id="79" idx="0"/>
              </p:cNvCxnSpPr>
              <p:nvPr/>
            </p:nvCxnSpPr>
            <p:spPr bwMode="auto">
              <a:xfrm>
                <a:off x="4324" y="1494"/>
                <a:ext cx="1036" cy="325"/>
              </a:xfrm>
              <a:prstGeom prst="straightConnector1">
                <a:avLst/>
              </a:prstGeom>
              <a:noFill/>
              <a:ln w="19050">
                <a:solidFill>
                  <a:schemeClr val="tx1"/>
                </a:solidFill>
                <a:round/>
              </a:ln>
            </p:spPr>
          </p:cxnSp>
          <p:cxnSp>
            <p:nvCxnSpPr>
              <p:cNvPr id="88" name="AutoShape 17"/>
              <p:cNvCxnSpPr>
                <a:cxnSpLocks noChangeShapeType="1"/>
                <a:stCxn id="80" idx="2"/>
                <a:endCxn id="82" idx="0"/>
              </p:cNvCxnSpPr>
              <p:nvPr/>
            </p:nvCxnSpPr>
            <p:spPr bwMode="auto">
              <a:xfrm>
                <a:off x="4862" y="2071"/>
                <a:ext cx="257" cy="324"/>
              </a:xfrm>
              <a:prstGeom prst="straightConnector1">
                <a:avLst/>
              </a:prstGeom>
              <a:noFill/>
              <a:ln w="19050">
                <a:solidFill>
                  <a:schemeClr val="tx1"/>
                </a:solidFill>
                <a:round/>
              </a:ln>
            </p:spPr>
          </p:cxnSp>
          <p:cxnSp>
            <p:nvCxnSpPr>
              <p:cNvPr id="89" name="AutoShape 18"/>
              <p:cNvCxnSpPr>
                <a:cxnSpLocks noChangeShapeType="1"/>
                <a:stCxn id="80" idx="2"/>
                <a:endCxn id="81" idx="0"/>
              </p:cNvCxnSpPr>
              <p:nvPr/>
            </p:nvCxnSpPr>
            <p:spPr bwMode="auto">
              <a:xfrm flipH="1">
                <a:off x="4606" y="2071"/>
                <a:ext cx="256" cy="324"/>
              </a:xfrm>
              <a:prstGeom prst="straightConnector1">
                <a:avLst/>
              </a:prstGeom>
              <a:noFill/>
              <a:ln w="19050">
                <a:solidFill>
                  <a:schemeClr val="tx1"/>
                </a:solidFill>
                <a:round/>
              </a:ln>
            </p:spPr>
          </p:cxnSp>
          <p:cxnSp>
            <p:nvCxnSpPr>
              <p:cNvPr id="90" name="AutoShape 19"/>
              <p:cNvCxnSpPr>
                <a:cxnSpLocks noChangeShapeType="1"/>
                <a:stCxn id="78" idx="2"/>
                <a:endCxn id="84" idx="0"/>
              </p:cNvCxnSpPr>
              <p:nvPr/>
            </p:nvCxnSpPr>
            <p:spPr bwMode="auto">
              <a:xfrm>
                <a:off x="3491" y="2070"/>
                <a:ext cx="250" cy="326"/>
              </a:xfrm>
              <a:prstGeom prst="straightConnector1">
                <a:avLst/>
              </a:prstGeom>
              <a:noFill/>
              <a:ln w="19050">
                <a:solidFill>
                  <a:schemeClr val="tx1"/>
                </a:solidFill>
                <a:round/>
              </a:ln>
            </p:spPr>
          </p:cxnSp>
          <p:cxnSp>
            <p:nvCxnSpPr>
              <p:cNvPr id="91" name="AutoShape 20"/>
              <p:cNvCxnSpPr>
                <a:cxnSpLocks noChangeShapeType="1"/>
                <a:stCxn id="78" idx="2"/>
                <a:endCxn id="83" idx="0"/>
              </p:cNvCxnSpPr>
              <p:nvPr/>
            </p:nvCxnSpPr>
            <p:spPr bwMode="auto">
              <a:xfrm flipH="1">
                <a:off x="3239" y="2070"/>
                <a:ext cx="252" cy="323"/>
              </a:xfrm>
              <a:prstGeom prst="straightConnector1">
                <a:avLst/>
              </a:prstGeom>
              <a:noFill/>
              <a:ln w="19050">
                <a:solidFill>
                  <a:schemeClr val="tx1"/>
                </a:solidFill>
                <a:round/>
              </a:ln>
            </p:spPr>
          </p:cxnSp>
          <p:sp>
            <p:nvSpPr>
              <p:cNvPr id="92" name="AutoShape 21"/>
              <p:cNvSpPr>
                <a:spLocks noChangeAspect="1" noChangeArrowheads="1"/>
              </p:cNvSpPr>
              <p:nvPr/>
            </p:nvSpPr>
            <p:spPr bwMode="auto">
              <a:xfrm>
                <a:off x="3289" y="2985"/>
                <a:ext cx="181" cy="229"/>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I</a:t>
                </a:r>
              </a:p>
            </p:txBody>
          </p:sp>
          <p:sp>
            <p:nvSpPr>
              <p:cNvPr id="93" name="AutoShape 22"/>
              <p:cNvSpPr>
                <a:spLocks noChangeAspect="1" noChangeArrowheads="1"/>
              </p:cNvSpPr>
              <p:nvPr/>
            </p:nvSpPr>
            <p:spPr bwMode="auto">
              <a:xfrm>
                <a:off x="3655" y="2985"/>
                <a:ext cx="187" cy="230"/>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J</a:t>
                </a:r>
              </a:p>
            </p:txBody>
          </p:sp>
          <p:cxnSp>
            <p:nvCxnSpPr>
              <p:cNvPr id="94" name="AutoShape 23"/>
              <p:cNvCxnSpPr>
                <a:cxnSpLocks noChangeShapeType="1"/>
                <a:stCxn id="84" idx="2"/>
                <a:endCxn id="93" idx="0"/>
              </p:cNvCxnSpPr>
              <p:nvPr/>
            </p:nvCxnSpPr>
            <p:spPr bwMode="auto">
              <a:xfrm>
                <a:off x="3741" y="2646"/>
                <a:ext cx="8" cy="329"/>
              </a:xfrm>
              <a:prstGeom prst="straightConnector1">
                <a:avLst/>
              </a:prstGeom>
              <a:noFill/>
              <a:ln w="19050">
                <a:solidFill>
                  <a:schemeClr val="tx1"/>
                </a:solidFill>
                <a:round/>
              </a:ln>
            </p:spPr>
          </p:cxnSp>
          <p:cxnSp>
            <p:nvCxnSpPr>
              <p:cNvPr id="95" name="AutoShape 24"/>
              <p:cNvCxnSpPr>
                <a:cxnSpLocks noChangeShapeType="1"/>
                <a:stCxn id="84" idx="2"/>
                <a:endCxn id="92" idx="0"/>
              </p:cNvCxnSpPr>
              <p:nvPr/>
            </p:nvCxnSpPr>
            <p:spPr bwMode="auto">
              <a:xfrm flipH="1">
                <a:off x="3380" y="2646"/>
                <a:ext cx="361" cy="329"/>
              </a:xfrm>
              <a:prstGeom prst="straightConnector1">
                <a:avLst/>
              </a:prstGeom>
              <a:noFill/>
              <a:ln w="19050">
                <a:solidFill>
                  <a:schemeClr val="tx1"/>
                </a:solidFill>
                <a:round/>
              </a:ln>
            </p:spPr>
          </p:cxnSp>
          <p:sp>
            <p:nvSpPr>
              <p:cNvPr id="96" name="AutoShape 25"/>
              <p:cNvSpPr>
                <a:spLocks noChangeAspect="1" noChangeArrowheads="1"/>
              </p:cNvSpPr>
              <p:nvPr/>
            </p:nvSpPr>
            <p:spPr bwMode="auto">
              <a:xfrm>
                <a:off x="4027" y="2984"/>
                <a:ext cx="211"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K</a:t>
                </a:r>
              </a:p>
            </p:txBody>
          </p:sp>
          <p:cxnSp>
            <p:nvCxnSpPr>
              <p:cNvPr id="97" name="AutoShape 26"/>
              <p:cNvCxnSpPr>
                <a:cxnSpLocks noChangeShapeType="1"/>
                <a:stCxn id="84" idx="2"/>
                <a:endCxn id="96" idx="0"/>
              </p:cNvCxnSpPr>
              <p:nvPr/>
            </p:nvCxnSpPr>
            <p:spPr bwMode="auto">
              <a:xfrm>
                <a:off x="3741" y="2646"/>
                <a:ext cx="392" cy="328"/>
              </a:xfrm>
              <a:prstGeom prst="straightConnector1">
                <a:avLst/>
              </a:prstGeom>
              <a:noFill/>
              <a:ln w="19050">
                <a:solidFill>
                  <a:schemeClr val="tx1"/>
                </a:solidFill>
                <a:round/>
              </a:ln>
            </p:spPr>
          </p:cxnSp>
        </p:grpSp>
        <p:sp>
          <p:nvSpPr>
            <p:cNvPr id="75" name="TextBox 26"/>
            <p:cNvSpPr txBox="1">
              <a:spLocks noChangeArrowheads="1"/>
            </p:cNvSpPr>
            <p:nvPr/>
          </p:nvSpPr>
          <p:spPr bwMode="auto">
            <a:xfrm>
              <a:off x="7524328" y="4149080"/>
              <a:ext cx="1066800" cy="307975"/>
            </a:xfrm>
            <a:prstGeom prst="rect">
              <a:avLst/>
            </a:prstGeom>
            <a:noFill/>
            <a:ln w="9525">
              <a:noFill/>
              <a:miter lim="800000"/>
            </a:ln>
          </p:spPr>
          <p:txBody>
            <a:bodyPr>
              <a:spAutoFit/>
            </a:bodyPr>
            <a:lstStyle/>
            <a:p>
              <a:r>
                <a:rPr lang="en-US" sz="1400" dirty="0"/>
                <a:t>SUBTREE</a:t>
              </a:r>
              <a:endParaRPr lang="en-IN" sz="1400" dirty="0"/>
            </a:p>
          </p:txBody>
        </p:sp>
        <p:cxnSp>
          <p:nvCxnSpPr>
            <p:cNvPr id="76" name="Straight Arrow Connector 75"/>
            <p:cNvCxnSpPr/>
            <p:nvPr/>
          </p:nvCxnSpPr>
          <p:spPr>
            <a:xfrm flipH="1" flipV="1">
              <a:off x="5796136" y="3429001"/>
              <a:ext cx="1656184" cy="7920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Tree>
  </p:cSld>
  <p:clrMapOvr>
    <a:masterClrMapping/>
  </p:clrMapOvr>
  <p:transition advTm="81566"/>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headEnd/>
            <a:tailEnd/>
          </a:ln>
        </p:spPr>
        <p:txBody>
          <a:bodyPr anchor="ct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cstate="print"/>
          <a:srcRect/>
          <a:stretch>
            <a:fillRect/>
          </a:stretch>
        </p:blipFill>
        <p:spPr bwMode="auto">
          <a:xfrm>
            <a:off x="1219200" y="361950"/>
            <a:ext cx="6705600" cy="2857500"/>
          </a:xfrm>
          <a:prstGeom prst="rect">
            <a:avLst/>
          </a:prstGeom>
          <a:noFill/>
          <a:ln w="9525" algn="ctr">
            <a:noFill/>
            <a:miter lim="800000"/>
            <a:headEnd/>
            <a:tailEnd/>
          </a:ln>
        </p:spPr>
      </p:pic>
      <p:pic>
        <p:nvPicPr>
          <p:cNvPr id="21508" name="Picture 3" descr="C:\Users\parul\Desktop\2.png"/>
          <p:cNvPicPr>
            <a:picLocks noChangeAspect="1" noChangeArrowheads="1"/>
          </p:cNvPicPr>
          <p:nvPr>
            <p:custDataLst>
              <p:tags r:id="rId3"/>
            </p:custDataLst>
          </p:nvPr>
        </p:nvPicPr>
        <p:blipFill>
          <a:blip r:embed="rId9" cstate="print"/>
          <a:srcRect/>
          <a:stretch>
            <a:fillRect/>
          </a:stretch>
        </p:blipFill>
        <p:spPr bwMode="auto">
          <a:xfrm>
            <a:off x="2433638" y="4000500"/>
            <a:ext cx="4276725" cy="571500"/>
          </a:xfrm>
          <a:prstGeom prst="rect">
            <a:avLst/>
          </a:prstGeom>
          <a:noFill/>
          <a:ln w="9525" algn="ctr">
            <a:noFill/>
            <a:miter lim="800000"/>
            <a:headEnd/>
            <a:tailEnd/>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cstate="print"/>
          <a:srcRect/>
          <a:stretch>
            <a:fillRect/>
          </a:stretch>
        </p:blipFill>
        <p:spPr bwMode="auto">
          <a:xfrm>
            <a:off x="3038475" y="4946650"/>
            <a:ext cx="3067050" cy="260350"/>
          </a:xfrm>
          <a:prstGeom prst="rect">
            <a:avLst/>
          </a:prstGeom>
          <a:noFill/>
          <a:ln w="9525" algn="ctr">
            <a:noFill/>
            <a:miter lim="800000"/>
            <a:headEnd/>
            <a:tailEnd/>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headEnd/>
            <a:tailEnd/>
          </a:ln>
        </p:spPr>
        <p:txBody>
          <a:bodyPr anchor="ct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headEnd/>
            <a:tailEnd/>
          </a:ln>
        </p:spPr>
        <p:txBody>
          <a:bodyPr/>
          <a:lstStyle/>
          <a:p>
            <a:pPr algn="ctr"/>
            <a:r>
              <a:rPr lang="en-US" altLang="en-US">
                <a:solidFill>
                  <a:schemeClr val="tx2"/>
                </a:solidFill>
                <a:latin typeface="Calibri" pitchFamily="34" charset="0"/>
                <a:cs typeface="Times New Roman" pitchFamily="18" charset="0"/>
              </a:rPr>
              <a:t>www.paruluniversity.ac.in</a:t>
            </a:r>
          </a:p>
        </p:txBody>
      </p:sp>
      <p:pic>
        <p:nvPicPr>
          <p:cNvPr id="2151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3512"/>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Different types of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Content Placeholder 2"/>
          <p:cNvSpPr>
            <a:spLocks noGrp="1"/>
          </p:cNvSpPr>
          <p:nvPr>
            <p:ph idx="1"/>
          </p:nvPr>
        </p:nvSpPr>
        <p:spPr>
          <a:xfrm>
            <a:off x="0" y="2276872"/>
            <a:ext cx="9144000" cy="3456384"/>
          </a:xfrm>
        </p:spPr>
        <p:txBody>
          <a:bodyPr/>
          <a:lstStyle>
            <a:defPPr/>
          </a:lstStyle>
          <a:p>
            <a:pPr eaLnBrk="1" hangingPunct="1">
              <a:buFont typeface="Arial" pitchFamily="34" charset="0"/>
              <a:buChar char="•"/>
            </a:pPr>
            <a:r>
              <a:rPr lang="en-US" sz="2400" dirty="0" smtClean="0"/>
              <a:t>Binary tree</a:t>
            </a:r>
          </a:p>
          <a:p>
            <a:pPr>
              <a:buFont typeface="Arial" pitchFamily="34" charset="0"/>
              <a:buChar char="•"/>
            </a:pPr>
            <a:r>
              <a:rPr lang="en-IN" sz="2400" dirty="0" smtClean="0"/>
              <a:t>Threaded Binary Tree</a:t>
            </a:r>
          </a:p>
          <a:p>
            <a:pPr>
              <a:buFont typeface="Arial" pitchFamily="34" charset="0"/>
              <a:buChar char="•"/>
            </a:pPr>
            <a:r>
              <a:rPr lang="en-IN" sz="2400" dirty="0" smtClean="0"/>
              <a:t>Binary Search Tree</a:t>
            </a:r>
          </a:p>
          <a:p>
            <a:pPr>
              <a:buFont typeface="Arial" pitchFamily="34" charset="0"/>
              <a:buChar char="•"/>
            </a:pPr>
            <a:r>
              <a:rPr lang="en-IN" sz="2400" dirty="0" smtClean="0"/>
              <a:t>AVL Tree</a:t>
            </a:r>
          </a:p>
          <a:p>
            <a:pPr>
              <a:buFont typeface="Arial" pitchFamily="34" charset="0"/>
              <a:buChar char="•"/>
            </a:pPr>
            <a:r>
              <a:rPr lang="en-IN" sz="2400" dirty="0" smtClean="0"/>
              <a:t>B Tree</a:t>
            </a:r>
          </a:p>
          <a:p>
            <a:pPr>
              <a:buFont typeface="Arial" pitchFamily="34" charset="0"/>
              <a:buChar char="•"/>
            </a:pPr>
            <a:r>
              <a:rPr lang="en-IN" sz="2400" dirty="0" smtClean="0"/>
              <a:t>B+ Tree</a:t>
            </a:r>
          </a:p>
          <a:p>
            <a:pPr>
              <a:buFont typeface="Arial" pitchFamily="34" charset="0"/>
              <a:buChar char="•"/>
            </a:pPr>
            <a:r>
              <a:rPr lang="en-US" sz="2400" dirty="0" smtClean="0"/>
              <a:t>2-3 Tree</a:t>
            </a:r>
          </a:p>
        </p:txBody>
      </p:sp>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4339"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2571750"/>
            <a:ext cx="5430838" cy="2803525"/>
          </a:xfrm>
          <a:prstGeom prst="rect">
            <a:avLst/>
          </a:prstGeom>
          <a:noFill/>
          <a:ln w="9525" algn="ctr">
            <a:noFill/>
            <a:round/>
            <a:headEnd/>
            <a:tailEnd/>
          </a:ln>
        </p:spPr>
      </p:pic>
      <p:sp>
        <p:nvSpPr>
          <p:cNvPr id="14340" name="Rectangle 5"/>
          <p:cNvSpPr>
            <a:spLocks noChangeArrowheads="1"/>
          </p:cNvSpPr>
          <p:nvPr>
            <p:custDataLst>
              <p:tags r:id="rId3"/>
            </p:custDataLst>
          </p:nvPr>
        </p:nvSpPr>
        <p:spPr bwMode="auto">
          <a:xfrm>
            <a:off x="0" y="3714750"/>
            <a:ext cx="9144000" cy="714375"/>
          </a:xfrm>
          <a:prstGeom prst="rect">
            <a:avLst/>
          </a:prstGeom>
          <a:solidFill>
            <a:srgbClr val="1F497D"/>
          </a:solidFill>
          <a:ln w="25400" algn="ctr">
            <a:noFill/>
            <a:round/>
            <a:headEnd/>
            <a:tailEnd/>
          </a:ln>
        </p:spPr>
        <p:txBody>
          <a:bodyPr anchor="ctr"/>
          <a:lstStyle/>
          <a:p>
            <a:pPr algn="ctr"/>
            <a:endParaRPr lang="en-US" altLang="en-US"/>
          </a:p>
        </p:txBody>
      </p:sp>
      <p:sp>
        <p:nvSpPr>
          <p:cNvPr id="14341" name="TextBox 4"/>
          <p:cNvSpPr>
            <a:spLocks noChangeArrowheads="1"/>
          </p:cNvSpPr>
          <p:nvPr>
            <p:custDataLst>
              <p:tags r:id="rId4"/>
            </p:custDataLst>
          </p:nvPr>
        </p:nvSpPr>
        <p:spPr bwMode="auto">
          <a:xfrm>
            <a:off x="857250" y="3756025"/>
            <a:ext cx="7429500" cy="631825"/>
          </a:xfrm>
          <a:prstGeom prst="rect">
            <a:avLst/>
          </a:prstGeom>
          <a:noFill/>
          <a:ln w="9525" algn="ctr">
            <a:noFill/>
            <a:round/>
            <a:headEnd/>
            <a:tailEnd/>
          </a:ln>
        </p:spPr>
        <p:txBody>
          <a:bodyPr/>
          <a:lstStyle/>
          <a:p>
            <a:pPr algn="ctr"/>
            <a:r>
              <a:rPr lang="en-IN" altLang="en-US" sz="3500" b="1" dirty="0" smtClean="0">
                <a:solidFill>
                  <a:schemeClr val="bg1"/>
                </a:solidFill>
                <a:latin typeface="Calibri" pitchFamily="34" charset="0"/>
                <a:cs typeface="Times New Roman" pitchFamily="18" charset="0"/>
              </a:rPr>
              <a:t>Tree</a:t>
            </a:r>
            <a:endParaRPr lang="en-IN" altLang="en-US" sz="3500" b="1" dirty="0">
              <a:solidFill>
                <a:schemeClr val="bg1"/>
              </a:solidFill>
              <a:latin typeface="Calibri" pitchFamily="34" charset="0"/>
              <a:cs typeface="Times New Roman" pitchFamily="18" charset="0"/>
            </a:endParaRPr>
          </a:p>
        </p:txBody>
      </p:sp>
      <p:sp>
        <p:nvSpPr>
          <p:cNvPr id="14342" name="TextBox 6"/>
          <p:cNvSpPr>
            <a:spLocks noChangeArrowheads="1"/>
          </p:cNvSpPr>
          <p:nvPr>
            <p:custDataLst>
              <p:tags r:id="rId5"/>
            </p:custDataLst>
          </p:nvPr>
        </p:nvSpPr>
        <p:spPr bwMode="auto">
          <a:xfrm>
            <a:off x="1714500" y="3071813"/>
            <a:ext cx="5715000" cy="630237"/>
          </a:xfrm>
          <a:prstGeom prst="rect">
            <a:avLst/>
          </a:prstGeom>
          <a:noFill/>
          <a:ln w="9525" algn="ctr">
            <a:noFill/>
            <a:round/>
            <a:headEnd/>
            <a:tailEnd/>
          </a:ln>
        </p:spPr>
        <p:txBody>
          <a:bodyPr/>
          <a:lstStyle/>
          <a:p>
            <a:pPr algn="ctr"/>
            <a:r>
              <a:rPr lang="en-IN" altLang="en-US" sz="3500" b="1" dirty="0" smtClean="0">
                <a:latin typeface="Calibri" pitchFamily="34" charset="0"/>
                <a:cs typeface="Times New Roman" pitchFamily="18" charset="0"/>
              </a:rPr>
              <a:t>Topic-1</a:t>
            </a:r>
            <a:endParaRPr lang="en-IN" altLang="en-US" sz="3500" b="1" dirty="0">
              <a:latin typeface="Calibri" pitchFamily="34" charset="0"/>
              <a:cs typeface="Times New Roman" pitchFamily="18" charset="0"/>
            </a:endParaRPr>
          </a:p>
        </p:txBody>
      </p:sp>
      <p:pic>
        <p:nvPicPr>
          <p:cNvPr id="14343"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1155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Binary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Content Placeholder 2"/>
          <p:cNvSpPr>
            <a:spLocks noGrp="1"/>
          </p:cNvSpPr>
          <p:nvPr>
            <p:ph idx="1"/>
          </p:nvPr>
        </p:nvSpPr>
        <p:spPr>
          <a:xfrm>
            <a:off x="0" y="2276872"/>
            <a:ext cx="9144000" cy="3456384"/>
          </a:xfrm>
        </p:spPr>
        <p:txBody>
          <a:bodyPr/>
          <a:lstStyle>
            <a:defPPr/>
          </a:lstStyle>
          <a:p>
            <a:pPr algn="just" eaLnBrk="1" hangingPunct="1">
              <a:buFont typeface="Arial" pitchFamily="34" charset="0"/>
              <a:buChar char="•"/>
            </a:pPr>
            <a:r>
              <a:rPr lang="en-US" sz="2400" dirty="0" smtClean="0">
                <a:latin typeface="Calibri" pitchFamily="34" charset="0"/>
                <a:cs typeface="Calibri" pitchFamily="34" charset="0"/>
              </a:rPr>
              <a:t>A </a:t>
            </a:r>
            <a:r>
              <a:rPr lang="en-US" sz="2400" b="1" dirty="0" smtClean="0">
                <a:solidFill>
                  <a:srgbClr val="0070C0"/>
                </a:solidFill>
                <a:latin typeface="Calibri" pitchFamily="34" charset="0"/>
                <a:cs typeface="Calibri" pitchFamily="34" charset="0"/>
              </a:rPr>
              <a:t>binary tree</a:t>
            </a:r>
            <a:r>
              <a:rPr lang="en-US" sz="2400" dirty="0" smtClean="0">
                <a:latin typeface="Calibri" pitchFamily="34" charset="0"/>
                <a:cs typeface="Calibri" pitchFamily="34" charset="0"/>
              </a:rPr>
              <a:t> is a tree in which no node can have more than two children (</a:t>
            </a:r>
            <a:r>
              <a:rPr lang="en-US" sz="2400" dirty="0" err="1" smtClean="0">
                <a:latin typeface="Calibri" pitchFamily="34" charset="0"/>
                <a:cs typeface="Calibri" pitchFamily="34" charset="0"/>
              </a:rPr>
              <a:t>subtrees</a:t>
            </a:r>
            <a:r>
              <a:rPr lang="en-US" sz="2400" dirty="0" smtClean="0">
                <a:latin typeface="Calibri" pitchFamily="34" charset="0"/>
                <a:cs typeface="Calibri" pitchFamily="34" charset="0"/>
              </a:rPr>
              <a:t>); the maximum </a:t>
            </a:r>
            <a:r>
              <a:rPr lang="en-US" sz="2400" dirty="0" err="1" smtClean="0">
                <a:latin typeface="Calibri" pitchFamily="34" charset="0"/>
                <a:cs typeface="Calibri" pitchFamily="34" charset="0"/>
              </a:rPr>
              <a:t>outdegree</a:t>
            </a:r>
            <a:r>
              <a:rPr lang="en-US" sz="2400" dirty="0" smtClean="0">
                <a:latin typeface="Calibri" pitchFamily="34" charset="0"/>
                <a:cs typeface="Calibri" pitchFamily="34" charset="0"/>
              </a:rPr>
              <a:t> for a node is two.</a:t>
            </a:r>
          </a:p>
          <a:p>
            <a:pPr algn="just" eaLnBrk="1" hangingPunct="1">
              <a:buFont typeface="Arial" pitchFamily="34" charset="0"/>
              <a:buChar char="•"/>
            </a:pPr>
            <a:r>
              <a:rPr lang="en-US" sz="2400" dirty="0" smtClean="0">
                <a:latin typeface="Calibri" pitchFamily="34" charset="0"/>
                <a:cs typeface="Calibri" pitchFamily="34" charset="0"/>
              </a:rPr>
              <a:t>In other words, a node can contain either zero, one, or two </a:t>
            </a:r>
            <a:r>
              <a:rPr lang="en-US" sz="2400" dirty="0" err="1" smtClean="0">
                <a:latin typeface="Calibri" pitchFamily="34" charset="0"/>
                <a:cs typeface="Calibri" pitchFamily="34" charset="0"/>
              </a:rPr>
              <a:t>subtrees</a:t>
            </a:r>
            <a:r>
              <a:rPr lang="en-US" sz="2400" dirty="0" smtClean="0">
                <a:latin typeface="Calibri" pitchFamily="34" charset="0"/>
                <a:cs typeface="Calibri" pitchFamily="34" charset="0"/>
              </a:rPr>
              <a:t>.</a:t>
            </a:r>
          </a:p>
          <a:p>
            <a:pPr algn="just" eaLnBrk="1" hangingPunct="1">
              <a:buFont typeface="Arial" pitchFamily="34" charset="0"/>
              <a:buChar char="•"/>
            </a:pPr>
            <a:r>
              <a:rPr lang="en-US" sz="2400" dirty="0" smtClean="0">
                <a:latin typeface="Calibri" pitchFamily="34" charset="0"/>
                <a:cs typeface="Calibri" pitchFamily="34" charset="0"/>
              </a:rPr>
              <a:t>These </a:t>
            </a:r>
            <a:r>
              <a:rPr lang="en-US" sz="2400" dirty="0" err="1" smtClean="0">
                <a:latin typeface="Calibri" pitchFamily="34" charset="0"/>
                <a:cs typeface="Calibri" pitchFamily="34" charset="0"/>
              </a:rPr>
              <a:t>subtrees</a:t>
            </a:r>
            <a:r>
              <a:rPr lang="en-US" sz="2400" dirty="0" smtClean="0">
                <a:latin typeface="Calibri" pitchFamily="34" charset="0"/>
                <a:cs typeface="Calibri" pitchFamily="34" charset="0"/>
              </a:rPr>
              <a:t> are designated as the </a:t>
            </a:r>
            <a:r>
              <a:rPr lang="en-US" sz="2400" b="1" dirty="0" smtClean="0">
                <a:solidFill>
                  <a:srgbClr val="0070C0"/>
                </a:solidFill>
                <a:latin typeface="Calibri" pitchFamily="34" charset="0"/>
                <a:cs typeface="Calibri" pitchFamily="34" charset="0"/>
              </a:rPr>
              <a:t>left </a:t>
            </a:r>
            <a:r>
              <a:rPr lang="en-US" sz="2400" b="1" dirty="0" err="1" smtClean="0">
                <a:solidFill>
                  <a:srgbClr val="0070C0"/>
                </a:solidFill>
                <a:latin typeface="Calibri" pitchFamily="34" charset="0"/>
                <a:cs typeface="Calibri" pitchFamily="34" charset="0"/>
              </a:rPr>
              <a:t>subtree</a:t>
            </a:r>
            <a:r>
              <a:rPr lang="en-US" sz="2400" dirty="0" smtClean="0">
                <a:solidFill>
                  <a:srgbClr val="0070C0"/>
                </a:solidFill>
                <a:latin typeface="Calibri" pitchFamily="34" charset="0"/>
                <a:cs typeface="Calibri" pitchFamily="34" charset="0"/>
              </a:rPr>
              <a:t> </a:t>
            </a:r>
            <a:r>
              <a:rPr lang="en-US" sz="2400" dirty="0" smtClean="0">
                <a:latin typeface="Calibri" pitchFamily="34" charset="0"/>
                <a:cs typeface="Calibri" pitchFamily="34" charset="0"/>
              </a:rPr>
              <a:t>and the </a:t>
            </a:r>
            <a:r>
              <a:rPr lang="en-US" sz="2400" b="1" dirty="0" smtClean="0">
                <a:solidFill>
                  <a:srgbClr val="0070C0"/>
                </a:solidFill>
                <a:latin typeface="Calibri" pitchFamily="34" charset="0"/>
                <a:cs typeface="Calibri" pitchFamily="34" charset="0"/>
              </a:rPr>
              <a:t>right </a:t>
            </a:r>
            <a:r>
              <a:rPr lang="en-US" sz="2400" b="1" dirty="0" err="1" smtClean="0">
                <a:solidFill>
                  <a:srgbClr val="0070C0"/>
                </a:solidFill>
                <a:latin typeface="Calibri" pitchFamily="34" charset="0"/>
                <a:cs typeface="Calibri" pitchFamily="34" charset="0"/>
              </a:rPr>
              <a:t>subtree</a:t>
            </a:r>
            <a:r>
              <a:rPr lang="en-US" sz="2400" b="1" dirty="0" smtClean="0">
                <a:latin typeface="Calibri" pitchFamily="34" charset="0"/>
                <a:cs typeface="Calibri" pitchFamily="34" charset="0"/>
              </a:rPr>
              <a:t>.</a:t>
            </a:r>
          </a:p>
        </p:txBody>
      </p:sp>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Binary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pic>
        <p:nvPicPr>
          <p:cNvPr id="10" name="Picture 11" descr="Fig06-06"/>
          <p:cNvPicPr>
            <a:picLocks noGrp="1" noChangeAspect="1" noChangeArrowheads="1"/>
          </p:cNvPicPr>
          <p:nvPr>
            <p:ph idx="1"/>
          </p:nvPr>
        </p:nvPicPr>
        <p:blipFill>
          <a:blip r:embed="rId11" cstate="print"/>
          <a:stretch>
            <a:fillRect/>
          </a:stretch>
        </p:blipFill>
        <p:spPr bwMode="auto">
          <a:xfrm>
            <a:off x="2053706" y="2132856"/>
            <a:ext cx="7090294" cy="4536505"/>
          </a:xfrm>
          <a:prstGeom prst="rect">
            <a:avLst/>
          </a:prstGeom>
          <a:noFill/>
          <a:ln w="9525">
            <a:noFill/>
            <a:miter lim="800000"/>
          </a:ln>
        </p:spPr>
      </p:pic>
      <p:sp>
        <p:nvSpPr>
          <p:cNvPr id="11" name="AutoShape 13"/>
          <p:cNvSpPr>
            <a:spLocks noChangeArrowheads="1"/>
          </p:cNvSpPr>
          <p:nvPr/>
        </p:nvSpPr>
        <p:spPr bwMode="auto">
          <a:xfrm>
            <a:off x="2627784" y="2348880"/>
            <a:ext cx="609600" cy="485775"/>
          </a:xfrm>
          <a:prstGeom prst="rightArrow">
            <a:avLst>
              <a:gd name="adj1" fmla="val 50000"/>
              <a:gd name="adj2" fmla="val 31373"/>
            </a:avLst>
          </a:prstGeom>
          <a:solidFill>
            <a:schemeClr val="accent1"/>
          </a:solidFill>
          <a:ln w="9525">
            <a:solidFill>
              <a:schemeClr val="tx1"/>
            </a:solidFill>
            <a:miter lim="800000"/>
          </a:ln>
        </p:spPr>
        <p:txBody>
          <a:bodyPr wrap="none" anchor="ctr"/>
          <a:lstStyle/>
          <a:p>
            <a:endParaRPr lang="en-US"/>
          </a:p>
        </p:txBody>
      </p:sp>
      <p:sp>
        <p:nvSpPr>
          <p:cNvPr id="12" name="Text Box 12"/>
          <p:cNvSpPr txBox="1">
            <a:spLocks noChangeArrowheads="1"/>
          </p:cNvSpPr>
          <p:nvPr/>
        </p:nvSpPr>
        <p:spPr bwMode="auto">
          <a:xfrm>
            <a:off x="467544" y="2132856"/>
            <a:ext cx="1800200" cy="1200329"/>
          </a:xfrm>
          <a:prstGeom prst="rect">
            <a:avLst/>
          </a:prstGeom>
          <a:noFill/>
          <a:ln w="9525">
            <a:noFill/>
            <a:miter lim="800000"/>
          </a:ln>
        </p:spPr>
        <p:txBody>
          <a:bodyPr wrap="square">
            <a:spAutoFit/>
          </a:bodyPr>
          <a:lstStyle/>
          <a:p>
            <a:pPr algn="just">
              <a:spcBef>
                <a:spcPct val="50000"/>
              </a:spcBef>
            </a:pPr>
            <a:r>
              <a:rPr lang="en-US" sz="2400" b="1" dirty="0">
                <a:latin typeface="+mj-lt"/>
              </a:rPr>
              <a:t>A </a:t>
            </a:r>
            <a:r>
              <a:rPr lang="en-US" sz="2400" b="1" dirty="0">
                <a:solidFill>
                  <a:srgbClr val="660066"/>
                </a:solidFill>
                <a:latin typeface="+mj-lt"/>
              </a:rPr>
              <a:t>null tree</a:t>
            </a:r>
            <a:r>
              <a:rPr lang="en-US" sz="2400" b="1" dirty="0">
                <a:latin typeface="+mj-lt"/>
              </a:rPr>
              <a:t> is a tree with no nodes</a:t>
            </a:r>
          </a:p>
        </p:txBody>
      </p:sp>
    </p:spTree>
  </p:cSld>
  <p:clrMapOvr>
    <a:masterClrMapping/>
  </p:clrMapOvr>
  <p:transition advTm="81566"/>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2"/>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3"/>
            </p:custDataLst>
          </p:nvPr>
        </p:nvPicPr>
        <p:blipFill>
          <a:blip r:embed="rId10"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4"/>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Some Properties of Binary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6"/>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
        <p:nvSpPr>
          <p:cNvPr id="13" name="Rectangle 12"/>
          <p:cNvSpPr/>
          <p:nvPr/>
        </p:nvSpPr>
        <p:spPr>
          <a:xfrm>
            <a:off x="0" y="2132856"/>
            <a:ext cx="9144000" cy="1200329"/>
          </a:xfrm>
          <a:prstGeom prst="rect">
            <a:avLst/>
          </a:prstGeom>
        </p:spPr>
        <p:txBody>
          <a:bodyPr wrap="square">
            <a:spAutoFit/>
          </a:bodyPr>
          <a:lstStyle/>
          <a:p>
            <a:pPr algn="just">
              <a:buFont typeface="Arial" pitchFamily="34" charset="0"/>
              <a:buChar char="•"/>
            </a:pPr>
            <a:r>
              <a:rPr lang="en-US" sz="2400" dirty="0" smtClean="0">
                <a:latin typeface="+mn-lt"/>
                <a:cs typeface="Calibri" pitchFamily="34" charset="0"/>
              </a:rPr>
              <a:t>The height of binary trees can be mathematically predicted</a:t>
            </a:r>
          </a:p>
          <a:p>
            <a:pPr algn="just">
              <a:buFont typeface="Arial" pitchFamily="34" charset="0"/>
              <a:buChar char="•"/>
            </a:pPr>
            <a:r>
              <a:rPr lang="en-US" sz="2400" dirty="0" smtClean="0">
                <a:latin typeface="+mn-lt"/>
                <a:cs typeface="Calibri" pitchFamily="34" charset="0"/>
              </a:rPr>
              <a:t>Given that we need to store N nodes in a binary tree, the </a:t>
            </a:r>
            <a:r>
              <a:rPr lang="en-US" sz="2400" b="1" dirty="0" smtClean="0">
                <a:solidFill>
                  <a:srgbClr val="0070C0"/>
                </a:solidFill>
                <a:latin typeface="+mn-lt"/>
                <a:cs typeface="Calibri" pitchFamily="34" charset="0"/>
              </a:rPr>
              <a:t>maximum height</a:t>
            </a:r>
            <a:r>
              <a:rPr lang="en-US" sz="2400" dirty="0" smtClean="0">
                <a:latin typeface="+mn-lt"/>
                <a:cs typeface="Calibri" pitchFamily="34" charset="0"/>
              </a:rPr>
              <a:t> is</a:t>
            </a:r>
          </a:p>
        </p:txBody>
      </p:sp>
      <p:graphicFrame>
        <p:nvGraphicFramePr>
          <p:cNvPr id="1026" name="Object 2" descr="rId1"/>
          <p:cNvGraphicFramePr>
            <a:graphicFrameLocks noGrp="1" noChangeAspect="1"/>
          </p:cNvGraphicFramePr>
          <p:nvPr/>
        </p:nvGraphicFramePr>
        <p:xfrm>
          <a:off x="323528" y="3501008"/>
          <a:ext cx="2386013" cy="876300"/>
        </p:xfrm>
        <a:graphic>
          <a:graphicData uri="http://schemas.openxmlformats.org/presentationml/2006/ole">
            <mc:AlternateContent xmlns:mc="http://schemas.openxmlformats.org/markup-compatibility/2006">
              <mc:Choice xmlns:v="urn:schemas-microsoft-com:vml" Requires="v">
                <p:oleObj spid="_x0000_s1037" name="Equation" r:id="rId12" imgW="0" imgH="0" progId="">
                  <p:embed/>
                </p:oleObj>
              </mc:Choice>
              <mc:Fallback>
                <p:oleObj name="Equation" r:id="rId12" imgW="0" imgH="0" progId="">
                  <p:embed/>
                  <p:pic>
                    <p:nvPicPr>
                      <p:cNvPr id="0" name="Picture 2" descr="rId1"/>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3528" y="3501008"/>
                        <a:ext cx="2386013" cy="876300"/>
                      </a:xfrm>
                      <a:prstGeom prst="rect">
                        <a:avLst/>
                      </a:prstGeom>
                      <a:solidFill>
                        <a:srgbClr val="F0A22E"/>
                      </a:solidFill>
                      <a:ln w="12700">
                        <a:solidFill>
                          <a:srgbClr val="000000"/>
                        </a:solidFill>
                        <a:miter lim="800000"/>
                        <a:headEnd/>
                        <a:tailEnd/>
                      </a:ln>
                    </p:spPr>
                  </p:pic>
                </p:oleObj>
              </mc:Fallback>
            </mc:AlternateContent>
          </a:graphicData>
        </a:graphic>
      </p:graphicFrame>
      <p:grpSp>
        <p:nvGrpSpPr>
          <p:cNvPr id="15" name="Group 14"/>
          <p:cNvGrpSpPr/>
          <p:nvPr/>
        </p:nvGrpSpPr>
        <p:grpSpPr>
          <a:xfrm>
            <a:off x="3275856" y="3140968"/>
            <a:ext cx="5160195" cy="1872208"/>
            <a:chOff x="3707904" y="3284984"/>
            <a:chExt cx="5160195" cy="1872208"/>
          </a:xfrm>
        </p:grpSpPr>
        <p:pic>
          <p:nvPicPr>
            <p:cNvPr id="16" name="Picture 15" descr="tree.PNG"/>
            <p:cNvPicPr>
              <a:picLocks noChangeAspect="1"/>
            </p:cNvPicPr>
            <p:nvPr/>
          </p:nvPicPr>
          <p:blipFill>
            <a:blip r:embed="rId14" cstate="print"/>
            <a:stretch>
              <a:fillRect/>
            </a:stretch>
          </p:blipFill>
          <p:spPr>
            <a:xfrm>
              <a:off x="5292080" y="3284984"/>
              <a:ext cx="3576019" cy="1872208"/>
            </a:xfrm>
            <a:prstGeom prst="rect">
              <a:avLst/>
            </a:prstGeom>
          </p:spPr>
        </p:pic>
        <p:sp>
          <p:nvSpPr>
            <p:cNvPr id="17" name="TextBox 16"/>
            <p:cNvSpPr txBox="1"/>
            <p:nvPr/>
          </p:nvSpPr>
          <p:spPr>
            <a:xfrm>
              <a:off x="3707904" y="3717032"/>
              <a:ext cx="1584176" cy="707886"/>
            </a:xfrm>
            <a:prstGeom prst="rect">
              <a:avLst/>
            </a:prstGeom>
            <a:noFill/>
          </p:spPr>
          <p:txBody>
            <a:bodyPr wrap="square" rtlCol="0">
              <a:spAutoFit/>
            </a:bodyPr>
            <a:lstStyle/>
            <a:p>
              <a:r>
                <a:rPr lang="en-US" sz="2000" dirty="0" smtClean="0">
                  <a:latin typeface="Calibri" pitchFamily="34" charset="0"/>
                  <a:cs typeface="Calibri" pitchFamily="34" charset="0"/>
                </a:rPr>
                <a:t>Height : 3</a:t>
              </a:r>
            </a:p>
            <a:p>
              <a:r>
                <a:rPr lang="en-US" sz="2000" dirty="0" smtClean="0">
                  <a:latin typeface="Calibri" pitchFamily="34" charset="0"/>
                  <a:cs typeface="Calibri" pitchFamily="34" charset="0"/>
                </a:rPr>
                <a:t>Total node : 3</a:t>
              </a:r>
              <a:endParaRPr lang="en-IN" sz="2000" dirty="0">
                <a:latin typeface="Calibri" pitchFamily="34" charset="0"/>
                <a:cs typeface="Calibri" pitchFamily="34" charset="0"/>
              </a:endParaRPr>
            </a:p>
          </p:txBody>
        </p:sp>
      </p:grpSp>
      <p:sp>
        <p:nvSpPr>
          <p:cNvPr id="18" name="Text Box 9"/>
          <p:cNvSpPr txBox="1">
            <a:spLocks noChangeArrowheads="1"/>
          </p:cNvSpPr>
          <p:nvPr/>
        </p:nvSpPr>
        <p:spPr bwMode="auto">
          <a:xfrm>
            <a:off x="395536" y="5733256"/>
            <a:ext cx="7924800" cy="830997"/>
          </a:xfrm>
          <a:prstGeom prst="rect">
            <a:avLst/>
          </a:prstGeom>
          <a:noFill/>
          <a:ln w="9525">
            <a:noFill/>
            <a:miter lim="800000"/>
          </a:ln>
        </p:spPr>
        <p:txBody>
          <a:bodyPr wrap="square">
            <a:spAutoFit/>
          </a:bodyPr>
          <a:lstStyle/>
          <a:p>
            <a:pPr algn="just">
              <a:spcBef>
                <a:spcPct val="50000"/>
              </a:spcBef>
            </a:pPr>
            <a:r>
              <a:rPr lang="en-US" sz="2400" dirty="0">
                <a:latin typeface="Calibri" pitchFamily="34" charset="0"/>
                <a:cs typeface="Calibri" pitchFamily="34" charset="0"/>
              </a:rPr>
              <a:t>A tree with a maximum height is rare. It occurs when all  of the nodes in the entire tree have only one successor.</a:t>
            </a:r>
          </a:p>
        </p:txBody>
      </p:sp>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2"/>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3"/>
            </p:custDataLst>
          </p:nvPr>
        </p:nvPicPr>
        <p:blipFill>
          <a:blip r:embed="rId10"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4"/>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Some Properties of Binary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6"/>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
        <p:nvSpPr>
          <p:cNvPr id="13" name="Rectangle 12"/>
          <p:cNvSpPr/>
          <p:nvPr/>
        </p:nvSpPr>
        <p:spPr>
          <a:xfrm>
            <a:off x="0" y="2132856"/>
            <a:ext cx="9144000" cy="461665"/>
          </a:xfrm>
          <a:prstGeom prst="rect">
            <a:avLst/>
          </a:prstGeom>
        </p:spPr>
        <p:txBody>
          <a:bodyPr wrap="square">
            <a:spAutoFit/>
          </a:bodyPr>
          <a:lstStyle/>
          <a:p>
            <a:pPr>
              <a:buFont typeface="Arial" pitchFamily="34" charset="0"/>
              <a:buChar char="•"/>
            </a:pPr>
            <a:r>
              <a:rPr lang="en-US" sz="2400" dirty="0" smtClean="0">
                <a:latin typeface="Calibri" pitchFamily="34" charset="0"/>
                <a:cs typeface="Calibri" pitchFamily="34" charset="0"/>
              </a:rPr>
              <a:t>The </a:t>
            </a:r>
            <a:r>
              <a:rPr lang="en-US" sz="2400" b="1" dirty="0" smtClean="0">
                <a:solidFill>
                  <a:srgbClr val="0070C0"/>
                </a:solidFill>
                <a:latin typeface="Calibri" pitchFamily="34" charset="0"/>
                <a:cs typeface="Calibri" pitchFamily="34" charset="0"/>
              </a:rPr>
              <a:t>minimum height</a:t>
            </a:r>
            <a:r>
              <a:rPr lang="en-US" sz="2400" b="1" dirty="0" smtClean="0">
                <a:latin typeface="Calibri" pitchFamily="34" charset="0"/>
                <a:cs typeface="Calibri" pitchFamily="34" charset="0"/>
              </a:rPr>
              <a:t> </a:t>
            </a:r>
            <a:r>
              <a:rPr lang="en-US" sz="2400" dirty="0" smtClean="0">
                <a:latin typeface="Calibri" pitchFamily="34" charset="0"/>
                <a:cs typeface="Calibri" pitchFamily="34" charset="0"/>
              </a:rPr>
              <a:t>of a binary tree is determined as follows:</a:t>
            </a:r>
          </a:p>
        </p:txBody>
      </p:sp>
      <p:sp>
        <p:nvSpPr>
          <p:cNvPr id="18" name="Text Box 9"/>
          <p:cNvSpPr txBox="1">
            <a:spLocks noChangeArrowheads="1"/>
          </p:cNvSpPr>
          <p:nvPr/>
        </p:nvSpPr>
        <p:spPr bwMode="auto">
          <a:xfrm>
            <a:off x="395536" y="5733256"/>
            <a:ext cx="7924800" cy="830997"/>
          </a:xfrm>
          <a:prstGeom prst="rect">
            <a:avLst/>
          </a:prstGeom>
          <a:noFill/>
          <a:ln w="9525">
            <a:noFill/>
            <a:miter lim="800000"/>
          </a:ln>
        </p:spPr>
        <p:txBody>
          <a:bodyPr wrap="square">
            <a:spAutoFit/>
          </a:bodyPr>
          <a:lstStyle/>
          <a:p>
            <a:pPr algn="just">
              <a:spcBef>
                <a:spcPct val="50000"/>
              </a:spcBef>
            </a:pPr>
            <a:r>
              <a:rPr lang="en-US" sz="2400" dirty="0" smtClean="0">
                <a:latin typeface="+mn-lt"/>
              </a:rPr>
              <a:t>For instance, if there are three nodes to be stored in the binary tree (</a:t>
            </a:r>
            <a:r>
              <a:rPr lang="en-US" sz="2400" i="1" dirty="0" smtClean="0">
                <a:latin typeface="+mn-lt"/>
              </a:rPr>
              <a:t>N</a:t>
            </a:r>
            <a:r>
              <a:rPr lang="en-US" sz="2400" dirty="0" smtClean="0">
                <a:latin typeface="+mn-lt"/>
              </a:rPr>
              <a:t>=3) then </a:t>
            </a:r>
            <a:r>
              <a:rPr lang="en-US" sz="2400" i="1" dirty="0" err="1" smtClean="0">
                <a:latin typeface="+mn-lt"/>
              </a:rPr>
              <a:t>H</a:t>
            </a:r>
            <a:r>
              <a:rPr lang="en-US" sz="2400" baseline="-25000" dirty="0" err="1" smtClean="0">
                <a:latin typeface="+mn-lt"/>
              </a:rPr>
              <a:t>min</a:t>
            </a:r>
            <a:r>
              <a:rPr lang="en-US" sz="2400" dirty="0" smtClean="0">
                <a:latin typeface="+mn-lt"/>
              </a:rPr>
              <a:t>=2.</a:t>
            </a:r>
            <a:endParaRPr lang="en-US" sz="2400" dirty="0">
              <a:latin typeface="+mn-lt"/>
            </a:endParaRPr>
          </a:p>
        </p:txBody>
      </p:sp>
      <p:grpSp>
        <p:nvGrpSpPr>
          <p:cNvPr id="15" name="Group 14"/>
          <p:cNvGrpSpPr/>
          <p:nvPr/>
        </p:nvGrpSpPr>
        <p:grpSpPr>
          <a:xfrm>
            <a:off x="3563888" y="2924944"/>
            <a:ext cx="4536504" cy="2448272"/>
            <a:chOff x="3995936" y="2276872"/>
            <a:chExt cx="4536504" cy="2448272"/>
          </a:xfrm>
        </p:grpSpPr>
        <p:pic>
          <p:nvPicPr>
            <p:cNvPr id="19" name="Picture 18" descr="complete tree.PNG"/>
            <p:cNvPicPr>
              <a:picLocks noChangeAspect="1"/>
            </p:cNvPicPr>
            <p:nvPr/>
          </p:nvPicPr>
          <p:blipFill>
            <a:blip r:embed="rId12" cstate="print"/>
            <a:stretch>
              <a:fillRect/>
            </a:stretch>
          </p:blipFill>
          <p:spPr>
            <a:xfrm>
              <a:off x="5652120" y="2276872"/>
              <a:ext cx="2880320" cy="2448272"/>
            </a:xfrm>
            <a:prstGeom prst="rect">
              <a:avLst/>
            </a:prstGeom>
          </p:spPr>
        </p:pic>
        <p:sp>
          <p:nvSpPr>
            <p:cNvPr id="20" name="TextBox 19"/>
            <p:cNvSpPr txBox="1"/>
            <p:nvPr/>
          </p:nvSpPr>
          <p:spPr>
            <a:xfrm>
              <a:off x="3995936" y="2996952"/>
              <a:ext cx="1584176" cy="707886"/>
            </a:xfrm>
            <a:prstGeom prst="rect">
              <a:avLst/>
            </a:prstGeom>
            <a:noFill/>
          </p:spPr>
          <p:txBody>
            <a:bodyPr wrap="square" rtlCol="0">
              <a:spAutoFit/>
            </a:bodyPr>
            <a:lstStyle/>
            <a:p>
              <a:r>
                <a:rPr lang="en-US" sz="2000" dirty="0" smtClean="0">
                  <a:latin typeface="Calibri" pitchFamily="34" charset="0"/>
                  <a:cs typeface="Calibri" pitchFamily="34" charset="0"/>
                </a:rPr>
                <a:t>Height : 3</a:t>
              </a:r>
            </a:p>
            <a:p>
              <a:r>
                <a:rPr lang="en-US" sz="2000" dirty="0" smtClean="0">
                  <a:latin typeface="Calibri" pitchFamily="34" charset="0"/>
                  <a:cs typeface="Calibri" pitchFamily="34" charset="0"/>
                </a:rPr>
                <a:t>Total node : 7</a:t>
              </a:r>
              <a:endParaRPr lang="en-IN" sz="2000" dirty="0">
                <a:latin typeface="Calibri" pitchFamily="34" charset="0"/>
                <a:cs typeface="Calibri" pitchFamily="34" charset="0"/>
              </a:endParaRPr>
            </a:p>
          </p:txBody>
        </p:sp>
      </p:grpSp>
      <p:graphicFrame>
        <p:nvGraphicFramePr>
          <p:cNvPr id="2051" name="Object 3" descr="rId1"/>
          <p:cNvGraphicFramePr>
            <a:graphicFrameLocks noGrp="1" noChangeAspect="1"/>
          </p:cNvGraphicFramePr>
          <p:nvPr/>
        </p:nvGraphicFramePr>
        <p:xfrm>
          <a:off x="467544" y="3717032"/>
          <a:ext cx="2981325" cy="647700"/>
        </p:xfrm>
        <a:graphic>
          <a:graphicData uri="http://schemas.openxmlformats.org/presentationml/2006/ole">
            <mc:AlternateContent xmlns:mc="http://schemas.openxmlformats.org/markup-compatibility/2006">
              <mc:Choice xmlns:v="urn:schemas-microsoft-com:vml" Requires="v">
                <p:oleObj spid="_x0000_s2062" name="Equation" r:id="rId13" imgW="0" imgH="0" progId="">
                  <p:embed/>
                </p:oleObj>
              </mc:Choice>
              <mc:Fallback>
                <p:oleObj name="Equation" r:id="rId13" imgW="0" imgH="0" progId="">
                  <p:embed/>
                  <p:pic>
                    <p:nvPicPr>
                      <p:cNvPr id="0" name="Picture 3" descr="rId1"/>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7544" y="3717032"/>
                        <a:ext cx="2981325" cy="647700"/>
                      </a:xfrm>
                      <a:prstGeom prst="rect">
                        <a:avLst/>
                      </a:prstGeom>
                      <a:solidFill>
                        <a:srgbClr val="F0A22E"/>
                      </a:solidFill>
                      <a:ln w="12700">
                        <a:solidFill>
                          <a:srgbClr val="000000"/>
                        </a:solidFill>
                        <a:miter lim="800000"/>
                        <a:headEnd/>
                        <a:tailEnd/>
                      </a:ln>
                    </p:spPr>
                  </p:pic>
                </p:oleObj>
              </mc:Fallback>
            </mc:AlternateContent>
          </a:graphicData>
        </a:graphic>
      </p:graphicFrame>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2"/>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3"/>
            </p:custDataLst>
          </p:nvPr>
        </p:nvPicPr>
        <p:blipFill>
          <a:blip r:embed="rId10"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4"/>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Some Properties of Binary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6"/>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
        <p:nvSpPr>
          <p:cNvPr id="13" name="Rectangle 12"/>
          <p:cNvSpPr/>
          <p:nvPr/>
        </p:nvSpPr>
        <p:spPr>
          <a:xfrm>
            <a:off x="0" y="2132856"/>
            <a:ext cx="9144000" cy="830997"/>
          </a:xfrm>
          <a:prstGeom prst="rect">
            <a:avLst/>
          </a:prstGeom>
        </p:spPr>
        <p:txBody>
          <a:bodyPr wrap="square">
            <a:spAutoFit/>
          </a:bodyPr>
          <a:lstStyle/>
          <a:p>
            <a:pPr algn="just">
              <a:buFont typeface="Arial" pitchFamily="34" charset="0"/>
              <a:buChar char="•"/>
            </a:pPr>
            <a:r>
              <a:rPr lang="en-US" sz="2400" dirty="0" smtClean="0">
                <a:latin typeface="Calibri" pitchFamily="34" charset="0"/>
                <a:cs typeface="Calibri" pitchFamily="34" charset="0"/>
              </a:rPr>
              <a:t>Given a height of the binary tree, H, the </a:t>
            </a:r>
            <a:r>
              <a:rPr lang="en-US" sz="2400" b="1" dirty="0" smtClean="0">
                <a:solidFill>
                  <a:srgbClr val="0070C0"/>
                </a:solidFill>
                <a:latin typeface="Calibri" pitchFamily="34" charset="0"/>
                <a:cs typeface="Calibri" pitchFamily="34" charset="0"/>
              </a:rPr>
              <a:t>minimum number</a:t>
            </a:r>
            <a:r>
              <a:rPr lang="en-US" sz="2400" b="1" dirty="0" smtClean="0">
                <a:latin typeface="Calibri" pitchFamily="34" charset="0"/>
                <a:cs typeface="Calibri" pitchFamily="34" charset="0"/>
              </a:rPr>
              <a:t> </a:t>
            </a:r>
            <a:r>
              <a:rPr lang="en-US" sz="2400" dirty="0" smtClean="0">
                <a:latin typeface="Calibri" pitchFamily="34" charset="0"/>
                <a:cs typeface="Calibri" pitchFamily="34" charset="0"/>
              </a:rPr>
              <a:t>of nodes in the tree is given as follows:</a:t>
            </a:r>
          </a:p>
        </p:txBody>
      </p:sp>
      <p:pic>
        <p:nvPicPr>
          <p:cNvPr id="15" name="Picture 14" descr="tree.PNG"/>
          <p:cNvPicPr>
            <a:picLocks noChangeAspect="1"/>
          </p:cNvPicPr>
          <p:nvPr/>
        </p:nvPicPr>
        <p:blipFill>
          <a:blip r:embed="rId12" cstate="print"/>
          <a:stretch>
            <a:fillRect/>
          </a:stretch>
        </p:blipFill>
        <p:spPr>
          <a:xfrm>
            <a:off x="3995936" y="3140968"/>
            <a:ext cx="3576019" cy="1872208"/>
          </a:xfrm>
          <a:prstGeom prst="rect">
            <a:avLst/>
          </a:prstGeom>
        </p:spPr>
      </p:pic>
      <p:graphicFrame>
        <p:nvGraphicFramePr>
          <p:cNvPr id="3075" name="Object 3" descr="rId1"/>
          <p:cNvGraphicFramePr>
            <a:graphicFrameLocks noGrp="1" noChangeAspect="1"/>
          </p:cNvGraphicFramePr>
          <p:nvPr/>
        </p:nvGraphicFramePr>
        <p:xfrm>
          <a:off x="1331640" y="3645024"/>
          <a:ext cx="1981200" cy="742950"/>
        </p:xfrm>
        <a:graphic>
          <a:graphicData uri="http://schemas.openxmlformats.org/presentationml/2006/ole">
            <mc:AlternateContent xmlns:mc="http://schemas.openxmlformats.org/markup-compatibility/2006">
              <mc:Choice xmlns:v="urn:schemas-microsoft-com:vml" Requires="v">
                <p:oleObj spid="_x0000_s3086" name="Equation" r:id="rId13" imgW="0" imgH="0" progId="">
                  <p:embed/>
                </p:oleObj>
              </mc:Choice>
              <mc:Fallback>
                <p:oleObj name="Equation" r:id="rId13" imgW="0" imgH="0" progId="">
                  <p:embed/>
                  <p:pic>
                    <p:nvPicPr>
                      <p:cNvPr id="0" name="Picture 3" descr="rId1"/>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640" y="3645024"/>
                        <a:ext cx="1981200" cy="742950"/>
                      </a:xfrm>
                      <a:prstGeom prst="rect">
                        <a:avLst/>
                      </a:prstGeom>
                      <a:solidFill>
                        <a:srgbClr val="F0A22E"/>
                      </a:solidFill>
                      <a:ln w="12700">
                        <a:solidFill>
                          <a:srgbClr val="000000"/>
                        </a:solidFill>
                        <a:miter lim="800000"/>
                        <a:headEnd/>
                        <a:tailEnd/>
                      </a:ln>
                    </p:spPr>
                  </p:pic>
                </p:oleObj>
              </mc:Fallback>
            </mc:AlternateContent>
          </a:graphicData>
        </a:graphic>
      </p:graphicFrame>
    </p:spTree>
  </p:cSld>
  <p:clrMapOvr>
    <a:masterClrMapping/>
  </p:clrMapOvr>
  <p:transition advTm="81566"/>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2"/>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3"/>
            </p:custDataLst>
          </p:nvPr>
        </p:nvPicPr>
        <p:blipFill>
          <a:blip r:embed="rId10"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4"/>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Some Properties of Binary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6"/>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
        <p:nvSpPr>
          <p:cNvPr id="13" name="Rectangle 12"/>
          <p:cNvSpPr/>
          <p:nvPr/>
        </p:nvSpPr>
        <p:spPr>
          <a:xfrm>
            <a:off x="0" y="2132856"/>
            <a:ext cx="9144000" cy="830997"/>
          </a:xfrm>
          <a:prstGeom prst="rect">
            <a:avLst/>
          </a:prstGeom>
        </p:spPr>
        <p:txBody>
          <a:bodyPr wrap="square">
            <a:spAutoFit/>
          </a:bodyPr>
          <a:lstStyle/>
          <a:p>
            <a:pPr algn="just">
              <a:buFont typeface="Arial" pitchFamily="34" charset="0"/>
              <a:buChar char="•"/>
            </a:pPr>
            <a:r>
              <a:rPr lang="en-US" sz="2400" dirty="0" smtClean="0">
                <a:latin typeface="Calibri" pitchFamily="34" charset="0"/>
                <a:cs typeface="Calibri" pitchFamily="34" charset="0"/>
              </a:rPr>
              <a:t>The formula for the maximum number of nodes is derived from the fact that each node can have only two child except leaf node. </a:t>
            </a:r>
          </a:p>
        </p:txBody>
      </p:sp>
      <p:grpSp>
        <p:nvGrpSpPr>
          <p:cNvPr id="19" name="Group 18"/>
          <p:cNvGrpSpPr/>
          <p:nvPr/>
        </p:nvGrpSpPr>
        <p:grpSpPr>
          <a:xfrm>
            <a:off x="3563888" y="2996952"/>
            <a:ext cx="4608512" cy="2448272"/>
            <a:chOff x="3635896" y="3717032"/>
            <a:chExt cx="4608512" cy="2448272"/>
          </a:xfrm>
        </p:grpSpPr>
        <p:pic>
          <p:nvPicPr>
            <p:cNvPr id="20" name="Picture 19" descr="complete tree.PNG"/>
            <p:cNvPicPr>
              <a:picLocks noChangeAspect="1"/>
            </p:cNvPicPr>
            <p:nvPr/>
          </p:nvPicPr>
          <p:blipFill>
            <a:blip r:embed="rId12" cstate="print"/>
            <a:stretch>
              <a:fillRect/>
            </a:stretch>
          </p:blipFill>
          <p:spPr>
            <a:xfrm>
              <a:off x="5364088" y="3717032"/>
              <a:ext cx="2880320" cy="2448272"/>
            </a:xfrm>
            <a:prstGeom prst="rect">
              <a:avLst/>
            </a:prstGeom>
          </p:spPr>
        </p:pic>
        <p:sp>
          <p:nvSpPr>
            <p:cNvPr id="21" name="TextBox 20"/>
            <p:cNvSpPr txBox="1"/>
            <p:nvPr/>
          </p:nvSpPr>
          <p:spPr>
            <a:xfrm>
              <a:off x="3635896" y="4293096"/>
              <a:ext cx="1728192" cy="707886"/>
            </a:xfrm>
            <a:prstGeom prst="rect">
              <a:avLst/>
            </a:prstGeom>
            <a:noFill/>
          </p:spPr>
          <p:txBody>
            <a:bodyPr wrap="square" rtlCol="0">
              <a:spAutoFit/>
            </a:bodyPr>
            <a:lstStyle/>
            <a:p>
              <a:r>
                <a:rPr lang="en-US" sz="2000" dirty="0" smtClean="0">
                  <a:latin typeface="Calibri" pitchFamily="34" charset="0"/>
                  <a:cs typeface="Calibri" pitchFamily="34" charset="0"/>
                </a:rPr>
                <a:t>Height : 3</a:t>
              </a:r>
            </a:p>
            <a:p>
              <a:r>
                <a:rPr lang="en-US" sz="2000" dirty="0" smtClean="0">
                  <a:latin typeface="Calibri" pitchFamily="34" charset="0"/>
                  <a:cs typeface="Calibri" pitchFamily="34" charset="0"/>
                </a:rPr>
                <a:t>Total nodes : 7</a:t>
              </a:r>
              <a:endParaRPr lang="en-IN" sz="2000" dirty="0">
                <a:latin typeface="Calibri" pitchFamily="34" charset="0"/>
                <a:cs typeface="Calibri" pitchFamily="34" charset="0"/>
              </a:endParaRPr>
            </a:p>
          </p:txBody>
        </p:sp>
      </p:grpSp>
      <p:graphicFrame>
        <p:nvGraphicFramePr>
          <p:cNvPr id="4099" name="Object 3" descr="rId1"/>
          <p:cNvGraphicFramePr>
            <a:graphicFrameLocks noGrp="1" noChangeAspect="1"/>
          </p:cNvGraphicFramePr>
          <p:nvPr/>
        </p:nvGraphicFramePr>
        <p:xfrm>
          <a:off x="611560" y="3573016"/>
          <a:ext cx="2667000" cy="768350"/>
        </p:xfrm>
        <a:graphic>
          <a:graphicData uri="http://schemas.openxmlformats.org/presentationml/2006/ole">
            <mc:AlternateContent xmlns:mc="http://schemas.openxmlformats.org/markup-compatibility/2006">
              <mc:Choice xmlns:v="urn:schemas-microsoft-com:vml" Requires="v">
                <p:oleObj spid="_x0000_s4110" name="Equation" r:id="rId13" imgW="0" imgH="0" progId="">
                  <p:embed/>
                </p:oleObj>
              </mc:Choice>
              <mc:Fallback>
                <p:oleObj name="Equation" r:id="rId13" imgW="0" imgH="0" progId="">
                  <p:embed/>
                  <p:pic>
                    <p:nvPicPr>
                      <p:cNvPr id="0" name="Picture 3" descr="rId1"/>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560" y="3573016"/>
                        <a:ext cx="2667000" cy="768350"/>
                      </a:xfrm>
                      <a:prstGeom prst="rect">
                        <a:avLst/>
                      </a:prstGeom>
                      <a:solidFill>
                        <a:srgbClr val="F0A22E"/>
                      </a:solidFill>
                      <a:ln w="12700">
                        <a:solidFill>
                          <a:srgbClr val="000000"/>
                        </a:solidFill>
                        <a:miter lim="800000"/>
                        <a:headEnd/>
                        <a:tailEnd/>
                      </a:ln>
                    </p:spPr>
                  </p:pic>
                </p:oleObj>
              </mc:Fallback>
            </mc:AlternateContent>
          </a:graphicData>
        </a:graphic>
      </p:graphicFrame>
    </p:spTree>
  </p:cSld>
  <p:clrMapOvr>
    <a:masterClrMapping/>
  </p:clrMapOvr>
  <p:transition advTm="81566"/>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Some Properties of Binary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Rectangle 12"/>
          <p:cNvSpPr/>
          <p:nvPr/>
        </p:nvSpPr>
        <p:spPr>
          <a:xfrm>
            <a:off x="0" y="2132856"/>
            <a:ext cx="9144000" cy="1200329"/>
          </a:xfrm>
          <a:prstGeom prst="rect">
            <a:avLst/>
          </a:prstGeom>
        </p:spPr>
        <p:txBody>
          <a:bodyPr wrap="square">
            <a:spAutoFit/>
          </a:bodyPr>
          <a:lstStyle/>
          <a:p>
            <a:pPr eaLnBrk="1" hangingPunct="1">
              <a:buFont typeface="Arial" pitchFamily="34" charset="0"/>
              <a:buChar char="•"/>
            </a:pPr>
            <a:r>
              <a:rPr lang="en-US" sz="2400" dirty="0" smtClean="0">
                <a:latin typeface="Calibri" pitchFamily="34" charset="0"/>
                <a:cs typeface="Calibri" pitchFamily="34" charset="0"/>
              </a:rPr>
              <a:t>A binary tree with N nodes has exactly N-1 edges.</a:t>
            </a:r>
          </a:p>
          <a:p>
            <a:pPr eaLnBrk="1" hangingPunct="1">
              <a:buFont typeface="Arial" pitchFamily="34" charset="0"/>
              <a:buChar char="•"/>
            </a:pPr>
            <a:r>
              <a:rPr lang="en-US" sz="2400" dirty="0" smtClean="0">
                <a:latin typeface="Calibri" pitchFamily="34" charset="0"/>
                <a:cs typeface="Calibri" pitchFamily="34" charset="0"/>
              </a:rPr>
              <a:t>The number of leaf nodes is equal to the number of nodes with two children + 1.</a:t>
            </a:r>
          </a:p>
        </p:txBody>
      </p:sp>
      <p:grpSp>
        <p:nvGrpSpPr>
          <p:cNvPr id="14" name="Group 13"/>
          <p:cNvGrpSpPr/>
          <p:nvPr/>
        </p:nvGrpSpPr>
        <p:grpSpPr>
          <a:xfrm>
            <a:off x="1403648" y="3356992"/>
            <a:ext cx="6336704" cy="2448272"/>
            <a:chOff x="1907704" y="3645024"/>
            <a:chExt cx="6336704" cy="2448272"/>
          </a:xfrm>
        </p:grpSpPr>
        <p:pic>
          <p:nvPicPr>
            <p:cNvPr id="15" name="Picture 14" descr="complete tree.PNG"/>
            <p:cNvPicPr>
              <a:picLocks noChangeAspect="1"/>
            </p:cNvPicPr>
            <p:nvPr/>
          </p:nvPicPr>
          <p:blipFill>
            <a:blip r:embed="rId11" cstate="print"/>
            <a:stretch>
              <a:fillRect/>
            </a:stretch>
          </p:blipFill>
          <p:spPr>
            <a:xfrm>
              <a:off x="5364088" y="3645024"/>
              <a:ext cx="2880320" cy="2448272"/>
            </a:xfrm>
            <a:prstGeom prst="rect">
              <a:avLst/>
            </a:prstGeom>
          </p:spPr>
        </p:pic>
        <p:sp>
          <p:nvSpPr>
            <p:cNvPr id="16" name="TextBox 15"/>
            <p:cNvSpPr txBox="1"/>
            <p:nvPr/>
          </p:nvSpPr>
          <p:spPr>
            <a:xfrm>
              <a:off x="1907704" y="4293096"/>
              <a:ext cx="3456384" cy="1015663"/>
            </a:xfrm>
            <a:prstGeom prst="rect">
              <a:avLst/>
            </a:prstGeom>
            <a:noFill/>
          </p:spPr>
          <p:txBody>
            <a:bodyPr wrap="square" rtlCol="0">
              <a:spAutoFit/>
            </a:bodyPr>
            <a:lstStyle/>
            <a:p>
              <a:r>
                <a:rPr lang="en-US" sz="2000" dirty="0" smtClean="0">
                  <a:latin typeface="Calibri" pitchFamily="34" charset="0"/>
                  <a:cs typeface="Calibri" pitchFamily="34" charset="0"/>
                </a:rPr>
                <a:t>Total nodes : 7</a:t>
              </a:r>
            </a:p>
            <a:p>
              <a:r>
                <a:rPr lang="en-US" sz="2000" dirty="0" smtClean="0">
                  <a:latin typeface="Calibri" pitchFamily="34" charset="0"/>
                  <a:cs typeface="Calibri" pitchFamily="34" charset="0"/>
                </a:rPr>
                <a:t>Total edges : 6</a:t>
              </a:r>
            </a:p>
            <a:p>
              <a:r>
                <a:rPr lang="en-US" sz="2000" dirty="0" smtClean="0">
                  <a:latin typeface="Calibri" pitchFamily="34" charset="0"/>
                  <a:cs typeface="Calibri" pitchFamily="34" charset="0"/>
                </a:rPr>
                <a:t>Leaf nodes : 4</a:t>
              </a:r>
              <a:endParaRPr lang="en-IN" sz="2000" dirty="0">
                <a:latin typeface="Calibri" pitchFamily="34" charset="0"/>
                <a:cs typeface="Calibri" pitchFamily="34" charset="0"/>
              </a:endParaRPr>
            </a:p>
          </p:txBody>
        </p:sp>
      </p:grpSp>
      <p:pic>
        <p:nvPicPr>
          <p:cNvPr id="5122" name="Object 3" descr="rId1"/>
          <p:cNvPicPr>
            <a:picLocks noGrp="1"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11188" y="3573463"/>
            <a:ext cx="2667000" cy="768350"/>
          </a:xfrm>
          <a:prstGeom prst="rect">
            <a:avLst/>
          </a:prstGeom>
          <a:solidFill>
            <a:srgbClr val="F0A22E"/>
          </a:solidFill>
          <a:ln w="12700">
            <a:solidFill>
              <a:srgbClr val="000000"/>
            </a:solidFill>
            <a:miter lim="800000"/>
            <a:headEnd/>
            <a:tailEnd/>
          </a:ln>
        </p:spPr>
      </p:pic>
    </p:spTree>
  </p:cSld>
  <p:clrMapOvr>
    <a:masterClrMapping/>
  </p:clrMapOvr>
  <p:transition advTm="81566"/>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2"/>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3"/>
            </p:custDataLst>
          </p:nvPr>
        </p:nvPicPr>
        <p:blipFill>
          <a:blip r:embed="rId10"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4"/>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Some Properties of Binary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6"/>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
        <p:nvSpPr>
          <p:cNvPr id="13" name="Rectangle 12"/>
          <p:cNvSpPr/>
          <p:nvPr/>
        </p:nvSpPr>
        <p:spPr>
          <a:xfrm>
            <a:off x="0" y="2132856"/>
            <a:ext cx="9144000" cy="757130"/>
          </a:xfrm>
          <a:prstGeom prst="rect">
            <a:avLst/>
          </a:prstGeom>
        </p:spPr>
        <p:txBody>
          <a:bodyPr wrap="square">
            <a:spAutoFit/>
          </a:bodyPr>
          <a:lstStyle/>
          <a:p>
            <a:pPr eaLnBrk="1" hangingPunct="1">
              <a:lnSpc>
                <a:spcPct val="90000"/>
              </a:lnSpc>
              <a:buFont typeface="Arial" pitchFamily="34" charset="0"/>
              <a:buChar char="•"/>
            </a:pPr>
            <a:r>
              <a:rPr lang="en-US" sz="2400" dirty="0" smtClean="0">
                <a:latin typeface="Calibri" pitchFamily="34" charset="0"/>
                <a:cs typeface="Calibri" pitchFamily="34" charset="0"/>
              </a:rPr>
              <a:t>The </a:t>
            </a:r>
            <a:r>
              <a:rPr lang="en-US" sz="2400" dirty="0" smtClean="0">
                <a:solidFill>
                  <a:srgbClr val="0070C0"/>
                </a:solidFill>
                <a:latin typeface="Calibri" pitchFamily="34" charset="0"/>
                <a:cs typeface="Calibri" pitchFamily="34" charset="0"/>
              </a:rPr>
              <a:t>balance factor </a:t>
            </a:r>
            <a:r>
              <a:rPr lang="en-US" sz="2400" dirty="0" smtClean="0">
                <a:latin typeface="Calibri" pitchFamily="34" charset="0"/>
                <a:cs typeface="Calibri" pitchFamily="34" charset="0"/>
              </a:rPr>
              <a:t>of</a:t>
            </a:r>
            <a:r>
              <a:rPr lang="en-US" sz="2400" dirty="0" smtClean="0">
                <a:solidFill>
                  <a:srgbClr val="660066"/>
                </a:solidFill>
                <a:latin typeface="Calibri" pitchFamily="34" charset="0"/>
                <a:cs typeface="Calibri" pitchFamily="34" charset="0"/>
              </a:rPr>
              <a:t> </a:t>
            </a:r>
            <a:r>
              <a:rPr lang="en-US" sz="2400" dirty="0" smtClean="0">
                <a:latin typeface="Calibri" pitchFamily="34" charset="0"/>
                <a:cs typeface="Calibri" pitchFamily="34" charset="0"/>
              </a:rPr>
              <a:t>a binary tree is the difference in height between its left and right sub trees:</a:t>
            </a:r>
          </a:p>
        </p:txBody>
      </p:sp>
      <p:graphicFrame>
        <p:nvGraphicFramePr>
          <p:cNvPr id="6146" name="Object 2" descr="rId1"/>
          <p:cNvGraphicFramePr>
            <a:graphicFrameLocks noGrp="1" noChangeAspect="1"/>
          </p:cNvGraphicFramePr>
          <p:nvPr/>
        </p:nvGraphicFramePr>
        <p:xfrm>
          <a:off x="2699792" y="4221088"/>
          <a:ext cx="2665413" cy="738187"/>
        </p:xfrm>
        <a:graphic>
          <a:graphicData uri="http://schemas.openxmlformats.org/presentationml/2006/ole">
            <mc:AlternateContent xmlns:mc="http://schemas.openxmlformats.org/markup-compatibility/2006">
              <mc:Choice xmlns:v="urn:schemas-microsoft-com:vml" Requires="v">
                <p:oleObj spid="_x0000_s6157" name="Equation" r:id="rId12" imgW="0" imgH="0" progId="">
                  <p:embed/>
                </p:oleObj>
              </mc:Choice>
              <mc:Fallback>
                <p:oleObj name="Equation" r:id="rId12" imgW="0" imgH="0" progId="">
                  <p:embed/>
                  <p:pic>
                    <p:nvPicPr>
                      <p:cNvPr id="0" name="Picture 2" descr="rId1"/>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99792" y="4221088"/>
                        <a:ext cx="2665413" cy="738187"/>
                      </a:xfrm>
                      <a:prstGeom prst="rect">
                        <a:avLst/>
                      </a:prstGeom>
                      <a:solidFill>
                        <a:srgbClr val="F0A22E"/>
                      </a:solidFill>
                      <a:ln w="12700">
                        <a:solidFill>
                          <a:srgbClr val="000000"/>
                        </a:solidFill>
                        <a:miter lim="800000"/>
                        <a:headEnd/>
                        <a:tailEnd/>
                      </a:ln>
                    </p:spPr>
                  </p:pic>
                </p:oleObj>
              </mc:Fallback>
            </mc:AlternateContent>
          </a:graphicData>
        </a:graphic>
      </p:graphicFrame>
    </p:spTree>
  </p:cSld>
  <p:clrMapOvr>
    <a:masterClrMapping/>
  </p:clrMapOvr>
  <p:transition advTm="81566"/>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Some Properties of Binary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grpSp>
        <p:nvGrpSpPr>
          <p:cNvPr id="11" name="Group 10"/>
          <p:cNvGrpSpPr/>
          <p:nvPr/>
        </p:nvGrpSpPr>
        <p:grpSpPr>
          <a:xfrm>
            <a:off x="251520" y="2132856"/>
            <a:ext cx="8892480" cy="4725144"/>
            <a:chOff x="152400" y="304800"/>
            <a:chExt cx="8382000" cy="6019800"/>
          </a:xfrm>
        </p:grpSpPr>
        <p:pic>
          <p:nvPicPr>
            <p:cNvPr id="12" name="Picture 2" descr="Fig06-06"/>
            <p:cNvPicPr>
              <a:picLocks noChangeAspect="1" noChangeArrowheads="1"/>
            </p:cNvPicPr>
            <p:nvPr/>
          </p:nvPicPr>
          <p:blipFill>
            <a:blip r:embed="rId11" cstate="print"/>
            <a:stretch>
              <a:fillRect/>
            </a:stretch>
          </p:blipFill>
          <p:spPr bwMode="auto">
            <a:xfrm>
              <a:off x="152400" y="304800"/>
              <a:ext cx="8382000" cy="6019800"/>
            </a:xfrm>
            <a:prstGeom prst="rect">
              <a:avLst/>
            </a:prstGeom>
            <a:noFill/>
            <a:ln w="9525">
              <a:noFill/>
              <a:miter lim="800000"/>
            </a:ln>
          </p:spPr>
        </p:pic>
        <p:sp>
          <p:nvSpPr>
            <p:cNvPr id="14" name="Text Box 13"/>
            <p:cNvSpPr txBox="1">
              <a:spLocks noChangeArrowheads="1"/>
            </p:cNvSpPr>
            <p:nvPr/>
          </p:nvSpPr>
          <p:spPr bwMode="auto">
            <a:xfrm>
              <a:off x="152400" y="457200"/>
              <a:ext cx="1905000" cy="1058684"/>
            </a:xfrm>
            <a:prstGeom prst="rect">
              <a:avLst/>
            </a:prstGeom>
            <a:noFill/>
            <a:ln w="9525">
              <a:noFill/>
              <a:miter lim="800000"/>
            </a:ln>
          </p:spPr>
          <p:txBody>
            <a:bodyPr>
              <a:spAutoFit/>
            </a:bodyPr>
            <a:lstStyle/>
            <a:p>
              <a:pPr>
                <a:spcBef>
                  <a:spcPct val="50000"/>
                </a:spcBef>
              </a:pPr>
              <a:r>
                <a:rPr lang="en-US" sz="2400" dirty="0">
                  <a:solidFill>
                    <a:schemeClr val="tx2"/>
                  </a:solidFill>
                  <a:latin typeface="Calibri" pitchFamily="34" charset="0"/>
                  <a:cs typeface="Calibri" pitchFamily="34" charset="0"/>
                </a:rPr>
                <a:t>Balance of the tree</a:t>
              </a:r>
            </a:p>
          </p:txBody>
        </p:sp>
      </p:grpSp>
    </p:spTree>
  </p:cSld>
  <p:clrMapOvr>
    <a:masterClrMapping/>
  </p:clrMapOvr>
  <p:transition advTm="81566"/>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Complete binary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Rectangle 12"/>
          <p:cNvSpPr/>
          <p:nvPr/>
        </p:nvSpPr>
        <p:spPr>
          <a:xfrm>
            <a:off x="0" y="2132856"/>
            <a:ext cx="9144000" cy="2308324"/>
          </a:xfrm>
          <a:prstGeom prst="rect">
            <a:avLst/>
          </a:prstGeom>
        </p:spPr>
        <p:txBody>
          <a:bodyPr wrap="square">
            <a:spAutoFit/>
          </a:bodyPr>
          <a:lstStyle/>
          <a:p>
            <a:pPr algn="just" eaLnBrk="1" hangingPunct="1">
              <a:buFont typeface="Arial" pitchFamily="34" charset="0"/>
              <a:buChar char="•"/>
            </a:pPr>
            <a:r>
              <a:rPr lang="en-US" sz="2400" dirty="0" smtClean="0">
                <a:latin typeface="Calibri" pitchFamily="34" charset="0"/>
                <a:cs typeface="Calibri" pitchFamily="34" charset="0"/>
              </a:rPr>
              <a:t>A </a:t>
            </a:r>
            <a:r>
              <a:rPr lang="en-US" sz="2400" b="1" dirty="0" smtClean="0">
                <a:solidFill>
                  <a:srgbClr val="0070C0"/>
                </a:solidFill>
                <a:latin typeface="Calibri" pitchFamily="34" charset="0"/>
                <a:cs typeface="Calibri" pitchFamily="34" charset="0"/>
              </a:rPr>
              <a:t>complete binary tree</a:t>
            </a:r>
            <a:r>
              <a:rPr lang="en-US" sz="2400" b="1" dirty="0" smtClean="0">
                <a:solidFill>
                  <a:srgbClr val="660066"/>
                </a:solidFill>
                <a:latin typeface="Calibri" pitchFamily="34" charset="0"/>
                <a:cs typeface="Calibri" pitchFamily="34" charset="0"/>
              </a:rPr>
              <a:t> </a:t>
            </a:r>
            <a:r>
              <a:rPr lang="en-US" sz="2400" dirty="0" smtClean="0">
                <a:latin typeface="Calibri" pitchFamily="34" charset="0"/>
                <a:cs typeface="Calibri" pitchFamily="34" charset="0"/>
              </a:rPr>
              <a:t>is tree in which all the leaves are at same level and any non-leaf node have exactly two children.</a:t>
            </a:r>
          </a:p>
          <a:p>
            <a:pPr algn="just" eaLnBrk="1" hangingPunct="1">
              <a:buFont typeface="Arial" pitchFamily="34" charset="0"/>
              <a:buChar char="•"/>
            </a:pPr>
            <a:r>
              <a:rPr lang="en-US" sz="2400" dirty="0" smtClean="0">
                <a:latin typeface="Calibri" pitchFamily="34" charset="0"/>
                <a:cs typeface="Calibri" pitchFamily="34" charset="0"/>
              </a:rPr>
              <a:t>The total number of nodes in complete binary trees are 2</a:t>
            </a:r>
            <a:r>
              <a:rPr lang="en-US" sz="2400" baseline="42000" dirty="0" smtClean="0">
                <a:latin typeface="Calibri" pitchFamily="34" charset="0"/>
                <a:cs typeface="Calibri" pitchFamily="34" charset="0"/>
              </a:rPr>
              <a:t>h</a:t>
            </a:r>
            <a:r>
              <a:rPr lang="en-US" sz="2400" dirty="0" smtClean="0">
                <a:latin typeface="Calibri" pitchFamily="34" charset="0"/>
                <a:cs typeface="Calibri" pitchFamily="34" charset="0"/>
              </a:rPr>
              <a:t> – 1.</a:t>
            </a:r>
          </a:p>
          <a:p>
            <a:pPr algn="just" eaLnBrk="1" hangingPunct="1">
              <a:buFont typeface="Arial" pitchFamily="34" charset="0"/>
              <a:buChar char="•"/>
            </a:pPr>
            <a:r>
              <a:rPr lang="en-US" sz="2400" dirty="0" smtClean="0">
                <a:latin typeface="Calibri" pitchFamily="34" charset="0"/>
                <a:cs typeface="Calibri" pitchFamily="34" charset="0"/>
              </a:rPr>
              <a:t>Total number of leaf nodes in complete binary trees are 2</a:t>
            </a:r>
            <a:r>
              <a:rPr lang="en-US" sz="2400" baseline="40000" dirty="0" smtClean="0">
                <a:latin typeface="Calibri" pitchFamily="34" charset="0"/>
                <a:cs typeface="Calibri" pitchFamily="34" charset="0"/>
              </a:rPr>
              <a:t>h-1</a:t>
            </a:r>
            <a:r>
              <a:rPr lang="en-US" sz="2400" dirty="0" smtClean="0">
                <a:latin typeface="Calibri" pitchFamily="34" charset="0"/>
                <a:cs typeface="Calibri" pitchFamily="34" charset="0"/>
              </a:rPr>
              <a:t> .</a:t>
            </a:r>
          </a:p>
          <a:p>
            <a:pPr algn="just">
              <a:buFont typeface="Arial" pitchFamily="34" charset="0"/>
              <a:buChar char="•"/>
            </a:pPr>
            <a:r>
              <a:rPr lang="en-US" sz="2400" dirty="0" smtClean="0">
                <a:latin typeface="Calibri" pitchFamily="34" charset="0"/>
                <a:cs typeface="Calibri" pitchFamily="34" charset="0"/>
              </a:rPr>
              <a:t>Non leaf node = 2</a:t>
            </a:r>
            <a:r>
              <a:rPr lang="en-US" sz="2400" baseline="40000" dirty="0" smtClean="0">
                <a:latin typeface="Calibri" pitchFamily="34" charset="0"/>
                <a:cs typeface="Calibri" pitchFamily="34" charset="0"/>
              </a:rPr>
              <a:t>h-1</a:t>
            </a:r>
            <a:r>
              <a:rPr lang="en-US" sz="2400" dirty="0" smtClean="0">
                <a:latin typeface="Calibri" pitchFamily="34" charset="0"/>
                <a:cs typeface="Calibri" pitchFamily="34" charset="0"/>
              </a:rPr>
              <a:t> – 1.</a:t>
            </a:r>
          </a:p>
          <a:p>
            <a:pPr algn="just">
              <a:buFont typeface="Arial" pitchFamily="34" charset="0"/>
              <a:buChar char="•"/>
            </a:pPr>
            <a:r>
              <a:rPr lang="en-US" sz="2400" dirty="0" smtClean="0">
                <a:latin typeface="Calibri" pitchFamily="34" charset="0"/>
                <a:cs typeface="Calibri" pitchFamily="34" charset="0"/>
              </a:rPr>
              <a:t>At each level there are exactly 2</a:t>
            </a:r>
            <a:r>
              <a:rPr lang="en-US" sz="2400" baseline="42000" dirty="0" smtClean="0">
                <a:latin typeface="Calibri" pitchFamily="34" charset="0"/>
                <a:cs typeface="Calibri" pitchFamily="34" charset="0"/>
              </a:rPr>
              <a:t>L</a:t>
            </a:r>
            <a:r>
              <a:rPr lang="en-US" sz="2400" dirty="0" smtClean="0">
                <a:latin typeface="Calibri" pitchFamily="34" charset="0"/>
                <a:cs typeface="Calibri" pitchFamily="34" charset="0"/>
              </a:rPr>
              <a:t> number of nodes.</a:t>
            </a:r>
          </a:p>
        </p:txBody>
      </p:sp>
    </p:spTree>
  </p:cSld>
  <p:clrMapOvr>
    <a:masterClrMapping/>
  </p:clrMapOvr>
  <p:transition advTm="8156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200" b="1" dirty="0" smtClean="0">
                <a:solidFill>
                  <a:schemeClr val="bg1"/>
                </a:solidFill>
                <a:latin typeface="+mn-lt"/>
              </a:rPr>
              <a:t>Objectives</a:t>
            </a:r>
            <a:endParaRPr lang="en-IN" altLang="en-US" sz="3000" b="1" dirty="0">
              <a:solidFill>
                <a:schemeClr val="bg1"/>
              </a:solidFill>
              <a:latin typeface="+mn-lt"/>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Content Placeholder 2"/>
          <p:cNvSpPr>
            <a:spLocks noGrp="1"/>
          </p:cNvSpPr>
          <p:nvPr>
            <p:ph idx="1"/>
          </p:nvPr>
        </p:nvSpPr>
        <p:spPr>
          <a:xfrm>
            <a:off x="0" y="2276872"/>
            <a:ext cx="8763000" cy="3456384"/>
          </a:xfrm>
        </p:spPr>
        <p:txBody>
          <a:bodyPr/>
          <a:lstStyle>
            <a:defPPr/>
          </a:lstStyle>
          <a:p>
            <a:pPr>
              <a:buNone/>
            </a:pPr>
            <a:r>
              <a:rPr lang="en-US" sz="2000" dirty="0" smtClean="0">
                <a:latin typeface="Calibri" pitchFamily="34" charset="0"/>
                <a:cs typeface="Calibri" pitchFamily="34" charset="0"/>
              </a:rPr>
              <a:t>At the end of this unit, you will be able to understand the:</a:t>
            </a:r>
          </a:p>
          <a:p>
            <a:pPr>
              <a:buFont typeface="Wingdings" pitchFamily="2" charset="2"/>
              <a:buChar char="§"/>
            </a:pPr>
            <a:endParaRPr lang="en-US" sz="2000" dirty="0" smtClean="0">
              <a:latin typeface="Calibri" pitchFamily="34" charset="0"/>
              <a:cs typeface="Calibri" pitchFamily="34" charset="0"/>
            </a:endParaRPr>
          </a:p>
          <a:p>
            <a:pPr>
              <a:buFont typeface="Wingdings" pitchFamily="2" charset="2"/>
              <a:buChar char="§"/>
            </a:pPr>
            <a:r>
              <a:rPr lang="en-US" sz="2000" dirty="0" smtClean="0">
                <a:latin typeface="Calibri" pitchFamily="34" charset="0"/>
                <a:cs typeface="Calibri" pitchFamily="34" charset="0"/>
              </a:rPr>
              <a:t>basic tree terminologies </a:t>
            </a:r>
            <a:r>
              <a:rPr lang="en-US" sz="2000" b="1" dirty="0" smtClean="0">
                <a:solidFill>
                  <a:schemeClr val="tx2">
                    <a:lumMod val="60000"/>
                    <a:lumOff val="40000"/>
                  </a:schemeClr>
                </a:solidFill>
                <a:latin typeface="Calibri" pitchFamily="34" charset="0"/>
                <a:cs typeface="Calibri" pitchFamily="34" charset="0"/>
              </a:rPr>
              <a:t>(concepts)</a:t>
            </a:r>
          </a:p>
          <a:p>
            <a:pPr>
              <a:buNone/>
            </a:pPr>
            <a:endParaRPr lang="en-US" sz="2000" b="1" dirty="0" smtClean="0">
              <a:solidFill>
                <a:schemeClr val="tx2">
                  <a:lumMod val="60000"/>
                  <a:lumOff val="40000"/>
                </a:schemeClr>
              </a:solidFill>
              <a:latin typeface="Calibri" pitchFamily="34" charset="0"/>
              <a:cs typeface="Calibri" pitchFamily="34" charset="0"/>
            </a:endParaRPr>
          </a:p>
          <a:p>
            <a:pPr>
              <a:buFont typeface="Wingdings" pitchFamily="2" charset="2"/>
              <a:buChar char="§"/>
            </a:pPr>
            <a:r>
              <a:rPr lang="en-US" sz="2000" dirty="0" smtClean="0">
                <a:latin typeface="Calibri" pitchFamily="34" charset="0"/>
                <a:cs typeface="Calibri" pitchFamily="34" charset="0"/>
              </a:rPr>
              <a:t>Various types of trees</a:t>
            </a:r>
          </a:p>
          <a:p>
            <a:pPr>
              <a:buFont typeface="Wingdings" pitchFamily="2" charset="2"/>
              <a:buChar char="§"/>
            </a:pPr>
            <a:endParaRPr lang="en-US" sz="2000" dirty="0" smtClean="0">
              <a:latin typeface="Calibri" pitchFamily="34" charset="0"/>
              <a:cs typeface="Calibri" pitchFamily="34" charset="0"/>
            </a:endParaRPr>
          </a:p>
          <a:p>
            <a:pPr>
              <a:buFont typeface="Wingdings" pitchFamily="2" charset="2"/>
              <a:buChar char="§"/>
            </a:pPr>
            <a:r>
              <a:rPr lang="en-US" sz="2000" dirty="0" smtClean="0">
                <a:latin typeface="Calibri" pitchFamily="34" charset="0"/>
                <a:cs typeface="Calibri" pitchFamily="34" charset="0"/>
              </a:rPr>
              <a:t>Various operation perform on binary trees</a:t>
            </a:r>
          </a:p>
        </p:txBody>
      </p:sp>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Complete binary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grpSp>
        <p:nvGrpSpPr>
          <p:cNvPr id="10" name="Group 5"/>
          <p:cNvGrpSpPr>
            <a:grpSpLocks noGrp="1"/>
          </p:cNvGrpSpPr>
          <p:nvPr/>
        </p:nvGrpSpPr>
        <p:grpSpPr>
          <a:xfrm>
            <a:off x="1115616" y="2276872"/>
            <a:ext cx="6809625" cy="3169734"/>
            <a:chOff x="3279" y="1253"/>
            <a:chExt cx="1951" cy="1384"/>
          </a:xfrm>
        </p:grpSpPr>
        <p:sp>
          <p:nvSpPr>
            <p:cNvPr id="11" name="AutoShape 6"/>
            <p:cNvSpPr>
              <a:spLocks noChangeAspect="1" noChangeArrowheads="1"/>
            </p:cNvSpPr>
            <p:nvPr/>
          </p:nvSpPr>
          <p:spPr bwMode="auto">
            <a:xfrm>
              <a:off x="4217" y="1253"/>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A</a:t>
              </a:r>
            </a:p>
          </p:txBody>
        </p:sp>
        <p:sp>
          <p:nvSpPr>
            <p:cNvPr id="12" name="AutoShape 7"/>
            <p:cNvSpPr>
              <a:spLocks noChangeAspect="1" noChangeArrowheads="1"/>
            </p:cNvSpPr>
            <p:nvPr/>
          </p:nvSpPr>
          <p:spPr bwMode="auto">
            <a:xfrm>
              <a:off x="3589" y="1769"/>
              <a:ext cx="211"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B</a:t>
              </a:r>
            </a:p>
          </p:txBody>
        </p:sp>
        <p:sp>
          <p:nvSpPr>
            <p:cNvPr id="14"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C</a:t>
              </a:r>
            </a:p>
          </p:txBody>
        </p:sp>
        <p:sp>
          <p:nvSpPr>
            <p:cNvPr id="15" name="AutoShape 10"/>
            <p:cNvSpPr>
              <a:spLocks noChangeAspect="1" noChangeArrowheads="1"/>
            </p:cNvSpPr>
            <p:nvPr/>
          </p:nvSpPr>
          <p:spPr bwMode="auto">
            <a:xfrm>
              <a:off x="4494" y="2404"/>
              <a:ext cx="222"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G</a:t>
              </a:r>
            </a:p>
          </p:txBody>
        </p:sp>
        <p:sp>
          <p:nvSpPr>
            <p:cNvPr id="16" name="AutoShape 11"/>
            <p:cNvSpPr>
              <a:spLocks noChangeAspect="1" noChangeArrowheads="1"/>
            </p:cNvSpPr>
            <p:nvPr/>
          </p:nvSpPr>
          <p:spPr bwMode="auto">
            <a:xfrm>
              <a:off x="5007" y="2404"/>
              <a:ext cx="223"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H</a:t>
              </a:r>
            </a:p>
          </p:txBody>
        </p:sp>
        <p:sp>
          <p:nvSpPr>
            <p:cNvPr id="17" name="AutoShape 12"/>
            <p:cNvSpPr>
              <a:spLocks noChangeAspect="1" noChangeArrowheads="1"/>
            </p:cNvSpPr>
            <p:nvPr/>
          </p:nvSpPr>
          <p:spPr bwMode="auto">
            <a:xfrm>
              <a:off x="3279" y="2397"/>
              <a:ext cx="208"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E</a:t>
              </a:r>
            </a:p>
          </p:txBody>
        </p:sp>
        <p:sp>
          <p:nvSpPr>
            <p:cNvPr id="18" name="AutoShape 13"/>
            <p:cNvSpPr>
              <a:spLocks noChangeAspect="1" noChangeArrowheads="1"/>
            </p:cNvSpPr>
            <p:nvPr/>
          </p:nvSpPr>
          <p:spPr bwMode="auto">
            <a:xfrm>
              <a:off x="3919" y="2397"/>
              <a:ext cx="202" cy="231"/>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dirty="0">
                  <a:latin typeface="Tahoma" pitchFamily="34" charset="0"/>
                </a:rPr>
                <a:t>F</a:t>
              </a:r>
            </a:p>
          </p:txBody>
        </p:sp>
        <p:cxnSp>
          <p:nvCxnSpPr>
            <p:cNvPr id="19" name="AutoShape 14"/>
            <p:cNvCxnSpPr>
              <a:cxnSpLocks noChangeShapeType="1"/>
              <a:stCxn id="11" idx="2"/>
            </p:cNvCxnSpPr>
            <p:nvPr/>
          </p:nvCxnSpPr>
          <p:spPr bwMode="auto">
            <a:xfrm flipH="1">
              <a:off x="3712" y="1485"/>
              <a:ext cx="611" cy="284"/>
            </a:xfrm>
            <a:prstGeom prst="straightConnector1">
              <a:avLst/>
            </a:prstGeom>
            <a:noFill/>
            <a:ln w="19050">
              <a:solidFill>
                <a:schemeClr val="tx1"/>
              </a:solidFill>
              <a:round/>
            </a:ln>
          </p:spPr>
        </p:cxnSp>
        <p:cxnSp>
          <p:nvCxnSpPr>
            <p:cNvPr id="20" name="AutoShape 15"/>
            <p:cNvCxnSpPr>
              <a:cxnSpLocks noChangeShapeType="1"/>
              <a:stCxn id="11" idx="2"/>
              <a:endCxn id="14" idx="0"/>
            </p:cNvCxnSpPr>
            <p:nvPr/>
          </p:nvCxnSpPr>
          <p:spPr bwMode="auto">
            <a:xfrm>
              <a:off x="4324" y="1494"/>
              <a:ext cx="538" cy="325"/>
            </a:xfrm>
            <a:prstGeom prst="straightConnector1">
              <a:avLst/>
            </a:prstGeom>
            <a:noFill/>
            <a:ln w="19050">
              <a:solidFill>
                <a:schemeClr val="tx1"/>
              </a:solidFill>
              <a:round/>
            </a:ln>
          </p:spPr>
        </p:cxnSp>
        <p:cxnSp>
          <p:nvCxnSpPr>
            <p:cNvPr id="21" name="AutoShape 17"/>
            <p:cNvCxnSpPr>
              <a:cxnSpLocks noChangeShapeType="1"/>
              <a:stCxn id="14" idx="2"/>
              <a:endCxn id="16" idx="0"/>
            </p:cNvCxnSpPr>
            <p:nvPr/>
          </p:nvCxnSpPr>
          <p:spPr bwMode="auto">
            <a:xfrm>
              <a:off x="4862" y="2071"/>
              <a:ext cx="257" cy="324"/>
            </a:xfrm>
            <a:prstGeom prst="straightConnector1">
              <a:avLst/>
            </a:prstGeom>
            <a:noFill/>
            <a:ln w="19050">
              <a:solidFill>
                <a:schemeClr val="tx1"/>
              </a:solidFill>
              <a:round/>
            </a:ln>
          </p:spPr>
        </p:cxnSp>
        <p:cxnSp>
          <p:nvCxnSpPr>
            <p:cNvPr id="22" name="AutoShape 18"/>
            <p:cNvCxnSpPr>
              <a:cxnSpLocks noChangeShapeType="1"/>
              <a:stCxn id="14" idx="2"/>
              <a:endCxn id="15" idx="0"/>
            </p:cNvCxnSpPr>
            <p:nvPr/>
          </p:nvCxnSpPr>
          <p:spPr bwMode="auto">
            <a:xfrm flipH="1">
              <a:off x="4606" y="2071"/>
              <a:ext cx="256" cy="324"/>
            </a:xfrm>
            <a:prstGeom prst="straightConnector1">
              <a:avLst/>
            </a:prstGeom>
            <a:noFill/>
            <a:ln w="19050">
              <a:solidFill>
                <a:schemeClr val="tx1"/>
              </a:solidFill>
              <a:round/>
            </a:ln>
          </p:spPr>
        </p:cxnSp>
        <p:cxnSp>
          <p:nvCxnSpPr>
            <p:cNvPr id="23" name="AutoShape 19"/>
            <p:cNvCxnSpPr>
              <a:cxnSpLocks noChangeShapeType="1"/>
              <a:stCxn id="12" idx="2"/>
              <a:endCxn id="18" idx="0"/>
            </p:cNvCxnSpPr>
            <p:nvPr/>
          </p:nvCxnSpPr>
          <p:spPr bwMode="auto">
            <a:xfrm>
              <a:off x="3694" y="2001"/>
              <a:ext cx="326" cy="397"/>
            </a:xfrm>
            <a:prstGeom prst="straightConnector1">
              <a:avLst/>
            </a:prstGeom>
            <a:noFill/>
            <a:ln w="19050">
              <a:solidFill>
                <a:schemeClr val="tx1"/>
              </a:solidFill>
              <a:round/>
            </a:ln>
          </p:spPr>
        </p:cxnSp>
        <p:cxnSp>
          <p:nvCxnSpPr>
            <p:cNvPr id="24" name="AutoShape 20"/>
            <p:cNvCxnSpPr>
              <a:cxnSpLocks noChangeShapeType="1"/>
              <a:stCxn id="12" idx="2"/>
              <a:endCxn id="17" idx="0"/>
            </p:cNvCxnSpPr>
            <p:nvPr/>
          </p:nvCxnSpPr>
          <p:spPr bwMode="auto">
            <a:xfrm flipH="1">
              <a:off x="3383" y="2001"/>
              <a:ext cx="311" cy="397"/>
            </a:xfrm>
            <a:prstGeom prst="straightConnector1">
              <a:avLst/>
            </a:prstGeom>
            <a:noFill/>
            <a:ln w="19050">
              <a:solidFill>
                <a:schemeClr val="tx1"/>
              </a:solidFill>
              <a:round/>
            </a:ln>
          </p:spPr>
        </p:cxnSp>
      </p:grpSp>
    </p:spTree>
  </p:cSld>
  <p:clrMapOvr>
    <a:masterClrMapping/>
  </p:clrMapOvr>
  <p:transition advTm="81566"/>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strictly binary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Rectangle 12"/>
          <p:cNvSpPr/>
          <p:nvPr/>
        </p:nvSpPr>
        <p:spPr>
          <a:xfrm>
            <a:off x="0" y="2132856"/>
            <a:ext cx="9144000" cy="1938992"/>
          </a:xfrm>
          <a:prstGeom prst="rect">
            <a:avLst/>
          </a:prstGeom>
        </p:spPr>
        <p:txBody>
          <a:bodyPr wrap="square">
            <a:spAutoFit/>
          </a:bodyPr>
          <a:lstStyle/>
          <a:p>
            <a:pPr algn="just" eaLnBrk="1" hangingPunct="1">
              <a:buFont typeface="Arial" pitchFamily="34" charset="0"/>
              <a:buChar char="•"/>
            </a:pPr>
            <a:r>
              <a:rPr lang="en-US" sz="2400" dirty="0" smtClean="0">
                <a:latin typeface="Calibri" pitchFamily="34" charset="0"/>
                <a:cs typeface="Calibri" pitchFamily="34" charset="0"/>
              </a:rPr>
              <a:t>When every non-leaf node in</a:t>
            </a:r>
            <a:r>
              <a:rPr lang="en-US" sz="2400" dirty="0" smtClean="0">
                <a:solidFill>
                  <a:srgbClr val="0070C0"/>
                </a:solidFill>
                <a:latin typeface="Calibri" pitchFamily="34" charset="0"/>
                <a:cs typeface="Calibri" pitchFamily="34" charset="0"/>
              </a:rPr>
              <a:t> </a:t>
            </a:r>
            <a:r>
              <a:rPr lang="en-US" sz="2400" b="1" dirty="0" smtClean="0">
                <a:solidFill>
                  <a:srgbClr val="0070C0"/>
                </a:solidFill>
                <a:latin typeface="Calibri" pitchFamily="34" charset="0"/>
                <a:cs typeface="Calibri" pitchFamily="34" charset="0"/>
              </a:rPr>
              <a:t>binary tree</a:t>
            </a:r>
            <a:r>
              <a:rPr lang="en-US" sz="2400" b="1" dirty="0" smtClean="0">
                <a:solidFill>
                  <a:srgbClr val="660066"/>
                </a:solidFill>
                <a:latin typeface="Calibri" pitchFamily="34" charset="0"/>
                <a:cs typeface="Calibri" pitchFamily="34" charset="0"/>
              </a:rPr>
              <a:t> </a:t>
            </a:r>
            <a:r>
              <a:rPr lang="en-US" sz="2400" dirty="0" smtClean="0">
                <a:latin typeface="Calibri" pitchFamily="34" charset="0"/>
                <a:cs typeface="Calibri" pitchFamily="34" charset="0"/>
              </a:rPr>
              <a:t>is filled with left and right </a:t>
            </a:r>
            <a:r>
              <a:rPr lang="en-US" sz="2400" dirty="0" err="1" smtClean="0">
                <a:latin typeface="Calibri" pitchFamily="34" charset="0"/>
                <a:cs typeface="Calibri" pitchFamily="34" charset="0"/>
              </a:rPr>
              <a:t>subtrees</a:t>
            </a:r>
            <a:r>
              <a:rPr lang="en-US" sz="2400" dirty="0" smtClean="0">
                <a:latin typeface="Calibri" pitchFamily="34" charset="0"/>
                <a:cs typeface="Calibri" pitchFamily="34" charset="0"/>
              </a:rPr>
              <a:t>, then a tree is called strictly binary tree.</a:t>
            </a:r>
          </a:p>
          <a:p>
            <a:pPr algn="just" eaLnBrk="1" hangingPunct="1">
              <a:buFont typeface="Arial" pitchFamily="34" charset="0"/>
              <a:buChar char="•"/>
            </a:pPr>
            <a:r>
              <a:rPr lang="en-US" sz="2400" dirty="0" smtClean="0">
                <a:latin typeface="Calibri" pitchFamily="34" charset="0"/>
                <a:cs typeface="Calibri" pitchFamily="34" charset="0"/>
              </a:rPr>
              <a:t>In other word a node have either two child node or zero child node at all.</a:t>
            </a:r>
          </a:p>
          <a:p>
            <a:pPr algn="just" eaLnBrk="1" hangingPunct="1">
              <a:buFont typeface="Arial" pitchFamily="34" charset="0"/>
              <a:buChar char="•"/>
            </a:pPr>
            <a:r>
              <a:rPr lang="en-US" sz="2400" dirty="0" smtClean="0">
                <a:latin typeface="Calibri" pitchFamily="34" charset="0"/>
                <a:cs typeface="Calibri" pitchFamily="34" charset="0"/>
              </a:rPr>
              <a:t>A strictly binary tree with N leaves always have </a:t>
            </a:r>
            <a:r>
              <a:rPr lang="en-US" sz="2400" b="1" dirty="0" smtClean="0">
                <a:solidFill>
                  <a:srgbClr val="0070C0"/>
                </a:solidFill>
                <a:latin typeface="Calibri" pitchFamily="34" charset="0"/>
                <a:cs typeface="Calibri" pitchFamily="34" charset="0"/>
              </a:rPr>
              <a:t>2N-1</a:t>
            </a:r>
            <a:r>
              <a:rPr lang="en-US" sz="2400" dirty="0" smtClean="0">
                <a:latin typeface="Calibri" pitchFamily="34" charset="0"/>
                <a:cs typeface="Calibri" pitchFamily="34" charset="0"/>
              </a:rPr>
              <a:t> nodes.</a:t>
            </a:r>
          </a:p>
        </p:txBody>
      </p:sp>
    </p:spTree>
  </p:cSld>
  <p:clrMapOvr>
    <a:masterClrMapping/>
  </p:clrMapOvr>
  <p:transition advTm="81566"/>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42863"/>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strictly binary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grpSp>
        <p:nvGrpSpPr>
          <p:cNvPr id="10" name="Group 5"/>
          <p:cNvGrpSpPr>
            <a:grpSpLocks noGrp="1"/>
          </p:cNvGrpSpPr>
          <p:nvPr/>
        </p:nvGrpSpPr>
        <p:grpSpPr>
          <a:xfrm>
            <a:off x="899592" y="2492896"/>
            <a:ext cx="6841631" cy="3151412"/>
            <a:chOff x="3279" y="1253"/>
            <a:chExt cx="1635" cy="1376"/>
          </a:xfrm>
        </p:grpSpPr>
        <p:sp>
          <p:nvSpPr>
            <p:cNvPr id="11" name="AutoShape 6"/>
            <p:cNvSpPr>
              <a:spLocks noChangeAspect="1" noChangeArrowheads="1"/>
            </p:cNvSpPr>
            <p:nvPr/>
          </p:nvSpPr>
          <p:spPr bwMode="auto">
            <a:xfrm>
              <a:off x="4217" y="1253"/>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A</a:t>
              </a:r>
            </a:p>
          </p:txBody>
        </p:sp>
        <p:sp>
          <p:nvSpPr>
            <p:cNvPr id="12" name="AutoShape 7"/>
            <p:cNvSpPr>
              <a:spLocks noChangeAspect="1" noChangeArrowheads="1"/>
            </p:cNvSpPr>
            <p:nvPr/>
          </p:nvSpPr>
          <p:spPr bwMode="auto">
            <a:xfrm>
              <a:off x="3589" y="1769"/>
              <a:ext cx="211"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B</a:t>
              </a:r>
            </a:p>
          </p:txBody>
        </p:sp>
        <p:sp>
          <p:nvSpPr>
            <p:cNvPr id="14" name="AutoShape 12"/>
            <p:cNvSpPr>
              <a:spLocks noChangeAspect="1" noChangeArrowheads="1"/>
            </p:cNvSpPr>
            <p:nvPr/>
          </p:nvSpPr>
          <p:spPr bwMode="auto">
            <a:xfrm>
              <a:off x="3279" y="2397"/>
              <a:ext cx="208"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dirty="0">
                  <a:latin typeface="Tahoma" pitchFamily="34" charset="0"/>
                </a:rPr>
                <a:t>E</a:t>
              </a:r>
            </a:p>
          </p:txBody>
        </p:sp>
        <p:sp>
          <p:nvSpPr>
            <p:cNvPr id="15" name="AutoShape 13"/>
            <p:cNvSpPr>
              <a:spLocks noChangeAspect="1" noChangeArrowheads="1"/>
            </p:cNvSpPr>
            <p:nvPr/>
          </p:nvSpPr>
          <p:spPr bwMode="auto">
            <a:xfrm>
              <a:off x="3919" y="2397"/>
              <a:ext cx="202" cy="231"/>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dirty="0">
                  <a:latin typeface="Tahoma" pitchFamily="34" charset="0"/>
                </a:rPr>
                <a:t>F</a:t>
              </a:r>
            </a:p>
          </p:txBody>
        </p:sp>
        <p:cxnSp>
          <p:nvCxnSpPr>
            <p:cNvPr id="16" name="AutoShape 14"/>
            <p:cNvCxnSpPr>
              <a:cxnSpLocks noChangeShapeType="1"/>
              <a:stCxn id="11" idx="2"/>
            </p:cNvCxnSpPr>
            <p:nvPr/>
          </p:nvCxnSpPr>
          <p:spPr bwMode="auto">
            <a:xfrm flipH="1">
              <a:off x="3712" y="1485"/>
              <a:ext cx="611" cy="284"/>
            </a:xfrm>
            <a:prstGeom prst="straightConnector1">
              <a:avLst/>
            </a:prstGeom>
            <a:noFill/>
            <a:ln w="19050">
              <a:solidFill>
                <a:schemeClr val="tx1"/>
              </a:solidFill>
              <a:round/>
            </a:ln>
          </p:spPr>
        </p:cxnSp>
        <p:cxnSp>
          <p:nvCxnSpPr>
            <p:cNvPr id="17" name="AutoShape 15"/>
            <p:cNvCxnSpPr>
              <a:cxnSpLocks noChangeShapeType="1"/>
              <a:stCxn id="11" idx="2"/>
            </p:cNvCxnSpPr>
            <p:nvPr/>
          </p:nvCxnSpPr>
          <p:spPr bwMode="auto">
            <a:xfrm>
              <a:off x="4324" y="1494"/>
              <a:ext cx="538" cy="325"/>
            </a:xfrm>
            <a:prstGeom prst="straightConnector1">
              <a:avLst/>
            </a:prstGeom>
            <a:noFill/>
            <a:ln w="19050">
              <a:solidFill>
                <a:schemeClr val="tx1"/>
              </a:solidFill>
              <a:round/>
            </a:ln>
          </p:spPr>
        </p:cxnSp>
        <p:cxnSp>
          <p:nvCxnSpPr>
            <p:cNvPr id="18" name="AutoShape 19"/>
            <p:cNvCxnSpPr>
              <a:cxnSpLocks noChangeShapeType="1"/>
              <a:stCxn id="12" idx="2"/>
              <a:endCxn id="15" idx="0"/>
            </p:cNvCxnSpPr>
            <p:nvPr/>
          </p:nvCxnSpPr>
          <p:spPr bwMode="auto">
            <a:xfrm>
              <a:off x="3694" y="2001"/>
              <a:ext cx="326" cy="397"/>
            </a:xfrm>
            <a:prstGeom prst="straightConnector1">
              <a:avLst/>
            </a:prstGeom>
            <a:noFill/>
            <a:ln w="19050">
              <a:solidFill>
                <a:schemeClr val="tx1"/>
              </a:solidFill>
              <a:round/>
            </a:ln>
          </p:spPr>
        </p:cxnSp>
        <p:cxnSp>
          <p:nvCxnSpPr>
            <p:cNvPr id="19" name="AutoShape 20"/>
            <p:cNvCxnSpPr>
              <a:cxnSpLocks noChangeShapeType="1"/>
              <a:stCxn id="12" idx="2"/>
              <a:endCxn id="14" idx="0"/>
            </p:cNvCxnSpPr>
            <p:nvPr/>
          </p:nvCxnSpPr>
          <p:spPr bwMode="auto">
            <a:xfrm flipH="1">
              <a:off x="3383" y="2001"/>
              <a:ext cx="311" cy="397"/>
            </a:xfrm>
            <a:prstGeom prst="straightConnector1">
              <a:avLst/>
            </a:prstGeom>
            <a:noFill/>
            <a:ln w="19050">
              <a:solidFill>
                <a:schemeClr val="tx1"/>
              </a:solidFill>
              <a:round/>
            </a:ln>
          </p:spPr>
        </p:cxnSp>
        <p:sp>
          <p:nvSpPr>
            <p:cNvPr id="20" name="AutoShape 12"/>
            <p:cNvSpPr>
              <a:spLocks noChangeAspect="1" noChangeArrowheads="1"/>
            </p:cNvSpPr>
            <p:nvPr/>
          </p:nvSpPr>
          <p:spPr bwMode="auto">
            <a:xfrm>
              <a:off x="4742" y="1801"/>
              <a:ext cx="172" cy="194"/>
            </a:xfrm>
            <a:prstGeom prst="roundRect">
              <a:avLst>
                <a:gd name="adj" fmla="val 16667"/>
              </a:avLst>
            </a:prstGeom>
            <a:solidFill>
              <a:srgbClr val="99CC00"/>
            </a:solidFill>
            <a:ln w="19050">
              <a:solidFill>
                <a:schemeClr val="tx1"/>
              </a:solidFill>
              <a:round/>
            </a:ln>
          </p:spPr>
          <p:txBody>
            <a:bodyPr wrap="square" bIns="108000" anchor="ctr">
              <a:spAutoFit/>
            </a:bodyPr>
            <a:lstStyle/>
            <a:p>
              <a:pPr algn="ctr"/>
              <a:r>
                <a:rPr lang="en-US" sz="1600" dirty="0">
                  <a:latin typeface="Tahoma" pitchFamily="34" charset="0"/>
                </a:rPr>
                <a:t>C</a:t>
              </a:r>
            </a:p>
          </p:txBody>
        </p:sp>
      </p:grpSp>
    </p:spTree>
  </p:cSld>
  <p:clrMapOvr>
    <a:masterClrMapping/>
  </p:clrMapOvr>
  <p:transition advTm="81566"/>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42863"/>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strictly binary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pic>
        <p:nvPicPr>
          <p:cNvPr id="21" name="Picture 11" descr="Fig06-07"/>
          <p:cNvPicPr>
            <a:picLocks noGrp="1" noChangeAspect="1" noChangeArrowheads="1"/>
          </p:cNvPicPr>
          <p:nvPr>
            <p:ph sz="quarter" idx="1"/>
          </p:nvPr>
        </p:nvPicPr>
        <p:blipFill>
          <a:blip r:embed="rId11" cstate="print"/>
          <a:stretch>
            <a:fillRect/>
          </a:stretch>
        </p:blipFill>
        <p:spPr bwMode="auto">
          <a:xfrm>
            <a:off x="971600" y="2132856"/>
            <a:ext cx="7920880" cy="4392488"/>
          </a:xfrm>
          <a:prstGeom prst="rect">
            <a:avLst/>
          </a:prstGeom>
          <a:noFill/>
          <a:ln w="9525">
            <a:noFill/>
            <a:miter lim="800000"/>
          </a:ln>
        </p:spPr>
      </p:pic>
    </p:spTree>
  </p:cSld>
  <p:clrMapOvr>
    <a:masterClrMapping/>
  </p:clrMapOvr>
  <p:transition advTm="81566"/>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Representation of a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Rectangle 12"/>
          <p:cNvSpPr/>
          <p:nvPr/>
        </p:nvSpPr>
        <p:spPr>
          <a:xfrm>
            <a:off x="0" y="2132856"/>
            <a:ext cx="9144000" cy="830997"/>
          </a:xfrm>
          <a:prstGeom prst="rect">
            <a:avLst/>
          </a:prstGeom>
        </p:spPr>
        <p:txBody>
          <a:bodyPr wrap="square">
            <a:spAutoFit/>
          </a:bodyPr>
          <a:lstStyle/>
          <a:p>
            <a:pPr>
              <a:buFont typeface="Arial" pitchFamily="34" charset="0"/>
              <a:buChar char="•"/>
            </a:pPr>
            <a:r>
              <a:rPr lang="en-US" sz="2400" dirty="0" smtClean="0">
                <a:latin typeface="Calibri" pitchFamily="34" charset="0"/>
                <a:cs typeface="Calibri" pitchFamily="34" charset="0"/>
              </a:rPr>
              <a:t>Array representation</a:t>
            </a:r>
          </a:p>
          <a:p>
            <a:pPr>
              <a:buFont typeface="Arial" pitchFamily="34" charset="0"/>
              <a:buChar char="•"/>
            </a:pPr>
            <a:r>
              <a:rPr lang="en-US" sz="2400" dirty="0" smtClean="0">
                <a:latin typeface="Calibri" pitchFamily="34" charset="0"/>
                <a:cs typeface="Calibri" pitchFamily="34" charset="0"/>
              </a:rPr>
              <a:t> Linked List representation</a:t>
            </a:r>
            <a:endParaRPr lang="en-IN" sz="2400" dirty="0">
              <a:latin typeface="Calibri" pitchFamily="34" charset="0"/>
              <a:cs typeface="Calibri" pitchFamily="34" charset="0"/>
            </a:endParaRPr>
          </a:p>
        </p:txBody>
      </p:sp>
      <p:grpSp>
        <p:nvGrpSpPr>
          <p:cNvPr id="10" name="Group 5"/>
          <p:cNvGrpSpPr/>
          <p:nvPr/>
        </p:nvGrpSpPr>
        <p:grpSpPr>
          <a:xfrm>
            <a:off x="1403648" y="2996952"/>
            <a:ext cx="5574553" cy="2960688"/>
            <a:chOff x="3135" y="1253"/>
            <a:chExt cx="1997" cy="1865"/>
          </a:xfrm>
        </p:grpSpPr>
        <p:sp>
          <p:nvSpPr>
            <p:cNvPr id="11" name="AutoShape 6"/>
            <p:cNvSpPr>
              <a:spLocks noChangeAspect="1" noChangeArrowheads="1"/>
            </p:cNvSpPr>
            <p:nvPr/>
          </p:nvSpPr>
          <p:spPr bwMode="auto">
            <a:xfrm>
              <a:off x="4076" y="1253"/>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A</a:t>
              </a:r>
            </a:p>
          </p:txBody>
        </p:sp>
        <p:sp>
          <p:nvSpPr>
            <p:cNvPr id="12" name="AutoShape 7"/>
            <p:cNvSpPr>
              <a:spLocks noChangeAspect="1" noChangeArrowheads="1"/>
            </p:cNvSpPr>
            <p:nvPr/>
          </p:nvSpPr>
          <p:spPr bwMode="auto">
            <a:xfrm>
              <a:off x="3385" y="1829"/>
              <a:ext cx="211"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B</a:t>
              </a:r>
            </a:p>
          </p:txBody>
        </p:sp>
        <p:sp>
          <p:nvSpPr>
            <p:cNvPr id="14"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C</a:t>
              </a:r>
            </a:p>
          </p:txBody>
        </p:sp>
        <p:sp>
          <p:nvSpPr>
            <p:cNvPr id="15" name="AutoShape 10"/>
            <p:cNvSpPr>
              <a:spLocks noChangeAspect="1" noChangeArrowheads="1"/>
            </p:cNvSpPr>
            <p:nvPr/>
          </p:nvSpPr>
          <p:spPr bwMode="auto">
            <a:xfrm>
              <a:off x="4439" y="2387"/>
              <a:ext cx="222"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G</a:t>
              </a:r>
            </a:p>
          </p:txBody>
        </p:sp>
        <p:sp>
          <p:nvSpPr>
            <p:cNvPr id="16" name="AutoShape 11"/>
            <p:cNvSpPr>
              <a:spLocks noChangeAspect="1" noChangeArrowheads="1"/>
            </p:cNvSpPr>
            <p:nvPr/>
          </p:nvSpPr>
          <p:spPr bwMode="auto">
            <a:xfrm>
              <a:off x="4909" y="2387"/>
              <a:ext cx="223"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H</a:t>
              </a:r>
            </a:p>
          </p:txBody>
        </p:sp>
        <p:sp>
          <p:nvSpPr>
            <p:cNvPr id="17" name="AutoShape 12"/>
            <p:cNvSpPr>
              <a:spLocks noChangeAspect="1" noChangeArrowheads="1"/>
            </p:cNvSpPr>
            <p:nvPr/>
          </p:nvSpPr>
          <p:spPr bwMode="auto">
            <a:xfrm>
              <a:off x="3135" y="2404"/>
              <a:ext cx="208" cy="232"/>
            </a:xfrm>
            <a:prstGeom prst="roundRect">
              <a:avLst>
                <a:gd name="adj" fmla="val 16667"/>
              </a:avLst>
            </a:prstGeom>
            <a:solidFill>
              <a:schemeClr val="accent1">
                <a:lumMod val="75000"/>
              </a:schemeClr>
            </a:solidFill>
            <a:ln w="19050">
              <a:solidFill>
                <a:schemeClr val="tx1"/>
              </a:solidFill>
              <a:round/>
            </a:ln>
          </p:spPr>
          <p:txBody>
            <a:bodyPr wrap="none" anchor="ctr">
              <a:spAutoFit/>
            </a:bodyPr>
            <a:lstStyle/>
            <a:p>
              <a:pPr algn="ctr"/>
              <a:r>
                <a:rPr lang="en-US" sz="1600" dirty="0">
                  <a:latin typeface="Tahoma" pitchFamily="34" charset="0"/>
                </a:rPr>
                <a:t>E</a:t>
              </a:r>
            </a:p>
          </p:txBody>
        </p:sp>
        <p:sp>
          <p:nvSpPr>
            <p:cNvPr id="18"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F</a:t>
              </a:r>
            </a:p>
          </p:txBody>
        </p:sp>
        <p:cxnSp>
          <p:nvCxnSpPr>
            <p:cNvPr id="19" name="AutoShape 14"/>
            <p:cNvCxnSpPr>
              <a:cxnSpLocks noChangeShapeType="1"/>
              <a:stCxn id="11" idx="2"/>
              <a:endCxn id="12" idx="0"/>
            </p:cNvCxnSpPr>
            <p:nvPr/>
          </p:nvCxnSpPr>
          <p:spPr bwMode="auto">
            <a:xfrm flipH="1">
              <a:off x="3491" y="1485"/>
              <a:ext cx="692" cy="344"/>
            </a:xfrm>
            <a:prstGeom prst="straightConnector1">
              <a:avLst/>
            </a:prstGeom>
            <a:noFill/>
            <a:ln w="19050">
              <a:solidFill>
                <a:schemeClr val="tx1"/>
              </a:solidFill>
              <a:round/>
            </a:ln>
          </p:spPr>
        </p:cxnSp>
        <p:cxnSp>
          <p:nvCxnSpPr>
            <p:cNvPr id="20" name="AutoShape 15"/>
            <p:cNvCxnSpPr>
              <a:cxnSpLocks noChangeShapeType="1"/>
              <a:stCxn id="11" idx="2"/>
              <a:endCxn id="14" idx="0"/>
            </p:cNvCxnSpPr>
            <p:nvPr/>
          </p:nvCxnSpPr>
          <p:spPr bwMode="auto">
            <a:xfrm>
              <a:off x="4182" y="1485"/>
              <a:ext cx="679" cy="344"/>
            </a:xfrm>
            <a:prstGeom prst="straightConnector1">
              <a:avLst/>
            </a:prstGeom>
            <a:noFill/>
            <a:ln w="19050">
              <a:solidFill>
                <a:schemeClr val="tx1"/>
              </a:solidFill>
              <a:round/>
            </a:ln>
          </p:spPr>
        </p:cxnSp>
        <p:cxnSp>
          <p:nvCxnSpPr>
            <p:cNvPr id="21" name="AutoShape 17"/>
            <p:cNvCxnSpPr>
              <a:cxnSpLocks noChangeShapeType="1"/>
              <a:stCxn id="14" idx="2"/>
              <a:endCxn id="16" idx="0"/>
            </p:cNvCxnSpPr>
            <p:nvPr/>
          </p:nvCxnSpPr>
          <p:spPr bwMode="auto">
            <a:xfrm>
              <a:off x="4862" y="2061"/>
              <a:ext cx="159" cy="326"/>
            </a:xfrm>
            <a:prstGeom prst="straightConnector1">
              <a:avLst/>
            </a:prstGeom>
            <a:noFill/>
            <a:ln w="19050">
              <a:solidFill>
                <a:schemeClr val="tx1"/>
              </a:solidFill>
              <a:round/>
            </a:ln>
          </p:spPr>
        </p:cxnSp>
        <p:cxnSp>
          <p:nvCxnSpPr>
            <p:cNvPr id="22" name="AutoShape 18"/>
            <p:cNvCxnSpPr>
              <a:cxnSpLocks noChangeShapeType="1"/>
              <a:stCxn id="14" idx="2"/>
              <a:endCxn id="15" idx="0"/>
            </p:cNvCxnSpPr>
            <p:nvPr/>
          </p:nvCxnSpPr>
          <p:spPr bwMode="auto">
            <a:xfrm flipH="1">
              <a:off x="4550" y="2061"/>
              <a:ext cx="311" cy="326"/>
            </a:xfrm>
            <a:prstGeom prst="straightConnector1">
              <a:avLst/>
            </a:prstGeom>
            <a:noFill/>
            <a:ln w="19050">
              <a:solidFill>
                <a:schemeClr val="tx1"/>
              </a:solidFill>
              <a:round/>
            </a:ln>
          </p:spPr>
        </p:cxnSp>
        <p:cxnSp>
          <p:nvCxnSpPr>
            <p:cNvPr id="23" name="AutoShape 19"/>
            <p:cNvCxnSpPr>
              <a:cxnSpLocks noChangeShapeType="1"/>
              <a:stCxn id="12" idx="2"/>
              <a:endCxn id="18" idx="0"/>
            </p:cNvCxnSpPr>
            <p:nvPr/>
          </p:nvCxnSpPr>
          <p:spPr bwMode="auto">
            <a:xfrm>
              <a:off x="3491" y="2070"/>
              <a:ext cx="250" cy="326"/>
            </a:xfrm>
            <a:prstGeom prst="straightConnector1">
              <a:avLst/>
            </a:prstGeom>
            <a:noFill/>
            <a:ln w="19050">
              <a:solidFill>
                <a:schemeClr val="tx1"/>
              </a:solidFill>
              <a:round/>
            </a:ln>
          </p:spPr>
        </p:cxnSp>
        <p:cxnSp>
          <p:nvCxnSpPr>
            <p:cNvPr id="24" name="AutoShape 20"/>
            <p:cNvCxnSpPr>
              <a:cxnSpLocks noChangeShapeType="1"/>
              <a:stCxn id="12" idx="2"/>
              <a:endCxn id="17" idx="0"/>
            </p:cNvCxnSpPr>
            <p:nvPr/>
          </p:nvCxnSpPr>
          <p:spPr bwMode="auto">
            <a:xfrm flipH="1">
              <a:off x="3239" y="2070"/>
              <a:ext cx="252" cy="323"/>
            </a:xfrm>
            <a:prstGeom prst="straightConnector1">
              <a:avLst/>
            </a:prstGeom>
            <a:noFill/>
            <a:ln w="19050">
              <a:solidFill>
                <a:schemeClr val="tx1"/>
              </a:solidFill>
              <a:round/>
            </a:ln>
          </p:spPr>
        </p:cxnSp>
        <p:sp>
          <p:nvSpPr>
            <p:cNvPr id="25" name="AutoShape 21"/>
            <p:cNvSpPr>
              <a:spLocks noChangeAspect="1" noChangeArrowheads="1"/>
            </p:cNvSpPr>
            <p:nvPr/>
          </p:nvSpPr>
          <p:spPr bwMode="auto">
            <a:xfrm>
              <a:off x="3563" y="2886"/>
              <a:ext cx="181" cy="229"/>
            </a:xfrm>
            <a:prstGeom prst="roundRect">
              <a:avLst>
                <a:gd name="adj" fmla="val 16667"/>
              </a:avLst>
            </a:prstGeom>
            <a:solidFill>
              <a:srgbClr val="FFC000"/>
            </a:solidFill>
            <a:ln w="19050">
              <a:solidFill>
                <a:schemeClr val="tx1"/>
              </a:solidFill>
              <a:round/>
            </a:ln>
          </p:spPr>
          <p:txBody>
            <a:bodyPr wrap="none" anchor="ctr">
              <a:spAutoFit/>
            </a:bodyPr>
            <a:lstStyle/>
            <a:p>
              <a:pPr algn="ctr"/>
              <a:r>
                <a:rPr lang="en-US" sz="1600" dirty="0">
                  <a:latin typeface="Tahoma" pitchFamily="34" charset="0"/>
                </a:rPr>
                <a:t>I</a:t>
              </a:r>
            </a:p>
          </p:txBody>
        </p:sp>
        <p:cxnSp>
          <p:nvCxnSpPr>
            <p:cNvPr id="26" name="AutoShape 24"/>
            <p:cNvCxnSpPr>
              <a:cxnSpLocks noChangeShapeType="1"/>
              <a:stCxn id="18" idx="2"/>
              <a:endCxn id="25" idx="0"/>
            </p:cNvCxnSpPr>
            <p:nvPr/>
          </p:nvCxnSpPr>
          <p:spPr bwMode="auto">
            <a:xfrm flipH="1">
              <a:off x="3653" y="2636"/>
              <a:ext cx="87" cy="250"/>
            </a:xfrm>
            <a:prstGeom prst="straightConnector1">
              <a:avLst/>
            </a:prstGeom>
            <a:noFill/>
            <a:ln w="19050">
              <a:solidFill>
                <a:schemeClr val="tx1"/>
              </a:solidFill>
              <a:round/>
            </a:ln>
          </p:spPr>
        </p:cxnSp>
        <p:sp>
          <p:nvSpPr>
            <p:cNvPr id="27" name="AutoShape 25"/>
            <p:cNvSpPr>
              <a:spLocks noChangeAspect="1" noChangeArrowheads="1"/>
            </p:cNvSpPr>
            <p:nvPr/>
          </p:nvSpPr>
          <p:spPr bwMode="auto">
            <a:xfrm>
              <a:off x="3776" y="2886"/>
              <a:ext cx="211"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K</a:t>
              </a:r>
            </a:p>
          </p:txBody>
        </p:sp>
        <p:cxnSp>
          <p:nvCxnSpPr>
            <p:cNvPr id="28" name="AutoShape 26"/>
            <p:cNvCxnSpPr>
              <a:cxnSpLocks noChangeShapeType="1"/>
              <a:stCxn id="18" idx="2"/>
              <a:endCxn id="27" idx="0"/>
            </p:cNvCxnSpPr>
            <p:nvPr/>
          </p:nvCxnSpPr>
          <p:spPr bwMode="auto">
            <a:xfrm>
              <a:off x="3740" y="2636"/>
              <a:ext cx="142" cy="250"/>
            </a:xfrm>
            <a:prstGeom prst="straightConnector1">
              <a:avLst/>
            </a:prstGeom>
            <a:noFill/>
            <a:ln w="19050">
              <a:solidFill>
                <a:schemeClr val="tx1"/>
              </a:solidFill>
              <a:round/>
            </a:ln>
          </p:spPr>
        </p:cxnSp>
      </p:grpSp>
    </p:spTree>
  </p:cSld>
  <p:clrMapOvr>
    <a:masterClrMapping/>
  </p:clrMapOvr>
  <p:transition advTm="81566"/>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Array Representation of a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graphicFrame>
        <p:nvGraphicFramePr>
          <p:cNvPr id="47" name="Table 46"/>
          <p:cNvGraphicFramePr>
            <a:graphicFrameLocks noGrp="1"/>
          </p:cNvGraphicFramePr>
          <p:nvPr/>
        </p:nvGraphicFramePr>
        <p:xfrm>
          <a:off x="179512" y="5589240"/>
          <a:ext cx="8712975" cy="1036320"/>
        </p:xfrm>
        <a:graphic>
          <a:graphicData uri="http://schemas.openxmlformats.org/drawingml/2006/table">
            <a:tbl>
              <a:tblPr firstRow="1" bandRow="1">
                <a:tableStyleId>{5C22544A-7EE6-4342-B048-85BDC9FD1C3A}</a:tableStyleId>
              </a:tblPr>
              <a:tblGrid>
                <a:gridCol w="580865"/>
                <a:gridCol w="580865"/>
                <a:gridCol w="580865"/>
                <a:gridCol w="580865"/>
                <a:gridCol w="580865"/>
                <a:gridCol w="580865"/>
                <a:gridCol w="580865"/>
                <a:gridCol w="580865"/>
                <a:gridCol w="580865"/>
                <a:gridCol w="580865"/>
                <a:gridCol w="580865"/>
                <a:gridCol w="580865"/>
                <a:gridCol w="580865"/>
                <a:gridCol w="580865"/>
                <a:gridCol w="580865"/>
              </a:tblGrid>
              <a:tr h="381000">
                <a:tc>
                  <a:txBody>
                    <a:bodyPr/>
                    <a:lstStyle/>
                    <a:p>
                      <a:r>
                        <a:rPr lang="en-US" sz="2800" dirty="0" smtClean="0"/>
                        <a:t>0</a:t>
                      </a:r>
                      <a:endParaRPr lang="en-IN" sz="2800" dirty="0"/>
                    </a:p>
                  </a:txBody>
                  <a:tcPr/>
                </a:tc>
                <a:tc>
                  <a:txBody>
                    <a:bodyPr/>
                    <a:lstStyle/>
                    <a:p>
                      <a:r>
                        <a:rPr lang="en-US" sz="2800" dirty="0" smtClean="0"/>
                        <a:t>1</a:t>
                      </a:r>
                      <a:endParaRPr lang="en-IN" sz="2800" dirty="0"/>
                    </a:p>
                  </a:txBody>
                  <a:tcPr/>
                </a:tc>
                <a:tc>
                  <a:txBody>
                    <a:bodyPr/>
                    <a:lstStyle/>
                    <a:p>
                      <a:r>
                        <a:rPr lang="en-US" sz="2800" dirty="0" smtClean="0"/>
                        <a:t>2</a:t>
                      </a:r>
                      <a:endParaRPr lang="en-IN" sz="2800" dirty="0"/>
                    </a:p>
                  </a:txBody>
                  <a:tcPr/>
                </a:tc>
                <a:tc>
                  <a:txBody>
                    <a:bodyPr/>
                    <a:lstStyle/>
                    <a:p>
                      <a:r>
                        <a:rPr lang="en-US" sz="2800" dirty="0" smtClean="0"/>
                        <a:t>3</a:t>
                      </a:r>
                      <a:endParaRPr lang="en-IN" sz="2800" dirty="0"/>
                    </a:p>
                  </a:txBody>
                  <a:tcPr/>
                </a:tc>
                <a:tc>
                  <a:txBody>
                    <a:bodyPr/>
                    <a:lstStyle/>
                    <a:p>
                      <a:r>
                        <a:rPr lang="en-US" sz="2800" dirty="0" smtClean="0"/>
                        <a:t>4</a:t>
                      </a:r>
                      <a:endParaRPr lang="en-IN" sz="2800" dirty="0"/>
                    </a:p>
                  </a:txBody>
                  <a:tcPr/>
                </a:tc>
                <a:tc>
                  <a:txBody>
                    <a:bodyPr/>
                    <a:lstStyle/>
                    <a:p>
                      <a:r>
                        <a:rPr lang="en-US" sz="2800" dirty="0" smtClean="0"/>
                        <a:t>5</a:t>
                      </a:r>
                      <a:endParaRPr lang="en-IN" sz="2800" dirty="0"/>
                    </a:p>
                  </a:txBody>
                  <a:tcPr/>
                </a:tc>
                <a:tc>
                  <a:txBody>
                    <a:bodyPr/>
                    <a:lstStyle/>
                    <a:p>
                      <a:r>
                        <a:rPr lang="en-US" sz="2800" dirty="0" smtClean="0"/>
                        <a:t>6</a:t>
                      </a:r>
                      <a:endParaRPr lang="en-IN" sz="2800" dirty="0"/>
                    </a:p>
                  </a:txBody>
                  <a:tcPr/>
                </a:tc>
                <a:tc>
                  <a:txBody>
                    <a:bodyPr/>
                    <a:lstStyle/>
                    <a:p>
                      <a:r>
                        <a:rPr lang="en-US" sz="2800" dirty="0" smtClean="0"/>
                        <a:t>7</a:t>
                      </a:r>
                      <a:endParaRPr lang="en-IN" sz="2800" dirty="0"/>
                    </a:p>
                  </a:txBody>
                  <a:tcPr/>
                </a:tc>
                <a:tc>
                  <a:txBody>
                    <a:bodyPr/>
                    <a:lstStyle/>
                    <a:p>
                      <a:r>
                        <a:rPr lang="en-US" sz="2800" dirty="0" smtClean="0"/>
                        <a:t>8</a:t>
                      </a:r>
                      <a:endParaRPr lang="en-IN" sz="2800" dirty="0"/>
                    </a:p>
                  </a:txBody>
                  <a:tcPr/>
                </a:tc>
                <a:tc>
                  <a:txBody>
                    <a:bodyPr/>
                    <a:lstStyle/>
                    <a:p>
                      <a:r>
                        <a:rPr lang="en-US" sz="2800" dirty="0" smtClean="0"/>
                        <a:t>9</a:t>
                      </a:r>
                      <a:endParaRPr lang="en-IN" sz="2800" dirty="0"/>
                    </a:p>
                  </a:txBody>
                  <a:tcPr/>
                </a:tc>
                <a:tc>
                  <a:txBody>
                    <a:bodyPr/>
                    <a:lstStyle/>
                    <a:p>
                      <a:r>
                        <a:rPr lang="en-US" sz="2800" dirty="0" smtClean="0"/>
                        <a:t>10</a:t>
                      </a:r>
                      <a:endParaRPr lang="en-IN" sz="2800" dirty="0"/>
                    </a:p>
                  </a:txBody>
                  <a:tcPr/>
                </a:tc>
                <a:tc>
                  <a:txBody>
                    <a:bodyPr/>
                    <a:lstStyle/>
                    <a:p>
                      <a:r>
                        <a:rPr lang="en-US" sz="2800" dirty="0" smtClean="0"/>
                        <a:t>11</a:t>
                      </a:r>
                      <a:endParaRPr lang="en-IN" sz="2800" dirty="0"/>
                    </a:p>
                  </a:txBody>
                  <a:tcPr/>
                </a:tc>
                <a:tc>
                  <a:txBody>
                    <a:bodyPr/>
                    <a:lstStyle/>
                    <a:p>
                      <a:r>
                        <a:rPr lang="en-US" sz="2800" dirty="0" smtClean="0"/>
                        <a:t>12</a:t>
                      </a:r>
                      <a:endParaRPr lang="en-IN" sz="2800" dirty="0"/>
                    </a:p>
                  </a:txBody>
                  <a:tcPr/>
                </a:tc>
                <a:tc>
                  <a:txBody>
                    <a:bodyPr/>
                    <a:lstStyle/>
                    <a:p>
                      <a:r>
                        <a:rPr lang="en-US" sz="2800" dirty="0" smtClean="0"/>
                        <a:t>13</a:t>
                      </a:r>
                      <a:endParaRPr lang="en-IN" sz="2800" dirty="0"/>
                    </a:p>
                  </a:txBody>
                  <a:tcPr/>
                </a:tc>
                <a:tc>
                  <a:txBody>
                    <a:bodyPr/>
                    <a:lstStyle/>
                    <a:p>
                      <a:r>
                        <a:rPr lang="en-US" sz="2800" dirty="0" smtClean="0"/>
                        <a:t>14</a:t>
                      </a:r>
                      <a:endParaRPr lang="en-IN" sz="2800" dirty="0"/>
                    </a:p>
                  </a:txBody>
                  <a:tcPr/>
                </a:tc>
              </a:tr>
              <a:tr h="381000">
                <a:tc>
                  <a:txBody>
                    <a:bodyPr/>
                    <a:lstStyle/>
                    <a:p>
                      <a:r>
                        <a:rPr lang="en-US" sz="2800" dirty="0" smtClean="0"/>
                        <a:t>A</a:t>
                      </a:r>
                      <a:endParaRPr lang="en-IN" sz="2800" dirty="0"/>
                    </a:p>
                  </a:txBody>
                  <a:tcPr/>
                </a:tc>
                <a:tc>
                  <a:txBody>
                    <a:bodyPr/>
                    <a:lstStyle/>
                    <a:p>
                      <a:r>
                        <a:rPr lang="en-US" sz="2800" dirty="0" smtClean="0"/>
                        <a:t>B</a:t>
                      </a:r>
                      <a:endParaRPr lang="en-IN" sz="2800" dirty="0"/>
                    </a:p>
                  </a:txBody>
                  <a:tcPr/>
                </a:tc>
                <a:tc>
                  <a:txBody>
                    <a:bodyPr/>
                    <a:lstStyle/>
                    <a:p>
                      <a:r>
                        <a:rPr lang="en-US" sz="2800" dirty="0" smtClean="0"/>
                        <a:t>C</a:t>
                      </a:r>
                      <a:endParaRPr lang="en-IN" sz="2800" dirty="0"/>
                    </a:p>
                  </a:txBody>
                  <a:tcPr/>
                </a:tc>
                <a:tc>
                  <a:txBody>
                    <a:bodyPr/>
                    <a:lstStyle/>
                    <a:p>
                      <a:r>
                        <a:rPr lang="en-US" sz="2800" dirty="0" smtClean="0"/>
                        <a:t>E</a:t>
                      </a:r>
                      <a:endParaRPr lang="en-IN" sz="2800" dirty="0"/>
                    </a:p>
                  </a:txBody>
                  <a:tcPr/>
                </a:tc>
                <a:tc>
                  <a:txBody>
                    <a:bodyPr/>
                    <a:lstStyle/>
                    <a:p>
                      <a:r>
                        <a:rPr lang="en-US" sz="2800" dirty="0" smtClean="0"/>
                        <a:t>F</a:t>
                      </a:r>
                      <a:endParaRPr lang="en-IN" sz="2800" dirty="0"/>
                    </a:p>
                  </a:txBody>
                  <a:tcPr/>
                </a:tc>
                <a:tc>
                  <a:txBody>
                    <a:bodyPr/>
                    <a:lstStyle/>
                    <a:p>
                      <a:r>
                        <a:rPr lang="en-US" sz="2800" dirty="0" smtClean="0"/>
                        <a:t>G</a:t>
                      </a:r>
                      <a:endParaRPr lang="en-IN" sz="2800" dirty="0"/>
                    </a:p>
                  </a:txBody>
                  <a:tcPr/>
                </a:tc>
                <a:tc>
                  <a:txBody>
                    <a:bodyPr/>
                    <a:lstStyle/>
                    <a:p>
                      <a:r>
                        <a:rPr lang="en-US" sz="2800" dirty="0" smtClean="0"/>
                        <a:t>H</a:t>
                      </a:r>
                      <a:endParaRPr lang="en-IN" sz="2800" dirty="0"/>
                    </a:p>
                  </a:txBody>
                  <a:tcPr/>
                </a:tc>
                <a:tc>
                  <a:txBody>
                    <a:bodyPr/>
                    <a:lstStyle/>
                    <a:p>
                      <a:endParaRPr lang="en-IN" sz="2800" dirty="0"/>
                    </a:p>
                  </a:txBody>
                  <a:tcPr/>
                </a:tc>
                <a:tc>
                  <a:txBody>
                    <a:bodyPr/>
                    <a:lstStyle/>
                    <a:p>
                      <a:endParaRPr lang="en-IN" sz="2800" dirty="0"/>
                    </a:p>
                  </a:txBody>
                  <a:tcPr/>
                </a:tc>
                <a:tc>
                  <a:txBody>
                    <a:bodyPr/>
                    <a:lstStyle/>
                    <a:p>
                      <a:r>
                        <a:rPr lang="en-US" sz="2800" dirty="0" smtClean="0"/>
                        <a:t>I</a:t>
                      </a:r>
                      <a:endParaRPr lang="en-IN" sz="2800" dirty="0"/>
                    </a:p>
                  </a:txBody>
                  <a:tcPr/>
                </a:tc>
                <a:tc>
                  <a:txBody>
                    <a:bodyPr/>
                    <a:lstStyle/>
                    <a:p>
                      <a:r>
                        <a:rPr lang="en-US" sz="2800" dirty="0" smtClean="0"/>
                        <a:t>K</a:t>
                      </a:r>
                      <a:endParaRPr lang="en-IN" sz="2800" dirty="0"/>
                    </a:p>
                  </a:txBody>
                  <a:tcPr/>
                </a:tc>
                <a:tc>
                  <a:txBody>
                    <a:bodyPr/>
                    <a:lstStyle/>
                    <a:p>
                      <a:endParaRPr lang="en-IN" sz="2800" dirty="0"/>
                    </a:p>
                  </a:txBody>
                  <a:tcPr/>
                </a:tc>
                <a:tc>
                  <a:txBody>
                    <a:bodyPr/>
                    <a:lstStyle/>
                    <a:p>
                      <a:endParaRPr lang="en-IN" sz="2800" dirty="0"/>
                    </a:p>
                  </a:txBody>
                  <a:tcPr/>
                </a:tc>
                <a:tc>
                  <a:txBody>
                    <a:bodyPr/>
                    <a:lstStyle/>
                    <a:p>
                      <a:endParaRPr lang="en-IN" sz="2800" dirty="0"/>
                    </a:p>
                  </a:txBody>
                  <a:tcPr/>
                </a:tc>
                <a:tc>
                  <a:txBody>
                    <a:bodyPr/>
                    <a:lstStyle/>
                    <a:p>
                      <a:endParaRPr lang="en-IN" sz="2800" dirty="0"/>
                    </a:p>
                  </a:txBody>
                  <a:tcPr/>
                </a:tc>
              </a:tr>
            </a:tbl>
          </a:graphicData>
        </a:graphic>
      </p:graphicFrame>
      <p:grpSp>
        <p:nvGrpSpPr>
          <p:cNvPr id="48" name="Group 47"/>
          <p:cNvGrpSpPr/>
          <p:nvPr/>
        </p:nvGrpSpPr>
        <p:grpSpPr>
          <a:xfrm>
            <a:off x="683568" y="2564904"/>
            <a:ext cx="7632848" cy="2966859"/>
            <a:chOff x="251520" y="980728"/>
            <a:chExt cx="7632848" cy="2966859"/>
          </a:xfrm>
        </p:grpSpPr>
        <p:grpSp>
          <p:nvGrpSpPr>
            <p:cNvPr id="49" name="Group 5"/>
            <p:cNvGrpSpPr/>
            <p:nvPr/>
          </p:nvGrpSpPr>
          <p:grpSpPr>
            <a:xfrm>
              <a:off x="755576" y="980728"/>
              <a:ext cx="6726681" cy="2960688"/>
              <a:chOff x="3135" y="1253"/>
              <a:chExt cx="1997" cy="1865"/>
            </a:xfrm>
          </p:grpSpPr>
          <p:sp>
            <p:nvSpPr>
              <p:cNvPr id="61" name="AutoShape 6"/>
              <p:cNvSpPr>
                <a:spLocks noChangeAspect="1" noChangeArrowheads="1"/>
              </p:cNvSpPr>
              <p:nvPr/>
            </p:nvSpPr>
            <p:spPr bwMode="auto">
              <a:xfrm>
                <a:off x="4076" y="1253"/>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A</a:t>
                </a:r>
              </a:p>
            </p:txBody>
          </p:sp>
          <p:sp>
            <p:nvSpPr>
              <p:cNvPr id="62" name="AutoShape 7"/>
              <p:cNvSpPr>
                <a:spLocks noChangeAspect="1" noChangeArrowheads="1"/>
              </p:cNvSpPr>
              <p:nvPr/>
            </p:nvSpPr>
            <p:spPr bwMode="auto">
              <a:xfrm>
                <a:off x="3385" y="1829"/>
                <a:ext cx="211"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B</a:t>
                </a:r>
              </a:p>
            </p:txBody>
          </p:sp>
          <p:sp>
            <p:nvSpPr>
              <p:cNvPr id="63"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C</a:t>
                </a:r>
              </a:p>
            </p:txBody>
          </p:sp>
          <p:sp>
            <p:nvSpPr>
              <p:cNvPr id="64" name="AutoShape 10"/>
              <p:cNvSpPr>
                <a:spLocks noChangeAspect="1" noChangeArrowheads="1"/>
              </p:cNvSpPr>
              <p:nvPr/>
            </p:nvSpPr>
            <p:spPr bwMode="auto">
              <a:xfrm>
                <a:off x="4439" y="2387"/>
                <a:ext cx="222"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G</a:t>
                </a:r>
              </a:p>
            </p:txBody>
          </p:sp>
          <p:sp>
            <p:nvSpPr>
              <p:cNvPr id="65" name="AutoShape 11"/>
              <p:cNvSpPr>
                <a:spLocks noChangeAspect="1" noChangeArrowheads="1"/>
              </p:cNvSpPr>
              <p:nvPr/>
            </p:nvSpPr>
            <p:spPr bwMode="auto">
              <a:xfrm>
                <a:off x="4909" y="2387"/>
                <a:ext cx="223"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H</a:t>
                </a:r>
              </a:p>
            </p:txBody>
          </p:sp>
          <p:sp>
            <p:nvSpPr>
              <p:cNvPr id="66" name="AutoShape 12"/>
              <p:cNvSpPr>
                <a:spLocks noChangeAspect="1" noChangeArrowheads="1"/>
              </p:cNvSpPr>
              <p:nvPr/>
            </p:nvSpPr>
            <p:spPr bwMode="auto">
              <a:xfrm>
                <a:off x="3135" y="2404"/>
                <a:ext cx="208" cy="232"/>
              </a:xfrm>
              <a:prstGeom prst="roundRect">
                <a:avLst>
                  <a:gd name="adj" fmla="val 16667"/>
                </a:avLst>
              </a:prstGeom>
              <a:solidFill>
                <a:schemeClr val="accent1">
                  <a:lumMod val="75000"/>
                </a:schemeClr>
              </a:solidFill>
              <a:ln w="19050">
                <a:solidFill>
                  <a:schemeClr val="tx1"/>
                </a:solidFill>
                <a:round/>
              </a:ln>
            </p:spPr>
            <p:txBody>
              <a:bodyPr wrap="none" anchor="ctr">
                <a:spAutoFit/>
              </a:bodyPr>
              <a:lstStyle/>
              <a:p>
                <a:pPr algn="ctr"/>
                <a:r>
                  <a:rPr lang="en-US" sz="1600" dirty="0">
                    <a:latin typeface="Tahoma" pitchFamily="34" charset="0"/>
                  </a:rPr>
                  <a:t>E</a:t>
                </a:r>
              </a:p>
            </p:txBody>
          </p:sp>
          <p:sp>
            <p:nvSpPr>
              <p:cNvPr id="67"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F</a:t>
                </a:r>
              </a:p>
            </p:txBody>
          </p:sp>
          <p:cxnSp>
            <p:nvCxnSpPr>
              <p:cNvPr id="68" name="AutoShape 14"/>
              <p:cNvCxnSpPr>
                <a:cxnSpLocks noChangeShapeType="1"/>
                <a:stCxn id="61" idx="2"/>
                <a:endCxn id="62" idx="0"/>
              </p:cNvCxnSpPr>
              <p:nvPr/>
            </p:nvCxnSpPr>
            <p:spPr bwMode="auto">
              <a:xfrm flipH="1">
                <a:off x="3491" y="1485"/>
                <a:ext cx="692" cy="344"/>
              </a:xfrm>
              <a:prstGeom prst="straightConnector1">
                <a:avLst/>
              </a:prstGeom>
              <a:noFill/>
              <a:ln w="19050">
                <a:solidFill>
                  <a:schemeClr val="tx1"/>
                </a:solidFill>
                <a:round/>
              </a:ln>
            </p:spPr>
          </p:cxnSp>
          <p:cxnSp>
            <p:nvCxnSpPr>
              <p:cNvPr id="69" name="AutoShape 15"/>
              <p:cNvCxnSpPr>
                <a:cxnSpLocks noChangeShapeType="1"/>
                <a:stCxn id="61" idx="2"/>
                <a:endCxn id="63" idx="0"/>
              </p:cNvCxnSpPr>
              <p:nvPr/>
            </p:nvCxnSpPr>
            <p:spPr bwMode="auto">
              <a:xfrm>
                <a:off x="4182" y="1485"/>
                <a:ext cx="679" cy="344"/>
              </a:xfrm>
              <a:prstGeom prst="straightConnector1">
                <a:avLst/>
              </a:prstGeom>
              <a:noFill/>
              <a:ln w="19050">
                <a:solidFill>
                  <a:schemeClr val="tx1"/>
                </a:solidFill>
                <a:round/>
              </a:ln>
            </p:spPr>
          </p:cxnSp>
          <p:cxnSp>
            <p:nvCxnSpPr>
              <p:cNvPr id="70" name="AutoShape 17"/>
              <p:cNvCxnSpPr>
                <a:cxnSpLocks noChangeShapeType="1"/>
                <a:stCxn id="63" idx="2"/>
                <a:endCxn id="65" idx="0"/>
              </p:cNvCxnSpPr>
              <p:nvPr/>
            </p:nvCxnSpPr>
            <p:spPr bwMode="auto">
              <a:xfrm>
                <a:off x="4862" y="2061"/>
                <a:ext cx="159" cy="326"/>
              </a:xfrm>
              <a:prstGeom prst="straightConnector1">
                <a:avLst/>
              </a:prstGeom>
              <a:noFill/>
              <a:ln w="19050">
                <a:solidFill>
                  <a:schemeClr val="tx1"/>
                </a:solidFill>
                <a:round/>
              </a:ln>
            </p:spPr>
          </p:cxnSp>
          <p:cxnSp>
            <p:nvCxnSpPr>
              <p:cNvPr id="71" name="AutoShape 18"/>
              <p:cNvCxnSpPr>
                <a:cxnSpLocks noChangeShapeType="1"/>
                <a:stCxn id="63" idx="2"/>
                <a:endCxn id="64" idx="0"/>
              </p:cNvCxnSpPr>
              <p:nvPr/>
            </p:nvCxnSpPr>
            <p:spPr bwMode="auto">
              <a:xfrm flipH="1">
                <a:off x="4550" y="2061"/>
                <a:ext cx="311" cy="326"/>
              </a:xfrm>
              <a:prstGeom prst="straightConnector1">
                <a:avLst/>
              </a:prstGeom>
              <a:noFill/>
              <a:ln w="19050">
                <a:solidFill>
                  <a:schemeClr val="tx1"/>
                </a:solidFill>
                <a:round/>
              </a:ln>
            </p:spPr>
          </p:cxnSp>
          <p:cxnSp>
            <p:nvCxnSpPr>
              <p:cNvPr id="72" name="AutoShape 19"/>
              <p:cNvCxnSpPr>
                <a:cxnSpLocks noChangeShapeType="1"/>
                <a:stCxn id="62" idx="2"/>
                <a:endCxn id="67" idx="0"/>
              </p:cNvCxnSpPr>
              <p:nvPr/>
            </p:nvCxnSpPr>
            <p:spPr bwMode="auto">
              <a:xfrm>
                <a:off x="3491" y="2070"/>
                <a:ext cx="250" cy="326"/>
              </a:xfrm>
              <a:prstGeom prst="straightConnector1">
                <a:avLst/>
              </a:prstGeom>
              <a:noFill/>
              <a:ln w="19050">
                <a:solidFill>
                  <a:schemeClr val="tx1"/>
                </a:solidFill>
                <a:round/>
              </a:ln>
            </p:spPr>
          </p:cxnSp>
          <p:cxnSp>
            <p:nvCxnSpPr>
              <p:cNvPr id="73" name="AutoShape 20"/>
              <p:cNvCxnSpPr>
                <a:cxnSpLocks noChangeShapeType="1"/>
                <a:stCxn id="62" idx="2"/>
                <a:endCxn id="66" idx="0"/>
              </p:cNvCxnSpPr>
              <p:nvPr/>
            </p:nvCxnSpPr>
            <p:spPr bwMode="auto">
              <a:xfrm flipH="1">
                <a:off x="3239" y="2070"/>
                <a:ext cx="252" cy="323"/>
              </a:xfrm>
              <a:prstGeom prst="straightConnector1">
                <a:avLst/>
              </a:prstGeom>
              <a:noFill/>
              <a:ln w="19050">
                <a:solidFill>
                  <a:schemeClr val="tx1"/>
                </a:solidFill>
                <a:round/>
              </a:ln>
            </p:spPr>
          </p:cxnSp>
          <p:sp>
            <p:nvSpPr>
              <p:cNvPr id="74" name="AutoShape 21"/>
              <p:cNvSpPr>
                <a:spLocks noChangeAspect="1" noChangeArrowheads="1"/>
              </p:cNvSpPr>
              <p:nvPr/>
            </p:nvSpPr>
            <p:spPr bwMode="auto">
              <a:xfrm>
                <a:off x="3563" y="2886"/>
                <a:ext cx="181" cy="229"/>
              </a:xfrm>
              <a:prstGeom prst="roundRect">
                <a:avLst>
                  <a:gd name="adj" fmla="val 16667"/>
                </a:avLst>
              </a:prstGeom>
              <a:solidFill>
                <a:srgbClr val="FFC000"/>
              </a:solidFill>
              <a:ln w="19050">
                <a:solidFill>
                  <a:schemeClr val="tx1"/>
                </a:solidFill>
                <a:round/>
              </a:ln>
            </p:spPr>
            <p:txBody>
              <a:bodyPr wrap="none" anchor="ctr">
                <a:spAutoFit/>
              </a:bodyPr>
              <a:lstStyle/>
              <a:p>
                <a:pPr algn="ctr"/>
                <a:r>
                  <a:rPr lang="en-US" sz="1600" dirty="0">
                    <a:latin typeface="Tahoma" pitchFamily="34" charset="0"/>
                  </a:rPr>
                  <a:t>I</a:t>
                </a:r>
              </a:p>
            </p:txBody>
          </p:sp>
          <p:cxnSp>
            <p:nvCxnSpPr>
              <p:cNvPr id="75" name="AutoShape 24"/>
              <p:cNvCxnSpPr>
                <a:cxnSpLocks noChangeShapeType="1"/>
                <a:stCxn id="67" idx="2"/>
                <a:endCxn id="74" idx="0"/>
              </p:cNvCxnSpPr>
              <p:nvPr/>
            </p:nvCxnSpPr>
            <p:spPr bwMode="auto">
              <a:xfrm flipH="1">
                <a:off x="3653" y="2636"/>
                <a:ext cx="87" cy="250"/>
              </a:xfrm>
              <a:prstGeom prst="straightConnector1">
                <a:avLst/>
              </a:prstGeom>
              <a:noFill/>
              <a:ln w="19050">
                <a:solidFill>
                  <a:schemeClr val="tx1"/>
                </a:solidFill>
                <a:round/>
              </a:ln>
            </p:spPr>
          </p:cxnSp>
          <p:sp>
            <p:nvSpPr>
              <p:cNvPr id="76" name="AutoShape 25"/>
              <p:cNvSpPr>
                <a:spLocks noChangeAspect="1" noChangeArrowheads="1"/>
              </p:cNvSpPr>
              <p:nvPr/>
            </p:nvSpPr>
            <p:spPr bwMode="auto">
              <a:xfrm>
                <a:off x="3776" y="2886"/>
                <a:ext cx="211"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K</a:t>
                </a:r>
              </a:p>
            </p:txBody>
          </p:sp>
          <p:cxnSp>
            <p:nvCxnSpPr>
              <p:cNvPr id="77" name="AutoShape 26"/>
              <p:cNvCxnSpPr>
                <a:cxnSpLocks noChangeShapeType="1"/>
                <a:stCxn id="67" idx="2"/>
                <a:endCxn id="76" idx="0"/>
              </p:cNvCxnSpPr>
              <p:nvPr/>
            </p:nvCxnSpPr>
            <p:spPr bwMode="auto">
              <a:xfrm>
                <a:off x="3740" y="2636"/>
                <a:ext cx="142" cy="250"/>
              </a:xfrm>
              <a:prstGeom prst="straightConnector1">
                <a:avLst/>
              </a:prstGeom>
              <a:noFill/>
              <a:ln w="19050">
                <a:solidFill>
                  <a:schemeClr val="tx1"/>
                </a:solidFill>
                <a:round/>
              </a:ln>
            </p:spPr>
          </p:cxnSp>
        </p:grpSp>
        <p:sp>
          <p:nvSpPr>
            <p:cNvPr id="50" name="AutoShape 21"/>
            <p:cNvSpPr>
              <a:spLocks noChangeAspect="1" noChangeArrowheads="1"/>
            </p:cNvSpPr>
            <p:nvPr/>
          </p:nvSpPr>
          <p:spPr bwMode="auto">
            <a:xfrm>
              <a:off x="251520" y="3573016"/>
              <a:ext cx="692710" cy="374571"/>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dirty="0" smtClean="0">
                  <a:latin typeface="Tahoma" pitchFamily="34" charset="0"/>
                </a:rPr>
                <a:t>NULL</a:t>
              </a:r>
              <a:endParaRPr lang="en-US" sz="1600" dirty="0">
                <a:latin typeface="Tahoma" pitchFamily="34" charset="0"/>
              </a:endParaRPr>
            </a:p>
          </p:txBody>
        </p:sp>
        <p:sp>
          <p:nvSpPr>
            <p:cNvPr id="51" name="AutoShape 25"/>
            <p:cNvSpPr>
              <a:spLocks noChangeAspect="1" noChangeArrowheads="1"/>
            </p:cNvSpPr>
            <p:nvPr/>
          </p:nvSpPr>
          <p:spPr bwMode="auto">
            <a:xfrm>
              <a:off x="1259632" y="3569881"/>
              <a:ext cx="692710" cy="374571"/>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dirty="0" smtClean="0">
                  <a:latin typeface="Tahoma" pitchFamily="34" charset="0"/>
                </a:rPr>
                <a:t>NULL</a:t>
              </a:r>
              <a:endParaRPr lang="en-US" sz="1600" dirty="0">
                <a:latin typeface="Tahoma" pitchFamily="34" charset="0"/>
              </a:endParaRPr>
            </a:p>
          </p:txBody>
        </p:sp>
        <p:cxnSp>
          <p:nvCxnSpPr>
            <p:cNvPr id="52" name="AutoShape 24"/>
            <p:cNvCxnSpPr>
              <a:cxnSpLocks noChangeShapeType="1"/>
              <a:stCxn id="66" idx="2"/>
              <a:endCxn id="50" idx="0"/>
            </p:cNvCxnSpPr>
            <p:nvPr/>
          </p:nvCxnSpPr>
          <p:spPr bwMode="auto">
            <a:xfrm flipH="1">
              <a:off x="597875" y="3176241"/>
              <a:ext cx="508014" cy="396775"/>
            </a:xfrm>
            <a:prstGeom prst="straightConnector1">
              <a:avLst/>
            </a:prstGeom>
            <a:noFill/>
            <a:ln w="19050">
              <a:solidFill>
                <a:schemeClr val="tx1"/>
              </a:solidFill>
              <a:round/>
            </a:ln>
          </p:spPr>
        </p:cxnSp>
        <p:cxnSp>
          <p:nvCxnSpPr>
            <p:cNvPr id="53" name="AutoShape 26"/>
            <p:cNvCxnSpPr>
              <a:cxnSpLocks noChangeShapeType="1"/>
              <a:stCxn id="66" idx="2"/>
              <a:endCxn id="51" idx="0"/>
            </p:cNvCxnSpPr>
            <p:nvPr/>
          </p:nvCxnSpPr>
          <p:spPr bwMode="auto">
            <a:xfrm>
              <a:off x="1105889" y="3176241"/>
              <a:ext cx="500098" cy="393640"/>
            </a:xfrm>
            <a:prstGeom prst="straightConnector1">
              <a:avLst/>
            </a:prstGeom>
            <a:noFill/>
            <a:ln w="19050">
              <a:solidFill>
                <a:schemeClr val="tx1"/>
              </a:solidFill>
              <a:round/>
            </a:ln>
          </p:spPr>
        </p:cxnSp>
        <p:sp>
          <p:nvSpPr>
            <p:cNvPr id="54" name="AutoShape 21"/>
            <p:cNvSpPr>
              <a:spLocks noChangeAspect="1" noChangeArrowheads="1"/>
            </p:cNvSpPr>
            <p:nvPr/>
          </p:nvSpPr>
          <p:spPr bwMode="auto">
            <a:xfrm>
              <a:off x="4716016" y="3573016"/>
              <a:ext cx="692710" cy="374571"/>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dirty="0" smtClean="0">
                  <a:latin typeface="Tahoma" pitchFamily="34" charset="0"/>
                </a:rPr>
                <a:t>NULL</a:t>
              </a:r>
              <a:endParaRPr lang="en-US" sz="1600" dirty="0">
                <a:latin typeface="Tahoma" pitchFamily="34" charset="0"/>
              </a:endParaRPr>
            </a:p>
          </p:txBody>
        </p:sp>
        <p:sp>
          <p:nvSpPr>
            <p:cNvPr id="55" name="AutoShape 25"/>
            <p:cNvSpPr>
              <a:spLocks noChangeAspect="1" noChangeArrowheads="1"/>
            </p:cNvSpPr>
            <p:nvPr/>
          </p:nvSpPr>
          <p:spPr bwMode="auto">
            <a:xfrm>
              <a:off x="5508104" y="3573016"/>
              <a:ext cx="692710" cy="374571"/>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dirty="0" smtClean="0">
                  <a:latin typeface="Tahoma" pitchFamily="34" charset="0"/>
                </a:rPr>
                <a:t>NULL</a:t>
              </a:r>
              <a:endParaRPr lang="en-US" sz="1600" dirty="0">
                <a:latin typeface="Tahoma" pitchFamily="34" charset="0"/>
              </a:endParaRPr>
            </a:p>
          </p:txBody>
        </p:sp>
        <p:cxnSp>
          <p:nvCxnSpPr>
            <p:cNvPr id="56" name="AutoShape 26"/>
            <p:cNvCxnSpPr>
              <a:cxnSpLocks noChangeShapeType="1"/>
              <a:stCxn id="64" idx="2"/>
              <a:endCxn id="55" idx="0"/>
            </p:cNvCxnSpPr>
            <p:nvPr/>
          </p:nvCxnSpPr>
          <p:spPr bwMode="auto">
            <a:xfrm>
              <a:off x="5521956" y="3150816"/>
              <a:ext cx="332503" cy="422200"/>
            </a:xfrm>
            <a:prstGeom prst="straightConnector1">
              <a:avLst/>
            </a:prstGeom>
            <a:noFill/>
            <a:ln w="19050">
              <a:solidFill>
                <a:schemeClr val="tx1"/>
              </a:solidFill>
              <a:round/>
            </a:ln>
          </p:spPr>
        </p:cxnSp>
        <p:sp>
          <p:nvSpPr>
            <p:cNvPr id="57" name="AutoShape 21"/>
            <p:cNvSpPr>
              <a:spLocks noChangeAspect="1" noChangeArrowheads="1"/>
            </p:cNvSpPr>
            <p:nvPr/>
          </p:nvSpPr>
          <p:spPr bwMode="auto">
            <a:xfrm>
              <a:off x="6399570" y="3573016"/>
              <a:ext cx="692710" cy="374571"/>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dirty="0" smtClean="0">
                  <a:latin typeface="Tahoma" pitchFamily="34" charset="0"/>
                </a:rPr>
                <a:t>NULL</a:t>
              </a:r>
              <a:endParaRPr lang="en-US" sz="1600" dirty="0">
                <a:latin typeface="Tahoma" pitchFamily="34" charset="0"/>
              </a:endParaRPr>
            </a:p>
          </p:txBody>
        </p:sp>
        <p:sp>
          <p:nvSpPr>
            <p:cNvPr id="58" name="AutoShape 25"/>
            <p:cNvSpPr>
              <a:spLocks noChangeAspect="1" noChangeArrowheads="1"/>
            </p:cNvSpPr>
            <p:nvPr/>
          </p:nvSpPr>
          <p:spPr bwMode="auto">
            <a:xfrm>
              <a:off x="7191658" y="3573016"/>
              <a:ext cx="692710" cy="374571"/>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dirty="0" smtClean="0">
                  <a:latin typeface="Tahoma" pitchFamily="34" charset="0"/>
                </a:rPr>
                <a:t>NULL</a:t>
              </a:r>
              <a:endParaRPr lang="en-US" sz="1600" dirty="0">
                <a:latin typeface="Tahoma" pitchFamily="34" charset="0"/>
              </a:endParaRPr>
            </a:p>
          </p:txBody>
        </p:sp>
        <p:cxnSp>
          <p:nvCxnSpPr>
            <p:cNvPr id="59" name="AutoShape 24"/>
            <p:cNvCxnSpPr>
              <a:cxnSpLocks noChangeShapeType="1"/>
              <a:endCxn id="57" idx="0"/>
            </p:cNvCxnSpPr>
            <p:nvPr/>
          </p:nvCxnSpPr>
          <p:spPr bwMode="auto">
            <a:xfrm flipH="1">
              <a:off x="6745925" y="3140968"/>
              <a:ext cx="540701" cy="432048"/>
            </a:xfrm>
            <a:prstGeom prst="straightConnector1">
              <a:avLst/>
            </a:prstGeom>
            <a:noFill/>
            <a:ln w="19050">
              <a:solidFill>
                <a:schemeClr val="tx1"/>
              </a:solidFill>
              <a:round/>
            </a:ln>
          </p:spPr>
        </p:cxnSp>
        <p:cxnSp>
          <p:nvCxnSpPr>
            <p:cNvPr id="60" name="AutoShape 26"/>
            <p:cNvCxnSpPr>
              <a:cxnSpLocks noChangeShapeType="1"/>
              <a:endCxn id="58" idx="0"/>
            </p:cNvCxnSpPr>
            <p:nvPr/>
          </p:nvCxnSpPr>
          <p:spPr bwMode="auto">
            <a:xfrm>
              <a:off x="7205510" y="3150816"/>
              <a:ext cx="332503" cy="422200"/>
            </a:xfrm>
            <a:prstGeom prst="straightConnector1">
              <a:avLst/>
            </a:prstGeom>
            <a:noFill/>
            <a:ln w="19050">
              <a:solidFill>
                <a:schemeClr val="tx1"/>
              </a:solidFill>
              <a:round/>
            </a:ln>
          </p:spPr>
        </p:cxnSp>
      </p:grpSp>
    </p:spTree>
  </p:cSld>
  <p:clrMapOvr>
    <a:masterClrMapping/>
  </p:clrMapOvr>
  <p:transition advTm="81566"/>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95736"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smtClean="0">
                <a:solidFill>
                  <a:schemeClr val="bg1"/>
                </a:solidFill>
                <a:latin typeface="Calibri" pitchFamily="34" charset="0"/>
                <a:cs typeface="Calibri" pitchFamily="34" charset="0"/>
              </a:rPr>
              <a:t>Linked </a:t>
            </a:r>
            <a:r>
              <a:rPr lang="en-US" sz="3000" b="1" dirty="0" smtClean="0">
                <a:solidFill>
                  <a:schemeClr val="bg1"/>
                </a:solidFill>
                <a:latin typeface="Calibri" pitchFamily="34" charset="0"/>
                <a:cs typeface="Calibri" pitchFamily="34" charset="0"/>
              </a:rPr>
              <a:t>Representation of a trees</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pic>
        <p:nvPicPr>
          <p:cNvPr id="9218" name="Picture 2" descr="Data Structures Tutorials - Binary Tree Representations with an ..."/>
          <p:cNvPicPr>
            <a:picLocks noChangeAspect="1" noChangeArrowheads="1"/>
          </p:cNvPicPr>
          <p:nvPr/>
        </p:nvPicPr>
        <p:blipFill>
          <a:blip r:embed="rId11" cstate="print"/>
          <a:srcRect/>
          <a:stretch>
            <a:fillRect/>
          </a:stretch>
        </p:blipFill>
        <p:spPr bwMode="auto">
          <a:xfrm>
            <a:off x="1619672" y="2132856"/>
            <a:ext cx="7056784" cy="4536504"/>
          </a:xfrm>
          <a:prstGeom prst="rect">
            <a:avLst/>
          </a:prstGeom>
          <a:noFill/>
          <a:ln>
            <a:noFill/>
          </a:ln>
        </p:spPr>
      </p:pic>
    </p:spTree>
  </p:cSld>
  <p:clrMapOvr>
    <a:masterClrMapping/>
  </p:clrMapOvr>
  <p:transition advTm="81566"/>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Binary trees Transversal</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Rectangle 12"/>
          <p:cNvSpPr/>
          <p:nvPr/>
        </p:nvSpPr>
        <p:spPr>
          <a:xfrm>
            <a:off x="0" y="2708920"/>
            <a:ext cx="9144000" cy="1477328"/>
          </a:xfrm>
          <a:prstGeom prst="rect">
            <a:avLst/>
          </a:prstGeom>
        </p:spPr>
        <p:txBody>
          <a:bodyPr wrap="square">
            <a:spAutoFit/>
          </a:bodyPr>
          <a:lstStyle/>
          <a:p>
            <a:pPr algn="just" eaLnBrk="1" hangingPunct="1">
              <a:buFont typeface="Arial" pitchFamily="34" charset="0"/>
              <a:buChar char="•"/>
            </a:pPr>
            <a:r>
              <a:rPr lang="en-US" sz="3000" dirty="0" smtClean="0">
                <a:latin typeface="Calibri" pitchFamily="34" charset="0"/>
                <a:cs typeface="Calibri" pitchFamily="34" charset="0"/>
              </a:rPr>
              <a:t>A </a:t>
            </a:r>
            <a:r>
              <a:rPr lang="en-US" sz="3000" b="1" dirty="0" smtClean="0">
                <a:solidFill>
                  <a:srgbClr val="0070C0"/>
                </a:solidFill>
                <a:latin typeface="Calibri" pitchFamily="34" charset="0"/>
                <a:cs typeface="Calibri" pitchFamily="34" charset="0"/>
              </a:rPr>
              <a:t>binary tree traversal</a:t>
            </a:r>
            <a:r>
              <a:rPr lang="en-US" sz="3000" b="1" dirty="0" smtClean="0">
                <a:latin typeface="Calibri" pitchFamily="34" charset="0"/>
                <a:cs typeface="Calibri" pitchFamily="34" charset="0"/>
              </a:rPr>
              <a:t> </a:t>
            </a:r>
            <a:r>
              <a:rPr lang="en-US" sz="3000" dirty="0" smtClean="0">
                <a:latin typeface="Calibri" pitchFamily="34" charset="0"/>
                <a:cs typeface="Calibri" pitchFamily="34" charset="0"/>
              </a:rPr>
              <a:t>requires that each node of the tree be processed once and only once in a predetermined sequence.</a:t>
            </a:r>
          </a:p>
        </p:txBody>
      </p:sp>
    </p:spTree>
  </p:cSld>
  <p:clrMapOvr>
    <a:masterClrMapping/>
  </p:clrMapOvr>
  <p:transition advTm="81566"/>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Trees Transversal</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Rectangle 12"/>
          <p:cNvSpPr/>
          <p:nvPr/>
        </p:nvSpPr>
        <p:spPr>
          <a:xfrm>
            <a:off x="0" y="2132856"/>
            <a:ext cx="9144000" cy="3046988"/>
          </a:xfrm>
          <a:prstGeom prst="rect">
            <a:avLst/>
          </a:prstGeom>
        </p:spPr>
        <p:txBody>
          <a:bodyPr wrap="square">
            <a:spAutoFit/>
          </a:bodyPr>
          <a:lstStyle/>
          <a:p>
            <a:pPr marL="514350" indent="-514350" eaLnBrk="1" hangingPunct="1">
              <a:buFont typeface="Wingdings 2" pitchFamily="18" charset="2"/>
              <a:buAutoNum type="arabicPeriod"/>
            </a:pPr>
            <a:r>
              <a:rPr lang="en-US" sz="2400" dirty="0" smtClean="0">
                <a:latin typeface="Calibri" pitchFamily="34" charset="0"/>
                <a:cs typeface="Calibri" pitchFamily="34" charset="0"/>
              </a:rPr>
              <a:t>In-order traversal</a:t>
            </a:r>
          </a:p>
          <a:p>
            <a:pPr marL="914400" lvl="1" indent="-514350" eaLnBrk="1" hangingPunct="1">
              <a:buFont typeface="Wingdings 2" pitchFamily="18" charset="2"/>
              <a:buNone/>
            </a:pPr>
            <a:r>
              <a:rPr lang="en-US" sz="2400" i="1" dirty="0" smtClean="0">
                <a:latin typeface="Calibri" pitchFamily="34" charset="0"/>
                <a:cs typeface="Calibri" pitchFamily="34" charset="0"/>
              </a:rPr>
              <a:t>Left sub tree -------- root--------right sub tree</a:t>
            </a:r>
          </a:p>
          <a:p>
            <a:pPr marL="914400" lvl="1" indent="-514350" eaLnBrk="1" hangingPunct="1">
              <a:buFont typeface="Wingdings 2" pitchFamily="18" charset="2"/>
              <a:buNone/>
            </a:pPr>
            <a:endParaRPr lang="en-US" sz="2400" i="1" dirty="0" smtClean="0">
              <a:latin typeface="Calibri" pitchFamily="34" charset="0"/>
              <a:cs typeface="Calibri" pitchFamily="34" charset="0"/>
            </a:endParaRPr>
          </a:p>
          <a:p>
            <a:pPr marL="514350" indent="-514350" eaLnBrk="1" hangingPunct="1">
              <a:buFont typeface="Wingdings 2" pitchFamily="18" charset="2"/>
              <a:buAutoNum type="arabicPeriod"/>
            </a:pPr>
            <a:r>
              <a:rPr lang="en-US" sz="2400" dirty="0" smtClean="0">
                <a:latin typeface="Calibri" pitchFamily="34" charset="0"/>
                <a:cs typeface="Calibri" pitchFamily="34" charset="0"/>
              </a:rPr>
              <a:t>Pre-order traversal</a:t>
            </a:r>
          </a:p>
          <a:p>
            <a:pPr marL="914400" lvl="1" indent="-514350" eaLnBrk="1" hangingPunct="1">
              <a:buFont typeface="Wingdings 2" pitchFamily="18" charset="2"/>
              <a:buNone/>
            </a:pPr>
            <a:r>
              <a:rPr lang="en-US" sz="2400" i="1" dirty="0" smtClean="0">
                <a:latin typeface="Calibri" pitchFamily="34" charset="0"/>
                <a:cs typeface="Calibri" pitchFamily="34" charset="0"/>
              </a:rPr>
              <a:t>root-------- Left sub tree -------- right sub tree</a:t>
            </a:r>
          </a:p>
          <a:p>
            <a:pPr marL="914400" lvl="1" indent="-514350" eaLnBrk="1" hangingPunct="1">
              <a:buFont typeface="Wingdings 2" pitchFamily="18" charset="2"/>
              <a:buNone/>
            </a:pPr>
            <a:endParaRPr lang="en-US" sz="2400" i="1" dirty="0" smtClean="0">
              <a:latin typeface="Calibri" pitchFamily="34" charset="0"/>
              <a:cs typeface="Calibri" pitchFamily="34" charset="0"/>
            </a:endParaRPr>
          </a:p>
          <a:p>
            <a:pPr marL="514350" indent="-514350" eaLnBrk="1" hangingPunct="1">
              <a:buFont typeface="Wingdings 2" pitchFamily="18" charset="2"/>
              <a:buAutoNum type="arabicPeriod"/>
            </a:pPr>
            <a:r>
              <a:rPr lang="en-US" sz="2400" dirty="0" smtClean="0">
                <a:latin typeface="Calibri" pitchFamily="34" charset="0"/>
                <a:cs typeface="Calibri" pitchFamily="34" charset="0"/>
              </a:rPr>
              <a:t>Post order traversal</a:t>
            </a:r>
          </a:p>
          <a:p>
            <a:pPr marL="914400" lvl="1" indent="-514350" eaLnBrk="1" hangingPunct="1">
              <a:buFont typeface="Wingdings 2" pitchFamily="18" charset="2"/>
              <a:buNone/>
            </a:pPr>
            <a:r>
              <a:rPr lang="en-US" sz="2400" i="1" dirty="0" smtClean="0">
                <a:latin typeface="Calibri" pitchFamily="34" charset="0"/>
                <a:cs typeface="Calibri" pitchFamily="34" charset="0"/>
              </a:rPr>
              <a:t>Left sub tree-------right sub tree -------- root</a:t>
            </a:r>
          </a:p>
        </p:txBody>
      </p:sp>
    </p:spTree>
  </p:cSld>
  <p:clrMapOvr>
    <a:masterClrMapping/>
  </p:clrMapOvr>
  <p:transition advTm="81566"/>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Trees Transversal</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pic>
        <p:nvPicPr>
          <p:cNvPr id="10" name="Picture 9" descr="traversal.PNG"/>
          <p:cNvPicPr>
            <a:picLocks noChangeAspect="1"/>
          </p:cNvPicPr>
          <p:nvPr/>
        </p:nvPicPr>
        <p:blipFill>
          <a:blip r:embed="rId11" cstate="print"/>
          <a:stretch>
            <a:fillRect/>
          </a:stretch>
        </p:blipFill>
        <p:spPr>
          <a:xfrm>
            <a:off x="0" y="2132856"/>
            <a:ext cx="9144000" cy="4536504"/>
          </a:xfrm>
          <a:prstGeom prst="rect">
            <a:avLst/>
          </a:prstGeom>
          <a:ln>
            <a:solidFill>
              <a:schemeClr val="tx2">
                <a:lumMod val="75000"/>
              </a:schemeClr>
            </a:solidFill>
          </a:ln>
        </p:spPr>
      </p:pic>
    </p:spTree>
  </p:cSld>
  <p:clrMapOvr>
    <a:masterClrMapping/>
  </p:clrMapOvr>
  <p:transition advTm="81566"/>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Nature View of a Tree</a:t>
            </a:r>
            <a:endParaRPr lang="en-IN" altLang="en-US" sz="3000" b="1" dirty="0">
              <a:solidFill>
                <a:schemeClr val="bg1"/>
              </a:solidFill>
              <a:latin typeface="+mn-lt"/>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grpSp>
        <p:nvGrpSpPr>
          <p:cNvPr id="10" name="Group 9"/>
          <p:cNvGrpSpPr/>
          <p:nvPr/>
        </p:nvGrpSpPr>
        <p:grpSpPr>
          <a:xfrm>
            <a:off x="467544" y="2564904"/>
            <a:ext cx="7901880" cy="3894138"/>
            <a:chOff x="251520" y="1676400"/>
            <a:chExt cx="7901880" cy="3894138"/>
          </a:xfrm>
        </p:grpSpPr>
        <p:sp>
          <p:nvSpPr>
            <p:cNvPr id="11" name="Text Box 3"/>
            <p:cNvSpPr txBox="1">
              <a:spLocks noChangeArrowheads="1"/>
            </p:cNvSpPr>
            <p:nvPr/>
          </p:nvSpPr>
          <p:spPr bwMode="auto">
            <a:xfrm>
              <a:off x="251520" y="4419600"/>
              <a:ext cx="1958280" cy="592138"/>
            </a:xfrm>
            <a:prstGeom prst="rect">
              <a:avLst/>
            </a:prstGeom>
            <a:noFill/>
            <a:ln w="12700">
              <a:solidFill>
                <a:srgbClr val="FFFFFF"/>
              </a:solidFill>
              <a:miter lim="800000"/>
              <a:headEnd type="none" w="sm" len="sm"/>
              <a:tailEnd type="none" w="sm" len="sm"/>
            </a:ln>
          </p:spPr>
          <p:txBody>
            <a:bodyPr wrap="square">
              <a:spAutoFit/>
            </a:bodyPr>
            <a:lstStyle/>
            <a:p>
              <a:pPr>
                <a:spcBef>
                  <a:spcPct val="50000"/>
                </a:spcBef>
              </a:pPr>
              <a:r>
                <a:rPr lang="en-US" sz="3200" dirty="0"/>
                <a:t>branches</a:t>
              </a:r>
            </a:p>
          </p:txBody>
        </p:sp>
        <p:sp>
          <p:nvSpPr>
            <p:cNvPr id="12" name="Text Box 4"/>
            <p:cNvSpPr txBox="1">
              <a:spLocks noChangeArrowheads="1"/>
            </p:cNvSpPr>
            <p:nvPr/>
          </p:nvSpPr>
          <p:spPr bwMode="auto">
            <a:xfrm>
              <a:off x="6781800" y="1676400"/>
              <a:ext cx="1371600" cy="579438"/>
            </a:xfrm>
            <a:prstGeom prst="rect">
              <a:avLst/>
            </a:prstGeom>
            <a:noFill/>
            <a:ln w="12700">
              <a:noFill/>
              <a:miter lim="800000"/>
              <a:headEnd type="none" w="sm" len="sm"/>
              <a:tailEnd type="none" w="sm" len="sm"/>
            </a:ln>
          </p:spPr>
          <p:txBody>
            <a:bodyPr>
              <a:spAutoFit/>
            </a:bodyPr>
            <a:lstStyle/>
            <a:p>
              <a:pPr>
                <a:spcBef>
                  <a:spcPct val="50000"/>
                </a:spcBef>
              </a:pPr>
              <a:r>
                <a:rPr lang="en-US" sz="3200" dirty="0"/>
                <a:t>leaves</a:t>
              </a:r>
            </a:p>
          </p:txBody>
        </p:sp>
        <p:sp>
          <p:nvSpPr>
            <p:cNvPr id="14" name="Text Box 5"/>
            <p:cNvSpPr txBox="1">
              <a:spLocks noChangeArrowheads="1"/>
            </p:cNvSpPr>
            <p:nvPr/>
          </p:nvSpPr>
          <p:spPr bwMode="auto">
            <a:xfrm>
              <a:off x="6705600" y="4953000"/>
              <a:ext cx="990600" cy="617538"/>
            </a:xfrm>
            <a:prstGeom prst="rect">
              <a:avLst/>
            </a:prstGeom>
            <a:noFill/>
            <a:ln w="38100">
              <a:solidFill>
                <a:srgbClr val="FFFFFF"/>
              </a:solidFill>
              <a:miter lim="800000"/>
              <a:headEnd type="none" w="sm" len="sm"/>
              <a:tailEnd type="none" w="sm" len="sm"/>
            </a:ln>
          </p:spPr>
          <p:txBody>
            <a:bodyPr>
              <a:spAutoFit/>
            </a:bodyPr>
            <a:lstStyle/>
            <a:p>
              <a:pPr>
                <a:spcBef>
                  <a:spcPct val="50000"/>
                </a:spcBef>
              </a:pPr>
              <a:r>
                <a:rPr lang="en-US" sz="3200"/>
                <a:t>root</a:t>
              </a:r>
            </a:p>
          </p:txBody>
        </p:sp>
        <p:pic>
          <p:nvPicPr>
            <p:cNvPr id="15" name="Picture 6" descr="up"/>
            <p:cNvPicPr>
              <a:picLocks noChangeAspect="1" noChangeArrowheads="1"/>
            </p:cNvPicPr>
            <p:nvPr/>
          </p:nvPicPr>
          <p:blipFill>
            <a:blip r:embed="rId11" cstate="print"/>
            <a:stretch>
              <a:fillRect/>
            </a:stretch>
          </p:blipFill>
          <p:spPr bwMode="auto">
            <a:xfrm>
              <a:off x="2743200" y="2133600"/>
              <a:ext cx="3048000" cy="3048000"/>
            </a:xfrm>
            <a:prstGeom prst="rect">
              <a:avLst/>
            </a:prstGeom>
            <a:noFill/>
            <a:ln w="9525">
              <a:noFill/>
              <a:miter lim="800000"/>
            </a:ln>
          </p:spPr>
        </p:pic>
        <p:sp>
          <p:nvSpPr>
            <p:cNvPr id="16" name="Line 7"/>
            <p:cNvSpPr>
              <a:spLocks noChangeShapeType="1"/>
            </p:cNvSpPr>
            <p:nvPr/>
          </p:nvSpPr>
          <p:spPr bwMode="auto">
            <a:xfrm flipV="1">
              <a:off x="2286000" y="3886200"/>
              <a:ext cx="1752600" cy="990600"/>
            </a:xfrm>
            <a:prstGeom prst="line">
              <a:avLst/>
            </a:prstGeom>
            <a:noFill/>
            <a:ln w="38100">
              <a:solidFill>
                <a:schemeClr val="accent1"/>
              </a:solidFill>
              <a:round/>
              <a:headEnd type="none" w="sm" len="sm"/>
              <a:tailEnd type="triangle" w="med" len="med"/>
            </a:ln>
          </p:spPr>
          <p:txBody>
            <a:bodyPr/>
            <a:lstStyle/>
            <a:p>
              <a:endParaRPr lang="en-IN"/>
            </a:p>
          </p:txBody>
        </p:sp>
        <p:sp>
          <p:nvSpPr>
            <p:cNvPr id="17" name="Line 8"/>
            <p:cNvSpPr>
              <a:spLocks noChangeShapeType="1"/>
            </p:cNvSpPr>
            <p:nvPr/>
          </p:nvSpPr>
          <p:spPr bwMode="auto">
            <a:xfrm flipV="1">
              <a:off x="2286000" y="3810000"/>
              <a:ext cx="1447800" cy="838200"/>
            </a:xfrm>
            <a:prstGeom prst="line">
              <a:avLst/>
            </a:prstGeom>
            <a:noFill/>
            <a:ln w="38100">
              <a:solidFill>
                <a:schemeClr val="accent1"/>
              </a:solidFill>
              <a:round/>
              <a:headEnd type="none" w="sm" len="sm"/>
              <a:tailEnd type="triangle" w="med" len="med"/>
            </a:ln>
          </p:spPr>
          <p:txBody>
            <a:bodyPr/>
            <a:lstStyle/>
            <a:p>
              <a:endParaRPr lang="en-IN"/>
            </a:p>
          </p:txBody>
        </p:sp>
        <p:sp>
          <p:nvSpPr>
            <p:cNvPr id="18" name="Line 9"/>
            <p:cNvSpPr>
              <a:spLocks noChangeShapeType="1"/>
            </p:cNvSpPr>
            <p:nvPr/>
          </p:nvSpPr>
          <p:spPr bwMode="auto">
            <a:xfrm flipH="1">
              <a:off x="4800600" y="2057400"/>
              <a:ext cx="1981200" cy="914400"/>
            </a:xfrm>
            <a:prstGeom prst="line">
              <a:avLst/>
            </a:prstGeom>
            <a:noFill/>
            <a:ln w="38100">
              <a:solidFill>
                <a:schemeClr val="accent1"/>
              </a:solidFill>
              <a:round/>
              <a:headEnd type="none" w="sm" len="sm"/>
              <a:tailEnd type="triangle" w="med" len="med"/>
            </a:ln>
          </p:spPr>
          <p:txBody>
            <a:bodyPr/>
            <a:lstStyle/>
            <a:p>
              <a:endParaRPr lang="en-IN"/>
            </a:p>
          </p:txBody>
        </p:sp>
        <p:sp>
          <p:nvSpPr>
            <p:cNvPr id="19" name="Line 10"/>
            <p:cNvSpPr>
              <a:spLocks noChangeShapeType="1"/>
            </p:cNvSpPr>
            <p:nvPr/>
          </p:nvSpPr>
          <p:spPr bwMode="auto">
            <a:xfrm flipH="1">
              <a:off x="4876800" y="2209800"/>
              <a:ext cx="1981200" cy="914400"/>
            </a:xfrm>
            <a:prstGeom prst="line">
              <a:avLst/>
            </a:prstGeom>
            <a:noFill/>
            <a:ln w="38100">
              <a:solidFill>
                <a:schemeClr val="accent1"/>
              </a:solidFill>
              <a:round/>
              <a:headEnd type="none" w="sm" len="sm"/>
              <a:tailEnd type="triangle" w="med" len="med"/>
            </a:ln>
          </p:spPr>
          <p:txBody>
            <a:bodyPr/>
            <a:lstStyle/>
            <a:p>
              <a:endParaRPr lang="en-IN"/>
            </a:p>
          </p:txBody>
        </p:sp>
        <p:sp>
          <p:nvSpPr>
            <p:cNvPr id="20" name="Line 11"/>
            <p:cNvSpPr>
              <a:spLocks noChangeShapeType="1"/>
            </p:cNvSpPr>
            <p:nvPr/>
          </p:nvSpPr>
          <p:spPr bwMode="auto">
            <a:xfrm flipH="1">
              <a:off x="4648200" y="1905000"/>
              <a:ext cx="1981200" cy="914400"/>
            </a:xfrm>
            <a:prstGeom prst="line">
              <a:avLst/>
            </a:prstGeom>
            <a:noFill/>
            <a:ln w="38100">
              <a:solidFill>
                <a:schemeClr val="accent1"/>
              </a:solidFill>
              <a:round/>
              <a:headEnd type="none" w="sm" len="sm"/>
              <a:tailEnd type="triangle" w="med" len="med"/>
            </a:ln>
          </p:spPr>
          <p:txBody>
            <a:bodyPr/>
            <a:lstStyle/>
            <a:p>
              <a:endParaRPr lang="en-IN"/>
            </a:p>
          </p:txBody>
        </p:sp>
        <p:sp>
          <p:nvSpPr>
            <p:cNvPr id="21" name="Line 12"/>
            <p:cNvSpPr>
              <a:spLocks noChangeShapeType="1"/>
            </p:cNvSpPr>
            <p:nvPr/>
          </p:nvSpPr>
          <p:spPr bwMode="auto">
            <a:xfrm>
              <a:off x="4419600" y="4419600"/>
              <a:ext cx="2209800" cy="762000"/>
            </a:xfrm>
            <a:prstGeom prst="line">
              <a:avLst/>
            </a:prstGeom>
            <a:noFill/>
            <a:ln w="38100">
              <a:solidFill>
                <a:schemeClr val="hlink"/>
              </a:solidFill>
              <a:round/>
              <a:headEnd type="triangle" w="med" len="med"/>
            </a:ln>
          </p:spPr>
          <p:txBody>
            <a:bodyPr/>
            <a:lstStyle/>
            <a:p>
              <a:endParaRPr lang="en-IN"/>
            </a:p>
          </p:txBody>
        </p:sp>
      </p:grpSp>
    </p:spTree>
  </p:cSld>
  <p:clrMapOvr>
    <a:masterClrMapping/>
  </p:clrMapOvr>
  <p:transition advTm="81566"/>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Trees Transversal</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grpSp>
        <p:nvGrpSpPr>
          <p:cNvPr id="11" name="Group 5"/>
          <p:cNvGrpSpPr/>
          <p:nvPr/>
        </p:nvGrpSpPr>
        <p:grpSpPr>
          <a:xfrm>
            <a:off x="1331640" y="2564904"/>
            <a:ext cx="6192688" cy="3043680"/>
            <a:chOff x="3135" y="1253"/>
            <a:chExt cx="1997" cy="1383"/>
          </a:xfrm>
        </p:grpSpPr>
        <p:sp>
          <p:nvSpPr>
            <p:cNvPr id="12" name="AutoShape 6"/>
            <p:cNvSpPr>
              <a:spLocks noChangeAspect="1" noChangeArrowheads="1"/>
            </p:cNvSpPr>
            <p:nvPr/>
          </p:nvSpPr>
          <p:spPr bwMode="auto">
            <a:xfrm>
              <a:off x="4076" y="1253"/>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A</a:t>
              </a:r>
            </a:p>
          </p:txBody>
        </p:sp>
        <p:sp>
          <p:nvSpPr>
            <p:cNvPr id="13" name="AutoShape 7"/>
            <p:cNvSpPr>
              <a:spLocks noChangeAspect="1" noChangeArrowheads="1"/>
            </p:cNvSpPr>
            <p:nvPr/>
          </p:nvSpPr>
          <p:spPr bwMode="auto">
            <a:xfrm>
              <a:off x="3385" y="1829"/>
              <a:ext cx="211"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B</a:t>
              </a:r>
            </a:p>
          </p:txBody>
        </p:sp>
        <p:sp>
          <p:nvSpPr>
            <p:cNvPr id="14"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C</a:t>
              </a:r>
            </a:p>
          </p:txBody>
        </p:sp>
        <p:sp>
          <p:nvSpPr>
            <p:cNvPr id="15" name="AutoShape 10"/>
            <p:cNvSpPr>
              <a:spLocks noChangeAspect="1" noChangeArrowheads="1"/>
            </p:cNvSpPr>
            <p:nvPr/>
          </p:nvSpPr>
          <p:spPr bwMode="auto">
            <a:xfrm>
              <a:off x="4439" y="2387"/>
              <a:ext cx="222"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G</a:t>
              </a:r>
            </a:p>
          </p:txBody>
        </p:sp>
        <p:sp>
          <p:nvSpPr>
            <p:cNvPr id="16" name="AutoShape 11"/>
            <p:cNvSpPr>
              <a:spLocks noChangeAspect="1" noChangeArrowheads="1"/>
            </p:cNvSpPr>
            <p:nvPr/>
          </p:nvSpPr>
          <p:spPr bwMode="auto">
            <a:xfrm>
              <a:off x="4909" y="2387"/>
              <a:ext cx="223"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H</a:t>
              </a:r>
            </a:p>
          </p:txBody>
        </p:sp>
        <p:sp>
          <p:nvSpPr>
            <p:cNvPr id="17" name="AutoShape 12"/>
            <p:cNvSpPr>
              <a:spLocks noChangeAspect="1" noChangeArrowheads="1"/>
            </p:cNvSpPr>
            <p:nvPr/>
          </p:nvSpPr>
          <p:spPr bwMode="auto">
            <a:xfrm>
              <a:off x="3135" y="2404"/>
              <a:ext cx="208"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E</a:t>
              </a:r>
            </a:p>
          </p:txBody>
        </p:sp>
        <p:sp>
          <p:nvSpPr>
            <p:cNvPr id="18"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F</a:t>
              </a:r>
            </a:p>
          </p:txBody>
        </p:sp>
        <p:cxnSp>
          <p:nvCxnSpPr>
            <p:cNvPr id="19" name="AutoShape 14"/>
            <p:cNvCxnSpPr>
              <a:cxnSpLocks noChangeShapeType="1"/>
              <a:stCxn id="12" idx="2"/>
              <a:endCxn id="13" idx="0"/>
            </p:cNvCxnSpPr>
            <p:nvPr/>
          </p:nvCxnSpPr>
          <p:spPr bwMode="auto">
            <a:xfrm flipH="1">
              <a:off x="3491" y="1485"/>
              <a:ext cx="692" cy="344"/>
            </a:xfrm>
            <a:prstGeom prst="straightConnector1">
              <a:avLst/>
            </a:prstGeom>
            <a:noFill/>
            <a:ln w="19050">
              <a:solidFill>
                <a:schemeClr val="tx1"/>
              </a:solidFill>
              <a:round/>
            </a:ln>
          </p:spPr>
        </p:cxnSp>
        <p:cxnSp>
          <p:nvCxnSpPr>
            <p:cNvPr id="20" name="AutoShape 15"/>
            <p:cNvCxnSpPr>
              <a:cxnSpLocks noChangeShapeType="1"/>
              <a:stCxn id="12" idx="2"/>
              <a:endCxn id="14" idx="0"/>
            </p:cNvCxnSpPr>
            <p:nvPr/>
          </p:nvCxnSpPr>
          <p:spPr bwMode="auto">
            <a:xfrm>
              <a:off x="4182" y="1485"/>
              <a:ext cx="679" cy="344"/>
            </a:xfrm>
            <a:prstGeom prst="straightConnector1">
              <a:avLst/>
            </a:prstGeom>
            <a:noFill/>
            <a:ln w="19050">
              <a:solidFill>
                <a:schemeClr val="tx1"/>
              </a:solidFill>
              <a:round/>
            </a:ln>
          </p:spPr>
        </p:cxnSp>
        <p:cxnSp>
          <p:nvCxnSpPr>
            <p:cNvPr id="21" name="AutoShape 17"/>
            <p:cNvCxnSpPr>
              <a:cxnSpLocks noChangeShapeType="1"/>
              <a:stCxn id="14" idx="2"/>
              <a:endCxn id="16" idx="0"/>
            </p:cNvCxnSpPr>
            <p:nvPr/>
          </p:nvCxnSpPr>
          <p:spPr bwMode="auto">
            <a:xfrm>
              <a:off x="4862" y="2061"/>
              <a:ext cx="159" cy="326"/>
            </a:xfrm>
            <a:prstGeom prst="straightConnector1">
              <a:avLst/>
            </a:prstGeom>
            <a:noFill/>
            <a:ln w="19050">
              <a:solidFill>
                <a:schemeClr val="tx1"/>
              </a:solidFill>
              <a:round/>
            </a:ln>
          </p:spPr>
        </p:cxnSp>
        <p:cxnSp>
          <p:nvCxnSpPr>
            <p:cNvPr id="22" name="AutoShape 18"/>
            <p:cNvCxnSpPr>
              <a:cxnSpLocks noChangeShapeType="1"/>
              <a:stCxn id="14" idx="2"/>
              <a:endCxn id="15" idx="0"/>
            </p:cNvCxnSpPr>
            <p:nvPr/>
          </p:nvCxnSpPr>
          <p:spPr bwMode="auto">
            <a:xfrm flipH="1">
              <a:off x="4550" y="2061"/>
              <a:ext cx="311" cy="326"/>
            </a:xfrm>
            <a:prstGeom prst="straightConnector1">
              <a:avLst/>
            </a:prstGeom>
            <a:noFill/>
            <a:ln w="19050">
              <a:solidFill>
                <a:schemeClr val="tx1"/>
              </a:solidFill>
              <a:round/>
            </a:ln>
          </p:spPr>
        </p:cxnSp>
        <p:cxnSp>
          <p:nvCxnSpPr>
            <p:cNvPr id="23" name="AutoShape 19"/>
            <p:cNvCxnSpPr>
              <a:cxnSpLocks noChangeShapeType="1"/>
              <a:stCxn id="13" idx="2"/>
              <a:endCxn id="18" idx="0"/>
            </p:cNvCxnSpPr>
            <p:nvPr/>
          </p:nvCxnSpPr>
          <p:spPr bwMode="auto">
            <a:xfrm>
              <a:off x="3491" y="2070"/>
              <a:ext cx="250" cy="326"/>
            </a:xfrm>
            <a:prstGeom prst="straightConnector1">
              <a:avLst/>
            </a:prstGeom>
            <a:noFill/>
            <a:ln w="19050">
              <a:solidFill>
                <a:schemeClr val="tx1"/>
              </a:solidFill>
              <a:round/>
            </a:ln>
          </p:spPr>
        </p:cxnSp>
        <p:cxnSp>
          <p:nvCxnSpPr>
            <p:cNvPr id="24" name="AutoShape 20"/>
            <p:cNvCxnSpPr>
              <a:cxnSpLocks noChangeShapeType="1"/>
              <a:stCxn id="13" idx="2"/>
              <a:endCxn id="17" idx="0"/>
            </p:cNvCxnSpPr>
            <p:nvPr/>
          </p:nvCxnSpPr>
          <p:spPr bwMode="auto">
            <a:xfrm flipH="1">
              <a:off x="3239" y="2070"/>
              <a:ext cx="252" cy="323"/>
            </a:xfrm>
            <a:prstGeom prst="straightConnector1">
              <a:avLst/>
            </a:prstGeom>
            <a:noFill/>
            <a:ln w="19050">
              <a:solidFill>
                <a:schemeClr val="tx1"/>
              </a:solidFill>
              <a:round/>
            </a:ln>
          </p:spPr>
        </p:cxnSp>
      </p:grpSp>
    </p:spTree>
  </p:cSld>
  <p:clrMapOvr>
    <a:masterClrMapping/>
  </p:clrMapOvr>
  <p:transition advTm="81566"/>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Trees Transversal</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pic>
        <p:nvPicPr>
          <p:cNvPr id="25" name="Picture 11" descr="Alg06-02"/>
          <p:cNvPicPr>
            <a:picLocks noChangeAspect="1" noChangeArrowheads="1"/>
          </p:cNvPicPr>
          <p:nvPr/>
        </p:nvPicPr>
        <p:blipFill>
          <a:blip r:embed="rId11" cstate="print"/>
          <a:stretch>
            <a:fillRect/>
          </a:stretch>
        </p:blipFill>
        <p:spPr bwMode="auto">
          <a:xfrm>
            <a:off x="0" y="2132856"/>
            <a:ext cx="9144000" cy="4536504"/>
          </a:xfrm>
          <a:prstGeom prst="rect">
            <a:avLst/>
          </a:prstGeom>
          <a:noFill/>
          <a:ln w="9525">
            <a:solidFill>
              <a:schemeClr val="tx2">
                <a:lumMod val="75000"/>
              </a:schemeClr>
            </a:solidFill>
            <a:miter lim="800000"/>
          </a:ln>
        </p:spPr>
      </p:pic>
    </p:spTree>
  </p:cSld>
  <p:clrMapOvr>
    <a:masterClrMapping/>
  </p:clrMapOvr>
  <p:transition advTm="81566"/>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Trees Transversal</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grpSp>
        <p:nvGrpSpPr>
          <p:cNvPr id="10" name="Group 9"/>
          <p:cNvGrpSpPr/>
          <p:nvPr/>
        </p:nvGrpSpPr>
        <p:grpSpPr>
          <a:xfrm>
            <a:off x="1187624" y="2636912"/>
            <a:ext cx="6192688" cy="3187696"/>
            <a:chOff x="1331640" y="1196752"/>
            <a:chExt cx="6192688" cy="3187696"/>
          </a:xfrm>
        </p:grpSpPr>
        <p:grpSp>
          <p:nvGrpSpPr>
            <p:cNvPr id="11" name="Group 5"/>
            <p:cNvGrpSpPr/>
            <p:nvPr/>
          </p:nvGrpSpPr>
          <p:grpSpPr>
            <a:xfrm>
              <a:off x="1331640" y="1340768"/>
              <a:ext cx="6192688" cy="3043680"/>
              <a:chOff x="3135" y="1253"/>
              <a:chExt cx="1997" cy="1383"/>
            </a:xfrm>
          </p:grpSpPr>
          <p:sp>
            <p:nvSpPr>
              <p:cNvPr id="14" name="AutoShape 6"/>
              <p:cNvSpPr>
                <a:spLocks noChangeAspect="1" noChangeArrowheads="1"/>
              </p:cNvSpPr>
              <p:nvPr/>
            </p:nvSpPr>
            <p:spPr bwMode="auto">
              <a:xfrm>
                <a:off x="4076" y="1253"/>
                <a:ext cx="213" cy="232"/>
              </a:xfrm>
              <a:prstGeom prst="roundRect">
                <a:avLst>
                  <a:gd name="adj" fmla="val 16667"/>
                </a:avLst>
              </a:prstGeom>
              <a:solidFill>
                <a:srgbClr val="FFC000"/>
              </a:solidFill>
              <a:ln w="19050">
                <a:solidFill>
                  <a:schemeClr val="tx1"/>
                </a:solidFill>
                <a:round/>
              </a:ln>
            </p:spPr>
            <p:txBody>
              <a:bodyPr wrap="none" anchor="ctr">
                <a:spAutoFit/>
              </a:bodyPr>
              <a:lstStyle/>
              <a:p>
                <a:pPr algn="ctr"/>
                <a:r>
                  <a:rPr lang="en-US" sz="1600" dirty="0">
                    <a:latin typeface="Tahoma" pitchFamily="34" charset="0"/>
                  </a:rPr>
                  <a:t>A</a:t>
                </a:r>
              </a:p>
            </p:txBody>
          </p:sp>
          <p:sp>
            <p:nvSpPr>
              <p:cNvPr id="15" name="AutoShape 7"/>
              <p:cNvSpPr>
                <a:spLocks noChangeAspect="1" noChangeArrowheads="1"/>
              </p:cNvSpPr>
              <p:nvPr/>
            </p:nvSpPr>
            <p:spPr bwMode="auto">
              <a:xfrm>
                <a:off x="3385" y="1829"/>
                <a:ext cx="211"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B</a:t>
                </a:r>
              </a:p>
            </p:txBody>
          </p:sp>
          <p:sp>
            <p:nvSpPr>
              <p:cNvPr id="16"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C</a:t>
                </a:r>
              </a:p>
            </p:txBody>
          </p:sp>
          <p:sp>
            <p:nvSpPr>
              <p:cNvPr id="17" name="AutoShape 10"/>
              <p:cNvSpPr>
                <a:spLocks noChangeAspect="1" noChangeArrowheads="1"/>
              </p:cNvSpPr>
              <p:nvPr/>
            </p:nvSpPr>
            <p:spPr bwMode="auto">
              <a:xfrm>
                <a:off x="4439" y="2387"/>
                <a:ext cx="222"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G</a:t>
                </a:r>
              </a:p>
            </p:txBody>
          </p:sp>
          <p:sp>
            <p:nvSpPr>
              <p:cNvPr id="18" name="AutoShape 11"/>
              <p:cNvSpPr>
                <a:spLocks noChangeAspect="1" noChangeArrowheads="1"/>
              </p:cNvSpPr>
              <p:nvPr/>
            </p:nvSpPr>
            <p:spPr bwMode="auto">
              <a:xfrm>
                <a:off x="4909" y="2387"/>
                <a:ext cx="223"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H</a:t>
                </a:r>
              </a:p>
            </p:txBody>
          </p:sp>
          <p:sp>
            <p:nvSpPr>
              <p:cNvPr id="19" name="AutoShape 12"/>
              <p:cNvSpPr>
                <a:spLocks noChangeAspect="1" noChangeArrowheads="1"/>
              </p:cNvSpPr>
              <p:nvPr/>
            </p:nvSpPr>
            <p:spPr bwMode="auto">
              <a:xfrm>
                <a:off x="3135" y="2404"/>
                <a:ext cx="208"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E</a:t>
                </a:r>
              </a:p>
            </p:txBody>
          </p:sp>
          <p:sp>
            <p:nvSpPr>
              <p:cNvPr id="20"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F</a:t>
                </a:r>
              </a:p>
            </p:txBody>
          </p:sp>
          <p:cxnSp>
            <p:nvCxnSpPr>
              <p:cNvPr id="21" name="AutoShape 14"/>
              <p:cNvCxnSpPr>
                <a:cxnSpLocks noChangeShapeType="1"/>
                <a:stCxn id="14" idx="2"/>
                <a:endCxn id="15" idx="0"/>
              </p:cNvCxnSpPr>
              <p:nvPr/>
            </p:nvCxnSpPr>
            <p:spPr bwMode="auto">
              <a:xfrm flipH="1">
                <a:off x="3491" y="1485"/>
                <a:ext cx="692" cy="344"/>
              </a:xfrm>
              <a:prstGeom prst="straightConnector1">
                <a:avLst/>
              </a:prstGeom>
              <a:noFill/>
              <a:ln w="19050">
                <a:solidFill>
                  <a:schemeClr val="tx1"/>
                </a:solidFill>
                <a:round/>
              </a:ln>
            </p:spPr>
          </p:cxnSp>
          <p:cxnSp>
            <p:nvCxnSpPr>
              <p:cNvPr id="22" name="AutoShape 15"/>
              <p:cNvCxnSpPr>
                <a:cxnSpLocks noChangeShapeType="1"/>
                <a:stCxn id="14" idx="2"/>
                <a:endCxn id="16" idx="0"/>
              </p:cNvCxnSpPr>
              <p:nvPr/>
            </p:nvCxnSpPr>
            <p:spPr bwMode="auto">
              <a:xfrm>
                <a:off x="4182" y="1485"/>
                <a:ext cx="679" cy="344"/>
              </a:xfrm>
              <a:prstGeom prst="straightConnector1">
                <a:avLst/>
              </a:prstGeom>
              <a:noFill/>
              <a:ln w="19050">
                <a:solidFill>
                  <a:schemeClr val="tx1"/>
                </a:solidFill>
                <a:round/>
              </a:ln>
            </p:spPr>
          </p:cxnSp>
          <p:cxnSp>
            <p:nvCxnSpPr>
              <p:cNvPr id="23" name="AutoShape 17"/>
              <p:cNvCxnSpPr>
                <a:cxnSpLocks noChangeShapeType="1"/>
                <a:stCxn id="16" idx="2"/>
                <a:endCxn id="18" idx="0"/>
              </p:cNvCxnSpPr>
              <p:nvPr/>
            </p:nvCxnSpPr>
            <p:spPr bwMode="auto">
              <a:xfrm>
                <a:off x="4862" y="2061"/>
                <a:ext cx="159" cy="326"/>
              </a:xfrm>
              <a:prstGeom prst="straightConnector1">
                <a:avLst/>
              </a:prstGeom>
              <a:noFill/>
              <a:ln w="19050">
                <a:solidFill>
                  <a:schemeClr val="tx1"/>
                </a:solidFill>
                <a:round/>
              </a:ln>
            </p:spPr>
          </p:cxnSp>
          <p:cxnSp>
            <p:nvCxnSpPr>
              <p:cNvPr id="24" name="AutoShape 18"/>
              <p:cNvCxnSpPr>
                <a:cxnSpLocks noChangeShapeType="1"/>
                <a:stCxn id="16" idx="2"/>
                <a:endCxn id="17" idx="0"/>
              </p:cNvCxnSpPr>
              <p:nvPr/>
            </p:nvCxnSpPr>
            <p:spPr bwMode="auto">
              <a:xfrm flipH="1">
                <a:off x="4550" y="2061"/>
                <a:ext cx="311" cy="326"/>
              </a:xfrm>
              <a:prstGeom prst="straightConnector1">
                <a:avLst/>
              </a:prstGeom>
              <a:noFill/>
              <a:ln w="19050">
                <a:solidFill>
                  <a:schemeClr val="tx1"/>
                </a:solidFill>
                <a:round/>
              </a:ln>
            </p:spPr>
          </p:cxnSp>
          <p:cxnSp>
            <p:nvCxnSpPr>
              <p:cNvPr id="26" name="AutoShape 19"/>
              <p:cNvCxnSpPr>
                <a:cxnSpLocks noChangeShapeType="1"/>
                <a:stCxn id="15" idx="2"/>
                <a:endCxn id="20" idx="0"/>
              </p:cNvCxnSpPr>
              <p:nvPr/>
            </p:nvCxnSpPr>
            <p:spPr bwMode="auto">
              <a:xfrm>
                <a:off x="3491" y="2070"/>
                <a:ext cx="250" cy="326"/>
              </a:xfrm>
              <a:prstGeom prst="straightConnector1">
                <a:avLst/>
              </a:prstGeom>
              <a:noFill/>
              <a:ln w="19050">
                <a:solidFill>
                  <a:schemeClr val="tx1"/>
                </a:solidFill>
                <a:round/>
              </a:ln>
            </p:spPr>
          </p:cxnSp>
          <p:cxnSp>
            <p:nvCxnSpPr>
              <p:cNvPr id="27" name="AutoShape 20"/>
              <p:cNvCxnSpPr>
                <a:cxnSpLocks noChangeShapeType="1"/>
                <a:stCxn id="15" idx="2"/>
                <a:endCxn id="19" idx="0"/>
              </p:cNvCxnSpPr>
              <p:nvPr/>
            </p:nvCxnSpPr>
            <p:spPr bwMode="auto">
              <a:xfrm flipH="1">
                <a:off x="3239" y="2070"/>
                <a:ext cx="252" cy="323"/>
              </a:xfrm>
              <a:prstGeom prst="straightConnector1">
                <a:avLst/>
              </a:prstGeom>
              <a:noFill/>
              <a:ln w="19050">
                <a:solidFill>
                  <a:schemeClr val="tx1"/>
                </a:solidFill>
                <a:round/>
              </a:ln>
            </p:spPr>
          </p:cxnSp>
        </p:grpSp>
        <p:cxnSp>
          <p:nvCxnSpPr>
            <p:cNvPr id="12" name="Straight Arrow Connector 11"/>
            <p:cNvCxnSpPr/>
            <p:nvPr/>
          </p:nvCxnSpPr>
          <p:spPr>
            <a:xfrm>
              <a:off x="3491880" y="1412776"/>
              <a:ext cx="72008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43808" y="1196752"/>
              <a:ext cx="864096" cy="369332"/>
            </a:xfrm>
            <a:prstGeom prst="rect">
              <a:avLst/>
            </a:prstGeom>
            <a:noFill/>
          </p:spPr>
          <p:txBody>
            <a:bodyPr wrap="square" rtlCol="0">
              <a:spAutoFit/>
            </a:bodyPr>
            <a:lstStyle/>
            <a:p>
              <a:r>
                <a:rPr lang="en-US" dirty="0" smtClean="0"/>
                <a:t>Root  </a:t>
              </a:r>
              <a:endParaRPr lang="en-IN" dirty="0"/>
            </a:p>
          </p:txBody>
        </p:sp>
      </p:grpSp>
    </p:spTree>
  </p:cSld>
  <p:clrMapOvr>
    <a:masterClrMapping/>
  </p:clrMapOvr>
  <p:transition advTm="81566"/>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Trees Transversal</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grpSp>
        <p:nvGrpSpPr>
          <p:cNvPr id="28" name="Group 27"/>
          <p:cNvGrpSpPr/>
          <p:nvPr/>
        </p:nvGrpSpPr>
        <p:grpSpPr>
          <a:xfrm>
            <a:off x="1187624" y="2276872"/>
            <a:ext cx="6912768" cy="4360550"/>
            <a:chOff x="611560" y="1340768"/>
            <a:chExt cx="6912768" cy="4360550"/>
          </a:xfrm>
        </p:grpSpPr>
        <p:grpSp>
          <p:nvGrpSpPr>
            <p:cNvPr id="29" name="Group 5"/>
            <p:cNvGrpSpPr/>
            <p:nvPr/>
          </p:nvGrpSpPr>
          <p:grpSpPr>
            <a:xfrm>
              <a:off x="1331640" y="1340768"/>
              <a:ext cx="6192688" cy="3043680"/>
              <a:chOff x="3135" y="1253"/>
              <a:chExt cx="1997" cy="1383"/>
            </a:xfrm>
          </p:grpSpPr>
          <p:sp>
            <p:nvSpPr>
              <p:cNvPr id="34" name="AutoShape 6"/>
              <p:cNvSpPr>
                <a:spLocks noChangeAspect="1" noChangeArrowheads="1"/>
              </p:cNvSpPr>
              <p:nvPr/>
            </p:nvSpPr>
            <p:spPr bwMode="auto">
              <a:xfrm>
                <a:off x="4076" y="1253"/>
                <a:ext cx="213"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A</a:t>
                </a:r>
              </a:p>
            </p:txBody>
          </p:sp>
          <p:sp>
            <p:nvSpPr>
              <p:cNvPr id="35" name="AutoShape 7"/>
              <p:cNvSpPr>
                <a:spLocks noChangeAspect="1" noChangeArrowheads="1"/>
              </p:cNvSpPr>
              <p:nvPr/>
            </p:nvSpPr>
            <p:spPr bwMode="auto">
              <a:xfrm>
                <a:off x="3385" y="1829"/>
                <a:ext cx="211"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B</a:t>
                </a:r>
              </a:p>
            </p:txBody>
          </p:sp>
          <p:sp>
            <p:nvSpPr>
              <p:cNvPr id="36"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C</a:t>
                </a:r>
              </a:p>
            </p:txBody>
          </p:sp>
          <p:sp>
            <p:nvSpPr>
              <p:cNvPr id="37" name="AutoShape 10"/>
              <p:cNvSpPr>
                <a:spLocks noChangeAspect="1" noChangeArrowheads="1"/>
              </p:cNvSpPr>
              <p:nvPr/>
            </p:nvSpPr>
            <p:spPr bwMode="auto">
              <a:xfrm>
                <a:off x="4439" y="2387"/>
                <a:ext cx="222"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G</a:t>
                </a:r>
              </a:p>
            </p:txBody>
          </p:sp>
          <p:sp>
            <p:nvSpPr>
              <p:cNvPr id="38" name="AutoShape 11"/>
              <p:cNvSpPr>
                <a:spLocks noChangeAspect="1" noChangeArrowheads="1"/>
              </p:cNvSpPr>
              <p:nvPr/>
            </p:nvSpPr>
            <p:spPr bwMode="auto">
              <a:xfrm>
                <a:off x="4909" y="2387"/>
                <a:ext cx="223"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H</a:t>
                </a:r>
              </a:p>
            </p:txBody>
          </p:sp>
          <p:sp>
            <p:nvSpPr>
              <p:cNvPr id="39" name="AutoShape 12"/>
              <p:cNvSpPr>
                <a:spLocks noChangeAspect="1" noChangeArrowheads="1"/>
              </p:cNvSpPr>
              <p:nvPr/>
            </p:nvSpPr>
            <p:spPr bwMode="auto">
              <a:xfrm>
                <a:off x="3135" y="2404"/>
                <a:ext cx="208"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E</a:t>
                </a:r>
              </a:p>
            </p:txBody>
          </p:sp>
          <p:sp>
            <p:nvSpPr>
              <p:cNvPr id="40"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F</a:t>
                </a:r>
              </a:p>
            </p:txBody>
          </p:sp>
          <p:cxnSp>
            <p:nvCxnSpPr>
              <p:cNvPr id="41" name="AutoShape 14"/>
              <p:cNvCxnSpPr>
                <a:cxnSpLocks noChangeShapeType="1"/>
                <a:stCxn id="34" idx="2"/>
                <a:endCxn id="35" idx="0"/>
              </p:cNvCxnSpPr>
              <p:nvPr/>
            </p:nvCxnSpPr>
            <p:spPr bwMode="auto">
              <a:xfrm flipH="1">
                <a:off x="3491" y="1485"/>
                <a:ext cx="692" cy="344"/>
              </a:xfrm>
              <a:prstGeom prst="straightConnector1">
                <a:avLst/>
              </a:prstGeom>
              <a:noFill/>
              <a:ln w="19050">
                <a:solidFill>
                  <a:schemeClr val="tx1"/>
                </a:solidFill>
                <a:round/>
              </a:ln>
            </p:spPr>
          </p:cxnSp>
          <p:cxnSp>
            <p:nvCxnSpPr>
              <p:cNvPr id="42" name="AutoShape 15"/>
              <p:cNvCxnSpPr>
                <a:cxnSpLocks noChangeShapeType="1"/>
                <a:stCxn id="34" idx="2"/>
                <a:endCxn id="36" idx="0"/>
              </p:cNvCxnSpPr>
              <p:nvPr/>
            </p:nvCxnSpPr>
            <p:spPr bwMode="auto">
              <a:xfrm>
                <a:off x="4182" y="1485"/>
                <a:ext cx="679" cy="344"/>
              </a:xfrm>
              <a:prstGeom prst="straightConnector1">
                <a:avLst/>
              </a:prstGeom>
              <a:noFill/>
              <a:ln w="19050">
                <a:solidFill>
                  <a:schemeClr val="tx1"/>
                </a:solidFill>
                <a:round/>
              </a:ln>
            </p:spPr>
          </p:cxnSp>
          <p:cxnSp>
            <p:nvCxnSpPr>
              <p:cNvPr id="43" name="AutoShape 17"/>
              <p:cNvCxnSpPr>
                <a:cxnSpLocks noChangeShapeType="1"/>
                <a:stCxn id="36" idx="2"/>
                <a:endCxn id="38" idx="0"/>
              </p:cNvCxnSpPr>
              <p:nvPr/>
            </p:nvCxnSpPr>
            <p:spPr bwMode="auto">
              <a:xfrm>
                <a:off x="4862" y="2061"/>
                <a:ext cx="159" cy="326"/>
              </a:xfrm>
              <a:prstGeom prst="straightConnector1">
                <a:avLst/>
              </a:prstGeom>
              <a:noFill/>
              <a:ln w="19050">
                <a:solidFill>
                  <a:schemeClr val="tx1"/>
                </a:solidFill>
                <a:round/>
              </a:ln>
            </p:spPr>
          </p:cxnSp>
          <p:cxnSp>
            <p:nvCxnSpPr>
              <p:cNvPr id="44" name="AutoShape 18"/>
              <p:cNvCxnSpPr>
                <a:cxnSpLocks noChangeShapeType="1"/>
                <a:stCxn id="36" idx="2"/>
                <a:endCxn id="37" idx="0"/>
              </p:cNvCxnSpPr>
              <p:nvPr/>
            </p:nvCxnSpPr>
            <p:spPr bwMode="auto">
              <a:xfrm flipH="1">
                <a:off x="4550" y="2061"/>
                <a:ext cx="311" cy="326"/>
              </a:xfrm>
              <a:prstGeom prst="straightConnector1">
                <a:avLst/>
              </a:prstGeom>
              <a:noFill/>
              <a:ln w="19050">
                <a:solidFill>
                  <a:schemeClr val="tx1"/>
                </a:solidFill>
                <a:round/>
              </a:ln>
            </p:spPr>
          </p:cxnSp>
          <p:cxnSp>
            <p:nvCxnSpPr>
              <p:cNvPr id="45" name="AutoShape 19"/>
              <p:cNvCxnSpPr>
                <a:cxnSpLocks noChangeShapeType="1"/>
                <a:stCxn id="35" idx="2"/>
                <a:endCxn id="40" idx="0"/>
              </p:cNvCxnSpPr>
              <p:nvPr/>
            </p:nvCxnSpPr>
            <p:spPr bwMode="auto">
              <a:xfrm>
                <a:off x="3491" y="2070"/>
                <a:ext cx="250" cy="326"/>
              </a:xfrm>
              <a:prstGeom prst="straightConnector1">
                <a:avLst/>
              </a:prstGeom>
              <a:noFill/>
              <a:ln w="19050">
                <a:solidFill>
                  <a:schemeClr val="tx1"/>
                </a:solidFill>
                <a:round/>
              </a:ln>
            </p:spPr>
          </p:cxnSp>
          <p:cxnSp>
            <p:nvCxnSpPr>
              <p:cNvPr id="46" name="AutoShape 20"/>
              <p:cNvCxnSpPr>
                <a:cxnSpLocks noChangeShapeType="1"/>
                <a:stCxn id="35" idx="2"/>
                <a:endCxn id="39" idx="0"/>
              </p:cNvCxnSpPr>
              <p:nvPr/>
            </p:nvCxnSpPr>
            <p:spPr bwMode="auto">
              <a:xfrm flipH="1">
                <a:off x="3239" y="2070"/>
                <a:ext cx="252" cy="323"/>
              </a:xfrm>
              <a:prstGeom prst="straightConnector1">
                <a:avLst/>
              </a:prstGeom>
              <a:noFill/>
              <a:ln w="19050">
                <a:solidFill>
                  <a:schemeClr val="tx1"/>
                </a:solidFill>
                <a:round/>
              </a:ln>
            </p:spPr>
          </p:cxnSp>
        </p:grpSp>
        <p:sp>
          <p:nvSpPr>
            <p:cNvPr id="30" name="Oval 29"/>
            <p:cNvSpPr/>
            <p:nvPr/>
          </p:nvSpPr>
          <p:spPr>
            <a:xfrm>
              <a:off x="1043608" y="2132856"/>
              <a:ext cx="2952328" cy="3024336"/>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Arrow Connector 30"/>
            <p:cNvCxnSpPr/>
            <p:nvPr/>
          </p:nvCxnSpPr>
          <p:spPr>
            <a:xfrm>
              <a:off x="1259632" y="2564904"/>
              <a:ext cx="72008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11560" y="2348880"/>
              <a:ext cx="864096" cy="400110"/>
            </a:xfrm>
            <a:prstGeom prst="rect">
              <a:avLst/>
            </a:prstGeom>
            <a:noFill/>
          </p:spPr>
          <p:txBody>
            <a:bodyPr wrap="square" rtlCol="0">
              <a:spAutoFit/>
            </a:bodyPr>
            <a:lstStyle/>
            <a:p>
              <a:r>
                <a:rPr lang="en-US" sz="2000" dirty="0" smtClean="0">
                  <a:latin typeface="Calibri" pitchFamily="34" charset="0"/>
                  <a:cs typeface="Calibri" pitchFamily="34" charset="0"/>
                </a:rPr>
                <a:t>Root </a:t>
              </a:r>
              <a:r>
                <a:rPr lang="en-US" dirty="0" smtClean="0"/>
                <a:t> </a:t>
              </a:r>
              <a:endParaRPr lang="en-IN" dirty="0"/>
            </a:p>
          </p:txBody>
        </p:sp>
        <p:sp>
          <p:nvSpPr>
            <p:cNvPr id="33" name="TextBox 32"/>
            <p:cNvSpPr txBox="1"/>
            <p:nvPr/>
          </p:nvSpPr>
          <p:spPr>
            <a:xfrm>
              <a:off x="1619672" y="5301208"/>
              <a:ext cx="2160240" cy="400110"/>
            </a:xfrm>
            <a:prstGeom prst="rect">
              <a:avLst/>
            </a:prstGeom>
            <a:noFill/>
          </p:spPr>
          <p:txBody>
            <a:bodyPr wrap="square" rtlCol="0">
              <a:spAutoFit/>
            </a:bodyPr>
            <a:lstStyle/>
            <a:p>
              <a:r>
                <a:rPr lang="en-US" sz="2000" dirty="0" smtClean="0">
                  <a:latin typeface="Calibri" pitchFamily="34" charset="0"/>
                  <a:cs typeface="Calibri" pitchFamily="34" charset="0"/>
                </a:rPr>
                <a:t>Left Sub tree  </a:t>
              </a:r>
              <a:endParaRPr lang="en-IN" sz="2000" dirty="0">
                <a:latin typeface="Calibri" pitchFamily="34" charset="0"/>
                <a:cs typeface="Calibri" pitchFamily="34" charset="0"/>
              </a:endParaRPr>
            </a:p>
          </p:txBody>
        </p:sp>
      </p:grpSp>
    </p:spTree>
  </p:cSld>
  <p:clrMapOvr>
    <a:masterClrMapping/>
  </p:clrMapOvr>
  <p:transition advTm="81566"/>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27384"/>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Trees Transversal</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grpSp>
        <p:nvGrpSpPr>
          <p:cNvPr id="65" name="Group 64"/>
          <p:cNvGrpSpPr/>
          <p:nvPr/>
        </p:nvGrpSpPr>
        <p:grpSpPr>
          <a:xfrm>
            <a:off x="755576" y="2348880"/>
            <a:ext cx="7272808" cy="4329772"/>
            <a:chOff x="251520" y="1340768"/>
            <a:chExt cx="7272808" cy="4329772"/>
          </a:xfrm>
        </p:grpSpPr>
        <p:cxnSp>
          <p:nvCxnSpPr>
            <p:cNvPr id="66" name="Straight Arrow Connector 65"/>
            <p:cNvCxnSpPr/>
            <p:nvPr/>
          </p:nvCxnSpPr>
          <p:spPr>
            <a:xfrm>
              <a:off x="1259632" y="2564904"/>
              <a:ext cx="72008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99592" y="3573016"/>
              <a:ext cx="4320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8" name="Group 27"/>
            <p:cNvGrpSpPr/>
            <p:nvPr/>
          </p:nvGrpSpPr>
          <p:grpSpPr>
            <a:xfrm>
              <a:off x="251520" y="1340768"/>
              <a:ext cx="7272808" cy="4329772"/>
              <a:chOff x="251520" y="1340768"/>
              <a:chExt cx="7272808" cy="4329772"/>
            </a:xfrm>
          </p:grpSpPr>
          <p:sp>
            <p:nvSpPr>
              <p:cNvPr id="69" name="TextBox 68"/>
              <p:cNvSpPr txBox="1"/>
              <p:nvPr/>
            </p:nvSpPr>
            <p:spPr>
              <a:xfrm>
                <a:off x="1619672" y="5301208"/>
                <a:ext cx="2160240" cy="369332"/>
              </a:xfrm>
              <a:prstGeom prst="rect">
                <a:avLst/>
              </a:prstGeom>
              <a:noFill/>
            </p:spPr>
            <p:txBody>
              <a:bodyPr wrap="square" rtlCol="0">
                <a:spAutoFit/>
              </a:bodyPr>
              <a:lstStyle/>
              <a:p>
                <a:r>
                  <a:rPr lang="en-US" dirty="0" smtClean="0">
                    <a:latin typeface="Calibri" pitchFamily="34" charset="0"/>
                    <a:cs typeface="Calibri" pitchFamily="34" charset="0"/>
                  </a:rPr>
                  <a:t>Left Sub tree  </a:t>
                </a:r>
                <a:endParaRPr lang="en-IN" dirty="0">
                  <a:latin typeface="Calibri" pitchFamily="34" charset="0"/>
                  <a:cs typeface="Calibri" pitchFamily="34" charset="0"/>
                </a:endParaRPr>
              </a:p>
            </p:txBody>
          </p:sp>
          <p:grpSp>
            <p:nvGrpSpPr>
              <p:cNvPr id="70" name="Group 25"/>
              <p:cNvGrpSpPr/>
              <p:nvPr/>
            </p:nvGrpSpPr>
            <p:grpSpPr>
              <a:xfrm>
                <a:off x="251520" y="1340768"/>
                <a:ext cx="7272808" cy="3816424"/>
                <a:chOff x="251520" y="1340768"/>
                <a:chExt cx="7272808" cy="3816424"/>
              </a:xfrm>
            </p:grpSpPr>
            <p:grpSp>
              <p:nvGrpSpPr>
                <p:cNvPr id="71" name="Group 5"/>
                <p:cNvGrpSpPr/>
                <p:nvPr/>
              </p:nvGrpSpPr>
              <p:grpSpPr>
                <a:xfrm>
                  <a:off x="1331640" y="1340768"/>
                  <a:ext cx="6192688" cy="3043680"/>
                  <a:chOff x="3135" y="1253"/>
                  <a:chExt cx="1997" cy="1383"/>
                </a:xfrm>
              </p:grpSpPr>
              <p:sp>
                <p:nvSpPr>
                  <p:cNvPr id="75" name="AutoShape 6"/>
                  <p:cNvSpPr>
                    <a:spLocks noChangeAspect="1" noChangeArrowheads="1"/>
                  </p:cNvSpPr>
                  <p:nvPr/>
                </p:nvSpPr>
                <p:spPr bwMode="auto">
                  <a:xfrm>
                    <a:off x="4076" y="1253"/>
                    <a:ext cx="213"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A</a:t>
                    </a:r>
                  </a:p>
                </p:txBody>
              </p:sp>
              <p:sp>
                <p:nvSpPr>
                  <p:cNvPr id="76" name="AutoShape 7"/>
                  <p:cNvSpPr>
                    <a:spLocks noChangeAspect="1" noChangeArrowheads="1"/>
                  </p:cNvSpPr>
                  <p:nvPr/>
                </p:nvSpPr>
                <p:spPr bwMode="auto">
                  <a:xfrm>
                    <a:off x="3385" y="1829"/>
                    <a:ext cx="211"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B</a:t>
                    </a:r>
                  </a:p>
                </p:txBody>
              </p:sp>
              <p:sp>
                <p:nvSpPr>
                  <p:cNvPr id="77"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C</a:t>
                    </a:r>
                  </a:p>
                </p:txBody>
              </p:sp>
              <p:sp>
                <p:nvSpPr>
                  <p:cNvPr id="78" name="AutoShape 10"/>
                  <p:cNvSpPr>
                    <a:spLocks noChangeAspect="1" noChangeArrowheads="1"/>
                  </p:cNvSpPr>
                  <p:nvPr/>
                </p:nvSpPr>
                <p:spPr bwMode="auto">
                  <a:xfrm>
                    <a:off x="4439" y="2387"/>
                    <a:ext cx="222"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G</a:t>
                    </a:r>
                  </a:p>
                </p:txBody>
              </p:sp>
              <p:sp>
                <p:nvSpPr>
                  <p:cNvPr id="79" name="AutoShape 11"/>
                  <p:cNvSpPr>
                    <a:spLocks noChangeAspect="1" noChangeArrowheads="1"/>
                  </p:cNvSpPr>
                  <p:nvPr/>
                </p:nvSpPr>
                <p:spPr bwMode="auto">
                  <a:xfrm>
                    <a:off x="4909" y="2387"/>
                    <a:ext cx="223"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H</a:t>
                    </a:r>
                  </a:p>
                </p:txBody>
              </p:sp>
              <p:sp>
                <p:nvSpPr>
                  <p:cNvPr id="80" name="AutoShape 12"/>
                  <p:cNvSpPr>
                    <a:spLocks noChangeAspect="1" noChangeArrowheads="1"/>
                  </p:cNvSpPr>
                  <p:nvPr/>
                </p:nvSpPr>
                <p:spPr bwMode="auto">
                  <a:xfrm>
                    <a:off x="3135" y="2404"/>
                    <a:ext cx="208"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E</a:t>
                    </a:r>
                  </a:p>
                </p:txBody>
              </p:sp>
              <p:sp>
                <p:nvSpPr>
                  <p:cNvPr id="81"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F</a:t>
                    </a:r>
                  </a:p>
                </p:txBody>
              </p:sp>
              <p:cxnSp>
                <p:nvCxnSpPr>
                  <p:cNvPr id="82" name="AutoShape 14"/>
                  <p:cNvCxnSpPr>
                    <a:cxnSpLocks noChangeShapeType="1"/>
                    <a:stCxn id="75" idx="2"/>
                  </p:cNvCxnSpPr>
                  <p:nvPr/>
                </p:nvCxnSpPr>
                <p:spPr bwMode="auto">
                  <a:xfrm flipH="1">
                    <a:off x="3491" y="1485"/>
                    <a:ext cx="692" cy="344"/>
                  </a:xfrm>
                  <a:prstGeom prst="straightConnector1">
                    <a:avLst/>
                  </a:prstGeom>
                  <a:noFill/>
                  <a:ln w="19050">
                    <a:solidFill>
                      <a:schemeClr val="tx1"/>
                    </a:solidFill>
                    <a:round/>
                  </a:ln>
                </p:spPr>
              </p:cxnSp>
              <p:cxnSp>
                <p:nvCxnSpPr>
                  <p:cNvPr id="83" name="AutoShape 15"/>
                  <p:cNvCxnSpPr>
                    <a:cxnSpLocks noChangeShapeType="1"/>
                    <a:stCxn id="75" idx="2"/>
                  </p:cNvCxnSpPr>
                  <p:nvPr/>
                </p:nvCxnSpPr>
                <p:spPr bwMode="auto">
                  <a:xfrm>
                    <a:off x="4182" y="1485"/>
                    <a:ext cx="679" cy="344"/>
                  </a:xfrm>
                  <a:prstGeom prst="straightConnector1">
                    <a:avLst/>
                  </a:prstGeom>
                  <a:noFill/>
                  <a:ln w="19050">
                    <a:solidFill>
                      <a:schemeClr val="tx1"/>
                    </a:solidFill>
                    <a:round/>
                  </a:ln>
                </p:spPr>
              </p:cxnSp>
              <p:cxnSp>
                <p:nvCxnSpPr>
                  <p:cNvPr id="84" name="AutoShape 17"/>
                  <p:cNvCxnSpPr>
                    <a:cxnSpLocks noChangeShapeType="1"/>
                    <a:endCxn id="79" idx="0"/>
                  </p:cNvCxnSpPr>
                  <p:nvPr/>
                </p:nvCxnSpPr>
                <p:spPr bwMode="auto">
                  <a:xfrm>
                    <a:off x="4862" y="2061"/>
                    <a:ext cx="159" cy="326"/>
                  </a:xfrm>
                  <a:prstGeom prst="straightConnector1">
                    <a:avLst/>
                  </a:prstGeom>
                  <a:noFill/>
                  <a:ln w="19050">
                    <a:solidFill>
                      <a:schemeClr val="tx1"/>
                    </a:solidFill>
                    <a:round/>
                  </a:ln>
                </p:spPr>
              </p:cxnSp>
              <p:cxnSp>
                <p:nvCxnSpPr>
                  <p:cNvPr id="85" name="AutoShape 18"/>
                  <p:cNvCxnSpPr>
                    <a:cxnSpLocks noChangeShapeType="1"/>
                    <a:endCxn id="78" idx="0"/>
                  </p:cNvCxnSpPr>
                  <p:nvPr/>
                </p:nvCxnSpPr>
                <p:spPr bwMode="auto">
                  <a:xfrm flipH="1">
                    <a:off x="4550" y="2061"/>
                    <a:ext cx="311" cy="326"/>
                  </a:xfrm>
                  <a:prstGeom prst="straightConnector1">
                    <a:avLst/>
                  </a:prstGeom>
                  <a:noFill/>
                  <a:ln w="19050">
                    <a:solidFill>
                      <a:schemeClr val="tx1"/>
                    </a:solidFill>
                    <a:round/>
                  </a:ln>
                </p:spPr>
              </p:cxnSp>
              <p:cxnSp>
                <p:nvCxnSpPr>
                  <p:cNvPr id="86" name="AutoShape 19"/>
                  <p:cNvCxnSpPr>
                    <a:cxnSpLocks noChangeShapeType="1"/>
                    <a:endCxn id="81" idx="0"/>
                  </p:cNvCxnSpPr>
                  <p:nvPr/>
                </p:nvCxnSpPr>
                <p:spPr bwMode="auto">
                  <a:xfrm>
                    <a:off x="3491" y="2070"/>
                    <a:ext cx="250" cy="326"/>
                  </a:xfrm>
                  <a:prstGeom prst="straightConnector1">
                    <a:avLst/>
                  </a:prstGeom>
                  <a:noFill/>
                  <a:ln w="19050">
                    <a:solidFill>
                      <a:schemeClr val="tx1"/>
                    </a:solidFill>
                    <a:round/>
                  </a:ln>
                </p:spPr>
              </p:cxnSp>
              <p:cxnSp>
                <p:nvCxnSpPr>
                  <p:cNvPr id="87" name="AutoShape 20"/>
                  <p:cNvCxnSpPr>
                    <a:cxnSpLocks noChangeShapeType="1"/>
                    <a:endCxn id="80" idx="0"/>
                  </p:cNvCxnSpPr>
                  <p:nvPr/>
                </p:nvCxnSpPr>
                <p:spPr bwMode="auto">
                  <a:xfrm flipH="1">
                    <a:off x="3239" y="2070"/>
                    <a:ext cx="252" cy="323"/>
                  </a:xfrm>
                  <a:prstGeom prst="straightConnector1">
                    <a:avLst/>
                  </a:prstGeom>
                  <a:noFill/>
                  <a:ln w="19050">
                    <a:solidFill>
                      <a:schemeClr val="tx1"/>
                    </a:solidFill>
                    <a:round/>
                  </a:ln>
                </p:spPr>
              </p:cxnSp>
            </p:grpSp>
            <p:sp>
              <p:nvSpPr>
                <p:cNvPr id="72" name="TextBox 71"/>
                <p:cNvSpPr txBox="1"/>
                <p:nvPr/>
              </p:nvSpPr>
              <p:spPr>
                <a:xfrm>
                  <a:off x="611560" y="2348880"/>
                  <a:ext cx="864096" cy="369332"/>
                </a:xfrm>
                <a:prstGeom prst="rect">
                  <a:avLst/>
                </a:prstGeom>
                <a:noFill/>
              </p:spPr>
              <p:txBody>
                <a:bodyPr wrap="square" rtlCol="0">
                  <a:spAutoFit/>
                </a:bodyPr>
                <a:lstStyle/>
                <a:p>
                  <a:r>
                    <a:rPr lang="en-US" dirty="0" smtClean="0">
                      <a:latin typeface="Calibri" pitchFamily="34" charset="0"/>
                      <a:cs typeface="Calibri" pitchFamily="34" charset="0"/>
                    </a:rPr>
                    <a:t>Root</a:t>
                  </a:r>
                  <a:r>
                    <a:rPr lang="en-US" dirty="0" smtClean="0"/>
                    <a:t>  </a:t>
                  </a:r>
                  <a:endParaRPr lang="en-IN" dirty="0"/>
                </a:p>
              </p:txBody>
            </p:sp>
            <p:sp>
              <p:nvSpPr>
                <p:cNvPr id="73" name="TextBox 72"/>
                <p:cNvSpPr txBox="1"/>
                <p:nvPr/>
              </p:nvSpPr>
              <p:spPr>
                <a:xfrm>
                  <a:off x="251520" y="3356992"/>
                  <a:ext cx="864096" cy="369332"/>
                </a:xfrm>
                <a:prstGeom prst="rect">
                  <a:avLst/>
                </a:prstGeom>
                <a:noFill/>
              </p:spPr>
              <p:txBody>
                <a:bodyPr wrap="square" rtlCol="0">
                  <a:spAutoFit/>
                </a:bodyPr>
                <a:lstStyle/>
                <a:p>
                  <a:r>
                    <a:rPr lang="en-US" dirty="0" smtClean="0">
                      <a:latin typeface="Calibri" pitchFamily="34" charset="0"/>
                      <a:cs typeface="Calibri" pitchFamily="34" charset="0"/>
                    </a:rPr>
                    <a:t>Left</a:t>
                  </a:r>
                  <a:r>
                    <a:rPr lang="en-US" dirty="0" smtClean="0"/>
                    <a:t>  </a:t>
                  </a:r>
                  <a:endParaRPr lang="en-IN" dirty="0"/>
                </a:p>
              </p:txBody>
            </p:sp>
            <p:sp>
              <p:nvSpPr>
                <p:cNvPr id="74" name="Oval 73"/>
                <p:cNvSpPr/>
                <p:nvPr/>
              </p:nvSpPr>
              <p:spPr>
                <a:xfrm>
                  <a:off x="1043608" y="2132856"/>
                  <a:ext cx="2952328" cy="3024336"/>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cSld>
  <p:clrMapOvr>
    <a:masterClrMapping/>
  </p:clrMapOvr>
  <p:transition advTm="81566"/>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27384"/>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Trees Transversal</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grpSp>
        <p:nvGrpSpPr>
          <p:cNvPr id="36" name="Group 35"/>
          <p:cNvGrpSpPr/>
          <p:nvPr/>
        </p:nvGrpSpPr>
        <p:grpSpPr>
          <a:xfrm>
            <a:off x="395536" y="2420888"/>
            <a:ext cx="7272808" cy="3259704"/>
            <a:chOff x="251520" y="1124744"/>
            <a:chExt cx="7272808" cy="3259704"/>
          </a:xfrm>
        </p:grpSpPr>
        <p:grpSp>
          <p:nvGrpSpPr>
            <p:cNvPr id="37" name="Group 5"/>
            <p:cNvGrpSpPr/>
            <p:nvPr/>
          </p:nvGrpSpPr>
          <p:grpSpPr>
            <a:xfrm>
              <a:off x="1331640" y="1340768"/>
              <a:ext cx="6192688" cy="3043680"/>
              <a:chOff x="3135" y="1253"/>
              <a:chExt cx="1997" cy="1383"/>
            </a:xfrm>
          </p:grpSpPr>
          <p:sp>
            <p:nvSpPr>
              <p:cNvPr id="44" name="AutoShape 6"/>
              <p:cNvSpPr>
                <a:spLocks noChangeAspect="1" noChangeArrowheads="1"/>
              </p:cNvSpPr>
              <p:nvPr/>
            </p:nvSpPr>
            <p:spPr bwMode="auto">
              <a:xfrm>
                <a:off x="4076" y="1253"/>
                <a:ext cx="213"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A</a:t>
                </a:r>
              </a:p>
            </p:txBody>
          </p:sp>
          <p:sp>
            <p:nvSpPr>
              <p:cNvPr id="45" name="AutoShape 7"/>
              <p:cNvSpPr>
                <a:spLocks noChangeAspect="1" noChangeArrowheads="1"/>
              </p:cNvSpPr>
              <p:nvPr/>
            </p:nvSpPr>
            <p:spPr bwMode="auto">
              <a:xfrm>
                <a:off x="3385" y="1829"/>
                <a:ext cx="211"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B</a:t>
                </a:r>
              </a:p>
            </p:txBody>
          </p:sp>
          <p:sp>
            <p:nvSpPr>
              <p:cNvPr id="46"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C</a:t>
                </a:r>
              </a:p>
            </p:txBody>
          </p:sp>
          <p:sp>
            <p:nvSpPr>
              <p:cNvPr id="47" name="AutoShape 10"/>
              <p:cNvSpPr>
                <a:spLocks noChangeAspect="1" noChangeArrowheads="1"/>
              </p:cNvSpPr>
              <p:nvPr/>
            </p:nvSpPr>
            <p:spPr bwMode="auto">
              <a:xfrm>
                <a:off x="4439" y="2387"/>
                <a:ext cx="222"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G</a:t>
                </a:r>
              </a:p>
            </p:txBody>
          </p:sp>
          <p:sp>
            <p:nvSpPr>
              <p:cNvPr id="48" name="AutoShape 11"/>
              <p:cNvSpPr>
                <a:spLocks noChangeAspect="1" noChangeArrowheads="1"/>
              </p:cNvSpPr>
              <p:nvPr/>
            </p:nvSpPr>
            <p:spPr bwMode="auto">
              <a:xfrm>
                <a:off x="4909" y="2387"/>
                <a:ext cx="223"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H</a:t>
                </a:r>
              </a:p>
            </p:txBody>
          </p:sp>
          <p:sp>
            <p:nvSpPr>
              <p:cNvPr id="49" name="AutoShape 12"/>
              <p:cNvSpPr>
                <a:spLocks noChangeAspect="1" noChangeArrowheads="1"/>
              </p:cNvSpPr>
              <p:nvPr/>
            </p:nvSpPr>
            <p:spPr bwMode="auto">
              <a:xfrm>
                <a:off x="3135" y="2404"/>
                <a:ext cx="208"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E</a:t>
                </a:r>
              </a:p>
            </p:txBody>
          </p:sp>
          <p:sp>
            <p:nvSpPr>
              <p:cNvPr id="50" name="AutoShape 13"/>
              <p:cNvSpPr>
                <a:spLocks noChangeAspect="1" noChangeArrowheads="1"/>
              </p:cNvSpPr>
              <p:nvPr/>
            </p:nvSpPr>
            <p:spPr bwMode="auto">
              <a:xfrm>
                <a:off x="3639" y="2405"/>
                <a:ext cx="202" cy="231"/>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F</a:t>
                </a:r>
              </a:p>
            </p:txBody>
          </p:sp>
          <p:cxnSp>
            <p:nvCxnSpPr>
              <p:cNvPr id="51" name="AutoShape 14"/>
              <p:cNvCxnSpPr>
                <a:cxnSpLocks noChangeShapeType="1"/>
                <a:stCxn id="44" idx="2"/>
                <a:endCxn id="45" idx="0"/>
              </p:cNvCxnSpPr>
              <p:nvPr/>
            </p:nvCxnSpPr>
            <p:spPr bwMode="auto">
              <a:xfrm flipH="1">
                <a:off x="3491" y="1485"/>
                <a:ext cx="692" cy="344"/>
              </a:xfrm>
              <a:prstGeom prst="straightConnector1">
                <a:avLst/>
              </a:prstGeom>
              <a:noFill/>
              <a:ln w="19050">
                <a:solidFill>
                  <a:schemeClr val="tx1"/>
                </a:solidFill>
                <a:round/>
              </a:ln>
            </p:spPr>
          </p:cxnSp>
          <p:cxnSp>
            <p:nvCxnSpPr>
              <p:cNvPr id="52" name="AutoShape 15"/>
              <p:cNvCxnSpPr>
                <a:cxnSpLocks noChangeShapeType="1"/>
                <a:stCxn id="44" idx="2"/>
                <a:endCxn id="46" idx="0"/>
              </p:cNvCxnSpPr>
              <p:nvPr/>
            </p:nvCxnSpPr>
            <p:spPr bwMode="auto">
              <a:xfrm>
                <a:off x="4182" y="1485"/>
                <a:ext cx="679" cy="344"/>
              </a:xfrm>
              <a:prstGeom prst="straightConnector1">
                <a:avLst/>
              </a:prstGeom>
              <a:noFill/>
              <a:ln w="19050">
                <a:solidFill>
                  <a:schemeClr val="tx1"/>
                </a:solidFill>
                <a:round/>
              </a:ln>
            </p:spPr>
          </p:cxnSp>
          <p:cxnSp>
            <p:nvCxnSpPr>
              <p:cNvPr id="53" name="AutoShape 17"/>
              <p:cNvCxnSpPr>
                <a:cxnSpLocks noChangeShapeType="1"/>
                <a:stCxn id="46" idx="2"/>
                <a:endCxn id="48" idx="0"/>
              </p:cNvCxnSpPr>
              <p:nvPr/>
            </p:nvCxnSpPr>
            <p:spPr bwMode="auto">
              <a:xfrm>
                <a:off x="4862" y="2061"/>
                <a:ext cx="159" cy="326"/>
              </a:xfrm>
              <a:prstGeom prst="straightConnector1">
                <a:avLst/>
              </a:prstGeom>
              <a:noFill/>
              <a:ln w="19050">
                <a:solidFill>
                  <a:schemeClr val="tx1"/>
                </a:solidFill>
                <a:round/>
              </a:ln>
            </p:spPr>
          </p:cxnSp>
          <p:cxnSp>
            <p:nvCxnSpPr>
              <p:cNvPr id="54" name="AutoShape 18"/>
              <p:cNvCxnSpPr>
                <a:cxnSpLocks noChangeShapeType="1"/>
                <a:stCxn id="46" idx="2"/>
                <a:endCxn id="47" idx="0"/>
              </p:cNvCxnSpPr>
              <p:nvPr/>
            </p:nvCxnSpPr>
            <p:spPr bwMode="auto">
              <a:xfrm flipH="1">
                <a:off x="4550" y="2061"/>
                <a:ext cx="311" cy="326"/>
              </a:xfrm>
              <a:prstGeom prst="straightConnector1">
                <a:avLst/>
              </a:prstGeom>
              <a:noFill/>
              <a:ln w="19050">
                <a:solidFill>
                  <a:schemeClr val="tx1"/>
                </a:solidFill>
                <a:round/>
              </a:ln>
            </p:spPr>
          </p:cxnSp>
          <p:cxnSp>
            <p:nvCxnSpPr>
              <p:cNvPr id="55" name="AutoShape 19"/>
              <p:cNvCxnSpPr>
                <a:cxnSpLocks noChangeShapeType="1"/>
                <a:stCxn id="45" idx="2"/>
                <a:endCxn id="50" idx="0"/>
              </p:cNvCxnSpPr>
              <p:nvPr/>
            </p:nvCxnSpPr>
            <p:spPr bwMode="auto">
              <a:xfrm>
                <a:off x="3491" y="2070"/>
                <a:ext cx="250" cy="326"/>
              </a:xfrm>
              <a:prstGeom prst="straightConnector1">
                <a:avLst/>
              </a:prstGeom>
              <a:noFill/>
              <a:ln w="19050">
                <a:solidFill>
                  <a:schemeClr val="tx1"/>
                </a:solidFill>
                <a:round/>
              </a:ln>
            </p:spPr>
          </p:cxnSp>
          <p:cxnSp>
            <p:nvCxnSpPr>
              <p:cNvPr id="56" name="AutoShape 20"/>
              <p:cNvCxnSpPr>
                <a:cxnSpLocks noChangeShapeType="1"/>
                <a:stCxn id="45" idx="2"/>
                <a:endCxn id="49" idx="0"/>
              </p:cNvCxnSpPr>
              <p:nvPr/>
            </p:nvCxnSpPr>
            <p:spPr bwMode="auto">
              <a:xfrm flipH="1">
                <a:off x="3239" y="2070"/>
                <a:ext cx="252" cy="323"/>
              </a:xfrm>
              <a:prstGeom prst="straightConnector1">
                <a:avLst/>
              </a:prstGeom>
              <a:noFill/>
              <a:ln w="19050">
                <a:solidFill>
                  <a:schemeClr val="tx1"/>
                </a:solidFill>
                <a:round/>
              </a:ln>
            </p:spPr>
          </p:cxnSp>
        </p:grpSp>
        <p:sp>
          <p:nvSpPr>
            <p:cNvPr id="38" name="TextBox 37"/>
            <p:cNvSpPr txBox="1"/>
            <p:nvPr/>
          </p:nvSpPr>
          <p:spPr>
            <a:xfrm>
              <a:off x="395536" y="2348880"/>
              <a:ext cx="864096" cy="369332"/>
            </a:xfrm>
            <a:prstGeom prst="rect">
              <a:avLst/>
            </a:prstGeom>
            <a:noFill/>
          </p:spPr>
          <p:txBody>
            <a:bodyPr wrap="square" rtlCol="0">
              <a:spAutoFit/>
            </a:bodyPr>
            <a:lstStyle/>
            <a:p>
              <a:r>
                <a:rPr lang="en-US" dirty="0" smtClean="0"/>
                <a:t>Root  </a:t>
              </a:r>
              <a:endParaRPr lang="en-IN" dirty="0"/>
            </a:p>
          </p:txBody>
        </p:sp>
        <p:cxnSp>
          <p:nvCxnSpPr>
            <p:cNvPr id="39" name="Straight Arrow Connector 38"/>
            <p:cNvCxnSpPr/>
            <p:nvPr/>
          </p:nvCxnSpPr>
          <p:spPr>
            <a:xfrm>
              <a:off x="899592" y="3573016"/>
              <a:ext cx="4320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51520" y="3356992"/>
              <a:ext cx="864096" cy="369332"/>
            </a:xfrm>
            <a:prstGeom prst="rect">
              <a:avLst/>
            </a:prstGeom>
            <a:noFill/>
          </p:spPr>
          <p:txBody>
            <a:bodyPr wrap="square" rtlCol="0">
              <a:spAutoFit/>
            </a:bodyPr>
            <a:lstStyle/>
            <a:p>
              <a:r>
                <a:rPr lang="en-US" dirty="0" smtClean="0"/>
                <a:t>Left  </a:t>
              </a:r>
              <a:endParaRPr lang="en-IN" dirty="0"/>
            </a:p>
          </p:txBody>
        </p:sp>
        <p:cxnSp>
          <p:nvCxnSpPr>
            <p:cNvPr id="41" name="Straight Arrow Connector 40"/>
            <p:cNvCxnSpPr/>
            <p:nvPr/>
          </p:nvCxnSpPr>
          <p:spPr>
            <a:xfrm flipH="1">
              <a:off x="3563888" y="3725416"/>
              <a:ext cx="504056" cy="423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067944" y="3501008"/>
              <a:ext cx="864096" cy="369332"/>
            </a:xfrm>
            <a:prstGeom prst="rect">
              <a:avLst/>
            </a:prstGeom>
            <a:noFill/>
          </p:spPr>
          <p:txBody>
            <a:bodyPr wrap="square" rtlCol="0">
              <a:spAutoFit/>
            </a:bodyPr>
            <a:lstStyle/>
            <a:p>
              <a:r>
                <a:rPr lang="en-US" dirty="0" smtClean="0"/>
                <a:t>Right  </a:t>
              </a:r>
              <a:endParaRPr lang="en-IN" dirty="0"/>
            </a:p>
          </p:txBody>
        </p:sp>
        <p:sp>
          <p:nvSpPr>
            <p:cNvPr id="43" name="Oval 42"/>
            <p:cNvSpPr/>
            <p:nvPr/>
          </p:nvSpPr>
          <p:spPr>
            <a:xfrm>
              <a:off x="899592" y="1124744"/>
              <a:ext cx="2952328" cy="3024336"/>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57" name="Straight Arrow Connector 56"/>
          <p:cNvCxnSpPr/>
          <p:nvPr/>
        </p:nvCxnSpPr>
        <p:spPr>
          <a:xfrm>
            <a:off x="1403648" y="3933056"/>
            <a:ext cx="79208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81566"/>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27384"/>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Trees Transversal</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grpSp>
        <p:nvGrpSpPr>
          <p:cNvPr id="75" name="Group 74"/>
          <p:cNvGrpSpPr/>
          <p:nvPr/>
        </p:nvGrpSpPr>
        <p:grpSpPr>
          <a:xfrm>
            <a:off x="0" y="2348880"/>
            <a:ext cx="8352928" cy="4329772"/>
            <a:chOff x="251520" y="1340768"/>
            <a:chExt cx="8352928" cy="4329772"/>
          </a:xfrm>
        </p:grpSpPr>
        <p:cxnSp>
          <p:nvCxnSpPr>
            <p:cNvPr id="76" name="Straight Arrow Connector 75"/>
            <p:cNvCxnSpPr/>
            <p:nvPr/>
          </p:nvCxnSpPr>
          <p:spPr>
            <a:xfrm>
              <a:off x="1259632" y="2564904"/>
              <a:ext cx="72008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7" name="Group 38"/>
            <p:cNvGrpSpPr/>
            <p:nvPr/>
          </p:nvGrpSpPr>
          <p:grpSpPr>
            <a:xfrm>
              <a:off x="251520" y="1340768"/>
              <a:ext cx="8352928" cy="4329772"/>
              <a:chOff x="251520" y="1340768"/>
              <a:chExt cx="8352928" cy="4329772"/>
            </a:xfrm>
          </p:grpSpPr>
          <p:grpSp>
            <p:nvGrpSpPr>
              <p:cNvPr id="78" name="Group 5"/>
              <p:cNvGrpSpPr/>
              <p:nvPr/>
            </p:nvGrpSpPr>
            <p:grpSpPr>
              <a:xfrm>
                <a:off x="1331640" y="1340768"/>
                <a:ext cx="6192688" cy="3043680"/>
                <a:chOff x="3135" y="1253"/>
                <a:chExt cx="1997" cy="1383"/>
              </a:xfrm>
            </p:grpSpPr>
            <p:sp>
              <p:nvSpPr>
                <p:cNvPr id="87" name="AutoShape 6"/>
                <p:cNvSpPr>
                  <a:spLocks noChangeAspect="1" noChangeArrowheads="1"/>
                </p:cNvSpPr>
                <p:nvPr/>
              </p:nvSpPr>
              <p:spPr bwMode="auto">
                <a:xfrm>
                  <a:off x="4076" y="1253"/>
                  <a:ext cx="213"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A</a:t>
                  </a:r>
                </a:p>
              </p:txBody>
            </p:sp>
            <p:sp>
              <p:nvSpPr>
                <p:cNvPr id="88" name="AutoShape 7"/>
                <p:cNvSpPr>
                  <a:spLocks noChangeAspect="1" noChangeArrowheads="1"/>
                </p:cNvSpPr>
                <p:nvPr/>
              </p:nvSpPr>
              <p:spPr bwMode="auto">
                <a:xfrm>
                  <a:off x="3385" y="1829"/>
                  <a:ext cx="211"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B</a:t>
                  </a:r>
                </a:p>
              </p:txBody>
            </p:sp>
            <p:sp>
              <p:nvSpPr>
                <p:cNvPr id="89" name="AutoShape 9"/>
                <p:cNvSpPr>
                  <a:spLocks noChangeAspect="1" noChangeArrowheads="1"/>
                </p:cNvSpPr>
                <p:nvPr/>
              </p:nvSpPr>
              <p:spPr bwMode="auto">
                <a:xfrm>
                  <a:off x="4755" y="1829"/>
                  <a:ext cx="213"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C</a:t>
                  </a:r>
                </a:p>
              </p:txBody>
            </p:sp>
            <p:sp>
              <p:nvSpPr>
                <p:cNvPr id="90" name="AutoShape 10"/>
                <p:cNvSpPr>
                  <a:spLocks noChangeAspect="1" noChangeArrowheads="1"/>
                </p:cNvSpPr>
                <p:nvPr/>
              </p:nvSpPr>
              <p:spPr bwMode="auto">
                <a:xfrm>
                  <a:off x="4439" y="2387"/>
                  <a:ext cx="222"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G</a:t>
                  </a:r>
                </a:p>
              </p:txBody>
            </p:sp>
            <p:sp>
              <p:nvSpPr>
                <p:cNvPr id="91" name="AutoShape 11"/>
                <p:cNvSpPr>
                  <a:spLocks noChangeAspect="1" noChangeArrowheads="1"/>
                </p:cNvSpPr>
                <p:nvPr/>
              </p:nvSpPr>
              <p:spPr bwMode="auto">
                <a:xfrm>
                  <a:off x="4909" y="2387"/>
                  <a:ext cx="223"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H</a:t>
                  </a:r>
                </a:p>
              </p:txBody>
            </p:sp>
            <p:sp>
              <p:nvSpPr>
                <p:cNvPr id="92" name="AutoShape 12"/>
                <p:cNvSpPr>
                  <a:spLocks noChangeAspect="1" noChangeArrowheads="1"/>
                </p:cNvSpPr>
                <p:nvPr/>
              </p:nvSpPr>
              <p:spPr bwMode="auto">
                <a:xfrm>
                  <a:off x="3135" y="2404"/>
                  <a:ext cx="208"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E</a:t>
                  </a:r>
                </a:p>
              </p:txBody>
            </p:sp>
            <p:sp>
              <p:nvSpPr>
                <p:cNvPr id="93" name="AutoShape 13"/>
                <p:cNvSpPr>
                  <a:spLocks noChangeAspect="1" noChangeArrowheads="1"/>
                </p:cNvSpPr>
                <p:nvPr/>
              </p:nvSpPr>
              <p:spPr bwMode="auto">
                <a:xfrm>
                  <a:off x="3639" y="2405"/>
                  <a:ext cx="202" cy="231"/>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F</a:t>
                  </a:r>
                </a:p>
              </p:txBody>
            </p:sp>
            <p:cxnSp>
              <p:nvCxnSpPr>
                <p:cNvPr id="94" name="AutoShape 14"/>
                <p:cNvCxnSpPr>
                  <a:cxnSpLocks noChangeShapeType="1"/>
                  <a:stCxn id="87" idx="2"/>
                  <a:endCxn id="88" idx="0"/>
                </p:cNvCxnSpPr>
                <p:nvPr/>
              </p:nvCxnSpPr>
              <p:spPr bwMode="auto">
                <a:xfrm flipH="1">
                  <a:off x="3491" y="1485"/>
                  <a:ext cx="692" cy="344"/>
                </a:xfrm>
                <a:prstGeom prst="straightConnector1">
                  <a:avLst/>
                </a:prstGeom>
                <a:noFill/>
                <a:ln w="19050">
                  <a:solidFill>
                    <a:schemeClr val="tx1"/>
                  </a:solidFill>
                  <a:round/>
                </a:ln>
              </p:spPr>
            </p:cxnSp>
            <p:cxnSp>
              <p:nvCxnSpPr>
                <p:cNvPr id="95" name="AutoShape 15"/>
                <p:cNvCxnSpPr>
                  <a:cxnSpLocks noChangeShapeType="1"/>
                  <a:stCxn id="87" idx="2"/>
                  <a:endCxn id="89" idx="0"/>
                </p:cNvCxnSpPr>
                <p:nvPr/>
              </p:nvCxnSpPr>
              <p:spPr bwMode="auto">
                <a:xfrm>
                  <a:off x="4182" y="1485"/>
                  <a:ext cx="679" cy="344"/>
                </a:xfrm>
                <a:prstGeom prst="straightConnector1">
                  <a:avLst/>
                </a:prstGeom>
                <a:noFill/>
                <a:ln w="19050">
                  <a:solidFill>
                    <a:schemeClr val="tx1"/>
                  </a:solidFill>
                  <a:round/>
                </a:ln>
              </p:spPr>
            </p:cxnSp>
            <p:cxnSp>
              <p:nvCxnSpPr>
                <p:cNvPr id="96" name="AutoShape 17"/>
                <p:cNvCxnSpPr>
                  <a:cxnSpLocks noChangeShapeType="1"/>
                  <a:stCxn id="89" idx="2"/>
                  <a:endCxn id="91" idx="0"/>
                </p:cNvCxnSpPr>
                <p:nvPr/>
              </p:nvCxnSpPr>
              <p:spPr bwMode="auto">
                <a:xfrm>
                  <a:off x="4862" y="2061"/>
                  <a:ext cx="159" cy="326"/>
                </a:xfrm>
                <a:prstGeom prst="straightConnector1">
                  <a:avLst/>
                </a:prstGeom>
                <a:noFill/>
                <a:ln w="19050">
                  <a:solidFill>
                    <a:schemeClr val="tx1"/>
                  </a:solidFill>
                  <a:round/>
                </a:ln>
              </p:spPr>
            </p:cxnSp>
            <p:cxnSp>
              <p:nvCxnSpPr>
                <p:cNvPr id="97" name="AutoShape 18"/>
                <p:cNvCxnSpPr>
                  <a:cxnSpLocks noChangeShapeType="1"/>
                  <a:stCxn id="89" idx="2"/>
                  <a:endCxn id="90" idx="0"/>
                </p:cNvCxnSpPr>
                <p:nvPr/>
              </p:nvCxnSpPr>
              <p:spPr bwMode="auto">
                <a:xfrm flipH="1">
                  <a:off x="4550" y="2061"/>
                  <a:ext cx="311" cy="326"/>
                </a:xfrm>
                <a:prstGeom prst="straightConnector1">
                  <a:avLst/>
                </a:prstGeom>
                <a:noFill/>
                <a:ln w="19050">
                  <a:solidFill>
                    <a:schemeClr val="tx1"/>
                  </a:solidFill>
                  <a:round/>
                </a:ln>
              </p:spPr>
            </p:cxnSp>
            <p:cxnSp>
              <p:nvCxnSpPr>
                <p:cNvPr id="98" name="AutoShape 19"/>
                <p:cNvCxnSpPr>
                  <a:cxnSpLocks noChangeShapeType="1"/>
                  <a:stCxn id="88" idx="2"/>
                  <a:endCxn id="93" idx="0"/>
                </p:cNvCxnSpPr>
                <p:nvPr/>
              </p:nvCxnSpPr>
              <p:spPr bwMode="auto">
                <a:xfrm>
                  <a:off x="3491" y="2070"/>
                  <a:ext cx="250" cy="326"/>
                </a:xfrm>
                <a:prstGeom prst="straightConnector1">
                  <a:avLst/>
                </a:prstGeom>
                <a:noFill/>
                <a:ln w="19050">
                  <a:solidFill>
                    <a:schemeClr val="tx1"/>
                  </a:solidFill>
                  <a:round/>
                </a:ln>
              </p:spPr>
            </p:cxnSp>
            <p:cxnSp>
              <p:nvCxnSpPr>
                <p:cNvPr id="99" name="AutoShape 20"/>
                <p:cNvCxnSpPr>
                  <a:cxnSpLocks noChangeShapeType="1"/>
                  <a:stCxn id="88" idx="2"/>
                  <a:endCxn id="92" idx="0"/>
                </p:cNvCxnSpPr>
                <p:nvPr/>
              </p:nvCxnSpPr>
              <p:spPr bwMode="auto">
                <a:xfrm flipH="1">
                  <a:off x="3239" y="2070"/>
                  <a:ext cx="252" cy="323"/>
                </a:xfrm>
                <a:prstGeom prst="straightConnector1">
                  <a:avLst/>
                </a:prstGeom>
                <a:noFill/>
                <a:ln w="19050">
                  <a:solidFill>
                    <a:schemeClr val="tx1"/>
                  </a:solidFill>
                  <a:round/>
                </a:ln>
              </p:spPr>
            </p:cxnSp>
          </p:grpSp>
          <p:sp>
            <p:nvSpPr>
              <p:cNvPr id="79" name="TextBox 78"/>
              <p:cNvSpPr txBox="1"/>
              <p:nvPr/>
            </p:nvSpPr>
            <p:spPr>
              <a:xfrm>
                <a:off x="611560" y="2348880"/>
                <a:ext cx="864096" cy="369332"/>
              </a:xfrm>
              <a:prstGeom prst="rect">
                <a:avLst/>
              </a:prstGeom>
              <a:noFill/>
            </p:spPr>
            <p:txBody>
              <a:bodyPr wrap="square" rtlCol="0">
                <a:spAutoFit/>
              </a:bodyPr>
              <a:lstStyle/>
              <a:p>
                <a:r>
                  <a:rPr lang="en-US" dirty="0" smtClean="0"/>
                  <a:t>Root  </a:t>
                </a:r>
                <a:endParaRPr lang="en-IN" dirty="0"/>
              </a:p>
            </p:txBody>
          </p:sp>
          <p:sp>
            <p:nvSpPr>
              <p:cNvPr id="80" name="TextBox 79"/>
              <p:cNvSpPr txBox="1"/>
              <p:nvPr/>
            </p:nvSpPr>
            <p:spPr>
              <a:xfrm>
                <a:off x="1619672" y="5301208"/>
                <a:ext cx="2160240" cy="369332"/>
              </a:xfrm>
              <a:prstGeom prst="rect">
                <a:avLst/>
              </a:prstGeom>
              <a:noFill/>
            </p:spPr>
            <p:txBody>
              <a:bodyPr wrap="square" rtlCol="0">
                <a:spAutoFit/>
              </a:bodyPr>
              <a:lstStyle/>
              <a:p>
                <a:r>
                  <a:rPr lang="en-US" dirty="0" smtClean="0"/>
                  <a:t>Left Sub tree  </a:t>
                </a:r>
                <a:endParaRPr lang="en-IN" dirty="0"/>
              </a:p>
            </p:txBody>
          </p:sp>
          <p:sp>
            <p:nvSpPr>
              <p:cNvPr id="81" name="TextBox 80"/>
              <p:cNvSpPr txBox="1"/>
              <p:nvPr/>
            </p:nvSpPr>
            <p:spPr>
              <a:xfrm>
                <a:off x="251520" y="3356992"/>
                <a:ext cx="864096" cy="369332"/>
              </a:xfrm>
              <a:prstGeom prst="rect">
                <a:avLst/>
              </a:prstGeom>
              <a:noFill/>
            </p:spPr>
            <p:txBody>
              <a:bodyPr wrap="square" rtlCol="0">
                <a:spAutoFit/>
              </a:bodyPr>
              <a:lstStyle/>
              <a:p>
                <a:r>
                  <a:rPr lang="en-US" dirty="0" smtClean="0"/>
                  <a:t>Left  </a:t>
                </a:r>
                <a:endParaRPr lang="en-IN" dirty="0"/>
              </a:p>
            </p:txBody>
          </p:sp>
          <p:sp>
            <p:nvSpPr>
              <p:cNvPr id="82" name="Rectangle 81"/>
              <p:cNvSpPr/>
              <p:nvPr/>
            </p:nvSpPr>
            <p:spPr>
              <a:xfrm>
                <a:off x="5724128" y="5301208"/>
                <a:ext cx="1787669" cy="369332"/>
              </a:xfrm>
              <a:prstGeom prst="rect">
                <a:avLst/>
              </a:prstGeom>
            </p:spPr>
            <p:txBody>
              <a:bodyPr wrap="none">
                <a:spAutoFit/>
              </a:bodyPr>
              <a:lstStyle/>
              <a:p>
                <a:r>
                  <a:rPr lang="en-US" dirty="0" smtClean="0"/>
                  <a:t>Right Sub tree  </a:t>
                </a:r>
                <a:endParaRPr lang="en-IN" dirty="0"/>
              </a:p>
            </p:txBody>
          </p:sp>
          <p:cxnSp>
            <p:nvCxnSpPr>
              <p:cNvPr id="83" name="Straight Arrow Connector 82"/>
              <p:cNvCxnSpPr>
                <a:stCxn id="84" idx="2"/>
              </p:cNvCxnSpPr>
              <p:nvPr/>
            </p:nvCxnSpPr>
            <p:spPr>
              <a:xfrm flipH="1">
                <a:off x="7596336" y="3950732"/>
                <a:ext cx="576064" cy="126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740352" y="3581400"/>
                <a:ext cx="864096" cy="369332"/>
              </a:xfrm>
              <a:prstGeom prst="rect">
                <a:avLst/>
              </a:prstGeom>
              <a:noFill/>
            </p:spPr>
            <p:txBody>
              <a:bodyPr wrap="square" rtlCol="0">
                <a:spAutoFit/>
              </a:bodyPr>
              <a:lstStyle/>
              <a:p>
                <a:r>
                  <a:rPr lang="en-US" dirty="0" smtClean="0"/>
                  <a:t>Right  </a:t>
                </a:r>
                <a:endParaRPr lang="en-IN" dirty="0"/>
              </a:p>
            </p:txBody>
          </p:sp>
          <p:sp>
            <p:nvSpPr>
              <p:cNvPr id="85" name="Oval 84"/>
              <p:cNvSpPr/>
              <p:nvPr/>
            </p:nvSpPr>
            <p:spPr>
              <a:xfrm>
                <a:off x="1043608" y="2132856"/>
                <a:ext cx="2952328" cy="3024336"/>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Oval 85"/>
              <p:cNvSpPr/>
              <p:nvPr/>
            </p:nvSpPr>
            <p:spPr>
              <a:xfrm>
                <a:off x="4644008" y="2285256"/>
                <a:ext cx="2952328" cy="3024336"/>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100" name="Straight Arrow Connector 99"/>
          <p:cNvCxnSpPr/>
          <p:nvPr/>
        </p:nvCxnSpPr>
        <p:spPr>
          <a:xfrm>
            <a:off x="4716016" y="3429000"/>
            <a:ext cx="129614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851920" y="3212976"/>
            <a:ext cx="864096" cy="369332"/>
          </a:xfrm>
          <a:prstGeom prst="rect">
            <a:avLst/>
          </a:prstGeom>
          <a:noFill/>
        </p:spPr>
        <p:txBody>
          <a:bodyPr wrap="square" rtlCol="0">
            <a:spAutoFit/>
          </a:bodyPr>
          <a:lstStyle/>
          <a:p>
            <a:r>
              <a:rPr lang="en-US" dirty="0" smtClean="0"/>
              <a:t>Root  </a:t>
            </a:r>
            <a:endParaRPr lang="en-IN" dirty="0"/>
          </a:p>
        </p:txBody>
      </p:sp>
      <p:cxnSp>
        <p:nvCxnSpPr>
          <p:cNvPr id="103" name="Straight Arrow Connector 102"/>
          <p:cNvCxnSpPr/>
          <p:nvPr/>
        </p:nvCxnSpPr>
        <p:spPr>
          <a:xfrm flipV="1">
            <a:off x="4211960" y="5229200"/>
            <a:ext cx="72008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3563888" y="5589240"/>
            <a:ext cx="864096" cy="369332"/>
          </a:xfrm>
          <a:prstGeom prst="rect">
            <a:avLst/>
          </a:prstGeom>
          <a:noFill/>
        </p:spPr>
        <p:txBody>
          <a:bodyPr wrap="square" rtlCol="0">
            <a:spAutoFit/>
          </a:bodyPr>
          <a:lstStyle/>
          <a:p>
            <a:r>
              <a:rPr lang="en-US" dirty="0" smtClean="0"/>
              <a:t>Left  </a:t>
            </a:r>
            <a:endParaRPr lang="en-IN" dirty="0"/>
          </a:p>
        </p:txBody>
      </p:sp>
      <p:cxnSp>
        <p:nvCxnSpPr>
          <p:cNvPr id="106" name="Straight Arrow Connector 105"/>
          <p:cNvCxnSpPr/>
          <p:nvPr/>
        </p:nvCxnSpPr>
        <p:spPr>
          <a:xfrm>
            <a:off x="611560" y="4725144"/>
            <a:ext cx="4320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81566"/>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27384"/>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48478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148478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Trees Transversal</a:t>
            </a:r>
            <a:endParaRPr lang="en-IN" altLang="en-US" sz="3000" b="1" dirty="0">
              <a:solidFill>
                <a:schemeClr val="bg1"/>
              </a:solidFill>
              <a:latin typeface="Calibri" pitchFamily="34" charset="0"/>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cxnSp>
        <p:nvCxnSpPr>
          <p:cNvPr id="57" name="Straight Arrow Connector 56"/>
          <p:cNvCxnSpPr/>
          <p:nvPr/>
        </p:nvCxnSpPr>
        <p:spPr>
          <a:xfrm>
            <a:off x="5364088" y="3501008"/>
            <a:ext cx="79208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179512" y="2204864"/>
            <a:ext cx="8352928" cy="4329772"/>
            <a:chOff x="251520" y="1340768"/>
            <a:chExt cx="8352928" cy="4329772"/>
          </a:xfrm>
        </p:grpSpPr>
        <p:grpSp>
          <p:nvGrpSpPr>
            <p:cNvPr id="32" name="Group 5"/>
            <p:cNvGrpSpPr/>
            <p:nvPr/>
          </p:nvGrpSpPr>
          <p:grpSpPr>
            <a:xfrm>
              <a:off x="1331640" y="1340768"/>
              <a:ext cx="6192688" cy="3043680"/>
              <a:chOff x="3135" y="1253"/>
              <a:chExt cx="1997" cy="1383"/>
            </a:xfrm>
          </p:grpSpPr>
          <p:sp>
            <p:nvSpPr>
              <p:cNvPr id="62" name="AutoShape 6"/>
              <p:cNvSpPr>
                <a:spLocks noChangeAspect="1" noChangeArrowheads="1"/>
              </p:cNvSpPr>
              <p:nvPr/>
            </p:nvSpPr>
            <p:spPr bwMode="auto">
              <a:xfrm>
                <a:off x="4076" y="1253"/>
                <a:ext cx="213"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A</a:t>
                </a:r>
              </a:p>
            </p:txBody>
          </p:sp>
          <p:sp>
            <p:nvSpPr>
              <p:cNvPr id="63" name="AutoShape 7"/>
              <p:cNvSpPr>
                <a:spLocks noChangeAspect="1" noChangeArrowheads="1"/>
              </p:cNvSpPr>
              <p:nvPr/>
            </p:nvSpPr>
            <p:spPr bwMode="auto">
              <a:xfrm>
                <a:off x="3385" y="1829"/>
                <a:ext cx="211"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B</a:t>
                </a:r>
              </a:p>
            </p:txBody>
          </p:sp>
          <p:sp>
            <p:nvSpPr>
              <p:cNvPr id="64" name="AutoShape 9"/>
              <p:cNvSpPr>
                <a:spLocks noChangeAspect="1" noChangeArrowheads="1"/>
              </p:cNvSpPr>
              <p:nvPr/>
            </p:nvSpPr>
            <p:spPr bwMode="auto">
              <a:xfrm>
                <a:off x="4755" y="1829"/>
                <a:ext cx="213"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C</a:t>
                </a:r>
              </a:p>
            </p:txBody>
          </p:sp>
          <p:sp>
            <p:nvSpPr>
              <p:cNvPr id="65" name="AutoShape 10"/>
              <p:cNvSpPr>
                <a:spLocks noChangeAspect="1" noChangeArrowheads="1"/>
              </p:cNvSpPr>
              <p:nvPr/>
            </p:nvSpPr>
            <p:spPr bwMode="auto">
              <a:xfrm>
                <a:off x="4439" y="2387"/>
                <a:ext cx="222" cy="233"/>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G</a:t>
                </a:r>
              </a:p>
            </p:txBody>
          </p:sp>
          <p:sp>
            <p:nvSpPr>
              <p:cNvPr id="66" name="AutoShape 11"/>
              <p:cNvSpPr>
                <a:spLocks noChangeAspect="1" noChangeArrowheads="1"/>
              </p:cNvSpPr>
              <p:nvPr/>
            </p:nvSpPr>
            <p:spPr bwMode="auto">
              <a:xfrm>
                <a:off x="4909" y="2387"/>
                <a:ext cx="223" cy="233"/>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dirty="0">
                    <a:latin typeface="Tahoma" pitchFamily="34" charset="0"/>
                  </a:rPr>
                  <a:t>H</a:t>
                </a:r>
              </a:p>
            </p:txBody>
          </p:sp>
          <p:sp>
            <p:nvSpPr>
              <p:cNvPr id="67" name="AutoShape 12"/>
              <p:cNvSpPr>
                <a:spLocks noChangeAspect="1" noChangeArrowheads="1"/>
              </p:cNvSpPr>
              <p:nvPr/>
            </p:nvSpPr>
            <p:spPr bwMode="auto">
              <a:xfrm>
                <a:off x="3135" y="2404"/>
                <a:ext cx="208"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E</a:t>
                </a:r>
              </a:p>
            </p:txBody>
          </p:sp>
          <p:sp>
            <p:nvSpPr>
              <p:cNvPr id="68" name="AutoShape 13"/>
              <p:cNvSpPr>
                <a:spLocks noChangeAspect="1" noChangeArrowheads="1"/>
              </p:cNvSpPr>
              <p:nvPr/>
            </p:nvSpPr>
            <p:spPr bwMode="auto">
              <a:xfrm>
                <a:off x="3639" y="2405"/>
                <a:ext cx="202" cy="231"/>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F</a:t>
                </a:r>
              </a:p>
            </p:txBody>
          </p:sp>
          <p:cxnSp>
            <p:nvCxnSpPr>
              <p:cNvPr id="69" name="AutoShape 14"/>
              <p:cNvCxnSpPr>
                <a:cxnSpLocks noChangeShapeType="1"/>
                <a:stCxn id="62" idx="2"/>
                <a:endCxn id="63" idx="0"/>
              </p:cNvCxnSpPr>
              <p:nvPr/>
            </p:nvCxnSpPr>
            <p:spPr bwMode="auto">
              <a:xfrm flipH="1">
                <a:off x="3491" y="1485"/>
                <a:ext cx="692" cy="344"/>
              </a:xfrm>
              <a:prstGeom prst="straightConnector1">
                <a:avLst/>
              </a:prstGeom>
              <a:noFill/>
              <a:ln w="19050">
                <a:solidFill>
                  <a:schemeClr val="tx1"/>
                </a:solidFill>
                <a:round/>
              </a:ln>
            </p:spPr>
          </p:cxnSp>
          <p:cxnSp>
            <p:nvCxnSpPr>
              <p:cNvPr id="70" name="AutoShape 15"/>
              <p:cNvCxnSpPr>
                <a:cxnSpLocks noChangeShapeType="1"/>
                <a:stCxn id="62" idx="2"/>
                <a:endCxn id="64" idx="0"/>
              </p:cNvCxnSpPr>
              <p:nvPr/>
            </p:nvCxnSpPr>
            <p:spPr bwMode="auto">
              <a:xfrm>
                <a:off x="4182" y="1485"/>
                <a:ext cx="679" cy="344"/>
              </a:xfrm>
              <a:prstGeom prst="straightConnector1">
                <a:avLst/>
              </a:prstGeom>
              <a:noFill/>
              <a:ln w="19050">
                <a:solidFill>
                  <a:schemeClr val="tx1"/>
                </a:solidFill>
                <a:round/>
              </a:ln>
            </p:spPr>
          </p:cxnSp>
          <p:cxnSp>
            <p:nvCxnSpPr>
              <p:cNvPr id="71" name="AutoShape 17"/>
              <p:cNvCxnSpPr>
                <a:cxnSpLocks noChangeShapeType="1"/>
                <a:stCxn id="64" idx="2"/>
                <a:endCxn id="66" idx="0"/>
              </p:cNvCxnSpPr>
              <p:nvPr/>
            </p:nvCxnSpPr>
            <p:spPr bwMode="auto">
              <a:xfrm>
                <a:off x="4862" y="2061"/>
                <a:ext cx="159" cy="326"/>
              </a:xfrm>
              <a:prstGeom prst="straightConnector1">
                <a:avLst/>
              </a:prstGeom>
              <a:noFill/>
              <a:ln w="19050">
                <a:solidFill>
                  <a:schemeClr val="tx1"/>
                </a:solidFill>
                <a:round/>
              </a:ln>
            </p:spPr>
          </p:cxnSp>
          <p:cxnSp>
            <p:nvCxnSpPr>
              <p:cNvPr id="72" name="AutoShape 18"/>
              <p:cNvCxnSpPr>
                <a:cxnSpLocks noChangeShapeType="1"/>
                <a:stCxn id="64" idx="2"/>
                <a:endCxn id="65" idx="0"/>
              </p:cNvCxnSpPr>
              <p:nvPr/>
            </p:nvCxnSpPr>
            <p:spPr bwMode="auto">
              <a:xfrm flipH="1">
                <a:off x="4550" y="2061"/>
                <a:ext cx="311" cy="326"/>
              </a:xfrm>
              <a:prstGeom prst="straightConnector1">
                <a:avLst/>
              </a:prstGeom>
              <a:noFill/>
              <a:ln w="19050">
                <a:solidFill>
                  <a:schemeClr val="tx1"/>
                </a:solidFill>
                <a:round/>
              </a:ln>
            </p:spPr>
          </p:cxnSp>
          <p:cxnSp>
            <p:nvCxnSpPr>
              <p:cNvPr id="73" name="AutoShape 19"/>
              <p:cNvCxnSpPr>
                <a:cxnSpLocks noChangeShapeType="1"/>
                <a:stCxn id="63" idx="2"/>
                <a:endCxn id="68" idx="0"/>
              </p:cNvCxnSpPr>
              <p:nvPr/>
            </p:nvCxnSpPr>
            <p:spPr bwMode="auto">
              <a:xfrm>
                <a:off x="3491" y="2070"/>
                <a:ext cx="250" cy="326"/>
              </a:xfrm>
              <a:prstGeom prst="straightConnector1">
                <a:avLst/>
              </a:prstGeom>
              <a:noFill/>
              <a:ln w="19050">
                <a:solidFill>
                  <a:schemeClr val="tx1"/>
                </a:solidFill>
                <a:round/>
              </a:ln>
            </p:spPr>
          </p:cxnSp>
          <p:cxnSp>
            <p:nvCxnSpPr>
              <p:cNvPr id="74" name="AutoShape 20"/>
              <p:cNvCxnSpPr>
                <a:cxnSpLocks noChangeShapeType="1"/>
                <a:stCxn id="63" idx="2"/>
                <a:endCxn id="67" idx="0"/>
              </p:cNvCxnSpPr>
              <p:nvPr/>
            </p:nvCxnSpPr>
            <p:spPr bwMode="auto">
              <a:xfrm flipH="1">
                <a:off x="3239" y="2070"/>
                <a:ext cx="252" cy="323"/>
              </a:xfrm>
              <a:prstGeom prst="straightConnector1">
                <a:avLst/>
              </a:prstGeom>
              <a:noFill/>
              <a:ln w="19050">
                <a:solidFill>
                  <a:schemeClr val="tx1"/>
                </a:solidFill>
                <a:round/>
              </a:ln>
            </p:spPr>
          </p:cxnSp>
        </p:grpSp>
        <p:sp>
          <p:nvSpPr>
            <p:cNvPr id="33" name="TextBox 32"/>
            <p:cNvSpPr txBox="1"/>
            <p:nvPr/>
          </p:nvSpPr>
          <p:spPr>
            <a:xfrm>
              <a:off x="611560" y="2348880"/>
              <a:ext cx="864096" cy="369332"/>
            </a:xfrm>
            <a:prstGeom prst="rect">
              <a:avLst/>
            </a:prstGeom>
            <a:noFill/>
          </p:spPr>
          <p:txBody>
            <a:bodyPr wrap="square" rtlCol="0">
              <a:spAutoFit/>
            </a:bodyPr>
            <a:lstStyle/>
            <a:p>
              <a:r>
                <a:rPr lang="en-US" dirty="0" smtClean="0"/>
                <a:t>Root  </a:t>
              </a:r>
              <a:endParaRPr lang="en-IN" dirty="0"/>
            </a:p>
          </p:txBody>
        </p:sp>
        <p:sp>
          <p:nvSpPr>
            <p:cNvPr id="34" name="TextBox 33"/>
            <p:cNvSpPr txBox="1"/>
            <p:nvPr/>
          </p:nvSpPr>
          <p:spPr>
            <a:xfrm>
              <a:off x="1619672" y="5301208"/>
              <a:ext cx="2160240" cy="369332"/>
            </a:xfrm>
            <a:prstGeom prst="rect">
              <a:avLst/>
            </a:prstGeom>
            <a:noFill/>
          </p:spPr>
          <p:txBody>
            <a:bodyPr wrap="square" rtlCol="0">
              <a:spAutoFit/>
            </a:bodyPr>
            <a:lstStyle/>
            <a:p>
              <a:r>
                <a:rPr lang="en-US" dirty="0" smtClean="0"/>
                <a:t>Left Sub tree  </a:t>
              </a:r>
              <a:endParaRPr lang="en-IN" dirty="0"/>
            </a:p>
          </p:txBody>
        </p:sp>
        <p:cxnSp>
          <p:nvCxnSpPr>
            <p:cNvPr id="35" name="Straight Arrow Connector 34"/>
            <p:cNvCxnSpPr/>
            <p:nvPr/>
          </p:nvCxnSpPr>
          <p:spPr>
            <a:xfrm>
              <a:off x="899592" y="3573016"/>
              <a:ext cx="4320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1520" y="3356992"/>
              <a:ext cx="864096" cy="369332"/>
            </a:xfrm>
            <a:prstGeom prst="rect">
              <a:avLst/>
            </a:prstGeom>
            <a:noFill/>
          </p:spPr>
          <p:txBody>
            <a:bodyPr wrap="square" rtlCol="0">
              <a:spAutoFit/>
            </a:bodyPr>
            <a:lstStyle/>
            <a:p>
              <a:r>
                <a:rPr lang="en-US" dirty="0" smtClean="0"/>
                <a:t>Left  </a:t>
              </a:r>
              <a:endParaRPr lang="en-IN" dirty="0"/>
            </a:p>
          </p:txBody>
        </p:sp>
        <p:sp>
          <p:nvSpPr>
            <p:cNvPr id="37" name="Rectangle 36"/>
            <p:cNvSpPr/>
            <p:nvPr/>
          </p:nvSpPr>
          <p:spPr>
            <a:xfrm>
              <a:off x="5724128" y="5301208"/>
              <a:ext cx="1787669" cy="369332"/>
            </a:xfrm>
            <a:prstGeom prst="rect">
              <a:avLst/>
            </a:prstGeom>
          </p:spPr>
          <p:txBody>
            <a:bodyPr wrap="none">
              <a:spAutoFit/>
            </a:bodyPr>
            <a:lstStyle/>
            <a:p>
              <a:r>
                <a:rPr lang="en-US" dirty="0" smtClean="0"/>
                <a:t>Right Sub tree  </a:t>
              </a:r>
              <a:endParaRPr lang="en-IN" dirty="0"/>
            </a:p>
          </p:txBody>
        </p:sp>
        <p:cxnSp>
          <p:nvCxnSpPr>
            <p:cNvPr id="58" name="Straight Arrow Connector 57"/>
            <p:cNvCxnSpPr>
              <a:stCxn id="59" idx="2"/>
            </p:cNvCxnSpPr>
            <p:nvPr/>
          </p:nvCxnSpPr>
          <p:spPr>
            <a:xfrm flipH="1">
              <a:off x="7596336" y="3950732"/>
              <a:ext cx="576064" cy="126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740352" y="3581400"/>
              <a:ext cx="864096" cy="369332"/>
            </a:xfrm>
            <a:prstGeom prst="rect">
              <a:avLst/>
            </a:prstGeom>
            <a:noFill/>
          </p:spPr>
          <p:txBody>
            <a:bodyPr wrap="square" rtlCol="0">
              <a:spAutoFit/>
            </a:bodyPr>
            <a:lstStyle/>
            <a:p>
              <a:r>
                <a:rPr lang="en-US" dirty="0" smtClean="0"/>
                <a:t>Right  </a:t>
              </a:r>
              <a:endParaRPr lang="en-IN" dirty="0"/>
            </a:p>
          </p:txBody>
        </p:sp>
        <p:sp>
          <p:nvSpPr>
            <p:cNvPr id="60" name="Oval 59"/>
            <p:cNvSpPr/>
            <p:nvPr/>
          </p:nvSpPr>
          <p:spPr>
            <a:xfrm>
              <a:off x="1043608" y="2132856"/>
              <a:ext cx="2952328" cy="3024336"/>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4644008" y="2285256"/>
              <a:ext cx="2952328" cy="3024336"/>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5" name="TextBox 74"/>
          <p:cNvSpPr txBox="1"/>
          <p:nvPr/>
        </p:nvSpPr>
        <p:spPr>
          <a:xfrm>
            <a:off x="4499992" y="3212976"/>
            <a:ext cx="864096" cy="369332"/>
          </a:xfrm>
          <a:prstGeom prst="rect">
            <a:avLst/>
          </a:prstGeom>
          <a:noFill/>
        </p:spPr>
        <p:txBody>
          <a:bodyPr wrap="square" rtlCol="0">
            <a:spAutoFit/>
          </a:bodyPr>
          <a:lstStyle/>
          <a:p>
            <a:r>
              <a:rPr lang="en-US" dirty="0" smtClean="0"/>
              <a:t>Root  </a:t>
            </a:r>
            <a:endParaRPr lang="en-IN" dirty="0"/>
          </a:p>
        </p:txBody>
      </p:sp>
      <p:cxnSp>
        <p:nvCxnSpPr>
          <p:cNvPr id="76" name="Straight Arrow Connector 75"/>
          <p:cNvCxnSpPr/>
          <p:nvPr/>
        </p:nvCxnSpPr>
        <p:spPr>
          <a:xfrm flipV="1">
            <a:off x="4427984" y="5076800"/>
            <a:ext cx="711696" cy="368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779912" y="5373216"/>
            <a:ext cx="864096" cy="369332"/>
          </a:xfrm>
          <a:prstGeom prst="rect">
            <a:avLst/>
          </a:prstGeom>
          <a:noFill/>
        </p:spPr>
        <p:txBody>
          <a:bodyPr wrap="square" rtlCol="0">
            <a:spAutoFit/>
          </a:bodyPr>
          <a:lstStyle/>
          <a:p>
            <a:r>
              <a:rPr lang="en-US" dirty="0" smtClean="0"/>
              <a:t>Left  </a:t>
            </a:r>
            <a:endParaRPr lang="en-IN" dirty="0"/>
          </a:p>
        </p:txBody>
      </p:sp>
    </p:spTree>
  </p:cSld>
  <p:clrMapOvr>
    <a:masterClrMapping/>
  </p:clrMapOvr>
  <p:transition advTm="81566"/>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cs typeface="Calibri" pitchFamily="34" charset="0"/>
              </a:rPr>
              <a:t>Trees Transversal</a:t>
            </a:r>
            <a:endParaRPr lang="en-IN" altLang="en-US" sz="3000" b="1" dirty="0">
              <a:solidFill>
                <a:schemeClr val="bg1"/>
              </a:solidFill>
              <a:latin typeface="Calibri" pitchFamily="34" charset="0"/>
              <a:cs typeface="Calibri" pitchFamily="34" charset="0"/>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cxnSp>
        <p:nvCxnSpPr>
          <p:cNvPr id="57" name="Straight Arrow Connector 56"/>
          <p:cNvCxnSpPr/>
          <p:nvPr/>
        </p:nvCxnSpPr>
        <p:spPr>
          <a:xfrm>
            <a:off x="5292080" y="3284984"/>
            <a:ext cx="108012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355976" y="3068960"/>
            <a:ext cx="864096" cy="369332"/>
          </a:xfrm>
          <a:prstGeom prst="rect">
            <a:avLst/>
          </a:prstGeom>
          <a:noFill/>
        </p:spPr>
        <p:txBody>
          <a:bodyPr wrap="square" rtlCol="0">
            <a:spAutoFit/>
          </a:bodyPr>
          <a:lstStyle/>
          <a:p>
            <a:r>
              <a:rPr lang="en-US" dirty="0" smtClean="0"/>
              <a:t>Root  </a:t>
            </a:r>
            <a:endParaRPr lang="en-IN" dirty="0"/>
          </a:p>
        </p:txBody>
      </p:sp>
      <p:cxnSp>
        <p:nvCxnSpPr>
          <p:cNvPr id="76" name="Straight Arrow Connector 75"/>
          <p:cNvCxnSpPr/>
          <p:nvPr/>
        </p:nvCxnSpPr>
        <p:spPr>
          <a:xfrm flipV="1">
            <a:off x="4788024" y="5013176"/>
            <a:ext cx="711696" cy="368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923928" y="5301208"/>
            <a:ext cx="864096" cy="369332"/>
          </a:xfrm>
          <a:prstGeom prst="rect">
            <a:avLst/>
          </a:prstGeom>
          <a:noFill/>
        </p:spPr>
        <p:txBody>
          <a:bodyPr wrap="square" rtlCol="0">
            <a:spAutoFit/>
          </a:bodyPr>
          <a:lstStyle/>
          <a:p>
            <a:r>
              <a:rPr lang="en-US" dirty="0" smtClean="0"/>
              <a:t>Left  </a:t>
            </a:r>
            <a:endParaRPr lang="en-IN" dirty="0"/>
          </a:p>
        </p:txBody>
      </p:sp>
      <p:grpSp>
        <p:nvGrpSpPr>
          <p:cNvPr id="38" name="Group 37"/>
          <p:cNvGrpSpPr/>
          <p:nvPr/>
        </p:nvGrpSpPr>
        <p:grpSpPr>
          <a:xfrm>
            <a:off x="467544" y="1412776"/>
            <a:ext cx="8352928" cy="4329772"/>
            <a:chOff x="251520" y="1340768"/>
            <a:chExt cx="8352928" cy="4329772"/>
          </a:xfrm>
        </p:grpSpPr>
        <p:grpSp>
          <p:nvGrpSpPr>
            <p:cNvPr id="39" name="Group 5"/>
            <p:cNvGrpSpPr/>
            <p:nvPr/>
          </p:nvGrpSpPr>
          <p:grpSpPr>
            <a:xfrm>
              <a:off x="1331640" y="1340768"/>
              <a:ext cx="6192688" cy="3043680"/>
              <a:chOff x="3135" y="1253"/>
              <a:chExt cx="1997" cy="1383"/>
            </a:xfrm>
          </p:grpSpPr>
          <p:sp>
            <p:nvSpPr>
              <p:cNvPr id="51" name="AutoShape 6"/>
              <p:cNvSpPr>
                <a:spLocks noChangeAspect="1" noChangeArrowheads="1"/>
              </p:cNvSpPr>
              <p:nvPr/>
            </p:nvSpPr>
            <p:spPr bwMode="auto">
              <a:xfrm>
                <a:off x="4076" y="1253"/>
                <a:ext cx="213"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A</a:t>
                </a:r>
              </a:p>
            </p:txBody>
          </p:sp>
          <p:sp>
            <p:nvSpPr>
              <p:cNvPr id="52" name="AutoShape 7"/>
              <p:cNvSpPr>
                <a:spLocks noChangeAspect="1" noChangeArrowheads="1"/>
              </p:cNvSpPr>
              <p:nvPr/>
            </p:nvSpPr>
            <p:spPr bwMode="auto">
              <a:xfrm>
                <a:off x="3385" y="1829"/>
                <a:ext cx="211"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B</a:t>
                </a:r>
              </a:p>
            </p:txBody>
          </p:sp>
          <p:sp>
            <p:nvSpPr>
              <p:cNvPr id="53" name="AutoShape 9"/>
              <p:cNvSpPr>
                <a:spLocks noChangeAspect="1" noChangeArrowheads="1"/>
              </p:cNvSpPr>
              <p:nvPr/>
            </p:nvSpPr>
            <p:spPr bwMode="auto">
              <a:xfrm>
                <a:off x="4755" y="1829"/>
                <a:ext cx="213"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C</a:t>
                </a:r>
              </a:p>
            </p:txBody>
          </p:sp>
          <p:sp>
            <p:nvSpPr>
              <p:cNvPr id="54" name="AutoShape 10"/>
              <p:cNvSpPr>
                <a:spLocks noChangeAspect="1" noChangeArrowheads="1"/>
              </p:cNvSpPr>
              <p:nvPr/>
            </p:nvSpPr>
            <p:spPr bwMode="auto">
              <a:xfrm>
                <a:off x="4439" y="2387"/>
                <a:ext cx="222" cy="233"/>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G</a:t>
                </a:r>
              </a:p>
            </p:txBody>
          </p:sp>
          <p:sp>
            <p:nvSpPr>
              <p:cNvPr id="55" name="AutoShape 11"/>
              <p:cNvSpPr>
                <a:spLocks noChangeAspect="1" noChangeArrowheads="1"/>
              </p:cNvSpPr>
              <p:nvPr/>
            </p:nvSpPr>
            <p:spPr bwMode="auto">
              <a:xfrm>
                <a:off x="4909" y="2387"/>
                <a:ext cx="223" cy="233"/>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H</a:t>
                </a:r>
              </a:p>
            </p:txBody>
          </p:sp>
          <p:sp>
            <p:nvSpPr>
              <p:cNvPr id="56" name="AutoShape 12"/>
              <p:cNvSpPr>
                <a:spLocks noChangeAspect="1" noChangeArrowheads="1"/>
              </p:cNvSpPr>
              <p:nvPr/>
            </p:nvSpPr>
            <p:spPr bwMode="auto">
              <a:xfrm>
                <a:off x="3135" y="2404"/>
                <a:ext cx="208" cy="232"/>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E</a:t>
                </a:r>
              </a:p>
            </p:txBody>
          </p:sp>
          <p:sp>
            <p:nvSpPr>
              <p:cNvPr id="77" name="AutoShape 13"/>
              <p:cNvSpPr>
                <a:spLocks noChangeAspect="1" noChangeArrowheads="1"/>
              </p:cNvSpPr>
              <p:nvPr/>
            </p:nvSpPr>
            <p:spPr bwMode="auto">
              <a:xfrm>
                <a:off x="3639" y="2405"/>
                <a:ext cx="202" cy="231"/>
              </a:xfrm>
              <a:prstGeom prst="roundRect">
                <a:avLst>
                  <a:gd name="adj" fmla="val 16667"/>
                </a:avLst>
              </a:prstGeom>
              <a:solidFill>
                <a:srgbClr val="FF9900"/>
              </a:solidFill>
              <a:ln w="19050">
                <a:solidFill>
                  <a:schemeClr val="tx1"/>
                </a:solidFill>
                <a:round/>
              </a:ln>
            </p:spPr>
            <p:txBody>
              <a:bodyPr wrap="none" anchor="ctr">
                <a:spAutoFit/>
              </a:bodyPr>
              <a:lstStyle/>
              <a:p>
                <a:pPr algn="ctr"/>
                <a:r>
                  <a:rPr lang="en-US" sz="1600" dirty="0">
                    <a:latin typeface="Tahoma" pitchFamily="34" charset="0"/>
                  </a:rPr>
                  <a:t>F</a:t>
                </a:r>
              </a:p>
            </p:txBody>
          </p:sp>
          <p:cxnSp>
            <p:nvCxnSpPr>
              <p:cNvPr id="78" name="AutoShape 14"/>
              <p:cNvCxnSpPr>
                <a:cxnSpLocks noChangeShapeType="1"/>
                <a:stCxn id="51" idx="2"/>
                <a:endCxn id="52" idx="0"/>
              </p:cNvCxnSpPr>
              <p:nvPr/>
            </p:nvCxnSpPr>
            <p:spPr bwMode="auto">
              <a:xfrm flipH="1">
                <a:off x="3491" y="1485"/>
                <a:ext cx="692" cy="344"/>
              </a:xfrm>
              <a:prstGeom prst="straightConnector1">
                <a:avLst/>
              </a:prstGeom>
              <a:noFill/>
              <a:ln w="19050">
                <a:solidFill>
                  <a:schemeClr val="tx1"/>
                </a:solidFill>
                <a:round/>
              </a:ln>
            </p:spPr>
          </p:cxnSp>
          <p:cxnSp>
            <p:nvCxnSpPr>
              <p:cNvPr id="80" name="AutoShape 15"/>
              <p:cNvCxnSpPr>
                <a:cxnSpLocks noChangeShapeType="1"/>
                <a:stCxn id="51" idx="2"/>
                <a:endCxn id="53" idx="0"/>
              </p:cNvCxnSpPr>
              <p:nvPr/>
            </p:nvCxnSpPr>
            <p:spPr bwMode="auto">
              <a:xfrm>
                <a:off x="4182" y="1485"/>
                <a:ext cx="679" cy="344"/>
              </a:xfrm>
              <a:prstGeom prst="straightConnector1">
                <a:avLst/>
              </a:prstGeom>
              <a:noFill/>
              <a:ln w="19050">
                <a:solidFill>
                  <a:schemeClr val="tx1"/>
                </a:solidFill>
                <a:round/>
              </a:ln>
            </p:spPr>
          </p:cxnSp>
          <p:cxnSp>
            <p:nvCxnSpPr>
              <p:cNvPr id="81" name="AutoShape 17"/>
              <p:cNvCxnSpPr>
                <a:cxnSpLocks noChangeShapeType="1"/>
                <a:stCxn id="53" idx="2"/>
                <a:endCxn id="55" idx="0"/>
              </p:cNvCxnSpPr>
              <p:nvPr/>
            </p:nvCxnSpPr>
            <p:spPr bwMode="auto">
              <a:xfrm>
                <a:off x="4862" y="2061"/>
                <a:ext cx="159" cy="326"/>
              </a:xfrm>
              <a:prstGeom prst="straightConnector1">
                <a:avLst/>
              </a:prstGeom>
              <a:noFill/>
              <a:ln w="19050">
                <a:solidFill>
                  <a:schemeClr val="tx1"/>
                </a:solidFill>
                <a:round/>
              </a:ln>
            </p:spPr>
          </p:cxnSp>
          <p:cxnSp>
            <p:nvCxnSpPr>
              <p:cNvPr id="82" name="AutoShape 18"/>
              <p:cNvCxnSpPr>
                <a:cxnSpLocks noChangeShapeType="1"/>
                <a:stCxn id="53" idx="2"/>
                <a:endCxn id="54" idx="0"/>
              </p:cNvCxnSpPr>
              <p:nvPr/>
            </p:nvCxnSpPr>
            <p:spPr bwMode="auto">
              <a:xfrm flipH="1">
                <a:off x="4550" y="2061"/>
                <a:ext cx="311" cy="326"/>
              </a:xfrm>
              <a:prstGeom prst="straightConnector1">
                <a:avLst/>
              </a:prstGeom>
              <a:noFill/>
              <a:ln w="19050">
                <a:solidFill>
                  <a:schemeClr val="tx1"/>
                </a:solidFill>
                <a:round/>
              </a:ln>
            </p:spPr>
          </p:cxnSp>
          <p:cxnSp>
            <p:nvCxnSpPr>
              <p:cNvPr id="83" name="AutoShape 19"/>
              <p:cNvCxnSpPr>
                <a:cxnSpLocks noChangeShapeType="1"/>
                <a:stCxn id="52" idx="2"/>
                <a:endCxn id="77" idx="0"/>
              </p:cNvCxnSpPr>
              <p:nvPr/>
            </p:nvCxnSpPr>
            <p:spPr bwMode="auto">
              <a:xfrm>
                <a:off x="3491" y="2070"/>
                <a:ext cx="250" cy="326"/>
              </a:xfrm>
              <a:prstGeom prst="straightConnector1">
                <a:avLst/>
              </a:prstGeom>
              <a:noFill/>
              <a:ln w="19050">
                <a:solidFill>
                  <a:schemeClr val="tx1"/>
                </a:solidFill>
                <a:round/>
              </a:ln>
            </p:spPr>
          </p:cxnSp>
          <p:cxnSp>
            <p:nvCxnSpPr>
              <p:cNvPr id="84" name="AutoShape 20"/>
              <p:cNvCxnSpPr>
                <a:cxnSpLocks noChangeShapeType="1"/>
                <a:stCxn id="52" idx="2"/>
                <a:endCxn id="56" idx="0"/>
              </p:cNvCxnSpPr>
              <p:nvPr/>
            </p:nvCxnSpPr>
            <p:spPr bwMode="auto">
              <a:xfrm flipH="1">
                <a:off x="3239" y="2070"/>
                <a:ext cx="252" cy="323"/>
              </a:xfrm>
              <a:prstGeom prst="straightConnector1">
                <a:avLst/>
              </a:prstGeom>
              <a:noFill/>
              <a:ln w="19050">
                <a:solidFill>
                  <a:schemeClr val="tx1"/>
                </a:solidFill>
                <a:round/>
              </a:ln>
            </p:spPr>
          </p:cxnSp>
        </p:grpSp>
        <p:cxnSp>
          <p:nvCxnSpPr>
            <p:cNvPr id="40" name="Straight Arrow Connector 39"/>
            <p:cNvCxnSpPr/>
            <p:nvPr/>
          </p:nvCxnSpPr>
          <p:spPr>
            <a:xfrm>
              <a:off x="1259632" y="2564904"/>
              <a:ext cx="72008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11560" y="2348880"/>
              <a:ext cx="864096" cy="369332"/>
            </a:xfrm>
            <a:prstGeom prst="rect">
              <a:avLst/>
            </a:prstGeom>
            <a:noFill/>
          </p:spPr>
          <p:txBody>
            <a:bodyPr wrap="square" rtlCol="0">
              <a:spAutoFit/>
            </a:bodyPr>
            <a:lstStyle/>
            <a:p>
              <a:r>
                <a:rPr lang="en-US" dirty="0" smtClean="0"/>
                <a:t>Root  </a:t>
              </a:r>
              <a:endParaRPr lang="en-IN" dirty="0"/>
            </a:p>
          </p:txBody>
        </p:sp>
        <p:sp>
          <p:nvSpPr>
            <p:cNvPr id="42" name="TextBox 41"/>
            <p:cNvSpPr txBox="1"/>
            <p:nvPr/>
          </p:nvSpPr>
          <p:spPr>
            <a:xfrm>
              <a:off x="1619672" y="5301208"/>
              <a:ext cx="2160240" cy="369332"/>
            </a:xfrm>
            <a:prstGeom prst="rect">
              <a:avLst/>
            </a:prstGeom>
            <a:noFill/>
          </p:spPr>
          <p:txBody>
            <a:bodyPr wrap="square" rtlCol="0">
              <a:spAutoFit/>
            </a:bodyPr>
            <a:lstStyle/>
            <a:p>
              <a:r>
                <a:rPr lang="en-US" dirty="0" smtClean="0"/>
                <a:t>Left Sub tree  </a:t>
              </a:r>
              <a:endParaRPr lang="en-IN" dirty="0"/>
            </a:p>
          </p:txBody>
        </p:sp>
        <p:cxnSp>
          <p:nvCxnSpPr>
            <p:cNvPr id="43" name="Straight Arrow Connector 42"/>
            <p:cNvCxnSpPr/>
            <p:nvPr/>
          </p:nvCxnSpPr>
          <p:spPr>
            <a:xfrm>
              <a:off x="899592" y="3573016"/>
              <a:ext cx="4320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1520" y="3356992"/>
              <a:ext cx="864096" cy="369332"/>
            </a:xfrm>
            <a:prstGeom prst="rect">
              <a:avLst/>
            </a:prstGeom>
            <a:noFill/>
          </p:spPr>
          <p:txBody>
            <a:bodyPr wrap="square" rtlCol="0">
              <a:spAutoFit/>
            </a:bodyPr>
            <a:lstStyle/>
            <a:p>
              <a:r>
                <a:rPr lang="en-US" dirty="0" smtClean="0"/>
                <a:t>Left  </a:t>
              </a:r>
              <a:endParaRPr lang="en-IN" dirty="0"/>
            </a:p>
          </p:txBody>
        </p:sp>
        <p:sp>
          <p:nvSpPr>
            <p:cNvPr id="45" name="Rectangle 44"/>
            <p:cNvSpPr/>
            <p:nvPr/>
          </p:nvSpPr>
          <p:spPr>
            <a:xfrm>
              <a:off x="5724128" y="5301208"/>
              <a:ext cx="1787669" cy="369332"/>
            </a:xfrm>
            <a:prstGeom prst="rect">
              <a:avLst/>
            </a:prstGeom>
          </p:spPr>
          <p:txBody>
            <a:bodyPr wrap="none">
              <a:spAutoFit/>
            </a:bodyPr>
            <a:lstStyle/>
            <a:p>
              <a:r>
                <a:rPr lang="en-US" dirty="0" smtClean="0"/>
                <a:t>Right Sub tree  </a:t>
              </a:r>
              <a:endParaRPr lang="en-IN" dirty="0"/>
            </a:p>
          </p:txBody>
        </p:sp>
        <p:cxnSp>
          <p:nvCxnSpPr>
            <p:cNvPr id="46" name="Straight Arrow Connector 45"/>
            <p:cNvCxnSpPr>
              <a:stCxn id="47" idx="2"/>
            </p:cNvCxnSpPr>
            <p:nvPr/>
          </p:nvCxnSpPr>
          <p:spPr>
            <a:xfrm flipH="1">
              <a:off x="7596336" y="3950732"/>
              <a:ext cx="576064" cy="126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740352" y="3581400"/>
              <a:ext cx="864096" cy="369332"/>
            </a:xfrm>
            <a:prstGeom prst="rect">
              <a:avLst/>
            </a:prstGeom>
            <a:noFill/>
          </p:spPr>
          <p:txBody>
            <a:bodyPr wrap="square" rtlCol="0">
              <a:spAutoFit/>
            </a:bodyPr>
            <a:lstStyle/>
            <a:p>
              <a:r>
                <a:rPr lang="en-US" dirty="0" smtClean="0"/>
                <a:t>Right  </a:t>
              </a:r>
              <a:endParaRPr lang="en-IN" dirty="0"/>
            </a:p>
          </p:txBody>
        </p:sp>
        <p:sp>
          <p:nvSpPr>
            <p:cNvPr id="48" name="Oval 47"/>
            <p:cNvSpPr/>
            <p:nvPr/>
          </p:nvSpPr>
          <p:spPr>
            <a:xfrm>
              <a:off x="1043608" y="2132856"/>
              <a:ext cx="2952328" cy="3024336"/>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a:off x="4644008" y="2285256"/>
              <a:ext cx="2952328" cy="3024336"/>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6" name="TextBox 85"/>
          <p:cNvSpPr txBox="1"/>
          <p:nvPr/>
        </p:nvSpPr>
        <p:spPr>
          <a:xfrm>
            <a:off x="2051720" y="6021288"/>
            <a:ext cx="2160240" cy="369332"/>
          </a:xfrm>
          <a:prstGeom prst="rect">
            <a:avLst/>
          </a:prstGeom>
          <a:noFill/>
        </p:spPr>
        <p:txBody>
          <a:bodyPr wrap="square" rtlCol="0">
            <a:spAutoFit/>
          </a:bodyPr>
          <a:lstStyle/>
          <a:p>
            <a:r>
              <a:rPr lang="en-US" dirty="0" smtClean="0"/>
              <a:t>Preorder :  </a:t>
            </a:r>
            <a:endParaRPr lang="en-IN" dirty="0"/>
          </a:p>
        </p:txBody>
      </p:sp>
      <p:sp>
        <p:nvSpPr>
          <p:cNvPr id="87" name="TextBox 86"/>
          <p:cNvSpPr txBox="1"/>
          <p:nvPr/>
        </p:nvSpPr>
        <p:spPr>
          <a:xfrm>
            <a:off x="3347864" y="6021288"/>
            <a:ext cx="2232248" cy="369332"/>
          </a:xfrm>
          <a:prstGeom prst="rect">
            <a:avLst/>
          </a:prstGeom>
          <a:blipFill>
            <a:blip r:embed="rId9" cstate="print"/>
            <a:tile tx="0" ty="0" sx="100000" sy="100000" flip="none" algn="tl"/>
          </a:blipFill>
        </p:spPr>
        <p:txBody>
          <a:bodyPr wrap="square" rtlCol="0">
            <a:spAutoFit/>
          </a:bodyPr>
          <a:lstStyle/>
          <a:p>
            <a:r>
              <a:rPr lang="en-US" dirty="0" smtClean="0"/>
              <a:t>A B E F C G H  </a:t>
            </a:r>
            <a:endParaRPr lang="en-IN" dirty="0"/>
          </a:p>
        </p:txBody>
      </p:sp>
    </p:spTree>
  </p:cSld>
  <p:clrMapOvr>
    <a:masterClrMapping/>
  </p:clrMapOvr>
  <p:transition advTm="81566"/>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000" b="1" dirty="0" smtClean="0">
                <a:solidFill>
                  <a:schemeClr val="bg1"/>
                </a:solidFill>
                <a:latin typeface="+mj-lt"/>
              </a:rPr>
              <a:t>Find the preorder traversal of following tree</a:t>
            </a:r>
            <a:endParaRPr lang="en-US" sz="30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grpSp>
        <p:nvGrpSpPr>
          <p:cNvPr id="38" name="Group 5"/>
          <p:cNvGrpSpPr/>
          <p:nvPr/>
        </p:nvGrpSpPr>
        <p:grpSpPr>
          <a:xfrm>
            <a:off x="2411760" y="1772816"/>
            <a:ext cx="4176464" cy="3384376"/>
            <a:chOff x="3135" y="1253"/>
            <a:chExt cx="2095" cy="1963"/>
          </a:xfrm>
        </p:grpSpPr>
        <p:sp>
          <p:nvSpPr>
            <p:cNvPr id="39" name="AutoShape 6"/>
            <p:cNvSpPr>
              <a:spLocks noChangeAspect="1" noChangeArrowheads="1"/>
            </p:cNvSpPr>
            <p:nvPr/>
          </p:nvSpPr>
          <p:spPr bwMode="auto">
            <a:xfrm>
              <a:off x="4217" y="1253"/>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A</a:t>
              </a:r>
            </a:p>
          </p:txBody>
        </p:sp>
        <p:sp>
          <p:nvSpPr>
            <p:cNvPr id="50" name="AutoShape 7"/>
            <p:cNvSpPr>
              <a:spLocks noChangeAspect="1" noChangeArrowheads="1"/>
            </p:cNvSpPr>
            <p:nvPr/>
          </p:nvSpPr>
          <p:spPr bwMode="auto">
            <a:xfrm>
              <a:off x="3385" y="1829"/>
              <a:ext cx="211"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B</a:t>
              </a:r>
            </a:p>
          </p:txBody>
        </p:sp>
        <p:sp>
          <p:nvSpPr>
            <p:cNvPr id="58"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C</a:t>
              </a:r>
            </a:p>
          </p:txBody>
        </p:sp>
        <p:sp>
          <p:nvSpPr>
            <p:cNvPr id="59" name="AutoShape 10"/>
            <p:cNvSpPr>
              <a:spLocks noChangeAspect="1" noChangeArrowheads="1"/>
            </p:cNvSpPr>
            <p:nvPr/>
          </p:nvSpPr>
          <p:spPr bwMode="auto">
            <a:xfrm>
              <a:off x="4494" y="2404"/>
              <a:ext cx="222"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G</a:t>
              </a:r>
            </a:p>
          </p:txBody>
        </p:sp>
        <p:sp>
          <p:nvSpPr>
            <p:cNvPr id="60" name="AutoShape 11"/>
            <p:cNvSpPr>
              <a:spLocks noChangeAspect="1" noChangeArrowheads="1"/>
            </p:cNvSpPr>
            <p:nvPr/>
          </p:nvSpPr>
          <p:spPr bwMode="auto">
            <a:xfrm>
              <a:off x="5007" y="2404"/>
              <a:ext cx="223"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H</a:t>
              </a:r>
            </a:p>
          </p:txBody>
        </p:sp>
        <p:sp>
          <p:nvSpPr>
            <p:cNvPr id="61" name="AutoShape 12"/>
            <p:cNvSpPr>
              <a:spLocks noChangeAspect="1" noChangeArrowheads="1"/>
            </p:cNvSpPr>
            <p:nvPr/>
          </p:nvSpPr>
          <p:spPr bwMode="auto">
            <a:xfrm>
              <a:off x="3135" y="2404"/>
              <a:ext cx="208"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E</a:t>
              </a:r>
            </a:p>
          </p:txBody>
        </p:sp>
        <p:sp>
          <p:nvSpPr>
            <p:cNvPr id="62"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F</a:t>
              </a:r>
            </a:p>
          </p:txBody>
        </p:sp>
        <p:cxnSp>
          <p:nvCxnSpPr>
            <p:cNvPr id="63" name="AutoShape 14"/>
            <p:cNvCxnSpPr>
              <a:cxnSpLocks noChangeShapeType="1"/>
              <a:stCxn id="39" idx="2"/>
              <a:endCxn id="50" idx="0"/>
            </p:cNvCxnSpPr>
            <p:nvPr/>
          </p:nvCxnSpPr>
          <p:spPr bwMode="auto">
            <a:xfrm flipH="1">
              <a:off x="3491" y="1494"/>
              <a:ext cx="833" cy="326"/>
            </a:xfrm>
            <a:prstGeom prst="straightConnector1">
              <a:avLst/>
            </a:prstGeom>
            <a:noFill/>
            <a:ln w="19050">
              <a:solidFill>
                <a:schemeClr val="tx1"/>
              </a:solidFill>
              <a:round/>
            </a:ln>
          </p:spPr>
        </p:cxnSp>
        <p:cxnSp>
          <p:nvCxnSpPr>
            <p:cNvPr id="64" name="AutoShape 15"/>
            <p:cNvCxnSpPr>
              <a:cxnSpLocks noChangeShapeType="1"/>
              <a:stCxn id="39" idx="2"/>
              <a:endCxn id="58" idx="0"/>
            </p:cNvCxnSpPr>
            <p:nvPr/>
          </p:nvCxnSpPr>
          <p:spPr bwMode="auto">
            <a:xfrm>
              <a:off x="4324" y="1494"/>
              <a:ext cx="538" cy="325"/>
            </a:xfrm>
            <a:prstGeom prst="straightConnector1">
              <a:avLst/>
            </a:prstGeom>
            <a:noFill/>
            <a:ln w="19050">
              <a:solidFill>
                <a:schemeClr val="tx1"/>
              </a:solidFill>
              <a:round/>
            </a:ln>
          </p:spPr>
        </p:cxnSp>
        <p:cxnSp>
          <p:nvCxnSpPr>
            <p:cNvPr id="65" name="AutoShape 17"/>
            <p:cNvCxnSpPr>
              <a:cxnSpLocks noChangeShapeType="1"/>
              <a:stCxn id="58" idx="2"/>
              <a:endCxn id="60" idx="0"/>
            </p:cNvCxnSpPr>
            <p:nvPr/>
          </p:nvCxnSpPr>
          <p:spPr bwMode="auto">
            <a:xfrm>
              <a:off x="4862" y="2071"/>
              <a:ext cx="257" cy="324"/>
            </a:xfrm>
            <a:prstGeom prst="straightConnector1">
              <a:avLst/>
            </a:prstGeom>
            <a:noFill/>
            <a:ln w="19050">
              <a:solidFill>
                <a:schemeClr val="tx1"/>
              </a:solidFill>
              <a:round/>
            </a:ln>
          </p:spPr>
        </p:cxnSp>
        <p:cxnSp>
          <p:nvCxnSpPr>
            <p:cNvPr id="66" name="AutoShape 18"/>
            <p:cNvCxnSpPr>
              <a:cxnSpLocks noChangeShapeType="1"/>
              <a:stCxn id="58" idx="2"/>
              <a:endCxn id="59" idx="0"/>
            </p:cNvCxnSpPr>
            <p:nvPr/>
          </p:nvCxnSpPr>
          <p:spPr bwMode="auto">
            <a:xfrm flipH="1">
              <a:off x="4606" y="2071"/>
              <a:ext cx="256" cy="324"/>
            </a:xfrm>
            <a:prstGeom prst="straightConnector1">
              <a:avLst/>
            </a:prstGeom>
            <a:noFill/>
            <a:ln w="19050">
              <a:solidFill>
                <a:schemeClr val="tx1"/>
              </a:solidFill>
              <a:round/>
            </a:ln>
          </p:spPr>
        </p:cxnSp>
        <p:cxnSp>
          <p:nvCxnSpPr>
            <p:cNvPr id="67" name="AutoShape 19"/>
            <p:cNvCxnSpPr>
              <a:cxnSpLocks noChangeShapeType="1"/>
              <a:stCxn id="50" idx="2"/>
              <a:endCxn id="62" idx="0"/>
            </p:cNvCxnSpPr>
            <p:nvPr/>
          </p:nvCxnSpPr>
          <p:spPr bwMode="auto">
            <a:xfrm>
              <a:off x="3491" y="2070"/>
              <a:ext cx="250" cy="326"/>
            </a:xfrm>
            <a:prstGeom prst="straightConnector1">
              <a:avLst/>
            </a:prstGeom>
            <a:noFill/>
            <a:ln w="19050">
              <a:solidFill>
                <a:schemeClr val="tx1"/>
              </a:solidFill>
              <a:round/>
            </a:ln>
          </p:spPr>
        </p:cxnSp>
        <p:cxnSp>
          <p:nvCxnSpPr>
            <p:cNvPr id="68" name="AutoShape 20"/>
            <p:cNvCxnSpPr>
              <a:cxnSpLocks noChangeShapeType="1"/>
              <a:stCxn id="50" idx="2"/>
              <a:endCxn id="61" idx="0"/>
            </p:cNvCxnSpPr>
            <p:nvPr/>
          </p:nvCxnSpPr>
          <p:spPr bwMode="auto">
            <a:xfrm flipH="1">
              <a:off x="3239" y="2070"/>
              <a:ext cx="252" cy="323"/>
            </a:xfrm>
            <a:prstGeom prst="straightConnector1">
              <a:avLst/>
            </a:prstGeom>
            <a:noFill/>
            <a:ln w="19050">
              <a:solidFill>
                <a:schemeClr val="tx1"/>
              </a:solidFill>
              <a:round/>
            </a:ln>
          </p:spPr>
        </p:cxnSp>
        <p:sp>
          <p:nvSpPr>
            <p:cNvPr id="69" name="AutoShape 21"/>
            <p:cNvSpPr>
              <a:spLocks noChangeAspect="1" noChangeArrowheads="1"/>
            </p:cNvSpPr>
            <p:nvPr/>
          </p:nvSpPr>
          <p:spPr bwMode="auto">
            <a:xfrm>
              <a:off x="3289" y="2985"/>
              <a:ext cx="181" cy="229"/>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I</a:t>
              </a:r>
            </a:p>
          </p:txBody>
        </p:sp>
        <p:cxnSp>
          <p:nvCxnSpPr>
            <p:cNvPr id="70" name="AutoShape 24"/>
            <p:cNvCxnSpPr>
              <a:cxnSpLocks noChangeShapeType="1"/>
              <a:stCxn id="62" idx="2"/>
              <a:endCxn id="69" idx="0"/>
            </p:cNvCxnSpPr>
            <p:nvPr/>
          </p:nvCxnSpPr>
          <p:spPr bwMode="auto">
            <a:xfrm flipH="1">
              <a:off x="3380" y="2646"/>
              <a:ext cx="361" cy="329"/>
            </a:xfrm>
            <a:prstGeom prst="straightConnector1">
              <a:avLst/>
            </a:prstGeom>
            <a:noFill/>
            <a:ln w="19050">
              <a:solidFill>
                <a:schemeClr val="tx1"/>
              </a:solidFill>
              <a:round/>
            </a:ln>
          </p:spPr>
        </p:cxnSp>
        <p:sp>
          <p:nvSpPr>
            <p:cNvPr id="71" name="AutoShape 25"/>
            <p:cNvSpPr>
              <a:spLocks noChangeAspect="1" noChangeArrowheads="1"/>
            </p:cNvSpPr>
            <p:nvPr/>
          </p:nvSpPr>
          <p:spPr bwMode="auto">
            <a:xfrm>
              <a:off x="4027" y="2984"/>
              <a:ext cx="211"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K</a:t>
              </a:r>
            </a:p>
          </p:txBody>
        </p:sp>
        <p:cxnSp>
          <p:nvCxnSpPr>
            <p:cNvPr id="72" name="AutoShape 26"/>
            <p:cNvCxnSpPr>
              <a:cxnSpLocks noChangeShapeType="1"/>
              <a:stCxn id="62" idx="2"/>
              <a:endCxn id="71" idx="0"/>
            </p:cNvCxnSpPr>
            <p:nvPr/>
          </p:nvCxnSpPr>
          <p:spPr bwMode="auto">
            <a:xfrm>
              <a:off x="3741" y="2646"/>
              <a:ext cx="392" cy="328"/>
            </a:xfrm>
            <a:prstGeom prst="straightConnector1">
              <a:avLst/>
            </a:prstGeom>
            <a:noFill/>
            <a:ln w="19050">
              <a:solidFill>
                <a:schemeClr val="tx1"/>
              </a:solidFill>
              <a:round/>
            </a:ln>
          </p:spPr>
        </p:cxnSp>
      </p:grpSp>
      <p:sp>
        <p:nvSpPr>
          <p:cNvPr id="73" name="Footer Placeholder 1"/>
          <p:cNvSpPr txBox="1"/>
          <p:nvPr/>
        </p:nvSpPr>
        <p:spPr>
          <a:xfrm>
            <a:off x="0" y="5229200"/>
            <a:ext cx="6400800" cy="762000"/>
          </a:xfrm>
          <a:prstGeom prst="rect">
            <a:avLst/>
          </a:prstGeom>
        </p:spPr>
        <p:txBody>
          <a:bodyPr/>
          <a:lstStyle/>
          <a:p>
            <a:pPr eaLnBrk="1" hangingPunct="1">
              <a:defRPr/>
            </a:pPr>
            <a:r>
              <a:rPr lang="en-US" sz="2400" b="1" dirty="0">
                <a:solidFill>
                  <a:schemeClr val="accent1">
                    <a:shade val="75000"/>
                  </a:schemeClr>
                </a:solidFill>
                <a:latin typeface="+mn-lt"/>
              </a:rPr>
              <a:t>A,B,E,F,I,K,C,G,H</a:t>
            </a:r>
          </a:p>
        </p:txBody>
      </p:sp>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childTnLst>
                                    <p:set>
                                      <p:cBhvr>
                                        <p:cTn id="6" dur="1" fill="hold">
                                          <p:stCondLst>
                                            <p:cond delay="0"/>
                                          </p:stCondLst>
                                        </p:cTn>
                                        <p:tgtEl>
                                          <p:spTgt spid="73"/>
                                        </p:tgtEl>
                                        <p:attrNameLst>
                                          <p:attrName>style.visibility</p:attrName>
                                        </p:attrNameLst>
                                      </p:cBhvr>
                                      <p:to>
                                        <p:strVal val="visible"/>
                                      </p:to>
                                    </p:set>
                                    <p:animEffect transition="in" filter="box(in)">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mj-lt"/>
              </a:rPr>
              <a:t>Computer Scientist’s View</a:t>
            </a:r>
            <a:endParaRPr lang="en-IN" altLang="en-US" sz="3000" b="1" dirty="0">
              <a:solidFill>
                <a:schemeClr val="bg1"/>
              </a:solidFill>
              <a:latin typeface="+mj-lt"/>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grpSp>
        <p:nvGrpSpPr>
          <p:cNvPr id="10" name="Group 9"/>
          <p:cNvGrpSpPr/>
          <p:nvPr/>
        </p:nvGrpSpPr>
        <p:grpSpPr>
          <a:xfrm>
            <a:off x="899592" y="2492896"/>
            <a:ext cx="7543800" cy="4008438"/>
            <a:chOff x="533400" y="1752600"/>
            <a:chExt cx="7543800" cy="4008438"/>
          </a:xfrm>
        </p:grpSpPr>
        <p:pic>
          <p:nvPicPr>
            <p:cNvPr id="11" name="Picture 3" descr="up"/>
            <p:cNvPicPr>
              <a:picLocks noChangeAspect="1" noChangeArrowheads="1"/>
            </p:cNvPicPr>
            <p:nvPr/>
          </p:nvPicPr>
          <p:blipFill>
            <a:blip r:embed="rId11" cstate="print"/>
            <a:stretch>
              <a:fillRect/>
            </a:stretch>
          </p:blipFill>
          <p:spPr bwMode="auto">
            <a:xfrm>
              <a:off x="2743200" y="2133600"/>
              <a:ext cx="3048000" cy="3048000"/>
            </a:xfrm>
            <a:prstGeom prst="rect">
              <a:avLst/>
            </a:prstGeom>
            <a:noFill/>
            <a:ln w="9525">
              <a:noFill/>
              <a:miter lim="800000"/>
            </a:ln>
          </p:spPr>
        </p:pic>
        <p:sp>
          <p:nvSpPr>
            <p:cNvPr id="12" name="Text Box 4"/>
            <p:cNvSpPr txBox="1">
              <a:spLocks noChangeArrowheads="1"/>
            </p:cNvSpPr>
            <p:nvPr/>
          </p:nvSpPr>
          <p:spPr bwMode="auto">
            <a:xfrm>
              <a:off x="533400" y="4495800"/>
              <a:ext cx="1905000" cy="592138"/>
            </a:xfrm>
            <a:prstGeom prst="rect">
              <a:avLst/>
            </a:prstGeom>
            <a:noFill/>
            <a:ln w="12700">
              <a:solidFill>
                <a:srgbClr val="FFFFFF"/>
              </a:solidFill>
              <a:miter lim="800000"/>
              <a:headEnd type="none" w="sm" len="sm"/>
              <a:tailEnd type="none" w="sm" len="sm"/>
            </a:ln>
          </p:spPr>
          <p:txBody>
            <a:bodyPr>
              <a:spAutoFit/>
            </a:bodyPr>
            <a:lstStyle/>
            <a:p>
              <a:pPr>
                <a:spcBef>
                  <a:spcPct val="50000"/>
                </a:spcBef>
              </a:pPr>
              <a:r>
                <a:rPr lang="en-US" sz="3200"/>
                <a:t>branches</a:t>
              </a:r>
            </a:p>
          </p:txBody>
        </p:sp>
        <p:sp>
          <p:nvSpPr>
            <p:cNvPr id="14" name="Line 7"/>
            <p:cNvSpPr>
              <a:spLocks noChangeShapeType="1"/>
            </p:cNvSpPr>
            <p:nvPr/>
          </p:nvSpPr>
          <p:spPr bwMode="auto">
            <a:xfrm flipH="1">
              <a:off x="4724400" y="3200400"/>
              <a:ext cx="1981200" cy="914400"/>
            </a:xfrm>
            <a:prstGeom prst="line">
              <a:avLst/>
            </a:prstGeom>
            <a:noFill/>
            <a:ln w="38100">
              <a:solidFill>
                <a:schemeClr val="accent1"/>
              </a:solidFill>
              <a:round/>
              <a:headEnd type="none" w="sm" len="sm"/>
              <a:tailEnd type="triangle" w="med" len="med"/>
            </a:ln>
          </p:spPr>
          <p:txBody>
            <a:bodyPr/>
            <a:lstStyle/>
            <a:p>
              <a:endParaRPr lang="en-IN"/>
            </a:p>
          </p:txBody>
        </p:sp>
        <p:sp>
          <p:nvSpPr>
            <p:cNvPr id="15" name="Line 8"/>
            <p:cNvSpPr>
              <a:spLocks noChangeShapeType="1"/>
            </p:cNvSpPr>
            <p:nvPr/>
          </p:nvSpPr>
          <p:spPr bwMode="auto">
            <a:xfrm flipH="1">
              <a:off x="4800600" y="3352800"/>
              <a:ext cx="1981200" cy="914400"/>
            </a:xfrm>
            <a:prstGeom prst="line">
              <a:avLst/>
            </a:prstGeom>
            <a:noFill/>
            <a:ln w="38100">
              <a:solidFill>
                <a:schemeClr val="accent1"/>
              </a:solidFill>
              <a:round/>
              <a:headEnd type="none" w="sm" len="sm"/>
              <a:tailEnd type="triangle" w="med" len="med"/>
            </a:ln>
          </p:spPr>
          <p:txBody>
            <a:bodyPr/>
            <a:lstStyle/>
            <a:p>
              <a:endParaRPr lang="en-IN"/>
            </a:p>
          </p:txBody>
        </p:sp>
        <p:sp>
          <p:nvSpPr>
            <p:cNvPr id="16" name="Text Box 9"/>
            <p:cNvSpPr txBox="1">
              <a:spLocks noChangeArrowheads="1"/>
            </p:cNvSpPr>
            <p:nvPr/>
          </p:nvSpPr>
          <p:spPr bwMode="auto">
            <a:xfrm>
              <a:off x="6705600" y="2667000"/>
              <a:ext cx="1371600" cy="579438"/>
            </a:xfrm>
            <a:prstGeom prst="rect">
              <a:avLst/>
            </a:prstGeom>
            <a:noFill/>
            <a:ln w="12700">
              <a:noFill/>
              <a:miter lim="800000"/>
              <a:headEnd type="none" w="sm" len="sm"/>
              <a:tailEnd type="none" w="sm" len="sm"/>
            </a:ln>
          </p:spPr>
          <p:txBody>
            <a:bodyPr>
              <a:spAutoFit/>
            </a:bodyPr>
            <a:lstStyle/>
            <a:p>
              <a:pPr>
                <a:spcBef>
                  <a:spcPct val="50000"/>
                </a:spcBef>
              </a:pPr>
              <a:r>
                <a:rPr lang="en-US" sz="3200"/>
                <a:t>leaves</a:t>
              </a:r>
            </a:p>
          </p:txBody>
        </p:sp>
        <p:sp>
          <p:nvSpPr>
            <p:cNvPr id="17" name="Line 10"/>
            <p:cNvSpPr>
              <a:spLocks noChangeShapeType="1"/>
            </p:cNvSpPr>
            <p:nvPr/>
          </p:nvSpPr>
          <p:spPr bwMode="auto">
            <a:xfrm flipH="1">
              <a:off x="4572000" y="3048000"/>
              <a:ext cx="1981200" cy="914400"/>
            </a:xfrm>
            <a:prstGeom prst="line">
              <a:avLst/>
            </a:prstGeom>
            <a:noFill/>
            <a:ln w="38100">
              <a:solidFill>
                <a:schemeClr val="accent1"/>
              </a:solidFill>
              <a:round/>
              <a:headEnd type="none" w="sm" len="sm"/>
              <a:tailEnd type="triangle" w="med" len="med"/>
            </a:ln>
          </p:spPr>
          <p:txBody>
            <a:bodyPr/>
            <a:lstStyle/>
            <a:p>
              <a:endParaRPr lang="en-IN"/>
            </a:p>
          </p:txBody>
        </p:sp>
        <p:grpSp>
          <p:nvGrpSpPr>
            <p:cNvPr id="18" name="Group 11"/>
            <p:cNvGrpSpPr/>
            <p:nvPr/>
          </p:nvGrpSpPr>
          <p:grpSpPr>
            <a:xfrm>
              <a:off x="1143000" y="1752600"/>
              <a:ext cx="2971800" cy="1143000"/>
              <a:chOff x="720" y="1104"/>
              <a:chExt cx="1872" cy="720"/>
            </a:xfrm>
          </p:grpSpPr>
          <p:sp>
            <p:nvSpPr>
              <p:cNvPr id="23" name="Text Box 12"/>
              <p:cNvSpPr txBox="1">
                <a:spLocks noChangeArrowheads="1"/>
              </p:cNvSpPr>
              <p:nvPr/>
            </p:nvSpPr>
            <p:spPr bwMode="auto">
              <a:xfrm>
                <a:off x="720" y="1104"/>
                <a:ext cx="624" cy="389"/>
              </a:xfrm>
              <a:prstGeom prst="rect">
                <a:avLst/>
              </a:prstGeom>
              <a:noFill/>
              <a:ln w="38100">
                <a:solidFill>
                  <a:srgbClr val="FFFFFF"/>
                </a:solidFill>
                <a:miter lim="800000"/>
                <a:headEnd type="none" w="sm" len="sm"/>
                <a:tailEnd type="none" w="sm" len="sm"/>
              </a:ln>
            </p:spPr>
            <p:txBody>
              <a:bodyPr>
                <a:spAutoFit/>
              </a:bodyPr>
              <a:lstStyle/>
              <a:p>
                <a:pPr>
                  <a:spcBef>
                    <a:spcPct val="50000"/>
                  </a:spcBef>
                </a:pPr>
                <a:r>
                  <a:rPr lang="en-US" sz="3200"/>
                  <a:t>root</a:t>
                </a:r>
              </a:p>
            </p:txBody>
          </p:sp>
          <p:sp>
            <p:nvSpPr>
              <p:cNvPr id="24" name="Line 13"/>
              <p:cNvSpPr>
                <a:spLocks noChangeShapeType="1"/>
              </p:cNvSpPr>
              <p:nvPr/>
            </p:nvSpPr>
            <p:spPr bwMode="auto">
              <a:xfrm>
                <a:off x="1200" y="1344"/>
                <a:ext cx="1392" cy="480"/>
              </a:xfrm>
              <a:prstGeom prst="line">
                <a:avLst/>
              </a:prstGeom>
              <a:noFill/>
              <a:ln w="38100">
                <a:solidFill>
                  <a:schemeClr val="hlink"/>
                </a:solidFill>
                <a:round/>
                <a:headEnd type="none" w="sm" len="sm"/>
                <a:tailEnd type="triangle" w="med" len="med"/>
              </a:ln>
            </p:spPr>
            <p:txBody>
              <a:bodyPr/>
              <a:lstStyle/>
              <a:p>
                <a:endParaRPr lang="en-IN"/>
              </a:p>
            </p:txBody>
          </p:sp>
        </p:grpSp>
        <p:grpSp>
          <p:nvGrpSpPr>
            <p:cNvPr id="19" name="Group 14"/>
            <p:cNvGrpSpPr/>
            <p:nvPr/>
          </p:nvGrpSpPr>
          <p:grpSpPr>
            <a:xfrm>
              <a:off x="3581400" y="3276600"/>
              <a:ext cx="1676400" cy="2484438"/>
              <a:chOff x="2256" y="2064"/>
              <a:chExt cx="1056" cy="1565"/>
            </a:xfrm>
          </p:grpSpPr>
          <p:sp>
            <p:nvSpPr>
              <p:cNvPr id="20" name="Line 15"/>
              <p:cNvSpPr>
                <a:spLocks noChangeShapeType="1"/>
              </p:cNvSpPr>
              <p:nvPr/>
            </p:nvSpPr>
            <p:spPr bwMode="auto">
              <a:xfrm flipH="1">
                <a:off x="2688" y="2064"/>
                <a:ext cx="0" cy="1248"/>
              </a:xfrm>
              <a:prstGeom prst="line">
                <a:avLst/>
              </a:prstGeom>
              <a:noFill/>
              <a:ln w="38100">
                <a:solidFill>
                  <a:schemeClr val="folHlink"/>
                </a:solidFill>
                <a:round/>
                <a:headEnd type="triangle" w="med" len="med"/>
              </a:ln>
            </p:spPr>
            <p:txBody>
              <a:bodyPr/>
              <a:lstStyle/>
              <a:p>
                <a:endParaRPr lang="en-IN"/>
              </a:p>
            </p:txBody>
          </p:sp>
          <p:sp>
            <p:nvSpPr>
              <p:cNvPr id="21" name="Line 16"/>
              <p:cNvSpPr>
                <a:spLocks noChangeShapeType="1"/>
              </p:cNvSpPr>
              <p:nvPr/>
            </p:nvSpPr>
            <p:spPr bwMode="auto">
              <a:xfrm flipH="1">
                <a:off x="2544" y="2256"/>
                <a:ext cx="0" cy="1056"/>
              </a:xfrm>
              <a:prstGeom prst="line">
                <a:avLst/>
              </a:prstGeom>
              <a:noFill/>
              <a:ln w="38100">
                <a:solidFill>
                  <a:schemeClr val="folHlink"/>
                </a:solidFill>
                <a:round/>
                <a:headEnd type="triangle" w="med" len="med"/>
              </a:ln>
            </p:spPr>
            <p:txBody>
              <a:bodyPr/>
              <a:lstStyle/>
              <a:p>
                <a:endParaRPr lang="en-IN"/>
              </a:p>
            </p:txBody>
          </p:sp>
          <p:sp>
            <p:nvSpPr>
              <p:cNvPr id="22" name="Text Box 17"/>
              <p:cNvSpPr txBox="1">
                <a:spLocks noChangeArrowheads="1"/>
              </p:cNvSpPr>
              <p:nvPr/>
            </p:nvSpPr>
            <p:spPr bwMode="auto">
              <a:xfrm>
                <a:off x="2256" y="3264"/>
                <a:ext cx="1056" cy="365"/>
              </a:xfrm>
              <a:prstGeom prst="rect">
                <a:avLst/>
              </a:prstGeom>
              <a:noFill/>
              <a:ln w="12700">
                <a:noFill/>
                <a:miter lim="800000"/>
                <a:headEnd type="none" w="sm" len="sm"/>
                <a:tailEnd type="none" w="sm" len="sm"/>
              </a:ln>
            </p:spPr>
            <p:txBody>
              <a:bodyPr>
                <a:spAutoFit/>
              </a:bodyPr>
              <a:lstStyle/>
              <a:p>
                <a:pPr>
                  <a:spcBef>
                    <a:spcPct val="50000"/>
                  </a:spcBef>
                </a:pPr>
                <a:r>
                  <a:rPr lang="en-US" sz="3200"/>
                  <a:t>nodes</a:t>
                </a:r>
              </a:p>
            </p:txBody>
          </p:sp>
        </p:grpSp>
      </p:grpSp>
    </p:spTree>
  </p:cSld>
  <p:clrMapOvr>
    <a:masterClrMapping/>
  </p:clrMapOvr>
  <p:transition advTm="81566"/>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000" b="1" dirty="0" err="1" smtClean="0">
                <a:solidFill>
                  <a:schemeClr val="bg1"/>
                </a:solidFill>
                <a:latin typeface="+mj-lt"/>
              </a:rPr>
              <a:t>Inorder</a:t>
            </a:r>
            <a:r>
              <a:rPr lang="en-US" sz="3000" b="1" dirty="0" smtClean="0">
                <a:solidFill>
                  <a:schemeClr val="bg1"/>
                </a:solidFill>
                <a:latin typeface="+mj-lt"/>
              </a:rPr>
              <a:t> traversal</a:t>
            </a:r>
            <a:endParaRPr lang="en-US" sz="30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26" name="Picture 11" descr="Alg06-03"/>
          <p:cNvPicPr>
            <a:picLocks noChangeAspect="1" noChangeArrowheads="1"/>
          </p:cNvPicPr>
          <p:nvPr/>
        </p:nvPicPr>
        <p:blipFill>
          <a:blip r:embed="rId9" cstate="print"/>
          <a:stretch>
            <a:fillRect/>
          </a:stretch>
        </p:blipFill>
        <p:spPr bwMode="auto">
          <a:xfrm>
            <a:off x="0" y="1412776"/>
            <a:ext cx="9144000" cy="4752528"/>
          </a:xfrm>
          <a:prstGeom prst="rect">
            <a:avLst/>
          </a:prstGeom>
          <a:noFill/>
          <a:ln w="9525">
            <a:solidFill>
              <a:schemeClr val="tx2">
                <a:lumMod val="60000"/>
                <a:lumOff val="40000"/>
              </a:schemeClr>
            </a:solidFill>
            <a:miter lim="800000"/>
          </a:ln>
        </p:spPr>
      </p:pic>
    </p:spTree>
  </p:cSld>
  <p:clrMapOvr>
    <a:masterClrMapping/>
  </p:clrMapOvr>
  <p:transition advTm="81566"/>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000" b="1" dirty="0" smtClean="0">
                <a:solidFill>
                  <a:schemeClr val="bg1"/>
                </a:solidFill>
                <a:latin typeface="+mj-lt"/>
              </a:rPr>
              <a:t>Find the </a:t>
            </a:r>
            <a:r>
              <a:rPr lang="en-US" sz="3000" b="1" dirty="0" err="1" smtClean="0">
                <a:solidFill>
                  <a:schemeClr val="bg1"/>
                </a:solidFill>
                <a:latin typeface="+mj-lt"/>
              </a:rPr>
              <a:t>Inorder</a:t>
            </a:r>
            <a:r>
              <a:rPr lang="en-US" sz="3000" b="1" dirty="0" smtClean="0">
                <a:solidFill>
                  <a:schemeClr val="bg1"/>
                </a:solidFill>
                <a:latin typeface="+mj-lt"/>
              </a:rPr>
              <a:t> traversal of the following </a:t>
            </a:r>
            <a:endParaRPr lang="en-US" sz="30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grpSp>
        <p:nvGrpSpPr>
          <p:cNvPr id="8" name="Group 5"/>
          <p:cNvGrpSpPr/>
          <p:nvPr/>
        </p:nvGrpSpPr>
        <p:grpSpPr>
          <a:xfrm>
            <a:off x="2411760" y="2132856"/>
            <a:ext cx="3325813" cy="3116263"/>
            <a:chOff x="3135" y="1253"/>
            <a:chExt cx="2095" cy="1963"/>
          </a:xfrm>
        </p:grpSpPr>
        <p:sp>
          <p:nvSpPr>
            <p:cNvPr id="9" name="AutoShape 6"/>
            <p:cNvSpPr>
              <a:spLocks noChangeAspect="1" noChangeArrowheads="1"/>
            </p:cNvSpPr>
            <p:nvPr/>
          </p:nvSpPr>
          <p:spPr bwMode="auto">
            <a:xfrm>
              <a:off x="4217" y="1253"/>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A</a:t>
              </a:r>
            </a:p>
          </p:txBody>
        </p:sp>
        <p:sp>
          <p:nvSpPr>
            <p:cNvPr id="10" name="AutoShape 7"/>
            <p:cNvSpPr>
              <a:spLocks noChangeAspect="1" noChangeArrowheads="1"/>
            </p:cNvSpPr>
            <p:nvPr/>
          </p:nvSpPr>
          <p:spPr bwMode="auto">
            <a:xfrm>
              <a:off x="3385" y="1829"/>
              <a:ext cx="211"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B</a:t>
              </a:r>
            </a:p>
          </p:txBody>
        </p:sp>
        <p:sp>
          <p:nvSpPr>
            <p:cNvPr id="11"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C</a:t>
              </a:r>
            </a:p>
          </p:txBody>
        </p:sp>
        <p:sp>
          <p:nvSpPr>
            <p:cNvPr id="12" name="AutoShape 10"/>
            <p:cNvSpPr>
              <a:spLocks noChangeAspect="1" noChangeArrowheads="1"/>
            </p:cNvSpPr>
            <p:nvPr/>
          </p:nvSpPr>
          <p:spPr bwMode="auto">
            <a:xfrm>
              <a:off x="4494" y="2404"/>
              <a:ext cx="222"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G</a:t>
              </a:r>
            </a:p>
          </p:txBody>
        </p:sp>
        <p:sp>
          <p:nvSpPr>
            <p:cNvPr id="13" name="AutoShape 11"/>
            <p:cNvSpPr>
              <a:spLocks noChangeAspect="1" noChangeArrowheads="1"/>
            </p:cNvSpPr>
            <p:nvPr/>
          </p:nvSpPr>
          <p:spPr bwMode="auto">
            <a:xfrm>
              <a:off x="5007" y="2404"/>
              <a:ext cx="223"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H</a:t>
              </a:r>
            </a:p>
          </p:txBody>
        </p:sp>
        <p:sp>
          <p:nvSpPr>
            <p:cNvPr id="14" name="AutoShape 12"/>
            <p:cNvSpPr>
              <a:spLocks noChangeAspect="1" noChangeArrowheads="1"/>
            </p:cNvSpPr>
            <p:nvPr/>
          </p:nvSpPr>
          <p:spPr bwMode="auto">
            <a:xfrm>
              <a:off x="3135" y="2404"/>
              <a:ext cx="208"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E</a:t>
              </a:r>
            </a:p>
          </p:txBody>
        </p:sp>
        <p:sp>
          <p:nvSpPr>
            <p:cNvPr id="15"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F</a:t>
              </a:r>
            </a:p>
          </p:txBody>
        </p:sp>
        <p:cxnSp>
          <p:nvCxnSpPr>
            <p:cNvPr id="16" name="AutoShape 14"/>
            <p:cNvCxnSpPr>
              <a:cxnSpLocks noChangeShapeType="1"/>
              <a:stCxn id="9" idx="2"/>
              <a:endCxn id="10" idx="0"/>
            </p:cNvCxnSpPr>
            <p:nvPr/>
          </p:nvCxnSpPr>
          <p:spPr bwMode="auto">
            <a:xfrm flipH="1">
              <a:off x="3491" y="1494"/>
              <a:ext cx="833" cy="326"/>
            </a:xfrm>
            <a:prstGeom prst="straightConnector1">
              <a:avLst/>
            </a:prstGeom>
            <a:noFill/>
            <a:ln w="19050">
              <a:solidFill>
                <a:schemeClr val="tx1"/>
              </a:solidFill>
              <a:round/>
            </a:ln>
          </p:spPr>
        </p:cxnSp>
        <p:cxnSp>
          <p:nvCxnSpPr>
            <p:cNvPr id="17" name="AutoShape 15"/>
            <p:cNvCxnSpPr>
              <a:cxnSpLocks noChangeShapeType="1"/>
              <a:stCxn id="9" idx="2"/>
              <a:endCxn id="11" idx="0"/>
            </p:cNvCxnSpPr>
            <p:nvPr/>
          </p:nvCxnSpPr>
          <p:spPr bwMode="auto">
            <a:xfrm>
              <a:off x="4324" y="1494"/>
              <a:ext cx="538" cy="325"/>
            </a:xfrm>
            <a:prstGeom prst="straightConnector1">
              <a:avLst/>
            </a:prstGeom>
            <a:noFill/>
            <a:ln w="19050">
              <a:solidFill>
                <a:schemeClr val="tx1"/>
              </a:solidFill>
              <a:round/>
            </a:ln>
          </p:spPr>
        </p:cxnSp>
        <p:cxnSp>
          <p:nvCxnSpPr>
            <p:cNvPr id="18" name="AutoShape 17"/>
            <p:cNvCxnSpPr>
              <a:cxnSpLocks noChangeShapeType="1"/>
              <a:stCxn id="11" idx="2"/>
              <a:endCxn id="13" idx="0"/>
            </p:cNvCxnSpPr>
            <p:nvPr/>
          </p:nvCxnSpPr>
          <p:spPr bwMode="auto">
            <a:xfrm>
              <a:off x="4862" y="2071"/>
              <a:ext cx="257" cy="324"/>
            </a:xfrm>
            <a:prstGeom prst="straightConnector1">
              <a:avLst/>
            </a:prstGeom>
            <a:noFill/>
            <a:ln w="19050">
              <a:solidFill>
                <a:schemeClr val="tx1"/>
              </a:solidFill>
              <a:round/>
            </a:ln>
          </p:spPr>
        </p:cxnSp>
        <p:cxnSp>
          <p:nvCxnSpPr>
            <p:cNvPr id="19" name="AutoShape 18"/>
            <p:cNvCxnSpPr>
              <a:cxnSpLocks noChangeShapeType="1"/>
              <a:stCxn id="11" idx="2"/>
              <a:endCxn id="12" idx="0"/>
            </p:cNvCxnSpPr>
            <p:nvPr/>
          </p:nvCxnSpPr>
          <p:spPr bwMode="auto">
            <a:xfrm flipH="1">
              <a:off x="4606" y="2071"/>
              <a:ext cx="256" cy="324"/>
            </a:xfrm>
            <a:prstGeom prst="straightConnector1">
              <a:avLst/>
            </a:prstGeom>
            <a:noFill/>
            <a:ln w="19050">
              <a:solidFill>
                <a:schemeClr val="tx1"/>
              </a:solidFill>
              <a:round/>
            </a:ln>
          </p:spPr>
        </p:cxnSp>
        <p:cxnSp>
          <p:nvCxnSpPr>
            <p:cNvPr id="20" name="AutoShape 19"/>
            <p:cNvCxnSpPr>
              <a:cxnSpLocks noChangeShapeType="1"/>
              <a:stCxn id="10" idx="2"/>
              <a:endCxn id="15" idx="0"/>
            </p:cNvCxnSpPr>
            <p:nvPr/>
          </p:nvCxnSpPr>
          <p:spPr bwMode="auto">
            <a:xfrm>
              <a:off x="3491" y="2070"/>
              <a:ext cx="250" cy="326"/>
            </a:xfrm>
            <a:prstGeom prst="straightConnector1">
              <a:avLst/>
            </a:prstGeom>
            <a:noFill/>
            <a:ln w="19050">
              <a:solidFill>
                <a:schemeClr val="tx1"/>
              </a:solidFill>
              <a:round/>
            </a:ln>
          </p:spPr>
        </p:cxnSp>
        <p:cxnSp>
          <p:nvCxnSpPr>
            <p:cNvPr id="21" name="AutoShape 20"/>
            <p:cNvCxnSpPr>
              <a:cxnSpLocks noChangeShapeType="1"/>
              <a:stCxn id="10" idx="2"/>
              <a:endCxn id="14" idx="0"/>
            </p:cNvCxnSpPr>
            <p:nvPr/>
          </p:nvCxnSpPr>
          <p:spPr bwMode="auto">
            <a:xfrm flipH="1">
              <a:off x="3239" y="2070"/>
              <a:ext cx="252" cy="323"/>
            </a:xfrm>
            <a:prstGeom prst="straightConnector1">
              <a:avLst/>
            </a:prstGeom>
            <a:noFill/>
            <a:ln w="19050">
              <a:solidFill>
                <a:schemeClr val="tx1"/>
              </a:solidFill>
              <a:round/>
            </a:ln>
          </p:spPr>
        </p:cxnSp>
        <p:sp>
          <p:nvSpPr>
            <p:cNvPr id="22" name="AutoShape 21"/>
            <p:cNvSpPr>
              <a:spLocks noChangeAspect="1" noChangeArrowheads="1"/>
            </p:cNvSpPr>
            <p:nvPr/>
          </p:nvSpPr>
          <p:spPr bwMode="auto">
            <a:xfrm>
              <a:off x="3289" y="2985"/>
              <a:ext cx="181" cy="229"/>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I</a:t>
              </a:r>
            </a:p>
          </p:txBody>
        </p:sp>
        <p:cxnSp>
          <p:nvCxnSpPr>
            <p:cNvPr id="23" name="AutoShape 24"/>
            <p:cNvCxnSpPr>
              <a:cxnSpLocks noChangeShapeType="1"/>
              <a:stCxn id="15" idx="2"/>
              <a:endCxn id="22" idx="0"/>
            </p:cNvCxnSpPr>
            <p:nvPr/>
          </p:nvCxnSpPr>
          <p:spPr bwMode="auto">
            <a:xfrm flipH="1">
              <a:off x="3380" y="2646"/>
              <a:ext cx="361" cy="329"/>
            </a:xfrm>
            <a:prstGeom prst="straightConnector1">
              <a:avLst/>
            </a:prstGeom>
            <a:noFill/>
            <a:ln w="19050">
              <a:solidFill>
                <a:schemeClr val="tx1"/>
              </a:solidFill>
              <a:round/>
            </a:ln>
          </p:spPr>
        </p:cxnSp>
        <p:sp>
          <p:nvSpPr>
            <p:cNvPr id="24" name="AutoShape 25"/>
            <p:cNvSpPr>
              <a:spLocks noChangeAspect="1" noChangeArrowheads="1"/>
            </p:cNvSpPr>
            <p:nvPr/>
          </p:nvSpPr>
          <p:spPr bwMode="auto">
            <a:xfrm>
              <a:off x="4027" y="2984"/>
              <a:ext cx="211"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K</a:t>
              </a:r>
            </a:p>
          </p:txBody>
        </p:sp>
        <p:cxnSp>
          <p:nvCxnSpPr>
            <p:cNvPr id="25" name="AutoShape 26"/>
            <p:cNvCxnSpPr>
              <a:cxnSpLocks noChangeShapeType="1"/>
              <a:stCxn id="15" idx="2"/>
              <a:endCxn id="24" idx="0"/>
            </p:cNvCxnSpPr>
            <p:nvPr/>
          </p:nvCxnSpPr>
          <p:spPr bwMode="auto">
            <a:xfrm>
              <a:off x="3741" y="2646"/>
              <a:ext cx="392" cy="328"/>
            </a:xfrm>
            <a:prstGeom prst="straightConnector1">
              <a:avLst/>
            </a:prstGeom>
            <a:noFill/>
            <a:ln w="19050">
              <a:solidFill>
                <a:schemeClr val="tx1"/>
              </a:solidFill>
              <a:round/>
            </a:ln>
          </p:spPr>
        </p:cxnSp>
      </p:grpSp>
    </p:spTree>
  </p:cSld>
  <p:clrMapOvr>
    <a:masterClrMapping/>
  </p:clrMapOvr>
  <p:transition advTm="81566"/>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000" b="1" dirty="0" err="1" smtClean="0">
                <a:solidFill>
                  <a:schemeClr val="bg1"/>
                </a:solidFill>
                <a:latin typeface="+mj-lt"/>
              </a:rPr>
              <a:t>Postorder</a:t>
            </a:r>
            <a:r>
              <a:rPr lang="en-US" sz="3000" b="1" dirty="0" smtClean="0">
                <a:solidFill>
                  <a:schemeClr val="bg1"/>
                </a:solidFill>
                <a:latin typeface="+mj-lt"/>
              </a:rPr>
              <a:t> traversal Algorithm </a:t>
            </a:r>
            <a:endParaRPr lang="en-US" sz="30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26" name="Picture 11" descr="Alg06-04"/>
          <p:cNvPicPr>
            <a:picLocks noChangeAspect="1" noChangeArrowheads="1"/>
          </p:cNvPicPr>
          <p:nvPr/>
        </p:nvPicPr>
        <p:blipFill>
          <a:blip r:embed="rId9" cstate="print"/>
          <a:stretch>
            <a:fillRect/>
          </a:stretch>
        </p:blipFill>
        <p:spPr bwMode="auto">
          <a:xfrm>
            <a:off x="0" y="1412776"/>
            <a:ext cx="9144000" cy="4536504"/>
          </a:xfrm>
          <a:prstGeom prst="rect">
            <a:avLst/>
          </a:prstGeom>
          <a:noFill/>
          <a:ln w="9525">
            <a:solidFill>
              <a:schemeClr val="tx2">
                <a:lumMod val="75000"/>
              </a:schemeClr>
            </a:solidFill>
            <a:miter lim="800000"/>
          </a:ln>
        </p:spPr>
      </p:pic>
    </p:spTree>
  </p:cSld>
  <p:clrMapOvr>
    <a:masterClrMapping/>
  </p:clrMapOvr>
  <p:transition advTm="81566"/>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000" b="1" dirty="0" smtClean="0">
                <a:solidFill>
                  <a:schemeClr val="bg1"/>
                </a:solidFill>
                <a:latin typeface="+mj-lt"/>
              </a:rPr>
              <a:t>Find the </a:t>
            </a:r>
            <a:r>
              <a:rPr lang="en-US" sz="3000" b="1" dirty="0" err="1" smtClean="0">
                <a:solidFill>
                  <a:schemeClr val="bg1"/>
                </a:solidFill>
                <a:latin typeface="+mj-lt"/>
              </a:rPr>
              <a:t>Postorder</a:t>
            </a:r>
            <a:r>
              <a:rPr lang="en-US" sz="3000" b="1" dirty="0" smtClean="0">
                <a:solidFill>
                  <a:schemeClr val="bg1"/>
                </a:solidFill>
                <a:latin typeface="+mj-lt"/>
              </a:rPr>
              <a:t> traversal of the following tree </a:t>
            </a:r>
            <a:endParaRPr lang="en-US" sz="30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grpSp>
        <p:nvGrpSpPr>
          <p:cNvPr id="8" name="Group 5"/>
          <p:cNvGrpSpPr/>
          <p:nvPr/>
        </p:nvGrpSpPr>
        <p:grpSpPr>
          <a:xfrm>
            <a:off x="2339752" y="2276872"/>
            <a:ext cx="5184576" cy="3116263"/>
            <a:chOff x="3135" y="1253"/>
            <a:chExt cx="2095" cy="1963"/>
          </a:xfrm>
        </p:grpSpPr>
        <p:sp>
          <p:nvSpPr>
            <p:cNvPr id="9" name="AutoShape 6"/>
            <p:cNvSpPr>
              <a:spLocks noChangeAspect="1" noChangeArrowheads="1"/>
            </p:cNvSpPr>
            <p:nvPr/>
          </p:nvSpPr>
          <p:spPr bwMode="auto">
            <a:xfrm>
              <a:off x="4217" y="1253"/>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A</a:t>
              </a:r>
            </a:p>
          </p:txBody>
        </p:sp>
        <p:sp>
          <p:nvSpPr>
            <p:cNvPr id="10" name="AutoShape 7"/>
            <p:cNvSpPr>
              <a:spLocks noChangeAspect="1" noChangeArrowheads="1"/>
            </p:cNvSpPr>
            <p:nvPr/>
          </p:nvSpPr>
          <p:spPr bwMode="auto">
            <a:xfrm>
              <a:off x="3385" y="1829"/>
              <a:ext cx="211"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B</a:t>
              </a:r>
            </a:p>
          </p:txBody>
        </p:sp>
        <p:sp>
          <p:nvSpPr>
            <p:cNvPr id="11"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C</a:t>
              </a:r>
            </a:p>
          </p:txBody>
        </p:sp>
        <p:sp>
          <p:nvSpPr>
            <p:cNvPr id="12" name="AutoShape 10"/>
            <p:cNvSpPr>
              <a:spLocks noChangeAspect="1" noChangeArrowheads="1"/>
            </p:cNvSpPr>
            <p:nvPr/>
          </p:nvSpPr>
          <p:spPr bwMode="auto">
            <a:xfrm>
              <a:off x="4494" y="2404"/>
              <a:ext cx="222"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G</a:t>
              </a:r>
            </a:p>
          </p:txBody>
        </p:sp>
        <p:sp>
          <p:nvSpPr>
            <p:cNvPr id="13" name="AutoShape 11"/>
            <p:cNvSpPr>
              <a:spLocks noChangeAspect="1" noChangeArrowheads="1"/>
            </p:cNvSpPr>
            <p:nvPr/>
          </p:nvSpPr>
          <p:spPr bwMode="auto">
            <a:xfrm>
              <a:off x="5007" y="2404"/>
              <a:ext cx="223"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H</a:t>
              </a:r>
            </a:p>
          </p:txBody>
        </p:sp>
        <p:sp>
          <p:nvSpPr>
            <p:cNvPr id="14" name="AutoShape 12"/>
            <p:cNvSpPr>
              <a:spLocks noChangeAspect="1" noChangeArrowheads="1"/>
            </p:cNvSpPr>
            <p:nvPr/>
          </p:nvSpPr>
          <p:spPr bwMode="auto">
            <a:xfrm>
              <a:off x="3135" y="2404"/>
              <a:ext cx="208"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E</a:t>
              </a:r>
            </a:p>
          </p:txBody>
        </p:sp>
        <p:sp>
          <p:nvSpPr>
            <p:cNvPr id="15"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F</a:t>
              </a:r>
            </a:p>
          </p:txBody>
        </p:sp>
        <p:cxnSp>
          <p:nvCxnSpPr>
            <p:cNvPr id="16" name="AutoShape 14"/>
            <p:cNvCxnSpPr>
              <a:cxnSpLocks noChangeShapeType="1"/>
              <a:stCxn id="9" idx="2"/>
              <a:endCxn id="10" idx="0"/>
            </p:cNvCxnSpPr>
            <p:nvPr/>
          </p:nvCxnSpPr>
          <p:spPr bwMode="auto">
            <a:xfrm flipH="1">
              <a:off x="3491" y="1494"/>
              <a:ext cx="833" cy="326"/>
            </a:xfrm>
            <a:prstGeom prst="straightConnector1">
              <a:avLst/>
            </a:prstGeom>
            <a:noFill/>
            <a:ln w="19050">
              <a:solidFill>
                <a:schemeClr val="tx1"/>
              </a:solidFill>
              <a:round/>
            </a:ln>
          </p:spPr>
        </p:cxnSp>
        <p:cxnSp>
          <p:nvCxnSpPr>
            <p:cNvPr id="17" name="AutoShape 15"/>
            <p:cNvCxnSpPr>
              <a:cxnSpLocks noChangeShapeType="1"/>
              <a:stCxn id="9" idx="2"/>
              <a:endCxn id="11" idx="0"/>
            </p:cNvCxnSpPr>
            <p:nvPr/>
          </p:nvCxnSpPr>
          <p:spPr bwMode="auto">
            <a:xfrm>
              <a:off x="4324" y="1494"/>
              <a:ext cx="538" cy="325"/>
            </a:xfrm>
            <a:prstGeom prst="straightConnector1">
              <a:avLst/>
            </a:prstGeom>
            <a:noFill/>
            <a:ln w="19050">
              <a:solidFill>
                <a:schemeClr val="tx1"/>
              </a:solidFill>
              <a:round/>
            </a:ln>
          </p:spPr>
        </p:cxnSp>
        <p:cxnSp>
          <p:nvCxnSpPr>
            <p:cNvPr id="18" name="AutoShape 17"/>
            <p:cNvCxnSpPr>
              <a:cxnSpLocks noChangeShapeType="1"/>
              <a:stCxn id="11" idx="2"/>
              <a:endCxn id="13" idx="0"/>
            </p:cNvCxnSpPr>
            <p:nvPr/>
          </p:nvCxnSpPr>
          <p:spPr bwMode="auto">
            <a:xfrm>
              <a:off x="4862" y="2071"/>
              <a:ext cx="257" cy="324"/>
            </a:xfrm>
            <a:prstGeom prst="straightConnector1">
              <a:avLst/>
            </a:prstGeom>
            <a:noFill/>
            <a:ln w="19050">
              <a:solidFill>
                <a:schemeClr val="tx1"/>
              </a:solidFill>
              <a:round/>
            </a:ln>
          </p:spPr>
        </p:cxnSp>
        <p:cxnSp>
          <p:nvCxnSpPr>
            <p:cNvPr id="19" name="AutoShape 18"/>
            <p:cNvCxnSpPr>
              <a:cxnSpLocks noChangeShapeType="1"/>
              <a:stCxn id="11" idx="2"/>
              <a:endCxn id="12" idx="0"/>
            </p:cNvCxnSpPr>
            <p:nvPr/>
          </p:nvCxnSpPr>
          <p:spPr bwMode="auto">
            <a:xfrm flipH="1">
              <a:off x="4606" y="2071"/>
              <a:ext cx="256" cy="324"/>
            </a:xfrm>
            <a:prstGeom prst="straightConnector1">
              <a:avLst/>
            </a:prstGeom>
            <a:noFill/>
            <a:ln w="19050">
              <a:solidFill>
                <a:schemeClr val="tx1"/>
              </a:solidFill>
              <a:round/>
            </a:ln>
          </p:spPr>
        </p:cxnSp>
        <p:cxnSp>
          <p:nvCxnSpPr>
            <p:cNvPr id="20" name="AutoShape 19"/>
            <p:cNvCxnSpPr>
              <a:cxnSpLocks noChangeShapeType="1"/>
              <a:stCxn id="10" idx="2"/>
              <a:endCxn id="15" idx="0"/>
            </p:cNvCxnSpPr>
            <p:nvPr/>
          </p:nvCxnSpPr>
          <p:spPr bwMode="auto">
            <a:xfrm>
              <a:off x="3491" y="2070"/>
              <a:ext cx="250" cy="326"/>
            </a:xfrm>
            <a:prstGeom prst="straightConnector1">
              <a:avLst/>
            </a:prstGeom>
            <a:noFill/>
            <a:ln w="19050">
              <a:solidFill>
                <a:schemeClr val="tx1"/>
              </a:solidFill>
              <a:round/>
            </a:ln>
          </p:spPr>
        </p:cxnSp>
        <p:cxnSp>
          <p:nvCxnSpPr>
            <p:cNvPr id="21" name="AutoShape 20"/>
            <p:cNvCxnSpPr>
              <a:cxnSpLocks noChangeShapeType="1"/>
              <a:stCxn id="10" idx="2"/>
              <a:endCxn id="14" idx="0"/>
            </p:cNvCxnSpPr>
            <p:nvPr/>
          </p:nvCxnSpPr>
          <p:spPr bwMode="auto">
            <a:xfrm flipH="1">
              <a:off x="3239" y="2070"/>
              <a:ext cx="252" cy="323"/>
            </a:xfrm>
            <a:prstGeom prst="straightConnector1">
              <a:avLst/>
            </a:prstGeom>
            <a:noFill/>
            <a:ln w="19050">
              <a:solidFill>
                <a:schemeClr val="tx1"/>
              </a:solidFill>
              <a:round/>
            </a:ln>
          </p:spPr>
        </p:cxnSp>
        <p:sp>
          <p:nvSpPr>
            <p:cNvPr id="22" name="AutoShape 21"/>
            <p:cNvSpPr>
              <a:spLocks noChangeAspect="1" noChangeArrowheads="1"/>
            </p:cNvSpPr>
            <p:nvPr/>
          </p:nvSpPr>
          <p:spPr bwMode="auto">
            <a:xfrm>
              <a:off x="3289" y="2985"/>
              <a:ext cx="181" cy="229"/>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I</a:t>
              </a:r>
            </a:p>
          </p:txBody>
        </p:sp>
        <p:cxnSp>
          <p:nvCxnSpPr>
            <p:cNvPr id="23" name="AutoShape 24"/>
            <p:cNvCxnSpPr>
              <a:cxnSpLocks noChangeShapeType="1"/>
              <a:stCxn id="15" idx="2"/>
              <a:endCxn id="22" idx="0"/>
            </p:cNvCxnSpPr>
            <p:nvPr/>
          </p:nvCxnSpPr>
          <p:spPr bwMode="auto">
            <a:xfrm flipH="1">
              <a:off x="3380" y="2646"/>
              <a:ext cx="361" cy="329"/>
            </a:xfrm>
            <a:prstGeom prst="straightConnector1">
              <a:avLst/>
            </a:prstGeom>
            <a:noFill/>
            <a:ln w="19050">
              <a:solidFill>
                <a:schemeClr val="tx1"/>
              </a:solidFill>
              <a:round/>
            </a:ln>
          </p:spPr>
        </p:cxnSp>
        <p:sp>
          <p:nvSpPr>
            <p:cNvPr id="24" name="AutoShape 25"/>
            <p:cNvSpPr>
              <a:spLocks noChangeAspect="1" noChangeArrowheads="1"/>
            </p:cNvSpPr>
            <p:nvPr/>
          </p:nvSpPr>
          <p:spPr bwMode="auto">
            <a:xfrm>
              <a:off x="4027" y="2984"/>
              <a:ext cx="211"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K</a:t>
              </a:r>
            </a:p>
          </p:txBody>
        </p:sp>
        <p:cxnSp>
          <p:nvCxnSpPr>
            <p:cNvPr id="25" name="AutoShape 26"/>
            <p:cNvCxnSpPr>
              <a:cxnSpLocks noChangeShapeType="1"/>
              <a:stCxn id="15" idx="2"/>
              <a:endCxn id="24" idx="0"/>
            </p:cNvCxnSpPr>
            <p:nvPr/>
          </p:nvCxnSpPr>
          <p:spPr bwMode="auto">
            <a:xfrm>
              <a:off x="3741" y="2646"/>
              <a:ext cx="392" cy="328"/>
            </a:xfrm>
            <a:prstGeom prst="straightConnector1">
              <a:avLst/>
            </a:prstGeom>
            <a:noFill/>
            <a:ln w="19050">
              <a:solidFill>
                <a:schemeClr val="tx1"/>
              </a:solidFill>
              <a:round/>
            </a:ln>
          </p:spPr>
        </p:cxnSp>
      </p:grpSp>
    </p:spTree>
  </p:cSld>
  <p:clrMapOvr>
    <a:masterClrMapping/>
  </p:clrMapOvr>
  <p:transition advTm="81566"/>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000" b="1" dirty="0" smtClean="0">
                <a:solidFill>
                  <a:schemeClr val="bg1"/>
                </a:solidFill>
                <a:latin typeface="+mj-lt"/>
              </a:rPr>
              <a:t>Find the </a:t>
            </a:r>
            <a:r>
              <a:rPr lang="en-US" sz="3000" b="1" dirty="0" err="1" smtClean="0">
                <a:solidFill>
                  <a:schemeClr val="bg1"/>
                </a:solidFill>
                <a:latin typeface="+mj-lt"/>
              </a:rPr>
              <a:t>Postorder</a:t>
            </a:r>
            <a:r>
              <a:rPr lang="en-US" sz="3000" b="1" dirty="0" smtClean="0">
                <a:solidFill>
                  <a:schemeClr val="bg1"/>
                </a:solidFill>
                <a:latin typeface="+mj-lt"/>
              </a:rPr>
              <a:t> traversal of the following tree </a:t>
            </a:r>
            <a:endParaRPr lang="en-US" sz="30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26" name="Picture 11" descr="Fig06-15"/>
          <p:cNvPicPr>
            <a:picLocks noChangeAspect="1" noChangeArrowheads="1"/>
          </p:cNvPicPr>
          <p:nvPr/>
        </p:nvPicPr>
        <p:blipFill>
          <a:blip r:embed="rId9" cstate="print"/>
          <a:stretch>
            <a:fillRect/>
          </a:stretch>
        </p:blipFill>
        <p:spPr bwMode="auto">
          <a:xfrm>
            <a:off x="0" y="764704"/>
            <a:ext cx="9144000" cy="5184576"/>
          </a:xfrm>
          <a:prstGeom prst="rect">
            <a:avLst/>
          </a:prstGeom>
          <a:noFill/>
          <a:ln w="9525">
            <a:solidFill>
              <a:schemeClr val="tx2">
                <a:lumMod val="75000"/>
              </a:schemeClr>
            </a:solidFill>
            <a:miter lim="800000"/>
          </a:ln>
        </p:spPr>
      </p:pic>
    </p:spTree>
  </p:cSld>
  <p:clrMapOvr>
    <a:masterClrMapping/>
  </p:clrMapOvr>
  <p:transition advTm="81566"/>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Reconstruct Binary tree</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8" name="Rectangle 7"/>
          <p:cNvSpPr/>
          <p:nvPr/>
        </p:nvSpPr>
        <p:spPr>
          <a:xfrm>
            <a:off x="0" y="1412776"/>
            <a:ext cx="9144000" cy="1200329"/>
          </a:xfrm>
          <a:prstGeom prst="rect">
            <a:avLst/>
          </a:prstGeom>
        </p:spPr>
        <p:txBody>
          <a:bodyPr wrap="square">
            <a:spAutoFit/>
          </a:bodyPr>
          <a:lstStyle/>
          <a:p>
            <a:pPr>
              <a:defRPr/>
            </a:pPr>
            <a:r>
              <a:rPr lang="en-US" sz="2400" dirty="0" smtClean="0">
                <a:latin typeface="Calibri" pitchFamily="34" charset="0"/>
                <a:cs typeface="Calibri" pitchFamily="34" charset="0"/>
              </a:rPr>
              <a:t>We can reconstruct binary from following two traversals</a:t>
            </a:r>
          </a:p>
          <a:p>
            <a:pPr marL="457200" indent="-457200">
              <a:buFontTx/>
              <a:buAutoNum type="arabicParenR"/>
              <a:defRPr/>
            </a:pPr>
            <a:r>
              <a:rPr lang="en-US" sz="2400" dirty="0" smtClean="0">
                <a:latin typeface="Calibri" pitchFamily="34" charset="0"/>
                <a:cs typeface="Calibri" pitchFamily="34" charset="0"/>
              </a:rPr>
              <a:t>In order traversal</a:t>
            </a:r>
          </a:p>
          <a:p>
            <a:pPr marL="457200" indent="-457200">
              <a:buFontTx/>
              <a:buAutoNum type="arabicParenR"/>
              <a:defRPr/>
            </a:pPr>
            <a:r>
              <a:rPr lang="en-US" sz="2400" dirty="0" smtClean="0">
                <a:latin typeface="Calibri" pitchFamily="34" charset="0"/>
                <a:cs typeface="Calibri" pitchFamily="34" charset="0"/>
              </a:rPr>
              <a:t>Pre-order or post order traversal</a:t>
            </a:r>
          </a:p>
        </p:txBody>
      </p:sp>
      <p:sp>
        <p:nvSpPr>
          <p:cNvPr id="9" name="Rectangle 8"/>
          <p:cNvSpPr/>
          <p:nvPr/>
        </p:nvSpPr>
        <p:spPr>
          <a:xfrm>
            <a:off x="0" y="2708920"/>
            <a:ext cx="9144000" cy="1200329"/>
          </a:xfrm>
          <a:prstGeom prst="rect">
            <a:avLst/>
          </a:prstGeom>
        </p:spPr>
        <p:txBody>
          <a:bodyPr wrap="square">
            <a:spAutoFit/>
          </a:bodyPr>
          <a:lstStyle/>
          <a:p>
            <a:pPr>
              <a:defRPr/>
            </a:pPr>
            <a:r>
              <a:rPr lang="en-US" sz="2400" dirty="0" smtClean="0">
                <a:latin typeface="Calibri" pitchFamily="34" charset="0"/>
                <a:cs typeface="Calibri" pitchFamily="34" charset="0"/>
              </a:rPr>
              <a:t>Lets reconstruct binary from following two traversals</a:t>
            </a:r>
          </a:p>
          <a:p>
            <a:pPr marL="457200" indent="-457200">
              <a:buFontTx/>
              <a:buAutoNum type="arabicParenR"/>
              <a:defRPr/>
            </a:pPr>
            <a:r>
              <a:rPr lang="en-US" sz="2400" dirty="0" smtClean="0">
                <a:latin typeface="Calibri" pitchFamily="34" charset="0"/>
                <a:cs typeface="Calibri" pitchFamily="34" charset="0"/>
              </a:rPr>
              <a:t>In order traversal: XBGDHAEICJFK</a:t>
            </a:r>
          </a:p>
          <a:p>
            <a:pPr marL="457200" indent="-457200">
              <a:buFontTx/>
              <a:buAutoNum type="arabicParenR"/>
              <a:defRPr/>
            </a:pPr>
            <a:r>
              <a:rPr lang="en-US" sz="2400" dirty="0" smtClean="0">
                <a:latin typeface="Calibri" pitchFamily="34" charset="0"/>
                <a:cs typeface="Calibri" pitchFamily="34" charset="0"/>
              </a:rPr>
              <a:t>Pre-order traversal:  ABXDGHCEIFJK</a:t>
            </a:r>
            <a:endParaRPr lang="en-US" sz="2400" dirty="0">
              <a:latin typeface="Calibri" pitchFamily="34" charset="0"/>
              <a:cs typeface="Calibri" pitchFamily="34" charset="0"/>
            </a:endParaRPr>
          </a:p>
        </p:txBody>
      </p:sp>
      <p:sp>
        <p:nvSpPr>
          <p:cNvPr id="10" name="Rectangle 9"/>
          <p:cNvSpPr/>
          <p:nvPr/>
        </p:nvSpPr>
        <p:spPr>
          <a:xfrm>
            <a:off x="0" y="4077072"/>
            <a:ext cx="9144000" cy="1200329"/>
          </a:xfrm>
          <a:prstGeom prst="rect">
            <a:avLst/>
          </a:prstGeom>
        </p:spPr>
        <p:txBody>
          <a:bodyPr wrap="square">
            <a:spAutoFit/>
          </a:bodyPr>
          <a:lstStyle/>
          <a:p>
            <a:pPr>
              <a:defRPr/>
            </a:pPr>
            <a:r>
              <a:rPr lang="en-US" sz="2400" dirty="0" smtClean="0">
                <a:latin typeface="Calibri" pitchFamily="34" charset="0"/>
                <a:cs typeface="Calibri" pitchFamily="34" charset="0"/>
              </a:rPr>
              <a:t>Lets reconstruct binary from following two traversals</a:t>
            </a:r>
          </a:p>
          <a:p>
            <a:pPr marL="457200" indent="-457200">
              <a:buFontTx/>
              <a:buAutoNum type="arabicParenR"/>
              <a:defRPr/>
            </a:pPr>
            <a:r>
              <a:rPr lang="en-US" sz="2400" dirty="0" smtClean="0">
                <a:latin typeface="Calibri" pitchFamily="34" charset="0"/>
                <a:cs typeface="Calibri" pitchFamily="34" charset="0"/>
              </a:rPr>
              <a:t>In order traversal: </a:t>
            </a:r>
            <a:r>
              <a:rPr lang="en-US" sz="2400" dirty="0" err="1" smtClean="0">
                <a:latin typeface="Calibri" pitchFamily="34" charset="0"/>
                <a:cs typeface="Calibri" pitchFamily="34" charset="0"/>
              </a:rPr>
              <a:t>bgdaecf</a:t>
            </a:r>
            <a:endParaRPr lang="en-US" sz="2400" dirty="0" smtClean="0">
              <a:latin typeface="Calibri" pitchFamily="34" charset="0"/>
              <a:cs typeface="Calibri" pitchFamily="34" charset="0"/>
            </a:endParaRPr>
          </a:p>
          <a:p>
            <a:pPr marL="457200" indent="-457200">
              <a:buFontTx/>
              <a:buAutoNum type="arabicParenR"/>
              <a:defRPr/>
            </a:pPr>
            <a:r>
              <a:rPr lang="en-US" sz="2400" dirty="0" smtClean="0">
                <a:latin typeface="Calibri" pitchFamily="34" charset="0"/>
                <a:cs typeface="Calibri" pitchFamily="34" charset="0"/>
              </a:rPr>
              <a:t>Pre-order traversal:  </a:t>
            </a:r>
            <a:r>
              <a:rPr lang="en-US" sz="2400" dirty="0" err="1" smtClean="0">
                <a:latin typeface="Calibri" pitchFamily="34" charset="0"/>
                <a:cs typeface="Calibri" pitchFamily="34" charset="0"/>
              </a:rPr>
              <a:t>gdbefca</a:t>
            </a:r>
            <a:endParaRPr lang="en-US" sz="2400" dirty="0">
              <a:latin typeface="Calibri" pitchFamily="34" charset="0"/>
              <a:cs typeface="Calibri" pitchFamily="34" charset="0"/>
            </a:endParaRPr>
          </a:p>
        </p:txBody>
      </p:sp>
    </p:spTree>
  </p:cSld>
  <p:clrMapOvr>
    <a:masterClrMapping/>
  </p:clrMapOvr>
  <p:transition advTm="81566"/>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Threaded Binary tree</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8" name="Rectangle 7"/>
          <p:cNvSpPr/>
          <p:nvPr/>
        </p:nvSpPr>
        <p:spPr>
          <a:xfrm>
            <a:off x="0" y="1412776"/>
            <a:ext cx="9144000" cy="1569660"/>
          </a:xfrm>
          <a:prstGeom prst="rect">
            <a:avLst/>
          </a:prstGeom>
        </p:spPr>
        <p:txBody>
          <a:bodyPr wrap="square">
            <a:spAutoFit/>
          </a:bodyPr>
          <a:lstStyle/>
          <a:p>
            <a:pPr algn="just">
              <a:buFont typeface="Arial" pitchFamily="34" charset="0"/>
              <a:buChar char="•"/>
            </a:pPr>
            <a:r>
              <a:rPr lang="en-US" altLang="zh-CN" sz="2400" dirty="0" smtClean="0">
                <a:latin typeface="Calibri" pitchFamily="34" charset="0"/>
                <a:cs typeface="Calibri" pitchFamily="34" charset="0"/>
              </a:rPr>
              <a:t>In a linked representation of a binary tree, the number of null links (null pointers) are actually more than non-null pointers.</a:t>
            </a:r>
          </a:p>
          <a:p>
            <a:pPr algn="just">
              <a:buFont typeface="Arial" pitchFamily="34" charset="0"/>
              <a:buChar char="•"/>
            </a:pPr>
            <a:r>
              <a:rPr lang="en-US" altLang="zh-CN" sz="2400" dirty="0" smtClean="0">
                <a:latin typeface="Calibri" pitchFamily="34" charset="0"/>
                <a:cs typeface="Calibri" pitchFamily="34" charset="0"/>
              </a:rPr>
              <a:t>These null links can be replace with pointers called threads.</a:t>
            </a:r>
          </a:p>
          <a:p>
            <a:pPr algn="just">
              <a:buFont typeface="Arial" pitchFamily="34" charset="0"/>
              <a:buChar char="•"/>
            </a:pPr>
            <a:r>
              <a:rPr lang="en-US" altLang="zh-CN" sz="2400" dirty="0" smtClean="0">
                <a:latin typeface="Calibri" pitchFamily="34" charset="0"/>
                <a:ea typeface="宋体" charset="-122"/>
                <a:cs typeface="Calibri" pitchFamily="34" charset="0"/>
              </a:rPr>
              <a:t>Consider the following binary tree:</a:t>
            </a:r>
          </a:p>
        </p:txBody>
      </p:sp>
      <p:pic>
        <p:nvPicPr>
          <p:cNvPr id="41987" name="Picture 3"/>
          <p:cNvPicPr>
            <a:picLocks noChangeAspect="1" noChangeArrowheads="1"/>
          </p:cNvPicPr>
          <p:nvPr/>
        </p:nvPicPr>
        <p:blipFill>
          <a:blip r:embed="rId9" cstate="print"/>
          <a:srcRect/>
          <a:stretch>
            <a:fillRect/>
          </a:stretch>
        </p:blipFill>
        <p:spPr bwMode="auto">
          <a:xfrm>
            <a:off x="1475656" y="3284984"/>
            <a:ext cx="5657850" cy="2160588"/>
          </a:xfrm>
          <a:prstGeom prst="rect">
            <a:avLst/>
          </a:prstGeom>
          <a:noFill/>
        </p:spPr>
      </p:pic>
    </p:spTree>
  </p:cSld>
  <p:clrMapOvr>
    <a:masterClrMapping/>
  </p:clrMapOvr>
  <p:transition advTm="81566"/>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Threaded Binary tree</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8" name="Rectangle 7"/>
          <p:cNvSpPr/>
          <p:nvPr/>
        </p:nvSpPr>
        <p:spPr>
          <a:xfrm>
            <a:off x="0" y="1412776"/>
            <a:ext cx="9144000" cy="2463431"/>
          </a:xfrm>
          <a:prstGeom prst="rect">
            <a:avLst/>
          </a:prstGeom>
        </p:spPr>
        <p:txBody>
          <a:bodyPr wrap="square">
            <a:spAutoFit/>
          </a:bodyPr>
          <a:lstStyle/>
          <a:p>
            <a:pPr algn="just">
              <a:lnSpc>
                <a:spcPct val="80000"/>
              </a:lnSpc>
              <a:buFont typeface="Arial" pitchFamily="34" charset="0"/>
              <a:buChar char="•"/>
            </a:pPr>
            <a:r>
              <a:rPr lang="en-US" altLang="zh-CN" sz="2400" dirty="0" smtClean="0">
                <a:latin typeface="Calibri" pitchFamily="34" charset="0"/>
                <a:cs typeface="Calibri" pitchFamily="34" charset="0"/>
              </a:rPr>
              <a:t>A left null link of a node is replaced with the address of its </a:t>
            </a:r>
            <a:r>
              <a:rPr lang="en-US" altLang="zh-CN" sz="2400" dirty="0" err="1" smtClean="0">
                <a:latin typeface="Calibri" pitchFamily="34" charset="0"/>
                <a:cs typeface="Calibri" pitchFamily="34" charset="0"/>
              </a:rPr>
              <a:t>inorder</a:t>
            </a:r>
            <a:r>
              <a:rPr lang="en-US" altLang="zh-CN" sz="2400" dirty="0" smtClean="0">
                <a:latin typeface="Calibri" pitchFamily="34" charset="0"/>
                <a:cs typeface="Calibri" pitchFamily="34" charset="0"/>
              </a:rPr>
              <a:t> predecessor.</a:t>
            </a:r>
          </a:p>
          <a:p>
            <a:pPr algn="just">
              <a:lnSpc>
                <a:spcPct val="80000"/>
              </a:lnSpc>
              <a:buFont typeface="Arial" pitchFamily="34" charset="0"/>
              <a:buChar char="•"/>
            </a:pPr>
            <a:r>
              <a:rPr lang="en-US" altLang="zh-CN" sz="2400" dirty="0" smtClean="0">
                <a:latin typeface="Calibri" pitchFamily="34" charset="0"/>
                <a:cs typeface="Calibri" pitchFamily="34" charset="0"/>
              </a:rPr>
              <a:t>And right null link of a node is replace with the address of its </a:t>
            </a:r>
            <a:r>
              <a:rPr lang="en-US" altLang="zh-CN" sz="2400" dirty="0" err="1" smtClean="0">
                <a:latin typeface="Calibri" pitchFamily="34" charset="0"/>
                <a:cs typeface="Calibri" pitchFamily="34" charset="0"/>
              </a:rPr>
              <a:t>inorder</a:t>
            </a:r>
            <a:r>
              <a:rPr lang="en-US" altLang="zh-CN" sz="2400" dirty="0" smtClean="0">
                <a:latin typeface="Calibri" pitchFamily="34" charset="0"/>
                <a:cs typeface="Calibri" pitchFamily="34" charset="0"/>
              </a:rPr>
              <a:t> successor.</a:t>
            </a:r>
          </a:p>
          <a:p>
            <a:pPr algn="just">
              <a:lnSpc>
                <a:spcPct val="80000"/>
              </a:lnSpc>
              <a:buFont typeface="Arial" pitchFamily="34" charset="0"/>
              <a:buChar char="•"/>
            </a:pPr>
            <a:r>
              <a:rPr lang="en-US" altLang="zh-CN" sz="2400" dirty="0" smtClean="0">
                <a:latin typeface="Calibri" pitchFamily="34" charset="0"/>
                <a:cs typeface="Calibri" pitchFamily="34" charset="0"/>
              </a:rPr>
              <a:t>In previous example there are 7 null pointers &amp; 5 Actual.</a:t>
            </a:r>
          </a:p>
          <a:p>
            <a:pPr algn="just">
              <a:lnSpc>
                <a:spcPct val="80000"/>
              </a:lnSpc>
              <a:buFont typeface="Arial" pitchFamily="34" charset="0"/>
              <a:buChar char="•"/>
            </a:pPr>
            <a:r>
              <a:rPr lang="en-US" altLang="zh-CN" sz="2400" dirty="0" smtClean="0">
                <a:latin typeface="Calibri" pitchFamily="34" charset="0"/>
                <a:cs typeface="Calibri" pitchFamily="34" charset="0"/>
              </a:rPr>
              <a:t>We can generalize it that for any binary tree with n nodes there will be (n+1) null pointers and 2n total pointers.</a:t>
            </a:r>
          </a:p>
          <a:p>
            <a:pPr algn="just">
              <a:lnSpc>
                <a:spcPct val="80000"/>
              </a:lnSpc>
              <a:buFont typeface="Arial" pitchFamily="34" charset="0"/>
              <a:buChar char="•"/>
            </a:pPr>
            <a:r>
              <a:rPr lang="en-US" altLang="zh-CN" sz="2400" dirty="0" smtClean="0">
                <a:latin typeface="Calibri" pitchFamily="34" charset="0"/>
                <a:cs typeface="Calibri" pitchFamily="34" charset="0"/>
              </a:rPr>
              <a:t>The objective here to make effective use of these null pointers.</a:t>
            </a:r>
          </a:p>
        </p:txBody>
      </p:sp>
    </p:spTree>
  </p:cSld>
  <p:clrMapOvr>
    <a:masterClrMapping/>
  </p:clrMapOvr>
  <p:transition advTm="81566"/>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Threaded Binary tree</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8" name="Rectangle 7"/>
          <p:cNvSpPr/>
          <p:nvPr/>
        </p:nvSpPr>
        <p:spPr>
          <a:xfrm>
            <a:off x="0" y="1412776"/>
            <a:ext cx="9144000" cy="1569660"/>
          </a:xfrm>
          <a:prstGeom prst="rect">
            <a:avLst/>
          </a:prstGeom>
        </p:spPr>
        <p:txBody>
          <a:bodyPr wrap="square">
            <a:spAutoFit/>
          </a:bodyPr>
          <a:lstStyle/>
          <a:p>
            <a:pPr>
              <a:buFont typeface="Arial" pitchFamily="34" charset="0"/>
              <a:buChar char="•"/>
            </a:pPr>
            <a:r>
              <a:rPr lang="en-US" altLang="zh-CN" sz="2400" dirty="0" smtClean="0">
                <a:latin typeface="Calibri" pitchFamily="34" charset="0"/>
                <a:ea typeface="宋体" charset="-122"/>
                <a:cs typeface="Calibri" pitchFamily="34" charset="0"/>
              </a:rPr>
              <a:t>And binary tree with such pointers are called threaded binary tree.</a:t>
            </a:r>
          </a:p>
          <a:p>
            <a:pPr>
              <a:buFont typeface="Arial" pitchFamily="34" charset="0"/>
              <a:buChar char="•"/>
            </a:pPr>
            <a:endParaRPr lang="en-US" altLang="zh-CN" sz="2400" dirty="0" smtClean="0">
              <a:latin typeface="Calibri" pitchFamily="34" charset="0"/>
              <a:ea typeface="宋体" charset="-122"/>
              <a:cs typeface="Calibri" pitchFamily="34" charset="0"/>
            </a:endParaRPr>
          </a:p>
          <a:p>
            <a:pPr>
              <a:buFont typeface="Arial" pitchFamily="34" charset="0"/>
              <a:buChar char="•"/>
            </a:pPr>
            <a:r>
              <a:rPr lang="en-US" altLang="zh-CN" sz="2400" dirty="0" smtClean="0">
                <a:latin typeface="Calibri" pitchFamily="34" charset="0"/>
                <a:ea typeface="宋体" charset="-122"/>
                <a:cs typeface="Calibri" pitchFamily="34" charset="0"/>
              </a:rPr>
              <a:t>In the memory representation of a threaded binary tree, it is necessary to distinguish between a normal pointer and a thread.</a:t>
            </a:r>
          </a:p>
        </p:txBody>
      </p:sp>
    </p:spTree>
  </p:cSld>
  <p:clrMapOvr>
    <a:masterClrMapping/>
  </p:clrMapOvr>
  <p:transition advTm="81566"/>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Threaded Binary tree</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8" name="Rectangle 7"/>
          <p:cNvSpPr/>
          <p:nvPr/>
        </p:nvSpPr>
        <p:spPr>
          <a:xfrm>
            <a:off x="0" y="1412776"/>
            <a:ext cx="9144000" cy="830997"/>
          </a:xfrm>
          <a:prstGeom prst="rect">
            <a:avLst/>
          </a:prstGeom>
        </p:spPr>
        <p:txBody>
          <a:bodyPr wrap="square">
            <a:spAutoFit/>
          </a:bodyPr>
          <a:lstStyle/>
          <a:p>
            <a:pPr>
              <a:buFont typeface="Arial" pitchFamily="34" charset="0"/>
              <a:buChar char="•"/>
            </a:pPr>
            <a:r>
              <a:rPr lang="en-US" altLang="zh-CN" sz="2400" dirty="0" smtClean="0">
                <a:latin typeface="Calibri" pitchFamily="34" charset="0"/>
                <a:ea typeface="宋体" charset="-122"/>
                <a:cs typeface="Calibri" pitchFamily="34" charset="0"/>
              </a:rPr>
              <a:t>Therefore we have an alternate node representation for a threaded binary tree which contains five fields as show bellow</a:t>
            </a:r>
          </a:p>
        </p:txBody>
      </p:sp>
      <p:pic>
        <p:nvPicPr>
          <p:cNvPr id="43011" name="Picture 3"/>
          <p:cNvPicPr>
            <a:picLocks noChangeAspect="1" noChangeArrowheads="1"/>
          </p:cNvPicPr>
          <p:nvPr/>
        </p:nvPicPr>
        <p:blipFill>
          <a:blip r:embed="rId9" cstate="print"/>
          <a:srcRect/>
          <a:stretch>
            <a:fillRect/>
          </a:stretch>
        </p:blipFill>
        <p:spPr bwMode="auto">
          <a:xfrm>
            <a:off x="0" y="2852936"/>
            <a:ext cx="9144000" cy="3744416"/>
          </a:xfrm>
          <a:prstGeom prst="rect">
            <a:avLst/>
          </a:prstGeom>
          <a:noFill/>
          <a:ln>
            <a:solidFill>
              <a:schemeClr val="tx2">
                <a:lumMod val="75000"/>
              </a:schemeClr>
            </a:solidFill>
          </a:ln>
        </p:spPr>
      </p:pic>
    </p:spTree>
  </p:cSld>
  <p:clrMapOvr>
    <a:masterClrMapping/>
  </p:clrMapOvr>
  <p:transition advTm="81566"/>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mj-lt"/>
                <a:cs typeface="Arial" pitchFamily="34" charset="0"/>
              </a:rPr>
              <a:t>Basic Tree Concepts</a:t>
            </a:r>
            <a:endParaRPr lang="en-IN" altLang="en-US" sz="3000" b="1" dirty="0">
              <a:solidFill>
                <a:schemeClr val="bg1"/>
              </a:solidFill>
              <a:latin typeface="+mj-lt"/>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Content Placeholder 2"/>
          <p:cNvSpPr>
            <a:spLocks noGrp="1"/>
          </p:cNvSpPr>
          <p:nvPr>
            <p:ph idx="1"/>
          </p:nvPr>
        </p:nvSpPr>
        <p:spPr>
          <a:xfrm>
            <a:off x="0" y="2276872"/>
            <a:ext cx="8763000" cy="4392488"/>
          </a:xfrm>
        </p:spPr>
        <p:txBody>
          <a:bodyPr/>
          <a:lstStyle>
            <a:defPPr/>
          </a:lstStyle>
          <a:p>
            <a:pPr algn="just" eaLnBrk="1" hangingPunct="1">
              <a:buFont typeface="Arial" pitchFamily="34" charset="0"/>
              <a:buChar char="•"/>
            </a:pPr>
            <a:r>
              <a:rPr lang="en-US" sz="2400" dirty="0" smtClean="0">
                <a:latin typeface="Calibri" pitchFamily="34" charset="0"/>
                <a:cs typeface="Calibri" pitchFamily="34" charset="0"/>
              </a:rPr>
              <a:t>A </a:t>
            </a:r>
            <a:r>
              <a:rPr lang="en-US" sz="2400" b="1" dirty="0" smtClean="0">
                <a:solidFill>
                  <a:srgbClr val="0070C0"/>
                </a:solidFill>
                <a:latin typeface="Calibri" pitchFamily="34" charset="0"/>
                <a:cs typeface="Calibri" pitchFamily="34" charset="0"/>
              </a:rPr>
              <a:t>tree</a:t>
            </a:r>
            <a:r>
              <a:rPr lang="en-US" sz="2400" dirty="0" smtClean="0">
                <a:latin typeface="Calibri" pitchFamily="34" charset="0"/>
                <a:cs typeface="Calibri" pitchFamily="34" charset="0"/>
              </a:rPr>
              <a:t> is a non-linear data structure. A tree consists of finite set of elements (one or more), called nodes, and a finite set of directed lines called branches, that connect the nodes.</a:t>
            </a:r>
          </a:p>
          <a:p>
            <a:pPr algn="just" eaLnBrk="1" hangingPunct="1">
              <a:buFont typeface="Arial" pitchFamily="34" charset="0"/>
              <a:buChar char="•"/>
            </a:pPr>
            <a:endParaRPr lang="en-US" sz="2400" dirty="0" smtClean="0">
              <a:latin typeface="Calibri" pitchFamily="34" charset="0"/>
              <a:cs typeface="Calibri" pitchFamily="34" charset="0"/>
            </a:endParaRPr>
          </a:p>
          <a:p>
            <a:pPr algn="just" eaLnBrk="1" hangingPunct="1">
              <a:buFont typeface="Arial" pitchFamily="34" charset="0"/>
              <a:buChar char="•"/>
            </a:pPr>
            <a:r>
              <a:rPr lang="en-US" sz="2400" dirty="0" smtClean="0">
                <a:latin typeface="Calibri" pitchFamily="34" charset="0"/>
                <a:cs typeface="Calibri" pitchFamily="34" charset="0"/>
              </a:rPr>
              <a:t>Tree is an acyclic digraph.</a:t>
            </a:r>
          </a:p>
          <a:p>
            <a:pPr algn="just" eaLnBrk="1" hangingPunct="1">
              <a:buFont typeface="Arial" pitchFamily="34" charset="0"/>
              <a:buChar char="•"/>
            </a:pPr>
            <a:endParaRPr lang="en-US" sz="2400" dirty="0" smtClean="0">
              <a:latin typeface="Calibri" pitchFamily="34" charset="0"/>
              <a:cs typeface="Calibri" pitchFamily="34" charset="0"/>
            </a:endParaRPr>
          </a:p>
          <a:p>
            <a:pPr algn="just" eaLnBrk="1" hangingPunct="1">
              <a:buFont typeface="Arial" pitchFamily="34" charset="0"/>
              <a:buChar char="•"/>
            </a:pPr>
            <a:r>
              <a:rPr lang="en-US" sz="2400" dirty="0" smtClean="0">
                <a:latin typeface="Calibri" pitchFamily="34" charset="0"/>
                <a:cs typeface="Calibri" pitchFamily="34" charset="0"/>
              </a:rPr>
              <a:t>The elements are connected in such a way that there are no loops.</a:t>
            </a:r>
          </a:p>
          <a:p>
            <a:pPr algn="just" eaLnBrk="1" hangingPunct="1">
              <a:buFont typeface="Arial" pitchFamily="34" charset="0"/>
              <a:buChar char="•"/>
            </a:pPr>
            <a:endParaRPr lang="en-US" sz="2400" dirty="0" smtClean="0">
              <a:latin typeface="Calibri" pitchFamily="34" charset="0"/>
              <a:cs typeface="Calibri" pitchFamily="34" charset="0"/>
            </a:endParaRPr>
          </a:p>
          <a:p>
            <a:pPr algn="just" eaLnBrk="1" hangingPunct="1">
              <a:buFont typeface="Arial" pitchFamily="34" charset="0"/>
              <a:buChar char="•"/>
            </a:pPr>
            <a:r>
              <a:rPr lang="en-US" sz="2400" dirty="0" smtClean="0">
                <a:latin typeface="Calibri" pitchFamily="34" charset="0"/>
                <a:cs typeface="Calibri" pitchFamily="34" charset="0"/>
              </a:rPr>
              <a:t>There is only a unique path from source to destination in a tree.</a:t>
            </a:r>
          </a:p>
        </p:txBody>
      </p:sp>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Threaded Binary tree</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9" name="Picture 4"/>
          <p:cNvPicPr>
            <a:picLocks noChangeAspect="1" noChangeArrowheads="1"/>
          </p:cNvPicPr>
          <p:nvPr/>
        </p:nvPicPr>
        <p:blipFill>
          <a:blip r:embed="rId9" cstate="print"/>
          <a:srcRect/>
          <a:stretch>
            <a:fillRect/>
          </a:stretch>
        </p:blipFill>
        <p:spPr bwMode="auto">
          <a:xfrm>
            <a:off x="0" y="1412776"/>
            <a:ext cx="9144000" cy="5284886"/>
          </a:xfrm>
          <a:prstGeom prst="rect">
            <a:avLst/>
          </a:prstGeom>
          <a:noFill/>
          <a:ln>
            <a:solidFill>
              <a:schemeClr val="tx2">
                <a:lumMod val="75000"/>
              </a:schemeClr>
            </a:solidFill>
          </a:ln>
        </p:spPr>
      </p:pic>
    </p:spTree>
  </p:cSld>
  <p:clrMapOvr>
    <a:masterClrMapping/>
  </p:clrMapOvr>
  <p:transition advTm="81566"/>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051720" y="2996952"/>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Threaded tree Transversal</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grpSp>
        <p:nvGrpSpPr>
          <p:cNvPr id="31" name="Group 30"/>
          <p:cNvGrpSpPr/>
          <p:nvPr/>
        </p:nvGrpSpPr>
        <p:grpSpPr>
          <a:xfrm>
            <a:off x="2051720" y="2132856"/>
            <a:ext cx="5256584" cy="3600400"/>
            <a:chOff x="2133600" y="1676400"/>
            <a:chExt cx="4896544" cy="3276600"/>
          </a:xfrm>
        </p:grpSpPr>
        <p:sp>
          <p:nvSpPr>
            <p:cNvPr id="32" name="Oval 6"/>
            <p:cNvSpPr>
              <a:spLocks noChangeArrowheads="1"/>
            </p:cNvSpPr>
            <p:nvPr/>
          </p:nvSpPr>
          <p:spPr bwMode="auto">
            <a:xfrm>
              <a:off x="4876800" y="25146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8</a:t>
              </a:r>
            </a:p>
          </p:txBody>
        </p:sp>
        <p:sp>
          <p:nvSpPr>
            <p:cNvPr id="33" name="Oval 7"/>
            <p:cNvSpPr>
              <a:spLocks noChangeArrowheads="1"/>
            </p:cNvSpPr>
            <p:nvPr/>
          </p:nvSpPr>
          <p:spPr bwMode="auto">
            <a:xfrm>
              <a:off x="4343400" y="35052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7</a:t>
              </a:r>
            </a:p>
          </p:txBody>
        </p:sp>
        <p:cxnSp>
          <p:nvCxnSpPr>
            <p:cNvPr id="34" name="AutoShape 8"/>
            <p:cNvCxnSpPr>
              <a:cxnSpLocks noChangeShapeType="1"/>
              <a:stCxn id="32" idx="3"/>
              <a:endCxn id="33" idx="0"/>
            </p:cNvCxnSpPr>
            <p:nvPr/>
          </p:nvCxnSpPr>
          <p:spPr bwMode="auto">
            <a:xfrm flipH="1">
              <a:off x="4648200" y="2970213"/>
              <a:ext cx="317500" cy="534987"/>
            </a:xfrm>
            <a:prstGeom prst="straightConnector1">
              <a:avLst/>
            </a:prstGeom>
            <a:noFill/>
            <a:ln w="28575">
              <a:solidFill>
                <a:schemeClr val="tx1"/>
              </a:solidFill>
              <a:round/>
              <a:tailEnd type="triangle" w="med" len="med"/>
            </a:ln>
          </p:spPr>
        </p:cxnSp>
        <p:sp>
          <p:nvSpPr>
            <p:cNvPr id="35" name="Oval 9"/>
            <p:cNvSpPr>
              <a:spLocks noChangeArrowheads="1"/>
            </p:cNvSpPr>
            <p:nvPr/>
          </p:nvSpPr>
          <p:spPr bwMode="auto">
            <a:xfrm>
              <a:off x="3352800" y="35052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5</a:t>
              </a:r>
            </a:p>
          </p:txBody>
        </p:sp>
        <p:sp>
          <p:nvSpPr>
            <p:cNvPr id="36" name="Oval 11"/>
            <p:cNvSpPr>
              <a:spLocks noChangeArrowheads="1"/>
            </p:cNvSpPr>
            <p:nvPr/>
          </p:nvSpPr>
          <p:spPr bwMode="auto">
            <a:xfrm>
              <a:off x="2743200" y="26670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3</a:t>
              </a:r>
            </a:p>
          </p:txBody>
        </p:sp>
        <p:cxnSp>
          <p:nvCxnSpPr>
            <p:cNvPr id="37" name="AutoShape 12"/>
            <p:cNvCxnSpPr>
              <a:cxnSpLocks noChangeShapeType="1"/>
              <a:stCxn id="43" idx="3"/>
              <a:endCxn id="36" idx="0"/>
            </p:cNvCxnSpPr>
            <p:nvPr/>
          </p:nvCxnSpPr>
          <p:spPr bwMode="auto">
            <a:xfrm flipH="1">
              <a:off x="3048000" y="2132013"/>
              <a:ext cx="850900" cy="534987"/>
            </a:xfrm>
            <a:prstGeom prst="straightConnector1">
              <a:avLst/>
            </a:prstGeom>
            <a:noFill/>
            <a:ln w="28575">
              <a:solidFill>
                <a:schemeClr val="tx1"/>
              </a:solidFill>
              <a:round/>
              <a:tailEnd type="triangle" w="med" len="med"/>
            </a:ln>
          </p:spPr>
        </p:cxnSp>
        <p:sp>
          <p:nvSpPr>
            <p:cNvPr id="38" name="Oval 13"/>
            <p:cNvSpPr>
              <a:spLocks noChangeArrowheads="1"/>
            </p:cNvSpPr>
            <p:nvPr/>
          </p:nvSpPr>
          <p:spPr bwMode="auto">
            <a:xfrm>
              <a:off x="5562600" y="3505200"/>
              <a:ext cx="963488"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11</a:t>
              </a:r>
            </a:p>
          </p:txBody>
        </p:sp>
        <p:cxnSp>
          <p:nvCxnSpPr>
            <p:cNvPr id="39" name="AutoShape 14"/>
            <p:cNvCxnSpPr>
              <a:cxnSpLocks noChangeShapeType="1"/>
              <a:stCxn id="32" idx="5"/>
              <a:endCxn id="38" idx="0"/>
            </p:cNvCxnSpPr>
            <p:nvPr/>
          </p:nvCxnSpPr>
          <p:spPr bwMode="auto">
            <a:xfrm>
              <a:off x="5397126" y="2969885"/>
              <a:ext cx="647218" cy="535315"/>
            </a:xfrm>
            <a:prstGeom prst="straightConnector1">
              <a:avLst/>
            </a:prstGeom>
            <a:noFill/>
            <a:ln w="28575">
              <a:solidFill>
                <a:schemeClr val="tx1"/>
              </a:solidFill>
              <a:round/>
              <a:tailEnd type="triangle" w="med" len="med"/>
            </a:ln>
          </p:spPr>
        </p:cxnSp>
        <p:sp>
          <p:nvSpPr>
            <p:cNvPr id="40" name="Oval 15"/>
            <p:cNvSpPr>
              <a:spLocks noChangeArrowheads="1"/>
            </p:cNvSpPr>
            <p:nvPr/>
          </p:nvSpPr>
          <p:spPr bwMode="auto">
            <a:xfrm>
              <a:off x="6022032" y="4419600"/>
              <a:ext cx="1008112"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13</a:t>
              </a:r>
            </a:p>
          </p:txBody>
        </p:sp>
        <p:cxnSp>
          <p:nvCxnSpPr>
            <p:cNvPr id="41" name="AutoShape 16"/>
            <p:cNvCxnSpPr>
              <a:cxnSpLocks noChangeShapeType="1"/>
              <a:stCxn id="38" idx="5"/>
              <a:endCxn id="40" idx="0"/>
            </p:cNvCxnSpPr>
            <p:nvPr/>
          </p:nvCxnSpPr>
          <p:spPr bwMode="auto">
            <a:xfrm>
              <a:off x="6384988" y="3960485"/>
              <a:ext cx="141100" cy="459115"/>
            </a:xfrm>
            <a:prstGeom prst="straightConnector1">
              <a:avLst/>
            </a:prstGeom>
            <a:noFill/>
            <a:ln w="28575">
              <a:solidFill>
                <a:schemeClr val="tx1"/>
              </a:solidFill>
              <a:round/>
              <a:tailEnd type="triangle" w="med" len="med"/>
            </a:ln>
          </p:spPr>
        </p:cxnSp>
        <p:sp>
          <p:nvSpPr>
            <p:cNvPr id="42" name="Oval 17"/>
            <p:cNvSpPr>
              <a:spLocks noChangeArrowheads="1"/>
            </p:cNvSpPr>
            <p:nvPr/>
          </p:nvSpPr>
          <p:spPr bwMode="auto">
            <a:xfrm>
              <a:off x="2133600" y="35052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a:t>
              </a:r>
            </a:p>
          </p:txBody>
        </p:sp>
        <p:sp>
          <p:nvSpPr>
            <p:cNvPr id="43" name="Oval 19"/>
            <p:cNvSpPr>
              <a:spLocks noChangeArrowheads="1"/>
            </p:cNvSpPr>
            <p:nvPr/>
          </p:nvSpPr>
          <p:spPr bwMode="auto">
            <a:xfrm>
              <a:off x="3810000" y="16764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6</a:t>
              </a:r>
            </a:p>
          </p:txBody>
        </p:sp>
        <p:sp>
          <p:nvSpPr>
            <p:cNvPr id="44" name="Oval 20"/>
            <p:cNvSpPr>
              <a:spLocks noChangeArrowheads="1"/>
            </p:cNvSpPr>
            <p:nvPr/>
          </p:nvSpPr>
          <p:spPr bwMode="auto">
            <a:xfrm>
              <a:off x="5029200" y="44196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9</a:t>
              </a:r>
            </a:p>
          </p:txBody>
        </p:sp>
        <p:cxnSp>
          <p:nvCxnSpPr>
            <p:cNvPr id="45" name="AutoShape 21"/>
            <p:cNvCxnSpPr>
              <a:cxnSpLocks noChangeShapeType="1"/>
              <a:stCxn id="38" idx="3"/>
              <a:endCxn id="44" idx="0"/>
            </p:cNvCxnSpPr>
            <p:nvPr/>
          </p:nvCxnSpPr>
          <p:spPr bwMode="auto">
            <a:xfrm flipH="1">
              <a:off x="5334000" y="3960485"/>
              <a:ext cx="369700" cy="459115"/>
            </a:xfrm>
            <a:prstGeom prst="straightConnector1">
              <a:avLst/>
            </a:prstGeom>
            <a:noFill/>
            <a:ln w="28575">
              <a:solidFill>
                <a:schemeClr val="tx1"/>
              </a:solidFill>
              <a:round/>
              <a:tailEnd type="triangle" w="med" len="med"/>
            </a:ln>
          </p:spPr>
        </p:cxnSp>
        <p:cxnSp>
          <p:nvCxnSpPr>
            <p:cNvPr id="46" name="AutoShape 22"/>
            <p:cNvCxnSpPr>
              <a:cxnSpLocks noChangeShapeType="1"/>
              <a:stCxn id="43" idx="5"/>
              <a:endCxn id="32" idx="0"/>
            </p:cNvCxnSpPr>
            <p:nvPr/>
          </p:nvCxnSpPr>
          <p:spPr bwMode="auto">
            <a:xfrm>
              <a:off x="4330700" y="2132013"/>
              <a:ext cx="850900" cy="382587"/>
            </a:xfrm>
            <a:prstGeom prst="straightConnector1">
              <a:avLst/>
            </a:prstGeom>
            <a:noFill/>
            <a:ln w="28575">
              <a:solidFill>
                <a:schemeClr val="tx1"/>
              </a:solidFill>
              <a:round/>
              <a:tailEnd type="triangle" w="med" len="med"/>
            </a:ln>
          </p:spPr>
        </p:cxnSp>
        <p:cxnSp>
          <p:nvCxnSpPr>
            <p:cNvPr id="47" name="AutoShape 23"/>
            <p:cNvCxnSpPr>
              <a:cxnSpLocks noChangeShapeType="1"/>
              <a:stCxn id="42" idx="4"/>
              <a:endCxn id="36"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tailEnd type="triangle" w="med" len="med"/>
            </a:ln>
          </p:spPr>
        </p:cxnSp>
        <p:cxnSp>
          <p:nvCxnSpPr>
            <p:cNvPr id="48" name="AutoShape 24"/>
            <p:cNvCxnSpPr>
              <a:cxnSpLocks noChangeShapeType="1"/>
              <a:stCxn id="35" idx="4"/>
              <a:endCxn id="43"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tailEnd type="triangle" w="med" len="med"/>
            </a:ln>
          </p:spPr>
        </p:cxnSp>
        <p:cxnSp>
          <p:nvCxnSpPr>
            <p:cNvPr id="49" name="AutoShape 25"/>
            <p:cNvCxnSpPr>
              <a:cxnSpLocks noChangeShapeType="1"/>
              <a:stCxn id="33" idx="4"/>
              <a:endCxn id="32"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tailEnd type="triangle" w="med" len="med"/>
            </a:ln>
          </p:spPr>
        </p:cxnSp>
        <p:cxnSp>
          <p:nvCxnSpPr>
            <p:cNvPr id="50" name="AutoShape 26"/>
            <p:cNvCxnSpPr>
              <a:cxnSpLocks noChangeShapeType="1"/>
              <a:stCxn id="44" idx="4"/>
              <a:endCxn id="38" idx="4"/>
            </p:cNvCxnSpPr>
            <p:nvPr/>
          </p:nvCxnSpPr>
          <p:spPr bwMode="auto">
            <a:xfrm rot="5400000" flipH="1" flipV="1">
              <a:off x="5231972" y="4140628"/>
              <a:ext cx="914400" cy="710344"/>
            </a:xfrm>
            <a:prstGeom prst="curvedConnector3">
              <a:avLst>
                <a:gd name="adj1" fmla="val -16935"/>
              </a:avLst>
            </a:prstGeom>
            <a:noFill/>
            <a:ln w="28575">
              <a:solidFill>
                <a:schemeClr val="tx1"/>
              </a:solidFill>
              <a:prstDash val="dash"/>
              <a:round/>
              <a:tailEnd type="triangle" w="med" len="med"/>
            </a:ln>
          </p:spPr>
        </p:cxnSp>
      </p:grpSp>
    </p:spTree>
  </p:cSld>
  <p:clrMapOvr>
    <a:masterClrMapping/>
  </p:clrMapOvr>
  <p:transition advTm="81566"/>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Threaded tree Transversal</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27" name="Rectangle 3"/>
          <p:cNvSpPr>
            <a:spLocks noGrp="1" noChangeArrowheads="1"/>
          </p:cNvSpPr>
          <p:nvPr>
            <p:ph idx="1"/>
          </p:nvPr>
        </p:nvSpPr>
        <p:spPr>
          <a:xfrm>
            <a:off x="0" y="1412776"/>
            <a:ext cx="9144000" cy="4495800"/>
          </a:xfrm>
        </p:spPr>
        <p:txBody>
          <a:bodyPr>
            <a:normAutofit/>
          </a:bodyPr>
          <a:lstStyle/>
          <a:p>
            <a:pPr algn="just" eaLnBrk="1" hangingPunct="1">
              <a:buFont typeface="Arial" pitchFamily="34" charset="0"/>
              <a:buChar char="•"/>
            </a:pPr>
            <a:r>
              <a:rPr lang="en-US" sz="2400" dirty="0" smtClean="0">
                <a:latin typeface="Calibri" pitchFamily="34" charset="0"/>
                <a:cs typeface="Calibri" pitchFamily="34" charset="0"/>
              </a:rPr>
              <a:t>We start at the leftmost node in the tree, print it, and follow its right thread</a:t>
            </a:r>
          </a:p>
          <a:p>
            <a:pPr algn="just" eaLnBrk="1" hangingPunct="1">
              <a:buFont typeface="Arial" pitchFamily="34" charset="0"/>
              <a:buChar char="•"/>
            </a:pPr>
            <a:r>
              <a:rPr lang="en-US" sz="2400" dirty="0" smtClean="0">
                <a:latin typeface="Calibri" pitchFamily="34" charset="0"/>
                <a:cs typeface="Calibri" pitchFamily="34" charset="0"/>
              </a:rPr>
              <a:t>If we follow a thread to the right, we output the node and continue to its right</a:t>
            </a:r>
          </a:p>
          <a:p>
            <a:pPr algn="just" eaLnBrk="1" hangingPunct="1">
              <a:buFont typeface="Arial" pitchFamily="34" charset="0"/>
              <a:buChar char="•"/>
            </a:pPr>
            <a:r>
              <a:rPr lang="en-US" sz="2400" dirty="0" smtClean="0">
                <a:latin typeface="Calibri" pitchFamily="34" charset="0"/>
                <a:cs typeface="Calibri" pitchFamily="34" charset="0"/>
              </a:rPr>
              <a:t>If we follow a link to the right, we go to the leftmost node, print it, and continue</a:t>
            </a:r>
          </a:p>
        </p:txBody>
      </p:sp>
    </p:spTree>
  </p:cSld>
  <p:clrMapOvr>
    <a:masterClrMapping/>
  </p:clrMapOvr>
  <p:transition advTm="81566"/>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Threaded tree Transversal</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0" name="Text Box 27"/>
          <p:cNvSpPr txBox="1">
            <a:spLocks noChangeArrowheads="1"/>
          </p:cNvSpPr>
          <p:nvPr/>
        </p:nvSpPr>
        <p:spPr bwMode="auto">
          <a:xfrm>
            <a:off x="7092280" y="1772816"/>
            <a:ext cx="1219200" cy="830997"/>
          </a:xfrm>
          <a:prstGeom prst="rect">
            <a:avLst/>
          </a:prstGeom>
          <a:noFill/>
          <a:ln w="38100">
            <a:noFill/>
            <a:miter lim="800000"/>
          </a:ln>
        </p:spPr>
        <p:txBody>
          <a:bodyPr>
            <a:spAutoFit/>
          </a:bodyPr>
          <a:lstStyle/>
          <a:p>
            <a:pPr algn="ctr"/>
            <a:r>
              <a:rPr lang="en-US" sz="2400" u="sng" dirty="0">
                <a:latin typeface="Calibri" pitchFamily="34" charset="0"/>
                <a:cs typeface="Calibri" pitchFamily="34" charset="0"/>
              </a:rPr>
              <a:t>Outpu</a:t>
            </a:r>
            <a:r>
              <a:rPr lang="en-US" sz="2400" dirty="0">
                <a:latin typeface="Calibri" pitchFamily="34" charset="0"/>
                <a:cs typeface="Calibri" pitchFamily="34" charset="0"/>
              </a:rPr>
              <a:t>t</a:t>
            </a:r>
          </a:p>
          <a:p>
            <a:pPr algn="ctr"/>
            <a:r>
              <a:rPr lang="en-US" sz="2400" dirty="0" smtClean="0">
                <a:latin typeface="Calibri" pitchFamily="34" charset="0"/>
                <a:cs typeface="Calibri" pitchFamily="34" charset="0"/>
              </a:rPr>
              <a:t>1</a:t>
            </a:r>
          </a:p>
        </p:txBody>
      </p:sp>
      <p:sp>
        <p:nvSpPr>
          <p:cNvPr id="31" name="Text Box 26"/>
          <p:cNvSpPr txBox="1">
            <a:spLocks noChangeArrowheads="1"/>
          </p:cNvSpPr>
          <p:nvPr/>
        </p:nvSpPr>
        <p:spPr bwMode="auto">
          <a:xfrm>
            <a:off x="539552" y="6021288"/>
            <a:ext cx="4419600" cy="457200"/>
          </a:xfrm>
          <a:prstGeom prst="rect">
            <a:avLst/>
          </a:prstGeom>
          <a:noFill/>
          <a:ln w="38100">
            <a:noFill/>
            <a:miter lim="800000"/>
          </a:ln>
        </p:spPr>
        <p:txBody>
          <a:bodyPr>
            <a:spAutoFit/>
          </a:bodyPr>
          <a:lstStyle/>
          <a:p>
            <a:pPr>
              <a:spcBef>
                <a:spcPct val="50000"/>
              </a:spcBef>
            </a:pPr>
            <a:r>
              <a:rPr lang="en-US" sz="2400" dirty="0">
                <a:latin typeface="Calibri" pitchFamily="34" charset="0"/>
                <a:cs typeface="Calibri" pitchFamily="34" charset="0"/>
              </a:rPr>
              <a:t>Start at leftmost node, print it</a:t>
            </a:r>
          </a:p>
        </p:txBody>
      </p:sp>
      <p:grpSp>
        <p:nvGrpSpPr>
          <p:cNvPr id="40" name="Group 39"/>
          <p:cNvGrpSpPr/>
          <p:nvPr/>
        </p:nvGrpSpPr>
        <p:grpSpPr>
          <a:xfrm>
            <a:off x="2051720" y="2132856"/>
            <a:ext cx="5256584" cy="3600400"/>
            <a:chOff x="2051720" y="2132856"/>
            <a:chExt cx="5256584" cy="3600400"/>
          </a:xfrm>
        </p:grpSpPr>
        <p:grpSp>
          <p:nvGrpSpPr>
            <p:cNvPr id="9" name="Group 8"/>
            <p:cNvGrpSpPr/>
            <p:nvPr/>
          </p:nvGrpSpPr>
          <p:grpSpPr>
            <a:xfrm>
              <a:off x="2051720" y="2132856"/>
              <a:ext cx="5256584" cy="3600400"/>
              <a:chOff x="2133600" y="1676400"/>
              <a:chExt cx="4896544" cy="3276600"/>
            </a:xfrm>
          </p:grpSpPr>
          <p:sp>
            <p:nvSpPr>
              <p:cNvPr id="10" name="Oval 6"/>
              <p:cNvSpPr>
                <a:spLocks noChangeArrowheads="1"/>
              </p:cNvSpPr>
              <p:nvPr/>
            </p:nvSpPr>
            <p:spPr bwMode="auto">
              <a:xfrm>
                <a:off x="4876800" y="25146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8</a:t>
                </a:r>
              </a:p>
            </p:txBody>
          </p:sp>
          <p:sp>
            <p:nvSpPr>
              <p:cNvPr id="11" name="Oval 7"/>
              <p:cNvSpPr>
                <a:spLocks noChangeArrowheads="1"/>
              </p:cNvSpPr>
              <p:nvPr/>
            </p:nvSpPr>
            <p:spPr bwMode="auto">
              <a:xfrm>
                <a:off x="4343400" y="35052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7</a:t>
                </a:r>
              </a:p>
            </p:txBody>
          </p:sp>
          <p:cxnSp>
            <p:nvCxnSpPr>
              <p:cNvPr id="12" name="AutoShape 8"/>
              <p:cNvCxnSpPr>
                <a:cxnSpLocks noChangeShapeType="1"/>
                <a:stCxn id="10" idx="3"/>
                <a:endCxn id="11" idx="0"/>
              </p:cNvCxnSpPr>
              <p:nvPr/>
            </p:nvCxnSpPr>
            <p:spPr bwMode="auto">
              <a:xfrm flipH="1">
                <a:off x="4648200" y="2970213"/>
                <a:ext cx="317500" cy="534987"/>
              </a:xfrm>
              <a:prstGeom prst="straightConnector1">
                <a:avLst/>
              </a:prstGeom>
              <a:noFill/>
              <a:ln w="28575">
                <a:solidFill>
                  <a:schemeClr val="tx1"/>
                </a:solidFill>
                <a:round/>
                <a:tailEnd type="triangle" w="med" len="med"/>
              </a:ln>
            </p:spPr>
          </p:cxnSp>
          <p:sp>
            <p:nvSpPr>
              <p:cNvPr id="13" name="Oval 9"/>
              <p:cNvSpPr>
                <a:spLocks noChangeArrowheads="1"/>
              </p:cNvSpPr>
              <p:nvPr/>
            </p:nvSpPr>
            <p:spPr bwMode="auto">
              <a:xfrm>
                <a:off x="3352800" y="35052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5</a:t>
                </a:r>
              </a:p>
            </p:txBody>
          </p:sp>
          <p:sp>
            <p:nvSpPr>
              <p:cNvPr id="14" name="Oval 11"/>
              <p:cNvSpPr>
                <a:spLocks noChangeArrowheads="1"/>
              </p:cNvSpPr>
              <p:nvPr/>
            </p:nvSpPr>
            <p:spPr bwMode="auto">
              <a:xfrm>
                <a:off x="2743200" y="26670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3</a:t>
                </a:r>
              </a:p>
            </p:txBody>
          </p:sp>
          <p:cxnSp>
            <p:nvCxnSpPr>
              <p:cNvPr id="15" name="AutoShape 12"/>
              <p:cNvCxnSpPr>
                <a:cxnSpLocks noChangeShapeType="1"/>
                <a:stCxn id="21" idx="3"/>
                <a:endCxn id="14" idx="0"/>
              </p:cNvCxnSpPr>
              <p:nvPr/>
            </p:nvCxnSpPr>
            <p:spPr bwMode="auto">
              <a:xfrm flipH="1">
                <a:off x="3048000" y="2132013"/>
                <a:ext cx="850900" cy="534987"/>
              </a:xfrm>
              <a:prstGeom prst="straightConnector1">
                <a:avLst/>
              </a:prstGeom>
              <a:noFill/>
              <a:ln w="28575">
                <a:solidFill>
                  <a:schemeClr val="tx1"/>
                </a:solidFill>
                <a:round/>
                <a:tailEnd type="triangle" w="med" len="med"/>
              </a:ln>
            </p:spPr>
          </p:cxnSp>
          <p:sp>
            <p:nvSpPr>
              <p:cNvPr id="16" name="Oval 13"/>
              <p:cNvSpPr>
                <a:spLocks noChangeArrowheads="1"/>
              </p:cNvSpPr>
              <p:nvPr/>
            </p:nvSpPr>
            <p:spPr bwMode="auto">
              <a:xfrm>
                <a:off x="5562600" y="3505200"/>
                <a:ext cx="963488"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11</a:t>
                </a:r>
              </a:p>
            </p:txBody>
          </p:sp>
          <p:cxnSp>
            <p:nvCxnSpPr>
              <p:cNvPr id="17" name="AutoShape 14"/>
              <p:cNvCxnSpPr>
                <a:cxnSpLocks noChangeShapeType="1"/>
                <a:stCxn id="10" idx="5"/>
                <a:endCxn id="16" idx="0"/>
              </p:cNvCxnSpPr>
              <p:nvPr/>
            </p:nvCxnSpPr>
            <p:spPr bwMode="auto">
              <a:xfrm>
                <a:off x="5397126" y="2969885"/>
                <a:ext cx="647218" cy="535315"/>
              </a:xfrm>
              <a:prstGeom prst="straightConnector1">
                <a:avLst/>
              </a:prstGeom>
              <a:noFill/>
              <a:ln w="28575">
                <a:solidFill>
                  <a:schemeClr val="tx1"/>
                </a:solidFill>
                <a:round/>
                <a:tailEnd type="triangle" w="med" len="med"/>
              </a:ln>
            </p:spPr>
          </p:cxnSp>
          <p:sp>
            <p:nvSpPr>
              <p:cNvPr id="18" name="Oval 15"/>
              <p:cNvSpPr>
                <a:spLocks noChangeArrowheads="1"/>
              </p:cNvSpPr>
              <p:nvPr/>
            </p:nvSpPr>
            <p:spPr bwMode="auto">
              <a:xfrm>
                <a:off x="6022032" y="4419600"/>
                <a:ext cx="1008112"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13</a:t>
                </a:r>
              </a:p>
            </p:txBody>
          </p:sp>
          <p:cxnSp>
            <p:nvCxnSpPr>
              <p:cNvPr id="19" name="AutoShape 16"/>
              <p:cNvCxnSpPr>
                <a:cxnSpLocks noChangeShapeType="1"/>
                <a:stCxn id="16" idx="5"/>
                <a:endCxn id="18" idx="0"/>
              </p:cNvCxnSpPr>
              <p:nvPr/>
            </p:nvCxnSpPr>
            <p:spPr bwMode="auto">
              <a:xfrm>
                <a:off x="6384988" y="3960485"/>
                <a:ext cx="141100" cy="459115"/>
              </a:xfrm>
              <a:prstGeom prst="straightConnector1">
                <a:avLst/>
              </a:prstGeom>
              <a:noFill/>
              <a:ln w="28575">
                <a:solidFill>
                  <a:schemeClr val="tx1"/>
                </a:solidFill>
                <a:round/>
                <a:tailEnd type="triangle" w="med" len="med"/>
              </a:ln>
            </p:spPr>
          </p:cxnSp>
          <p:sp>
            <p:nvSpPr>
              <p:cNvPr id="20" name="Oval 17"/>
              <p:cNvSpPr>
                <a:spLocks noChangeArrowheads="1"/>
              </p:cNvSpPr>
              <p:nvPr/>
            </p:nvSpPr>
            <p:spPr bwMode="auto">
              <a:xfrm>
                <a:off x="2133600" y="3505200"/>
                <a:ext cx="609600" cy="533400"/>
              </a:xfrm>
              <a:prstGeom prst="ellipse">
                <a:avLst/>
              </a:prstGeom>
              <a:solidFill>
                <a:schemeClr val="accent2">
                  <a:lumMod val="50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a:t>
                </a:r>
              </a:p>
            </p:txBody>
          </p:sp>
          <p:sp>
            <p:nvSpPr>
              <p:cNvPr id="21" name="Oval 19"/>
              <p:cNvSpPr>
                <a:spLocks noChangeArrowheads="1"/>
              </p:cNvSpPr>
              <p:nvPr/>
            </p:nvSpPr>
            <p:spPr bwMode="auto">
              <a:xfrm>
                <a:off x="3810000" y="16764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6</a:t>
                </a:r>
              </a:p>
            </p:txBody>
          </p:sp>
          <p:sp>
            <p:nvSpPr>
              <p:cNvPr id="22" name="Oval 20"/>
              <p:cNvSpPr>
                <a:spLocks noChangeArrowheads="1"/>
              </p:cNvSpPr>
              <p:nvPr/>
            </p:nvSpPr>
            <p:spPr bwMode="auto">
              <a:xfrm>
                <a:off x="5029200" y="44196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9</a:t>
                </a:r>
              </a:p>
            </p:txBody>
          </p:sp>
          <p:cxnSp>
            <p:nvCxnSpPr>
              <p:cNvPr id="23" name="AutoShape 21"/>
              <p:cNvCxnSpPr>
                <a:cxnSpLocks noChangeShapeType="1"/>
                <a:stCxn id="16" idx="3"/>
                <a:endCxn id="22" idx="0"/>
              </p:cNvCxnSpPr>
              <p:nvPr/>
            </p:nvCxnSpPr>
            <p:spPr bwMode="auto">
              <a:xfrm flipH="1">
                <a:off x="5334000" y="3960485"/>
                <a:ext cx="369700" cy="459115"/>
              </a:xfrm>
              <a:prstGeom prst="straightConnector1">
                <a:avLst/>
              </a:prstGeom>
              <a:noFill/>
              <a:ln w="28575">
                <a:solidFill>
                  <a:schemeClr val="tx1"/>
                </a:solidFill>
                <a:round/>
                <a:tailEnd type="triangle" w="med" len="med"/>
              </a:ln>
            </p:spPr>
          </p:cxnSp>
          <p:cxnSp>
            <p:nvCxnSpPr>
              <p:cNvPr id="24" name="AutoShape 22"/>
              <p:cNvCxnSpPr>
                <a:cxnSpLocks noChangeShapeType="1"/>
                <a:stCxn id="21" idx="5"/>
                <a:endCxn id="10" idx="0"/>
              </p:cNvCxnSpPr>
              <p:nvPr/>
            </p:nvCxnSpPr>
            <p:spPr bwMode="auto">
              <a:xfrm>
                <a:off x="4330700" y="2132013"/>
                <a:ext cx="850900" cy="382587"/>
              </a:xfrm>
              <a:prstGeom prst="straightConnector1">
                <a:avLst/>
              </a:prstGeom>
              <a:noFill/>
              <a:ln w="28575">
                <a:solidFill>
                  <a:schemeClr val="tx1"/>
                </a:solidFill>
                <a:round/>
                <a:tailEnd type="triangle" w="med" len="med"/>
              </a:ln>
            </p:spPr>
          </p:cxnSp>
          <p:cxnSp>
            <p:nvCxnSpPr>
              <p:cNvPr id="25" name="AutoShape 23"/>
              <p:cNvCxnSpPr>
                <a:cxnSpLocks noChangeShapeType="1"/>
                <a:stCxn id="20" idx="4"/>
                <a:endCxn id="14"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tailEnd type="triangle" w="med" len="med"/>
              </a:ln>
            </p:spPr>
          </p:cxnSp>
          <p:cxnSp>
            <p:nvCxnSpPr>
              <p:cNvPr id="26" name="AutoShape 24"/>
              <p:cNvCxnSpPr>
                <a:cxnSpLocks noChangeShapeType="1"/>
                <a:stCxn id="13" idx="4"/>
                <a:endCxn id="21"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tailEnd type="triangle" w="med" len="med"/>
              </a:ln>
            </p:spPr>
          </p:cxnSp>
          <p:cxnSp>
            <p:nvCxnSpPr>
              <p:cNvPr id="28" name="AutoShape 25"/>
              <p:cNvCxnSpPr>
                <a:cxnSpLocks noChangeShapeType="1"/>
                <a:stCxn id="11" idx="4"/>
                <a:endCxn id="10"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tailEnd type="triangle" w="med" len="med"/>
              </a:ln>
            </p:spPr>
          </p:cxnSp>
          <p:cxnSp>
            <p:nvCxnSpPr>
              <p:cNvPr id="29" name="AutoShape 26"/>
              <p:cNvCxnSpPr>
                <a:cxnSpLocks noChangeShapeType="1"/>
                <a:stCxn id="22" idx="4"/>
                <a:endCxn id="16" idx="4"/>
              </p:cNvCxnSpPr>
              <p:nvPr/>
            </p:nvCxnSpPr>
            <p:spPr bwMode="auto">
              <a:xfrm rot="5400000" flipH="1" flipV="1">
                <a:off x="5231972" y="4140628"/>
                <a:ext cx="914400" cy="710344"/>
              </a:xfrm>
              <a:prstGeom prst="curvedConnector3">
                <a:avLst>
                  <a:gd name="adj1" fmla="val -16935"/>
                </a:avLst>
              </a:prstGeom>
              <a:noFill/>
              <a:ln w="28575">
                <a:solidFill>
                  <a:schemeClr val="tx1"/>
                </a:solidFill>
                <a:prstDash val="dash"/>
                <a:round/>
                <a:tailEnd type="triangle" w="med" len="med"/>
              </a:ln>
            </p:spPr>
          </p:cxnSp>
        </p:grpSp>
        <p:cxnSp>
          <p:nvCxnSpPr>
            <p:cNvPr id="32" name="AutoShape 12"/>
            <p:cNvCxnSpPr>
              <a:cxnSpLocks noChangeShapeType="1"/>
              <a:stCxn id="14" idx="3"/>
              <a:endCxn id="20" idx="0"/>
            </p:cNvCxnSpPr>
            <p:nvPr/>
          </p:nvCxnSpPr>
          <p:spPr bwMode="auto">
            <a:xfrm flipH="1">
              <a:off x="2378932" y="3721627"/>
              <a:ext cx="423050" cy="420755"/>
            </a:xfrm>
            <a:prstGeom prst="straightConnector1">
              <a:avLst/>
            </a:prstGeom>
            <a:noFill/>
            <a:ln w="28575">
              <a:solidFill>
                <a:schemeClr val="tx1"/>
              </a:solidFill>
              <a:round/>
              <a:tailEnd type="triangle" w="med" len="med"/>
            </a:ln>
          </p:spPr>
        </p:cxnSp>
        <p:cxnSp>
          <p:nvCxnSpPr>
            <p:cNvPr id="35" name="AutoShape 12"/>
            <p:cNvCxnSpPr>
              <a:cxnSpLocks noChangeShapeType="1"/>
              <a:stCxn id="14" idx="5"/>
              <a:endCxn id="13" idx="0"/>
            </p:cNvCxnSpPr>
            <p:nvPr/>
          </p:nvCxnSpPr>
          <p:spPr bwMode="auto">
            <a:xfrm>
              <a:off x="3264730" y="3721627"/>
              <a:ext cx="423049" cy="420755"/>
            </a:xfrm>
            <a:prstGeom prst="straightConnector1">
              <a:avLst/>
            </a:prstGeom>
            <a:noFill/>
            <a:ln w="28575">
              <a:solidFill>
                <a:schemeClr val="tx1"/>
              </a:solidFill>
              <a:round/>
              <a:tailEnd type="triangle" w="med" len="med"/>
            </a:ln>
          </p:spPr>
        </p:cxnSp>
      </p:grpSp>
    </p:spTree>
  </p:cSld>
  <p:clrMapOvr>
    <a:masterClrMapping/>
  </p:clrMapOvr>
  <p:transition advTm="81566"/>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Threaded tree Transversal</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0" name="Text Box 27"/>
          <p:cNvSpPr txBox="1">
            <a:spLocks noChangeArrowheads="1"/>
          </p:cNvSpPr>
          <p:nvPr/>
        </p:nvSpPr>
        <p:spPr bwMode="auto">
          <a:xfrm>
            <a:off x="7092280" y="1772816"/>
            <a:ext cx="1219200" cy="1200329"/>
          </a:xfrm>
          <a:prstGeom prst="rect">
            <a:avLst/>
          </a:prstGeom>
          <a:noFill/>
          <a:ln w="38100">
            <a:noFill/>
            <a:miter lim="800000"/>
          </a:ln>
        </p:spPr>
        <p:txBody>
          <a:bodyPr>
            <a:spAutoFit/>
          </a:bodyPr>
          <a:lstStyle/>
          <a:p>
            <a:pPr algn="ctr"/>
            <a:r>
              <a:rPr lang="en-US" sz="2400" u="sng" dirty="0">
                <a:latin typeface="Calibri" pitchFamily="34" charset="0"/>
                <a:cs typeface="Calibri" pitchFamily="34" charset="0"/>
              </a:rPr>
              <a:t>Outpu</a:t>
            </a:r>
            <a:r>
              <a:rPr lang="en-US" sz="2400" dirty="0">
                <a:latin typeface="Calibri" pitchFamily="34" charset="0"/>
                <a:cs typeface="Calibri" pitchFamily="34" charset="0"/>
              </a:rPr>
              <a:t>t</a:t>
            </a:r>
          </a:p>
          <a:p>
            <a:pPr algn="ctr"/>
            <a:r>
              <a:rPr lang="en-US" sz="2400" dirty="0" smtClean="0">
                <a:latin typeface="Calibri" pitchFamily="34" charset="0"/>
                <a:cs typeface="Calibri" pitchFamily="34" charset="0"/>
              </a:rPr>
              <a:t>1</a:t>
            </a:r>
          </a:p>
          <a:p>
            <a:pPr algn="ctr"/>
            <a:r>
              <a:rPr lang="en-IN" sz="2400" dirty="0" smtClean="0">
                <a:latin typeface="Calibri" pitchFamily="34" charset="0"/>
                <a:cs typeface="Calibri" pitchFamily="34" charset="0"/>
              </a:rPr>
              <a:t>3</a:t>
            </a:r>
            <a:endParaRPr lang="en-US" sz="2400" dirty="0" smtClean="0">
              <a:latin typeface="Calibri" pitchFamily="34" charset="0"/>
              <a:cs typeface="Calibri" pitchFamily="34" charset="0"/>
            </a:endParaRPr>
          </a:p>
        </p:txBody>
      </p:sp>
      <p:sp>
        <p:nvSpPr>
          <p:cNvPr id="31" name="Text Box 26"/>
          <p:cNvSpPr txBox="1">
            <a:spLocks noChangeArrowheads="1"/>
          </p:cNvSpPr>
          <p:nvPr/>
        </p:nvSpPr>
        <p:spPr bwMode="auto">
          <a:xfrm>
            <a:off x="539552" y="6021288"/>
            <a:ext cx="4419600" cy="461665"/>
          </a:xfrm>
          <a:prstGeom prst="rect">
            <a:avLst/>
          </a:prstGeom>
          <a:noFill/>
          <a:ln w="38100">
            <a:noFill/>
            <a:miter lim="800000"/>
          </a:ln>
        </p:spPr>
        <p:txBody>
          <a:bodyPr>
            <a:spAutoFit/>
          </a:bodyPr>
          <a:lstStyle/>
          <a:p>
            <a:pPr>
              <a:spcBef>
                <a:spcPct val="50000"/>
              </a:spcBef>
            </a:pPr>
            <a:r>
              <a:rPr lang="en-US" sz="2400" dirty="0" smtClean="0">
                <a:latin typeface="Calibri" pitchFamily="34" charset="0"/>
                <a:cs typeface="Calibri" pitchFamily="34" charset="0"/>
              </a:rPr>
              <a:t>Follow thread to right, print node</a:t>
            </a:r>
            <a:endParaRPr lang="en-US" sz="2400" dirty="0">
              <a:latin typeface="Calibri" pitchFamily="34" charset="0"/>
              <a:cs typeface="Calibri" pitchFamily="34" charset="0"/>
            </a:endParaRPr>
          </a:p>
        </p:txBody>
      </p:sp>
      <p:grpSp>
        <p:nvGrpSpPr>
          <p:cNvPr id="52" name="Group 51"/>
          <p:cNvGrpSpPr/>
          <p:nvPr/>
        </p:nvGrpSpPr>
        <p:grpSpPr>
          <a:xfrm>
            <a:off x="1907704" y="2204864"/>
            <a:ext cx="5256584" cy="3600400"/>
            <a:chOff x="2051720" y="2132856"/>
            <a:chExt cx="5256584" cy="3600400"/>
          </a:xfrm>
        </p:grpSpPr>
        <p:grpSp>
          <p:nvGrpSpPr>
            <p:cNvPr id="53" name="Group 8"/>
            <p:cNvGrpSpPr/>
            <p:nvPr/>
          </p:nvGrpSpPr>
          <p:grpSpPr>
            <a:xfrm>
              <a:off x="2051720" y="2132856"/>
              <a:ext cx="5256584" cy="3600400"/>
              <a:chOff x="2133600" y="1676400"/>
              <a:chExt cx="4896544" cy="3276600"/>
            </a:xfrm>
          </p:grpSpPr>
          <p:sp>
            <p:nvSpPr>
              <p:cNvPr id="56" name="Oval 6"/>
              <p:cNvSpPr>
                <a:spLocks noChangeArrowheads="1"/>
              </p:cNvSpPr>
              <p:nvPr/>
            </p:nvSpPr>
            <p:spPr bwMode="auto">
              <a:xfrm>
                <a:off x="4876800" y="25146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8</a:t>
                </a:r>
              </a:p>
            </p:txBody>
          </p:sp>
          <p:sp>
            <p:nvSpPr>
              <p:cNvPr id="57" name="Oval 7"/>
              <p:cNvSpPr>
                <a:spLocks noChangeArrowheads="1"/>
              </p:cNvSpPr>
              <p:nvPr/>
            </p:nvSpPr>
            <p:spPr bwMode="auto">
              <a:xfrm>
                <a:off x="4343400" y="35052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7</a:t>
                </a:r>
              </a:p>
            </p:txBody>
          </p:sp>
          <p:cxnSp>
            <p:nvCxnSpPr>
              <p:cNvPr id="58" name="AutoShape 8"/>
              <p:cNvCxnSpPr>
                <a:cxnSpLocks noChangeShapeType="1"/>
                <a:stCxn id="56" idx="3"/>
                <a:endCxn id="57" idx="0"/>
              </p:cNvCxnSpPr>
              <p:nvPr/>
            </p:nvCxnSpPr>
            <p:spPr bwMode="auto">
              <a:xfrm flipH="1">
                <a:off x="4648200" y="2970213"/>
                <a:ext cx="317500" cy="534987"/>
              </a:xfrm>
              <a:prstGeom prst="straightConnector1">
                <a:avLst/>
              </a:prstGeom>
              <a:noFill/>
              <a:ln w="28575">
                <a:solidFill>
                  <a:schemeClr val="tx1"/>
                </a:solidFill>
                <a:round/>
                <a:tailEnd type="triangle" w="med" len="med"/>
              </a:ln>
            </p:spPr>
          </p:cxnSp>
          <p:sp>
            <p:nvSpPr>
              <p:cNvPr id="59" name="Oval 9"/>
              <p:cNvSpPr>
                <a:spLocks noChangeArrowheads="1"/>
              </p:cNvSpPr>
              <p:nvPr/>
            </p:nvSpPr>
            <p:spPr bwMode="auto">
              <a:xfrm>
                <a:off x="3352800" y="35052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5</a:t>
                </a:r>
              </a:p>
            </p:txBody>
          </p:sp>
          <p:sp>
            <p:nvSpPr>
              <p:cNvPr id="60" name="Oval 11"/>
              <p:cNvSpPr>
                <a:spLocks noChangeArrowheads="1"/>
              </p:cNvSpPr>
              <p:nvPr/>
            </p:nvSpPr>
            <p:spPr bwMode="auto">
              <a:xfrm>
                <a:off x="2743200" y="2667000"/>
                <a:ext cx="609600" cy="533400"/>
              </a:xfrm>
              <a:prstGeom prst="ellipse">
                <a:avLst/>
              </a:prstGeom>
              <a:solidFill>
                <a:schemeClr val="accent2">
                  <a:lumMod val="50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3</a:t>
                </a:r>
              </a:p>
            </p:txBody>
          </p:sp>
          <p:cxnSp>
            <p:nvCxnSpPr>
              <p:cNvPr id="61" name="AutoShape 12"/>
              <p:cNvCxnSpPr>
                <a:cxnSpLocks noChangeShapeType="1"/>
                <a:stCxn id="67" idx="3"/>
                <a:endCxn id="60" idx="0"/>
              </p:cNvCxnSpPr>
              <p:nvPr/>
            </p:nvCxnSpPr>
            <p:spPr bwMode="auto">
              <a:xfrm flipH="1">
                <a:off x="3048000" y="2132013"/>
                <a:ext cx="850900" cy="534987"/>
              </a:xfrm>
              <a:prstGeom prst="straightConnector1">
                <a:avLst/>
              </a:prstGeom>
              <a:noFill/>
              <a:ln w="28575">
                <a:solidFill>
                  <a:schemeClr val="tx1"/>
                </a:solidFill>
                <a:round/>
                <a:tailEnd type="triangle" w="med" len="med"/>
              </a:ln>
            </p:spPr>
          </p:cxnSp>
          <p:sp>
            <p:nvSpPr>
              <p:cNvPr id="62" name="Oval 13"/>
              <p:cNvSpPr>
                <a:spLocks noChangeArrowheads="1"/>
              </p:cNvSpPr>
              <p:nvPr/>
            </p:nvSpPr>
            <p:spPr bwMode="auto">
              <a:xfrm>
                <a:off x="5562600" y="3505200"/>
                <a:ext cx="963488"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11</a:t>
                </a:r>
              </a:p>
            </p:txBody>
          </p:sp>
          <p:cxnSp>
            <p:nvCxnSpPr>
              <p:cNvPr id="63" name="AutoShape 14"/>
              <p:cNvCxnSpPr>
                <a:cxnSpLocks noChangeShapeType="1"/>
                <a:stCxn id="56" idx="5"/>
                <a:endCxn id="62" idx="0"/>
              </p:cNvCxnSpPr>
              <p:nvPr/>
            </p:nvCxnSpPr>
            <p:spPr bwMode="auto">
              <a:xfrm>
                <a:off x="5397126" y="2969885"/>
                <a:ext cx="647218" cy="535315"/>
              </a:xfrm>
              <a:prstGeom prst="straightConnector1">
                <a:avLst/>
              </a:prstGeom>
              <a:noFill/>
              <a:ln w="28575">
                <a:solidFill>
                  <a:schemeClr val="tx1"/>
                </a:solidFill>
                <a:round/>
                <a:tailEnd type="triangle" w="med" len="med"/>
              </a:ln>
            </p:spPr>
          </p:cxnSp>
          <p:sp>
            <p:nvSpPr>
              <p:cNvPr id="64" name="Oval 15"/>
              <p:cNvSpPr>
                <a:spLocks noChangeArrowheads="1"/>
              </p:cNvSpPr>
              <p:nvPr/>
            </p:nvSpPr>
            <p:spPr bwMode="auto">
              <a:xfrm>
                <a:off x="6022032" y="4419600"/>
                <a:ext cx="1008112"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13</a:t>
                </a:r>
              </a:p>
            </p:txBody>
          </p:sp>
          <p:cxnSp>
            <p:nvCxnSpPr>
              <p:cNvPr id="65" name="AutoShape 16"/>
              <p:cNvCxnSpPr>
                <a:cxnSpLocks noChangeShapeType="1"/>
                <a:stCxn id="62" idx="5"/>
                <a:endCxn id="64" idx="0"/>
              </p:cNvCxnSpPr>
              <p:nvPr/>
            </p:nvCxnSpPr>
            <p:spPr bwMode="auto">
              <a:xfrm>
                <a:off x="6384988" y="3960485"/>
                <a:ext cx="141100" cy="459115"/>
              </a:xfrm>
              <a:prstGeom prst="straightConnector1">
                <a:avLst/>
              </a:prstGeom>
              <a:noFill/>
              <a:ln w="28575">
                <a:solidFill>
                  <a:schemeClr val="tx1"/>
                </a:solidFill>
                <a:round/>
                <a:tailEnd type="triangle" w="med" len="med"/>
              </a:ln>
            </p:spPr>
          </p:cxnSp>
          <p:sp>
            <p:nvSpPr>
              <p:cNvPr id="66" name="Oval 17"/>
              <p:cNvSpPr>
                <a:spLocks noChangeArrowheads="1"/>
              </p:cNvSpPr>
              <p:nvPr/>
            </p:nvSpPr>
            <p:spPr bwMode="auto">
              <a:xfrm>
                <a:off x="21336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a:t>
                </a:r>
              </a:p>
            </p:txBody>
          </p:sp>
          <p:sp>
            <p:nvSpPr>
              <p:cNvPr id="67" name="Oval 19"/>
              <p:cNvSpPr>
                <a:spLocks noChangeArrowheads="1"/>
              </p:cNvSpPr>
              <p:nvPr/>
            </p:nvSpPr>
            <p:spPr bwMode="auto">
              <a:xfrm>
                <a:off x="3810000" y="16764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6</a:t>
                </a:r>
              </a:p>
            </p:txBody>
          </p:sp>
          <p:sp>
            <p:nvSpPr>
              <p:cNvPr id="68" name="Oval 20"/>
              <p:cNvSpPr>
                <a:spLocks noChangeArrowheads="1"/>
              </p:cNvSpPr>
              <p:nvPr/>
            </p:nvSpPr>
            <p:spPr bwMode="auto">
              <a:xfrm>
                <a:off x="5029200" y="44196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9</a:t>
                </a:r>
              </a:p>
            </p:txBody>
          </p:sp>
          <p:cxnSp>
            <p:nvCxnSpPr>
              <p:cNvPr id="69" name="AutoShape 21"/>
              <p:cNvCxnSpPr>
                <a:cxnSpLocks noChangeShapeType="1"/>
                <a:stCxn id="62" idx="3"/>
                <a:endCxn id="68" idx="0"/>
              </p:cNvCxnSpPr>
              <p:nvPr/>
            </p:nvCxnSpPr>
            <p:spPr bwMode="auto">
              <a:xfrm flipH="1">
                <a:off x="5334000" y="3960485"/>
                <a:ext cx="369700" cy="459115"/>
              </a:xfrm>
              <a:prstGeom prst="straightConnector1">
                <a:avLst/>
              </a:prstGeom>
              <a:noFill/>
              <a:ln w="28575">
                <a:solidFill>
                  <a:schemeClr val="tx1"/>
                </a:solidFill>
                <a:round/>
                <a:tailEnd type="triangle" w="med" len="med"/>
              </a:ln>
            </p:spPr>
          </p:cxnSp>
          <p:cxnSp>
            <p:nvCxnSpPr>
              <p:cNvPr id="70" name="AutoShape 22"/>
              <p:cNvCxnSpPr>
                <a:cxnSpLocks noChangeShapeType="1"/>
                <a:stCxn id="67" idx="5"/>
                <a:endCxn id="56" idx="0"/>
              </p:cNvCxnSpPr>
              <p:nvPr/>
            </p:nvCxnSpPr>
            <p:spPr bwMode="auto">
              <a:xfrm>
                <a:off x="4330700" y="2132013"/>
                <a:ext cx="850900" cy="382587"/>
              </a:xfrm>
              <a:prstGeom prst="straightConnector1">
                <a:avLst/>
              </a:prstGeom>
              <a:noFill/>
              <a:ln w="28575">
                <a:solidFill>
                  <a:schemeClr val="tx1"/>
                </a:solidFill>
                <a:round/>
                <a:tailEnd type="triangle" w="med" len="med"/>
              </a:ln>
            </p:spPr>
          </p:cxnSp>
          <p:cxnSp>
            <p:nvCxnSpPr>
              <p:cNvPr id="71" name="AutoShape 23"/>
              <p:cNvCxnSpPr>
                <a:cxnSpLocks noChangeShapeType="1"/>
                <a:stCxn id="66" idx="4"/>
                <a:endCxn id="60"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tailEnd type="triangle" w="med" len="med"/>
              </a:ln>
            </p:spPr>
          </p:cxnSp>
          <p:cxnSp>
            <p:nvCxnSpPr>
              <p:cNvPr id="72" name="AutoShape 24"/>
              <p:cNvCxnSpPr>
                <a:cxnSpLocks noChangeShapeType="1"/>
                <a:stCxn id="59" idx="4"/>
                <a:endCxn id="67"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tailEnd type="triangle" w="med" len="med"/>
              </a:ln>
            </p:spPr>
          </p:cxnSp>
          <p:cxnSp>
            <p:nvCxnSpPr>
              <p:cNvPr id="73" name="AutoShape 25"/>
              <p:cNvCxnSpPr>
                <a:cxnSpLocks noChangeShapeType="1"/>
                <a:stCxn id="57" idx="4"/>
                <a:endCxn id="56"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tailEnd type="triangle" w="med" len="med"/>
              </a:ln>
            </p:spPr>
          </p:cxnSp>
          <p:cxnSp>
            <p:nvCxnSpPr>
              <p:cNvPr id="74" name="AutoShape 26"/>
              <p:cNvCxnSpPr>
                <a:cxnSpLocks noChangeShapeType="1"/>
                <a:stCxn id="68" idx="4"/>
                <a:endCxn id="62" idx="4"/>
              </p:cNvCxnSpPr>
              <p:nvPr/>
            </p:nvCxnSpPr>
            <p:spPr bwMode="auto">
              <a:xfrm rot="5400000" flipH="1" flipV="1">
                <a:off x="5231972" y="4140628"/>
                <a:ext cx="914400" cy="710344"/>
              </a:xfrm>
              <a:prstGeom prst="curvedConnector3">
                <a:avLst>
                  <a:gd name="adj1" fmla="val -16935"/>
                </a:avLst>
              </a:prstGeom>
              <a:noFill/>
              <a:ln w="28575">
                <a:solidFill>
                  <a:schemeClr val="tx1"/>
                </a:solidFill>
                <a:prstDash val="dash"/>
                <a:round/>
                <a:tailEnd type="triangle" w="med" len="med"/>
              </a:ln>
            </p:spPr>
          </p:cxnSp>
        </p:grpSp>
        <p:cxnSp>
          <p:nvCxnSpPr>
            <p:cNvPr id="54" name="AutoShape 12"/>
            <p:cNvCxnSpPr>
              <a:cxnSpLocks noChangeShapeType="1"/>
              <a:stCxn id="60" idx="3"/>
              <a:endCxn id="66" idx="0"/>
            </p:cNvCxnSpPr>
            <p:nvPr/>
          </p:nvCxnSpPr>
          <p:spPr bwMode="auto">
            <a:xfrm flipH="1">
              <a:off x="2378932" y="3721627"/>
              <a:ext cx="423050" cy="420755"/>
            </a:xfrm>
            <a:prstGeom prst="straightConnector1">
              <a:avLst/>
            </a:prstGeom>
            <a:noFill/>
            <a:ln w="28575">
              <a:solidFill>
                <a:schemeClr val="tx1"/>
              </a:solidFill>
              <a:round/>
              <a:tailEnd type="triangle" w="med" len="med"/>
            </a:ln>
          </p:spPr>
        </p:cxnSp>
        <p:cxnSp>
          <p:nvCxnSpPr>
            <p:cNvPr id="55" name="AutoShape 12"/>
            <p:cNvCxnSpPr>
              <a:cxnSpLocks noChangeShapeType="1"/>
              <a:stCxn id="60" idx="5"/>
              <a:endCxn id="59" idx="0"/>
            </p:cNvCxnSpPr>
            <p:nvPr/>
          </p:nvCxnSpPr>
          <p:spPr bwMode="auto">
            <a:xfrm>
              <a:off x="3264730" y="3721627"/>
              <a:ext cx="423049" cy="420755"/>
            </a:xfrm>
            <a:prstGeom prst="straightConnector1">
              <a:avLst/>
            </a:prstGeom>
            <a:noFill/>
            <a:ln w="28575">
              <a:solidFill>
                <a:schemeClr val="tx1"/>
              </a:solidFill>
              <a:round/>
              <a:tailEnd type="triangle" w="med" len="med"/>
            </a:ln>
          </p:spPr>
        </p:cxnSp>
      </p:grpSp>
    </p:spTree>
  </p:cSld>
  <p:clrMapOvr>
    <a:masterClrMapping/>
  </p:clrMapOvr>
  <p:transition advTm="81566"/>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Threaded tree Transversal</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0" name="Text Box 27"/>
          <p:cNvSpPr txBox="1">
            <a:spLocks noChangeArrowheads="1"/>
          </p:cNvSpPr>
          <p:nvPr/>
        </p:nvSpPr>
        <p:spPr bwMode="auto">
          <a:xfrm>
            <a:off x="7092280" y="1772816"/>
            <a:ext cx="1219200" cy="1569660"/>
          </a:xfrm>
          <a:prstGeom prst="rect">
            <a:avLst/>
          </a:prstGeom>
          <a:noFill/>
          <a:ln w="38100">
            <a:noFill/>
            <a:miter lim="800000"/>
          </a:ln>
        </p:spPr>
        <p:txBody>
          <a:bodyPr>
            <a:spAutoFit/>
          </a:bodyPr>
          <a:lstStyle/>
          <a:p>
            <a:pPr algn="ctr"/>
            <a:r>
              <a:rPr lang="en-US" sz="2400" u="sng" dirty="0">
                <a:latin typeface="Calibri" pitchFamily="34" charset="0"/>
                <a:cs typeface="Calibri" pitchFamily="34" charset="0"/>
              </a:rPr>
              <a:t>Outpu</a:t>
            </a:r>
            <a:r>
              <a:rPr lang="en-US" sz="2400" dirty="0">
                <a:latin typeface="Calibri" pitchFamily="34" charset="0"/>
                <a:cs typeface="Calibri" pitchFamily="34" charset="0"/>
              </a:rPr>
              <a:t>t</a:t>
            </a:r>
          </a:p>
          <a:p>
            <a:pPr algn="ctr"/>
            <a:r>
              <a:rPr lang="en-US" sz="2400" dirty="0" smtClean="0">
                <a:latin typeface="Calibri" pitchFamily="34" charset="0"/>
                <a:cs typeface="Calibri" pitchFamily="34" charset="0"/>
              </a:rPr>
              <a:t>1</a:t>
            </a:r>
          </a:p>
          <a:p>
            <a:pPr algn="ctr"/>
            <a:r>
              <a:rPr lang="en-IN" sz="2400" dirty="0" smtClean="0">
                <a:latin typeface="Calibri" pitchFamily="34" charset="0"/>
                <a:cs typeface="Calibri" pitchFamily="34" charset="0"/>
              </a:rPr>
              <a:t>3</a:t>
            </a:r>
          </a:p>
          <a:p>
            <a:pPr algn="ctr"/>
            <a:r>
              <a:rPr lang="en-IN" sz="2400" dirty="0" smtClean="0">
                <a:latin typeface="Calibri" pitchFamily="34" charset="0"/>
                <a:cs typeface="Calibri" pitchFamily="34" charset="0"/>
              </a:rPr>
              <a:t>5</a:t>
            </a:r>
            <a:endParaRPr lang="en-US" sz="2400" dirty="0" smtClean="0">
              <a:latin typeface="Calibri" pitchFamily="34" charset="0"/>
              <a:cs typeface="Calibri" pitchFamily="34" charset="0"/>
            </a:endParaRPr>
          </a:p>
        </p:txBody>
      </p:sp>
      <p:sp>
        <p:nvSpPr>
          <p:cNvPr id="31" name="Text Box 26"/>
          <p:cNvSpPr txBox="1">
            <a:spLocks noChangeArrowheads="1"/>
          </p:cNvSpPr>
          <p:nvPr/>
        </p:nvSpPr>
        <p:spPr bwMode="auto">
          <a:xfrm>
            <a:off x="0" y="6021288"/>
            <a:ext cx="7344816" cy="461665"/>
          </a:xfrm>
          <a:prstGeom prst="rect">
            <a:avLst/>
          </a:prstGeom>
          <a:noFill/>
          <a:ln w="38100">
            <a:noFill/>
            <a:miter lim="800000"/>
          </a:ln>
        </p:spPr>
        <p:txBody>
          <a:bodyPr wrap="square">
            <a:spAutoFit/>
          </a:bodyPr>
          <a:lstStyle/>
          <a:p>
            <a:pPr>
              <a:spcBef>
                <a:spcPct val="50000"/>
              </a:spcBef>
            </a:pPr>
            <a:r>
              <a:rPr lang="en-US" sz="2400" dirty="0" smtClean="0">
                <a:latin typeface="Calibri" pitchFamily="34" charset="0"/>
                <a:cs typeface="Calibri" pitchFamily="34" charset="0"/>
              </a:rPr>
              <a:t>Follow link to right, go to leftmost node and print</a:t>
            </a:r>
            <a:endParaRPr lang="en-US" sz="2400" dirty="0">
              <a:latin typeface="Calibri" pitchFamily="34" charset="0"/>
              <a:cs typeface="Calibri" pitchFamily="34" charset="0"/>
            </a:endParaRPr>
          </a:p>
        </p:txBody>
      </p:sp>
      <p:grpSp>
        <p:nvGrpSpPr>
          <p:cNvPr id="29" name="Group 28"/>
          <p:cNvGrpSpPr/>
          <p:nvPr/>
        </p:nvGrpSpPr>
        <p:grpSpPr>
          <a:xfrm>
            <a:off x="2051720" y="2132856"/>
            <a:ext cx="5256584" cy="3600400"/>
            <a:chOff x="2051720" y="2132856"/>
            <a:chExt cx="5256584" cy="3600400"/>
          </a:xfrm>
        </p:grpSpPr>
        <p:grpSp>
          <p:nvGrpSpPr>
            <p:cNvPr id="32" name="Group 8"/>
            <p:cNvGrpSpPr/>
            <p:nvPr/>
          </p:nvGrpSpPr>
          <p:grpSpPr>
            <a:xfrm>
              <a:off x="2051720" y="2132856"/>
              <a:ext cx="5256584" cy="3600400"/>
              <a:chOff x="2133600" y="1676400"/>
              <a:chExt cx="4896544" cy="3276600"/>
            </a:xfrm>
          </p:grpSpPr>
          <p:sp>
            <p:nvSpPr>
              <p:cNvPr id="54" name="Oval 6"/>
              <p:cNvSpPr>
                <a:spLocks noChangeArrowheads="1"/>
              </p:cNvSpPr>
              <p:nvPr/>
            </p:nvSpPr>
            <p:spPr bwMode="auto">
              <a:xfrm>
                <a:off x="4876800" y="25146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8</a:t>
                </a:r>
              </a:p>
            </p:txBody>
          </p:sp>
          <p:sp>
            <p:nvSpPr>
              <p:cNvPr id="55" name="Oval 7"/>
              <p:cNvSpPr>
                <a:spLocks noChangeArrowheads="1"/>
              </p:cNvSpPr>
              <p:nvPr/>
            </p:nvSpPr>
            <p:spPr bwMode="auto">
              <a:xfrm>
                <a:off x="4343400" y="35052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7</a:t>
                </a:r>
              </a:p>
            </p:txBody>
          </p:sp>
          <p:cxnSp>
            <p:nvCxnSpPr>
              <p:cNvPr id="56" name="AutoShape 8"/>
              <p:cNvCxnSpPr>
                <a:cxnSpLocks noChangeShapeType="1"/>
                <a:stCxn id="54" idx="3"/>
                <a:endCxn id="55" idx="0"/>
              </p:cNvCxnSpPr>
              <p:nvPr/>
            </p:nvCxnSpPr>
            <p:spPr bwMode="auto">
              <a:xfrm flipH="1">
                <a:off x="4648200" y="2970213"/>
                <a:ext cx="317500" cy="534987"/>
              </a:xfrm>
              <a:prstGeom prst="straightConnector1">
                <a:avLst/>
              </a:prstGeom>
              <a:noFill/>
              <a:ln w="28575">
                <a:solidFill>
                  <a:schemeClr val="tx1"/>
                </a:solidFill>
                <a:round/>
                <a:tailEnd type="triangle" w="med" len="med"/>
              </a:ln>
            </p:spPr>
          </p:cxnSp>
          <p:sp>
            <p:nvSpPr>
              <p:cNvPr id="57" name="Oval 9"/>
              <p:cNvSpPr>
                <a:spLocks noChangeArrowheads="1"/>
              </p:cNvSpPr>
              <p:nvPr/>
            </p:nvSpPr>
            <p:spPr bwMode="auto">
              <a:xfrm>
                <a:off x="3352800" y="3505200"/>
                <a:ext cx="609600" cy="533400"/>
              </a:xfrm>
              <a:prstGeom prst="ellipse">
                <a:avLst/>
              </a:prstGeom>
              <a:solidFill>
                <a:schemeClr val="accent2">
                  <a:lumMod val="50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5</a:t>
                </a:r>
              </a:p>
            </p:txBody>
          </p:sp>
          <p:sp>
            <p:nvSpPr>
              <p:cNvPr id="58" name="Oval 11"/>
              <p:cNvSpPr>
                <a:spLocks noChangeArrowheads="1"/>
              </p:cNvSpPr>
              <p:nvPr/>
            </p:nvSpPr>
            <p:spPr bwMode="auto">
              <a:xfrm>
                <a:off x="2743200" y="26670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3</a:t>
                </a:r>
              </a:p>
            </p:txBody>
          </p:sp>
          <p:cxnSp>
            <p:nvCxnSpPr>
              <p:cNvPr id="59" name="AutoShape 12"/>
              <p:cNvCxnSpPr>
                <a:cxnSpLocks noChangeShapeType="1"/>
                <a:stCxn id="65" idx="3"/>
                <a:endCxn id="58" idx="0"/>
              </p:cNvCxnSpPr>
              <p:nvPr/>
            </p:nvCxnSpPr>
            <p:spPr bwMode="auto">
              <a:xfrm flipH="1">
                <a:off x="3048000" y="2132013"/>
                <a:ext cx="850900" cy="534987"/>
              </a:xfrm>
              <a:prstGeom prst="straightConnector1">
                <a:avLst/>
              </a:prstGeom>
              <a:noFill/>
              <a:ln w="28575">
                <a:solidFill>
                  <a:schemeClr val="tx1"/>
                </a:solidFill>
                <a:round/>
                <a:tailEnd type="triangle" w="med" len="med"/>
              </a:ln>
            </p:spPr>
          </p:cxnSp>
          <p:sp>
            <p:nvSpPr>
              <p:cNvPr id="60" name="Oval 13"/>
              <p:cNvSpPr>
                <a:spLocks noChangeArrowheads="1"/>
              </p:cNvSpPr>
              <p:nvPr/>
            </p:nvSpPr>
            <p:spPr bwMode="auto">
              <a:xfrm>
                <a:off x="5562600" y="3505200"/>
                <a:ext cx="963488"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11</a:t>
                </a:r>
              </a:p>
            </p:txBody>
          </p:sp>
          <p:cxnSp>
            <p:nvCxnSpPr>
              <p:cNvPr id="61" name="AutoShape 14"/>
              <p:cNvCxnSpPr>
                <a:cxnSpLocks noChangeShapeType="1"/>
                <a:stCxn id="54" idx="5"/>
                <a:endCxn id="60" idx="0"/>
              </p:cNvCxnSpPr>
              <p:nvPr/>
            </p:nvCxnSpPr>
            <p:spPr bwMode="auto">
              <a:xfrm>
                <a:off x="5397126" y="2969885"/>
                <a:ext cx="647218" cy="535315"/>
              </a:xfrm>
              <a:prstGeom prst="straightConnector1">
                <a:avLst/>
              </a:prstGeom>
              <a:noFill/>
              <a:ln w="28575">
                <a:solidFill>
                  <a:schemeClr val="tx1"/>
                </a:solidFill>
                <a:round/>
                <a:tailEnd type="triangle" w="med" len="med"/>
              </a:ln>
            </p:spPr>
          </p:cxnSp>
          <p:sp>
            <p:nvSpPr>
              <p:cNvPr id="62" name="Oval 15"/>
              <p:cNvSpPr>
                <a:spLocks noChangeArrowheads="1"/>
              </p:cNvSpPr>
              <p:nvPr/>
            </p:nvSpPr>
            <p:spPr bwMode="auto">
              <a:xfrm>
                <a:off x="6022032" y="4419600"/>
                <a:ext cx="1008112"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13</a:t>
                </a:r>
              </a:p>
            </p:txBody>
          </p:sp>
          <p:cxnSp>
            <p:nvCxnSpPr>
              <p:cNvPr id="63" name="AutoShape 16"/>
              <p:cNvCxnSpPr>
                <a:cxnSpLocks noChangeShapeType="1"/>
                <a:stCxn id="60" idx="5"/>
                <a:endCxn id="62" idx="0"/>
              </p:cNvCxnSpPr>
              <p:nvPr/>
            </p:nvCxnSpPr>
            <p:spPr bwMode="auto">
              <a:xfrm>
                <a:off x="6384988" y="3960485"/>
                <a:ext cx="141100" cy="459115"/>
              </a:xfrm>
              <a:prstGeom prst="straightConnector1">
                <a:avLst/>
              </a:prstGeom>
              <a:noFill/>
              <a:ln w="28575">
                <a:solidFill>
                  <a:schemeClr val="tx1"/>
                </a:solidFill>
                <a:round/>
                <a:tailEnd type="triangle" w="med" len="med"/>
              </a:ln>
            </p:spPr>
          </p:cxnSp>
          <p:sp>
            <p:nvSpPr>
              <p:cNvPr id="64" name="Oval 17"/>
              <p:cNvSpPr>
                <a:spLocks noChangeArrowheads="1"/>
              </p:cNvSpPr>
              <p:nvPr/>
            </p:nvSpPr>
            <p:spPr bwMode="auto">
              <a:xfrm>
                <a:off x="21336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a:t>
                </a:r>
              </a:p>
            </p:txBody>
          </p:sp>
          <p:sp>
            <p:nvSpPr>
              <p:cNvPr id="65" name="Oval 19"/>
              <p:cNvSpPr>
                <a:spLocks noChangeArrowheads="1"/>
              </p:cNvSpPr>
              <p:nvPr/>
            </p:nvSpPr>
            <p:spPr bwMode="auto">
              <a:xfrm>
                <a:off x="3810000" y="16764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6</a:t>
                </a:r>
              </a:p>
            </p:txBody>
          </p:sp>
          <p:sp>
            <p:nvSpPr>
              <p:cNvPr id="66" name="Oval 20"/>
              <p:cNvSpPr>
                <a:spLocks noChangeArrowheads="1"/>
              </p:cNvSpPr>
              <p:nvPr/>
            </p:nvSpPr>
            <p:spPr bwMode="auto">
              <a:xfrm>
                <a:off x="5029200" y="44196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9</a:t>
                </a:r>
              </a:p>
            </p:txBody>
          </p:sp>
          <p:cxnSp>
            <p:nvCxnSpPr>
              <p:cNvPr id="67" name="AutoShape 21"/>
              <p:cNvCxnSpPr>
                <a:cxnSpLocks noChangeShapeType="1"/>
                <a:stCxn id="60" idx="3"/>
                <a:endCxn id="66" idx="0"/>
              </p:cNvCxnSpPr>
              <p:nvPr/>
            </p:nvCxnSpPr>
            <p:spPr bwMode="auto">
              <a:xfrm flipH="1">
                <a:off x="5334000" y="3960485"/>
                <a:ext cx="369700" cy="459115"/>
              </a:xfrm>
              <a:prstGeom prst="straightConnector1">
                <a:avLst/>
              </a:prstGeom>
              <a:noFill/>
              <a:ln w="28575">
                <a:solidFill>
                  <a:schemeClr val="tx1"/>
                </a:solidFill>
                <a:round/>
                <a:tailEnd type="triangle" w="med" len="med"/>
              </a:ln>
            </p:spPr>
          </p:cxnSp>
          <p:cxnSp>
            <p:nvCxnSpPr>
              <p:cNvPr id="68" name="AutoShape 22"/>
              <p:cNvCxnSpPr>
                <a:cxnSpLocks noChangeShapeType="1"/>
                <a:stCxn id="65" idx="5"/>
                <a:endCxn id="54" idx="0"/>
              </p:cNvCxnSpPr>
              <p:nvPr/>
            </p:nvCxnSpPr>
            <p:spPr bwMode="auto">
              <a:xfrm>
                <a:off x="4330700" y="2132013"/>
                <a:ext cx="850900" cy="382587"/>
              </a:xfrm>
              <a:prstGeom prst="straightConnector1">
                <a:avLst/>
              </a:prstGeom>
              <a:noFill/>
              <a:ln w="28575">
                <a:solidFill>
                  <a:schemeClr val="tx1"/>
                </a:solidFill>
                <a:round/>
                <a:tailEnd type="triangle" w="med" len="med"/>
              </a:ln>
            </p:spPr>
          </p:cxnSp>
          <p:cxnSp>
            <p:nvCxnSpPr>
              <p:cNvPr id="69" name="AutoShape 23"/>
              <p:cNvCxnSpPr>
                <a:cxnSpLocks noChangeShapeType="1"/>
                <a:stCxn id="64" idx="4"/>
                <a:endCxn id="58"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tailEnd type="triangle" w="med" len="med"/>
              </a:ln>
            </p:spPr>
          </p:cxnSp>
          <p:cxnSp>
            <p:nvCxnSpPr>
              <p:cNvPr id="70" name="AutoShape 24"/>
              <p:cNvCxnSpPr>
                <a:cxnSpLocks noChangeShapeType="1"/>
                <a:stCxn id="57" idx="4"/>
                <a:endCxn id="65"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tailEnd type="triangle" w="med" len="med"/>
              </a:ln>
            </p:spPr>
          </p:cxnSp>
          <p:cxnSp>
            <p:nvCxnSpPr>
              <p:cNvPr id="71" name="AutoShape 25"/>
              <p:cNvCxnSpPr>
                <a:cxnSpLocks noChangeShapeType="1"/>
                <a:stCxn id="55" idx="4"/>
                <a:endCxn id="54"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tailEnd type="triangle" w="med" len="med"/>
              </a:ln>
            </p:spPr>
          </p:cxnSp>
          <p:cxnSp>
            <p:nvCxnSpPr>
              <p:cNvPr id="72" name="AutoShape 26"/>
              <p:cNvCxnSpPr>
                <a:cxnSpLocks noChangeShapeType="1"/>
                <a:stCxn id="66" idx="4"/>
                <a:endCxn id="60" idx="4"/>
              </p:cNvCxnSpPr>
              <p:nvPr/>
            </p:nvCxnSpPr>
            <p:spPr bwMode="auto">
              <a:xfrm rot="5400000" flipH="1" flipV="1">
                <a:off x="5231972" y="4140628"/>
                <a:ext cx="914400" cy="710344"/>
              </a:xfrm>
              <a:prstGeom prst="curvedConnector3">
                <a:avLst>
                  <a:gd name="adj1" fmla="val -16935"/>
                </a:avLst>
              </a:prstGeom>
              <a:noFill/>
              <a:ln w="28575">
                <a:solidFill>
                  <a:schemeClr val="tx1"/>
                </a:solidFill>
                <a:prstDash val="dash"/>
                <a:round/>
                <a:tailEnd type="triangle" w="med" len="med"/>
              </a:ln>
            </p:spPr>
          </p:cxnSp>
        </p:grpSp>
        <p:cxnSp>
          <p:nvCxnSpPr>
            <p:cNvPr id="52" name="AutoShape 12"/>
            <p:cNvCxnSpPr>
              <a:cxnSpLocks noChangeShapeType="1"/>
              <a:stCxn id="58" idx="3"/>
              <a:endCxn id="64" idx="0"/>
            </p:cNvCxnSpPr>
            <p:nvPr/>
          </p:nvCxnSpPr>
          <p:spPr bwMode="auto">
            <a:xfrm flipH="1">
              <a:off x="2378932" y="3721627"/>
              <a:ext cx="423050" cy="420755"/>
            </a:xfrm>
            <a:prstGeom prst="straightConnector1">
              <a:avLst/>
            </a:prstGeom>
            <a:noFill/>
            <a:ln w="28575">
              <a:solidFill>
                <a:schemeClr val="tx1"/>
              </a:solidFill>
              <a:round/>
              <a:tailEnd type="triangle" w="med" len="med"/>
            </a:ln>
          </p:spPr>
        </p:cxnSp>
        <p:cxnSp>
          <p:nvCxnSpPr>
            <p:cNvPr id="53" name="AutoShape 12"/>
            <p:cNvCxnSpPr>
              <a:cxnSpLocks noChangeShapeType="1"/>
              <a:stCxn id="58" idx="5"/>
              <a:endCxn id="57" idx="0"/>
            </p:cNvCxnSpPr>
            <p:nvPr/>
          </p:nvCxnSpPr>
          <p:spPr bwMode="auto">
            <a:xfrm>
              <a:off x="3264730" y="3721627"/>
              <a:ext cx="423049" cy="420755"/>
            </a:xfrm>
            <a:prstGeom prst="straightConnector1">
              <a:avLst/>
            </a:prstGeom>
            <a:noFill/>
            <a:ln w="28575">
              <a:solidFill>
                <a:srgbClr val="FF0000"/>
              </a:solidFill>
              <a:round/>
              <a:tailEnd type="triangle" w="med" len="med"/>
            </a:ln>
          </p:spPr>
        </p:cxnSp>
      </p:grpSp>
    </p:spTree>
  </p:cSld>
  <p:clrMapOvr>
    <a:masterClrMapping/>
  </p:clrMapOvr>
  <p:transition advTm="81566"/>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Threaded tree Transversal</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0" name="Text Box 27"/>
          <p:cNvSpPr txBox="1">
            <a:spLocks noChangeArrowheads="1"/>
          </p:cNvSpPr>
          <p:nvPr/>
        </p:nvSpPr>
        <p:spPr bwMode="auto">
          <a:xfrm>
            <a:off x="7092280" y="1772816"/>
            <a:ext cx="1219200" cy="1938992"/>
          </a:xfrm>
          <a:prstGeom prst="rect">
            <a:avLst/>
          </a:prstGeom>
          <a:noFill/>
          <a:ln w="38100">
            <a:noFill/>
            <a:miter lim="800000"/>
          </a:ln>
        </p:spPr>
        <p:txBody>
          <a:bodyPr>
            <a:spAutoFit/>
          </a:bodyPr>
          <a:lstStyle/>
          <a:p>
            <a:pPr algn="ctr"/>
            <a:r>
              <a:rPr lang="en-US" sz="2400" u="sng" dirty="0">
                <a:latin typeface="Calibri" pitchFamily="34" charset="0"/>
                <a:cs typeface="Calibri" pitchFamily="34" charset="0"/>
              </a:rPr>
              <a:t>Outpu</a:t>
            </a:r>
            <a:r>
              <a:rPr lang="en-US" sz="2400" dirty="0">
                <a:latin typeface="Calibri" pitchFamily="34" charset="0"/>
                <a:cs typeface="Calibri" pitchFamily="34" charset="0"/>
              </a:rPr>
              <a:t>t</a:t>
            </a:r>
          </a:p>
          <a:p>
            <a:pPr algn="ctr"/>
            <a:r>
              <a:rPr lang="en-US" sz="2400" dirty="0" smtClean="0">
                <a:latin typeface="Calibri" pitchFamily="34" charset="0"/>
                <a:cs typeface="Calibri" pitchFamily="34" charset="0"/>
              </a:rPr>
              <a:t>1</a:t>
            </a:r>
          </a:p>
          <a:p>
            <a:pPr algn="ctr"/>
            <a:r>
              <a:rPr lang="en-IN" sz="2400" dirty="0" smtClean="0">
                <a:latin typeface="Calibri" pitchFamily="34" charset="0"/>
                <a:cs typeface="Calibri" pitchFamily="34" charset="0"/>
              </a:rPr>
              <a:t>3</a:t>
            </a:r>
          </a:p>
          <a:p>
            <a:pPr algn="ctr"/>
            <a:r>
              <a:rPr lang="en-IN" sz="2400" dirty="0" smtClean="0">
                <a:latin typeface="Calibri" pitchFamily="34" charset="0"/>
                <a:cs typeface="Calibri" pitchFamily="34" charset="0"/>
              </a:rPr>
              <a:t>5</a:t>
            </a:r>
          </a:p>
          <a:p>
            <a:pPr algn="ctr"/>
            <a:r>
              <a:rPr lang="en-IN" sz="2400" dirty="0" smtClean="0">
                <a:latin typeface="Calibri" pitchFamily="34" charset="0"/>
                <a:cs typeface="Calibri" pitchFamily="34" charset="0"/>
              </a:rPr>
              <a:t>6</a:t>
            </a:r>
            <a:endParaRPr lang="en-US" sz="2400" dirty="0" smtClean="0">
              <a:latin typeface="Calibri" pitchFamily="34" charset="0"/>
              <a:cs typeface="Calibri" pitchFamily="34" charset="0"/>
            </a:endParaRPr>
          </a:p>
        </p:txBody>
      </p:sp>
      <p:sp>
        <p:nvSpPr>
          <p:cNvPr id="31" name="Text Box 26"/>
          <p:cNvSpPr txBox="1">
            <a:spLocks noChangeArrowheads="1"/>
          </p:cNvSpPr>
          <p:nvPr/>
        </p:nvSpPr>
        <p:spPr bwMode="auto">
          <a:xfrm>
            <a:off x="539552" y="6021288"/>
            <a:ext cx="4419600" cy="461665"/>
          </a:xfrm>
          <a:prstGeom prst="rect">
            <a:avLst/>
          </a:prstGeom>
          <a:noFill/>
          <a:ln w="38100">
            <a:noFill/>
            <a:miter lim="800000"/>
          </a:ln>
        </p:spPr>
        <p:txBody>
          <a:bodyPr>
            <a:spAutoFit/>
          </a:bodyPr>
          <a:lstStyle/>
          <a:p>
            <a:pPr>
              <a:spcBef>
                <a:spcPct val="50000"/>
              </a:spcBef>
            </a:pPr>
            <a:r>
              <a:rPr lang="en-US" sz="2400" dirty="0" smtClean="0">
                <a:latin typeface="Calibri" pitchFamily="34" charset="0"/>
                <a:cs typeface="Calibri" pitchFamily="34" charset="0"/>
              </a:rPr>
              <a:t>Follow thread to right, print node</a:t>
            </a:r>
            <a:endParaRPr lang="en-US" sz="2400" dirty="0">
              <a:latin typeface="Calibri" pitchFamily="34" charset="0"/>
              <a:cs typeface="Calibri" pitchFamily="34" charset="0"/>
            </a:endParaRPr>
          </a:p>
        </p:txBody>
      </p:sp>
      <p:grpSp>
        <p:nvGrpSpPr>
          <p:cNvPr id="2" name="Group 28"/>
          <p:cNvGrpSpPr/>
          <p:nvPr/>
        </p:nvGrpSpPr>
        <p:grpSpPr>
          <a:xfrm>
            <a:off x="2051720" y="2132856"/>
            <a:ext cx="5256584" cy="3600400"/>
            <a:chOff x="2051720" y="2132856"/>
            <a:chExt cx="5256584" cy="3600400"/>
          </a:xfrm>
        </p:grpSpPr>
        <p:grpSp>
          <p:nvGrpSpPr>
            <p:cNvPr id="3" name="Group 8"/>
            <p:cNvGrpSpPr/>
            <p:nvPr/>
          </p:nvGrpSpPr>
          <p:grpSpPr>
            <a:xfrm>
              <a:off x="2051720" y="2132856"/>
              <a:ext cx="5256584" cy="3600400"/>
              <a:chOff x="2133600" y="1676400"/>
              <a:chExt cx="4896544" cy="3276600"/>
            </a:xfrm>
          </p:grpSpPr>
          <p:sp>
            <p:nvSpPr>
              <p:cNvPr id="54" name="Oval 6"/>
              <p:cNvSpPr>
                <a:spLocks noChangeArrowheads="1"/>
              </p:cNvSpPr>
              <p:nvPr/>
            </p:nvSpPr>
            <p:spPr bwMode="auto">
              <a:xfrm>
                <a:off x="4876800" y="25146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8</a:t>
                </a:r>
              </a:p>
            </p:txBody>
          </p:sp>
          <p:sp>
            <p:nvSpPr>
              <p:cNvPr id="55" name="Oval 7"/>
              <p:cNvSpPr>
                <a:spLocks noChangeArrowheads="1"/>
              </p:cNvSpPr>
              <p:nvPr/>
            </p:nvSpPr>
            <p:spPr bwMode="auto">
              <a:xfrm>
                <a:off x="4343400" y="35052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7</a:t>
                </a:r>
              </a:p>
            </p:txBody>
          </p:sp>
          <p:cxnSp>
            <p:nvCxnSpPr>
              <p:cNvPr id="56" name="AutoShape 8"/>
              <p:cNvCxnSpPr>
                <a:cxnSpLocks noChangeShapeType="1"/>
                <a:stCxn id="54" idx="3"/>
                <a:endCxn id="55" idx="0"/>
              </p:cNvCxnSpPr>
              <p:nvPr/>
            </p:nvCxnSpPr>
            <p:spPr bwMode="auto">
              <a:xfrm flipH="1">
                <a:off x="4648200" y="2970213"/>
                <a:ext cx="317500" cy="534987"/>
              </a:xfrm>
              <a:prstGeom prst="straightConnector1">
                <a:avLst/>
              </a:prstGeom>
              <a:noFill/>
              <a:ln w="28575">
                <a:solidFill>
                  <a:schemeClr val="tx1"/>
                </a:solidFill>
                <a:round/>
                <a:tailEnd type="triangle" w="med" len="med"/>
              </a:ln>
            </p:spPr>
          </p:cxnSp>
          <p:sp>
            <p:nvSpPr>
              <p:cNvPr id="57" name="Oval 9"/>
              <p:cNvSpPr>
                <a:spLocks noChangeArrowheads="1"/>
              </p:cNvSpPr>
              <p:nvPr/>
            </p:nvSpPr>
            <p:spPr bwMode="auto">
              <a:xfrm>
                <a:off x="33528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5</a:t>
                </a:r>
              </a:p>
            </p:txBody>
          </p:sp>
          <p:sp>
            <p:nvSpPr>
              <p:cNvPr id="58" name="Oval 11"/>
              <p:cNvSpPr>
                <a:spLocks noChangeArrowheads="1"/>
              </p:cNvSpPr>
              <p:nvPr/>
            </p:nvSpPr>
            <p:spPr bwMode="auto">
              <a:xfrm>
                <a:off x="2743200" y="26670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3</a:t>
                </a:r>
              </a:p>
            </p:txBody>
          </p:sp>
          <p:cxnSp>
            <p:nvCxnSpPr>
              <p:cNvPr id="59" name="AutoShape 12"/>
              <p:cNvCxnSpPr>
                <a:cxnSpLocks noChangeShapeType="1"/>
                <a:stCxn id="65" idx="3"/>
                <a:endCxn id="58" idx="0"/>
              </p:cNvCxnSpPr>
              <p:nvPr/>
            </p:nvCxnSpPr>
            <p:spPr bwMode="auto">
              <a:xfrm flipH="1">
                <a:off x="3048000" y="2132013"/>
                <a:ext cx="850900" cy="534987"/>
              </a:xfrm>
              <a:prstGeom prst="straightConnector1">
                <a:avLst/>
              </a:prstGeom>
              <a:noFill/>
              <a:ln w="28575">
                <a:solidFill>
                  <a:schemeClr val="tx1"/>
                </a:solidFill>
                <a:round/>
                <a:tailEnd type="triangle" w="med" len="med"/>
              </a:ln>
            </p:spPr>
          </p:cxnSp>
          <p:sp>
            <p:nvSpPr>
              <p:cNvPr id="60" name="Oval 13"/>
              <p:cNvSpPr>
                <a:spLocks noChangeArrowheads="1"/>
              </p:cNvSpPr>
              <p:nvPr/>
            </p:nvSpPr>
            <p:spPr bwMode="auto">
              <a:xfrm>
                <a:off x="5562600" y="3505200"/>
                <a:ext cx="963488"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11</a:t>
                </a:r>
              </a:p>
            </p:txBody>
          </p:sp>
          <p:cxnSp>
            <p:nvCxnSpPr>
              <p:cNvPr id="61" name="AutoShape 14"/>
              <p:cNvCxnSpPr>
                <a:cxnSpLocks noChangeShapeType="1"/>
                <a:stCxn id="54" idx="5"/>
                <a:endCxn id="60" idx="0"/>
              </p:cNvCxnSpPr>
              <p:nvPr/>
            </p:nvCxnSpPr>
            <p:spPr bwMode="auto">
              <a:xfrm>
                <a:off x="5397126" y="2969885"/>
                <a:ext cx="647218" cy="535315"/>
              </a:xfrm>
              <a:prstGeom prst="straightConnector1">
                <a:avLst/>
              </a:prstGeom>
              <a:noFill/>
              <a:ln w="28575">
                <a:solidFill>
                  <a:schemeClr val="tx1"/>
                </a:solidFill>
                <a:round/>
                <a:tailEnd type="triangle" w="med" len="med"/>
              </a:ln>
            </p:spPr>
          </p:cxnSp>
          <p:sp>
            <p:nvSpPr>
              <p:cNvPr id="62" name="Oval 15"/>
              <p:cNvSpPr>
                <a:spLocks noChangeArrowheads="1"/>
              </p:cNvSpPr>
              <p:nvPr/>
            </p:nvSpPr>
            <p:spPr bwMode="auto">
              <a:xfrm>
                <a:off x="6022032" y="4419600"/>
                <a:ext cx="1008112"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13</a:t>
                </a:r>
              </a:p>
            </p:txBody>
          </p:sp>
          <p:cxnSp>
            <p:nvCxnSpPr>
              <p:cNvPr id="63" name="AutoShape 16"/>
              <p:cNvCxnSpPr>
                <a:cxnSpLocks noChangeShapeType="1"/>
                <a:stCxn id="60" idx="5"/>
                <a:endCxn id="62" idx="0"/>
              </p:cNvCxnSpPr>
              <p:nvPr/>
            </p:nvCxnSpPr>
            <p:spPr bwMode="auto">
              <a:xfrm>
                <a:off x="6384988" y="3960485"/>
                <a:ext cx="141100" cy="459115"/>
              </a:xfrm>
              <a:prstGeom prst="straightConnector1">
                <a:avLst/>
              </a:prstGeom>
              <a:noFill/>
              <a:ln w="28575">
                <a:solidFill>
                  <a:schemeClr val="tx1"/>
                </a:solidFill>
                <a:round/>
                <a:tailEnd type="triangle" w="med" len="med"/>
              </a:ln>
            </p:spPr>
          </p:cxnSp>
          <p:sp>
            <p:nvSpPr>
              <p:cNvPr id="64" name="Oval 17"/>
              <p:cNvSpPr>
                <a:spLocks noChangeArrowheads="1"/>
              </p:cNvSpPr>
              <p:nvPr/>
            </p:nvSpPr>
            <p:spPr bwMode="auto">
              <a:xfrm>
                <a:off x="21336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a:t>
                </a:r>
              </a:p>
            </p:txBody>
          </p:sp>
          <p:sp>
            <p:nvSpPr>
              <p:cNvPr id="65" name="Oval 19"/>
              <p:cNvSpPr>
                <a:spLocks noChangeArrowheads="1"/>
              </p:cNvSpPr>
              <p:nvPr/>
            </p:nvSpPr>
            <p:spPr bwMode="auto">
              <a:xfrm>
                <a:off x="3810000" y="1676400"/>
                <a:ext cx="609600" cy="533400"/>
              </a:xfrm>
              <a:prstGeom prst="ellipse">
                <a:avLst/>
              </a:prstGeom>
              <a:solidFill>
                <a:schemeClr val="accent2">
                  <a:lumMod val="50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6</a:t>
                </a:r>
              </a:p>
            </p:txBody>
          </p:sp>
          <p:sp>
            <p:nvSpPr>
              <p:cNvPr id="66" name="Oval 20"/>
              <p:cNvSpPr>
                <a:spLocks noChangeArrowheads="1"/>
              </p:cNvSpPr>
              <p:nvPr/>
            </p:nvSpPr>
            <p:spPr bwMode="auto">
              <a:xfrm>
                <a:off x="5029200" y="44196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9</a:t>
                </a:r>
              </a:p>
            </p:txBody>
          </p:sp>
          <p:cxnSp>
            <p:nvCxnSpPr>
              <p:cNvPr id="67" name="AutoShape 21"/>
              <p:cNvCxnSpPr>
                <a:cxnSpLocks noChangeShapeType="1"/>
                <a:stCxn id="60" idx="3"/>
                <a:endCxn id="66" idx="0"/>
              </p:cNvCxnSpPr>
              <p:nvPr/>
            </p:nvCxnSpPr>
            <p:spPr bwMode="auto">
              <a:xfrm flipH="1">
                <a:off x="5334000" y="3960485"/>
                <a:ext cx="369700" cy="459115"/>
              </a:xfrm>
              <a:prstGeom prst="straightConnector1">
                <a:avLst/>
              </a:prstGeom>
              <a:noFill/>
              <a:ln w="28575">
                <a:solidFill>
                  <a:schemeClr val="tx1"/>
                </a:solidFill>
                <a:round/>
                <a:tailEnd type="triangle" w="med" len="med"/>
              </a:ln>
            </p:spPr>
          </p:cxnSp>
          <p:cxnSp>
            <p:nvCxnSpPr>
              <p:cNvPr id="68" name="AutoShape 22"/>
              <p:cNvCxnSpPr>
                <a:cxnSpLocks noChangeShapeType="1"/>
                <a:stCxn id="65" idx="5"/>
                <a:endCxn id="54" idx="0"/>
              </p:cNvCxnSpPr>
              <p:nvPr/>
            </p:nvCxnSpPr>
            <p:spPr bwMode="auto">
              <a:xfrm>
                <a:off x="4330700" y="2132013"/>
                <a:ext cx="850900" cy="382587"/>
              </a:xfrm>
              <a:prstGeom prst="straightConnector1">
                <a:avLst/>
              </a:prstGeom>
              <a:noFill/>
              <a:ln w="28575">
                <a:solidFill>
                  <a:schemeClr val="tx1"/>
                </a:solidFill>
                <a:round/>
                <a:tailEnd type="triangle" w="med" len="med"/>
              </a:ln>
            </p:spPr>
          </p:cxnSp>
          <p:cxnSp>
            <p:nvCxnSpPr>
              <p:cNvPr id="69" name="AutoShape 23"/>
              <p:cNvCxnSpPr>
                <a:cxnSpLocks noChangeShapeType="1"/>
                <a:stCxn id="64" idx="4"/>
                <a:endCxn id="58"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tailEnd type="triangle" w="med" len="med"/>
              </a:ln>
            </p:spPr>
          </p:cxnSp>
          <p:cxnSp>
            <p:nvCxnSpPr>
              <p:cNvPr id="70" name="AutoShape 24"/>
              <p:cNvCxnSpPr>
                <a:cxnSpLocks noChangeShapeType="1"/>
                <a:stCxn id="57" idx="4"/>
                <a:endCxn id="65" idx="4"/>
              </p:cNvCxnSpPr>
              <p:nvPr/>
            </p:nvCxnSpPr>
            <p:spPr bwMode="auto">
              <a:xfrm rot="5400000" flipH="1" flipV="1">
                <a:off x="2971800" y="2895600"/>
                <a:ext cx="1828800" cy="457200"/>
              </a:xfrm>
              <a:prstGeom prst="curvedConnector3">
                <a:avLst>
                  <a:gd name="adj1" fmla="val -12500"/>
                </a:avLst>
              </a:prstGeom>
              <a:noFill/>
              <a:ln w="28575">
                <a:solidFill>
                  <a:srgbClr val="FF0000"/>
                </a:solidFill>
                <a:prstDash val="dash"/>
                <a:round/>
                <a:tailEnd type="triangle" w="med" len="med"/>
              </a:ln>
            </p:spPr>
          </p:cxnSp>
          <p:cxnSp>
            <p:nvCxnSpPr>
              <p:cNvPr id="71" name="AutoShape 25"/>
              <p:cNvCxnSpPr>
                <a:cxnSpLocks noChangeShapeType="1"/>
                <a:stCxn id="55" idx="4"/>
                <a:endCxn id="54"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tailEnd type="triangle" w="med" len="med"/>
              </a:ln>
            </p:spPr>
          </p:cxnSp>
          <p:cxnSp>
            <p:nvCxnSpPr>
              <p:cNvPr id="72" name="AutoShape 26"/>
              <p:cNvCxnSpPr>
                <a:cxnSpLocks noChangeShapeType="1"/>
                <a:stCxn id="66" idx="4"/>
                <a:endCxn id="60" idx="4"/>
              </p:cNvCxnSpPr>
              <p:nvPr/>
            </p:nvCxnSpPr>
            <p:spPr bwMode="auto">
              <a:xfrm rot="5400000" flipH="1" flipV="1">
                <a:off x="5231972" y="4140628"/>
                <a:ext cx="914400" cy="710344"/>
              </a:xfrm>
              <a:prstGeom prst="curvedConnector3">
                <a:avLst>
                  <a:gd name="adj1" fmla="val -16935"/>
                </a:avLst>
              </a:prstGeom>
              <a:noFill/>
              <a:ln w="28575">
                <a:solidFill>
                  <a:schemeClr val="tx1"/>
                </a:solidFill>
                <a:prstDash val="dash"/>
                <a:round/>
                <a:tailEnd type="triangle" w="med" len="med"/>
              </a:ln>
            </p:spPr>
          </p:cxnSp>
        </p:grpSp>
        <p:cxnSp>
          <p:nvCxnSpPr>
            <p:cNvPr id="52" name="AutoShape 12"/>
            <p:cNvCxnSpPr>
              <a:cxnSpLocks noChangeShapeType="1"/>
              <a:stCxn id="58" idx="3"/>
              <a:endCxn id="64" idx="0"/>
            </p:cNvCxnSpPr>
            <p:nvPr/>
          </p:nvCxnSpPr>
          <p:spPr bwMode="auto">
            <a:xfrm flipH="1">
              <a:off x="2378932" y="3721627"/>
              <a:ext cx="423050" cy="420755"/>
            </a:xfrm>
            <a:prstGeom prst="straightConnector1">
              <a:avLst/>
            </a:prstGeom>
            <a:noFill/>
            <a:ln w="28575">
              <a:solidFill>
                <a:schemeClr val="tx1"/>
              </a:solidFill>
              <a:round/>
              <a:tailEnd type="triangle" w="med" len="med"/>
            </a:ln>
          </p:spPr>
        </p:cxnSp>
        <p:cxnSp>
          <p:nvCxnSpPr>
            <p:cNvPr id="53" name="AutoShape 12"/>
            <p:cNvCxnSpPr>
              <a:cxnSpLocks noChangeShapeType="1"/>
              <a:stCxn id="58" idx="5"/>
              <a:endCxn id="57" idx="0"/>
            </p:cNvCxnSpPr>
            <p:nvPr/>
          </p:nvCxnSpPr>
          <p:spPr bwMode="auto">
            <a:xfrm>
              <a:off x="3264730" y="3721627"/>
              <a:ext cx="423049" cy="420755"/>
            </a:xfrm>
            <a:prstGeom prst="straightConnector1">
              <a:avLst/>
            </a:prstGeom>
            <a:noFill/>
            <a:ln w="28575">
              <a:solidFill>
                <a:schemeClr val="tx1"/>
              </a:solidFill>
              <a:round/>
              <a:tailEnd type="triangle" w="med" len="med"/>
            </a:ln>
          </p:spPr>
        </p:cxnSp>
      </p:grpSp>
    </p:spTree>
  </p:cSld>
  <p:clrMapOvr>
    <a:masterClrMapping/>
  </p:clrMapOvr>
  <p:transition advTm="81566"/>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Threaded tree Transversal</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0" name="Text Box 27"/>
          <p:cNvSpPr txBox="1">
            <a:spLocks noChangeArrowheads="1"/>
          </p:cNvSpPr>
          <p:nvPr/>
        </p:nvSpPr>
        <p:spPr bwMode="auto">
          <a:xfrm>
            <a:off x="7092280" y="1772816"/>
            <a:ext cx="1219200" cy="2308324"/>
          </a:xfrm>
          <a:prstGeom prst="rect">
            <a:avLst/>
          </a:prstGeom>
          <a:noFill/>
          <a:ln w="38100">
            <a:noFill/>
            <a:miter lim="800000"/>
          </a:ln>
        </p:spPr>
        <p:txBody>
          <a:bodyPr>
            <a:spAutoFit/>
          </a:bodyPr>
          <a:lstStyle/>
          <a:p>
            <a:pPr algn="ctr"/>
            <a:r>
              <a:rPr lang="en-US" sz="2400" u="sng" dirty="0">
                <a:latin typeface="Calibri" pitchFamily="34" charset="0"/>
                <a:cs typeface="Calibri" pitchFamily="34" charset="0"/>
              </a:rPr>
              <a:t>Outpu</a:t>
            </a:r>
            <a:r>
              <a:rPr lang="en-US" sz="2400" dirty="0">
                <a:latin typeface="Calibri" pitchFamily="34" charset="0"/>
                <a:cs typeface="Calibri" pitchFamily="34" charset="0"/>
              </a:rPr>
              <a:t>t</a:t>
            </a:r>
          </a:p>
          <a:p>
            <a:pPr algn="ctr"/>
            <a:r>
              <a:rPr lang="en-US" sz="2400" dirty="0" smtClean="0">
                <a:latin typeface="Calibri" pitchFamily="34" charset="0"/>
                <a:cs typeface="Calibri" pitchFamily="34" charset="0"/>
              </a:rPr>
              <a:t>1</a:t>
            </a:r>
          </a:p>
          <a:p>
            <a:pPr algn="ctr"/>
            <a:r>
              <a:rPr lang="en-IN" sz="2400" dirty="0" smtClean="0">
                <a:latin typeface="Calibri" pitchFamily="34" charset="0"/>
                <a:cs typeface="Calibri" pitchFamily="34" charset="0"/>
              </a:rPr>
              <a:t>3</a:t>
            </a:r>
          </a:p>
          <a:p>
            <a:pPr algn="ctr"/>
            <a:r>
              <a:rPr lang="en-IN" sz="2400" dirty="0" smtClean="0">
                <a:latin typeface="Calibri" pitchFamily="34" charset="0"/>
                <a:cs typeface="Calibri" pitchFamily="34" charset="0"/>
              </a:rPr>
              <a:t>5</a:t>
            </a:r>
          </a:p>
          <a:p>
            <a:pPr algn="ctr"/>
            <a:r>
              <a:rPr lang="en-IN" sz="2400" dirty="0" smtClean="0">
                <a:latin typeface="Calibri" pitchFamily="34" charset="0"/>
                <a:cs typeface="Calibri" pitchFamily="34" charset="0"/>
              </a:rPr>
              <a:t>6</a:t>
            </a:r>
          </a:p>
          <a:p>
            <a:pPr algn="ctr"/>
            <a:r>
              <a:rPr lang="en-IN" sz="2400" dirty="0" smtClean="0">
                <a:latin typeface="Calibri" pitchFamily="34" charset="0"/>
                <a:cs typeface="Calibri" pitchFamily="34" charset="0"/>
              </a:rPr>
              <a:t>7</a:t>
            </a:r>
            <a:endParaRPr lang="en-US" sz="2400" dirty="0" smtClean="0">
              <a:latin typeface="Calibri" pitchFamily="34" charset="0"/>
              <a:cs typeface="Calibri" pitchFamily="34" charset="0"/>
            </a:endParaRPr>
          </a:p>
        </p:txBody>
      </p:sp>
      <p:sp>
        <p:nvSpPr>
          <p:cNvPr id="31" name="Text Box 26"/>
          <p:cNvSpPr txBox="1">
            <a:spLocks noChangeArrowheads="1"/>
          </p:cNvSpPr>
          <p:nvPr/>
        </p:nvSpPr>
        <p:spPr bwMode="auto">
          <a:xfrm>
            <a:off x="539552" y="6021288"/>
            <a:ext cx="7992888" cy="461665"/>
          </a:xfrm>
          <a:prstGeom prst="rect">
            <a:avLst/>
          </a:prstGeom>
          <a:noFill/>
          <a:ln w="38100">
            <a:noFill/>
            <a:miter lim="800000"/>
          </a:ln>
        </p:spPr>
        <p:txBody>
          <a:bodyPr wrap="square">
            <a:spAutoFit/>
          </a:bodyPr>
          <a:lstStyle/>
          <a:p>
            <a:pPr>
              <a:spcBef>
                <a:spcPct val="50000"/>
              </a:spcBef>
            </a:pPr>
            <a:r>
              <a:rPr lang="en-US" sz="2400" dirty="0" smtClean="0">
                <a:latin typeface="Calibri" pitchFamily="34" charset="0"/>
                <a:cs typeface="Calibri" pitchFamily="34" charset="0"/>
              </a:rPr>
              <a:t>Follow link to right, go to leftmost node and print</a:t>
            </a:r>
            <a:endParaRPr lang="en-US" sz="2400" dirty="0">
              <a:latin typeface="Calibri" pitchFamily="34" charset="0"/>
              <a:cs typeface="Calibri" pitchFamily="34" charset="0"/>
            </a:endParaRPr>
          </a:p>
        </p:txBody>
      </p:sp>
      <p:grpSp>
        <p:nvGrpSpPr>
          <p:cNvPr id="2" name="Group 28"/>
          <p:cNvGrpSpPr/>
          <p:nvPr/>
        </p:nvGrpSpPr>
        <p:grpSpPr>
          <a:xfrm>
            <a:off x="2051720" y="2132856"/>
            <a:ext cx="5256584" cy="3600400"/>
            <a:chOff x="2051720" y="2132856"/>
            <a:chExt cx="5256584" cy="3600400"/>
          </a:xfrm>
        </p:grpSpPr>
        <p:grpSp>
          <p:nvGrpSpPr>
            <p:cNvPr id="3" name="Group 8"/>
            <p:cNvGrpSpPr/>
            <p:nvPr/>
          </p:nvGrpSpPr>
          <p:grpSpPr>
            <a:xfrm>
              <a:off x="2051720" y="2132856"/>
              <a:ext cx="5256584" cy="3600400"/>
              <a:chOff x="2133600" y="1676400"/>
              <a:chExt cx="4896544" cy="3276600"/>
            </a:xfrm>
          </p:grpSpPr>
          <p:sp>
            <p:nvSpPr>
              <p:cNvPr id="54" name="Oval 6"/>
              <p:cNvSpPr>
                <a:spLocks noChangeArrowheads="1"/>
              </p:cNvSpPr>
              <p:nvPr/>
            </p:nvSpPr>
            <p:spPr bwMode="auto">
              <a:xfrm>
                <a:off x="4876800" y="25146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8</a:t>
                </a:r>
              </a:p>
            </p:txBody>
          </p:sp>
          <p:sp>
            <p:nvSpPr>
              <p:cNvPr id="55" name="Oval 7"/>
              <p:cNvSpPr>
                <a:spLocks noChangeArrowheads="1"/>
              </p:cNvSpPr>
              <p:nvPr/>
            </p:nvSpPr>
            <p:spPr bwMode="auto">
              <a:xfrm>
                <a:off x="4343400" y="3505200"/>
                <a:ext cx="609600" cy="533400"/>
              </a:xfrm>
              <a:prstGeom prst="ellipse">
                <a:avLst/>
              </a:prstGeom>
              <a:solidFill>
                <a:schemeClr val="accent2">
                  <a:lumMod val="50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7</a:t>
                </a:r>
              </a:p>
            </p:txBody>
          </p:sp>
          <p:cxnSp>
            <p:nvCxnSpPr>
              <p:cNvPr id="56" name="AutoShape 8"/>
              <p:cNvCxnSpPr>
                <a:cxnSpLocks noChangeShapeType="1"/>
                <a:stCxn id="54" idx="3"/>
                <a:endCxn id="55" idx="0"/>
              </p:cNvCxnSpPr>
              <p:nvPr/>
            </p:nvCxnSpPr>
            <p:spPr bwMode="auto">
              <a:xfrm flipH="1">
                <a:off x="4648200" y="2970213"/>
                <a:ext cx="317500" cy="534987"/>
              </a:xfrm>
              <a:prstGeom prst="straightConnector1">
                <a:avLst/>
              </a:prstGeom>
              <a:noFill/>
              <a:ln w="28575">
                <a:solidFill>
                  <a:srgbClr val="FF0000"/>
                </a:solidFill>
                <a:round/>
                <a:tailEnd type="triangle" w="med" len="med"/>
              </a:ln>
            </p:spPr>
          </p:cxnSp>
          <p:sp>
            <p:nvSpPr>
              <p:cNvPr id="57" name="Oval 9"/>
              <p:cNvSpPr>
                <a:spLocks noChangeArrowheads="1"/>
              </p:cNvSpPr>
              <p:nvPr/>
            </p:nvSpPr>
            <p:spPr bwMode="auto">
              <a:xfrm>
                <a:off x="33528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5</a:t>
                </a:r>
              </a:p>
            </p:txBody>
          </p:sp>
          <p:sp>
            <p:nvSpPr>
              <p:cNvPr id="58" name="Oval 11"/>
              <p:cNvSpPr>
                <a:spLocks noChangeArrowheads="1"/>
              </p:cNvSpPr>
              <p:nvPr/>
            </p:nvSpPr>
            <p:spPr bwMode="auto">
              <a:xfrm>
                <a:off x="2743200" y="26670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3</a:t>
                </a:r>
              </a:p>
            </p:txBody>
          </p:sp>
          <p:cxnSp>
            <p:nvCxnSpPr>
              <p:cNvPr id="59" name="AutoShape 12"/>
              <p:cNvCxnSpPr>
                <a:cxnSpLocks noChangeShapeType="1"/>
                <a:stCxn id="65" idx="3"/>
                <a:endCxn id="58" idx="0"/>
              </p:cNvCxnSpPr>
              <p:nvPr/>
            </p:nvCxnSpPr>
            <p:spPr bwMode="auto">
              <a:xfrm flipH="1">
                <a:off x="3048000" y="2132013"/>
                <a:ext cx="850900" cy="534987"/>
              </a:xfrm>
              <a:prstGeom prst="straightConnector1">
                <a:avLst/>
              </a:prstGeom>
              <a:noFill/>
              <a:ln w="28575">
                <a:solidFill>
                  <a:schemeClr val="tx1"/>
                </a:solidFill>
                <a:round/>
                <a:tailEnd type="triangle" w="med" len="med"/>
              </a:ln>
            </p:spPr>
          </p:cxnSp>
          <p:sp>
            <p:nvSpPr>
              <p:cNvPr id="60" name="Oval 13"/>
              <p:cNvSpPr>
                <a:spLocks noChangeArrowheads="1"/>
              </p:cNvSpPr>
              <p:nvPr/>
            </p:nvSpPr>
            <p:spPr bwMode="auto">
              <a:xfrm>
                <a:off x="5562600" y="3505200"/>
                <a:ext cx="963488"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11</a:t>
                </a:r>
              </a:p>
            </p:txBody>
          </p:sp>
          <p:cxnSp>
            <p:nvCxnSpPr>
              <p:cNvPr id="61" name="AutoShape 14"/>
              <p:cNvCxnSpPr>
                <a:cxnSpLocks noChangeShapeType="1"/>
                <a:stCxn id="54" idx="5"/>
                <a:endCxn id="60" idx="0"/>
              </p:cNvCxnSpPr>
              <p:nvPr/>
            </p:nvCxnSpPr>
            <p:spPr bwMode="auto">
              <a:xfrm>
                <a:off x="5397126" y="2969885"/>
                <a:ext cx="647218" cy="535315"/>
              </a:xfrm>
              <a:prstGeom prst="straightConnector1">
                <a:avLst/>
              </a:prstGeom>
              <a:noFill/>
              <a:ln w="28575">
                <a:solidFill>
                  <a:schemeClr val="tx1"/>
                </a:solidFill>
                <a:round/>
                <a:tailEnd type="triangle" w="med" len="med"/>
              </a:ln>
            </p:spPr>
          </p:cxnSp>
          <p:sp>
            <p:nvSpPr>
              <p:cNvPr id="62" name="Oval 15"/>
              <p:cNvSpPr>
                <a:spLocks noChangeArrowheads="1"/>
              </p:cNvSpPr>
              <p:nvPr/>
            </p:nvSpPr>
            <p:spPr bwMode="auto">
              <a:xfrm>
                <a:off x="6022032" y="4419600"/>
                <a:ext cx="1008112"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13</a:t>
                </a:r>
              </a:p>
            </p:txBody>
          </p:sp>
          <p:cxnSp>
            <p:nvCxnSpPr>
              <p:cNvPr id="63" name="AutoShape 16"/>
              <p:cNvCxnSpPr>
                <a:cxnSpLocks noChangeShapeType="1"/>
                <a:stCxn id="60" idx="5"/>
                <a:endCxn id="62" idx="0"/>
              </p:cNvCxnSpPr>
              <p:nvPr/>
            </p:nvCxnSpPr>
            <p:spPr bwMode="auto">
              <a:xfrm>
                <a:off x="6384988" y="3960485"/>
                <a:ext cx="141100" cy="459115"/>
              </a:xfrm>
              <a:prstGeom prst="straightConnector1">
                <a:avLst/>
              </a:prstGeom>
              <a:noFill/>
              <a:ln w="28575">
                <a:solidFill>
                  <a:schemeClr val="tx1"/>
                </a:solidFill>
                <a:round/>
                <a:tailEnd type="triangle" w="med" len="med"/>
              </a:ln>
            </p:spPr>
          </p:cxnSp>
          <p:sp>
            <p:nvSpPr>
              <p:cNvPr id="64" name="Oval 17"/>
              <p:cNvSpPr>
                <a:spLocks noChangeArrowheads="1"/>
              </p:cNvSpPr>
              <p:nvPr/>
            </p:nvSpPr>
            <p:spPr bwMode="auto">
              <a:xfrm>
                <a:off x="21336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a:t>
                </a:r>
              </a:p>
            </p:txBody>
          </p:sp>
          <p:sp>
            <p:nvSpPr>
              <p:cNvPr id="65" name="Oval 19"/>
              <p:cNvSpPr>
                <a:spLocks noChangeArrowheads="1"/>
              </p:cNvSpPr>
              <p:nvPr/>
            </p:nvSpPr>
            <p:spPr bwMode="auto">
              <a:xfrm>
                <a:off x="3810000" y="16764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6</a:t>
                </a:r>
              </a:p>
            </p:txBody>
          </p:sp>
          <p:sp>
            <p:nvSpPr>
              <p:cNvPr id="66" name="Oval 20"/>
              <p:cNvSpPr>
                <a:spLocks noChangeArrowheads="1"/>
              </p:cNvSpPr>
              <p:nvPr/>
            </p:nvSpPr>
            <p:spPr bwMode="auto">
              <a:xfrm>
                <a:off x="5029200" y="44196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9</a:t>
                </a:r>
              </a:p>
            </p:txBody>
          </p:sp>
          <p:cxnSp>
            <p:nvCxnSpPr>
              <p:cNvPr id="67" name="AutoShape 21"/>
              <p:cNvCxnSpPr>
                <a:cxnSpLocks noChangeShapeType="1"/>
                <a:stCxn id="60" idx="3"/>
                <a:endCxn id="66" idx="0"/>
              </p:cNvCxnSpPr>
              <p:nvPr/>
            </p:nvCxnSpPr>
            <p:spPr bwMode="auto">
              <a:xfrm flipH="1">
                <a:off x="5334000" y="3960485"/>
                <a:ext cx="369700" cy="459115"/>
              </a:xfrm>
              <a:prstGeom prst="straightConnector1">
                <a:avLst/>
              </a:prstGeom>
              <a:noFill/>
              <a:ln w="28575">
                <a:solidFill>
                  <a:schemeClr val="tx1"/>
                </a:solidFill>
                <a:round/>
                <a:tailEnd type="triangle" w="med" len="med"/>
              </a:ln>
            </p:spPr>
          </p:cxnSp>
          <p:cxnSp>
            <p:nvCxnSpPr>
              <p:cNvPr id="68" name="AutoShape 22"/>
              <p:cNvCxnSpPr>
                <a:cxnSpLocks noChangeShapeType="1"/>
                <a:stCxn id="65" idx="5"/>
                <a:endCxn id="54" idx="0"/>
              </p:cNvCxnSpPr>
              <p:nvPr/>
            </p:nvCxnSpPr>
            <p:spPr bwMode="auto">
              <a:xfrm>
                <a:off x="4330700" y="2132013"/>
                <a:ext cx="850900" cy="382587"/>
              </a:xfrm>
              <a:prstGeom prst="straightConnector1">
                <a:avLst/>
              </a:prstGeom>
              <a:noFill/>
              <a:ln w="28575">
                <a:solidFill>
                  <a:srgbClr val="FF0000"/>
                </a:solidFill>
                <a:round/>
                <a:tailEnd type="triangle" w="med" len="med"/>
              </a:ln>
            </p:spPr>
          </p:cxnSp>
          <p:cxnSp>
            <p:nvCxnSpPr>
              <p:cNvPr id="69" name="AutoShape 23"/>
              <p:cNvCxnSpPr>
                <a:cxnSpLocks noChangeShapeType="1"/>
                <a:stCxn id="64" idx="4"/>
                <a:endCxn id="58"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tailEnd type="triangle" w="med" len="med"/>
              </a:ln>
            </p:spPr>
          </p:cxnSp>
          <p:cxnSp>
            <p:nvCxnSpPr>
              <p:cNvPr id="70" name="AutoShape 24"/>
              <p:cNvCxnSpPr>
                <a:cxnSpLocks noChangeShapeType="1"/>
                <a:stCxn id="57" idx="4"/>
                <a:endCxn id="65"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tailEnd type="triangle" w="med" len="med"/>
              </a:ln>
            </p:spPr>
          </p:cxnSp>
          <p:cxnSp>
            <p:nvCxnSpPr>
              <p:cNvPr id="71" name="AutoShape 25"/>
              <p:cNvCxnSpPr>
                <a:cxnSpLocks noChangeShapeType="1"/>
                <a:stCxn id="55" idx="4"/>
                <a:endCxn id="54"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tailEnd type="triangle" w="med" len="med"/>
              </a:ln>
            </p:spPr>
          </p:cxnSp>
          <p:cxnSp>
            <p:nvCxnSpPr>
              <p:cNvPr id="72" name="AutoShape 26"/>
              <p:cNvCxnSpPr>
                <a:cxnSpLocks noChangeShapeType="1"/>
                <a:stCxn id="66" idx="4"/>
                <a:endCxn id="60" idx="4"/>
              </p:cNvCxnSpPr>
              <p:nvPr/>
            </p:nvCxnSpPr>
            <p:spPr bwMode="auto">
              <a:xfrm rot="5400000" flipH="1" flipV="1">
                <a:off x="5231972" y="4140628"/>
                <a:ext cx="914400" cy="710344"/>
              </a:xfrm>
              <a:prstGeom prst="curvedConnector3">
                <a:avLst>
                  <a:gd name="adj1" fmla="val -16935"/>
                </a:avLst>
              </a:prstGeom>
              <a:noFill/>
              <a:ln w="28575">
                <a:solidFill>
                  <a:schemeClr val="tx1"/>
                </a:solidFill>
                <a:prstDash val="dash"/>
                <a:round/>
                <a:tailEnd type="triangle" w="med" len="med"/>
              </a:ln>
            </p:spPr>
          </p:cxnSp>
        </p:grpSp>
        <p:cxnSp>
          <p:nvCxnSpPr>
            <p:cNvPr id="52" name="AutoShape 12"/>
            <p:cNvCxnSpPr>
              <a:cxnSpLocks noChangeShapeType="1"/>
              <a:stCxn id="58" idx="3"/>
              <a:endCxn id="64" idx="0"/>
            </p:cNvCxnSpPr>
            <p:nvPr/>
          </p:nvCxnSpPr>
          <p:spPr bwMode="auto">
            <a:xfrm flipH="1">
              <a:off x="2378932" y="3721627"/>
              <a:ext cx="423050" cy="420755"/>
            </a:xfrm>
            <a:prstGeom prst="straightConnector1">
              <a:avLst/>
            </a:prstGeom>
            <a:noFill/>
            <a:ln w="28575">
              <a:solidFill>
                <a:schemeClr val="tx1"/>
              </a:solidFill>
              <a:round/>
              <a:tailEnd type="triangle" w="med" len="med"/>
            </a:ln>
          </p:spPr>
        </p:cxnSp>
        <p:cxnSp>
          <p:nvCxnSpPr>
            <p:cNvPr id="53" name="AutoShape 12"/>
            <p:cNvCxnSpPr>
              <a:cxnSpLocks noChangeShapeType="1"/>
              <a:stCxn id="58" idx="5"/>
              <a:endCxn id="57" idx="0"/>
            </p:cNvCxnSpPr>
            <p:nvPr/>
          </p:nvCxnSpPr>
          <p:spPr bwMode="auto">
            <a:xfrm>
              <a:off x="3264730" y="3721627"/>
              <a:ext cx="423049" cy="420755"/>
            </a:xfrm>
            <a:prstGeom prst="straightConnector1">
              <a:avLst/>
            </a:prstGeom>
            <a:noFill/>
            <a:ln w="28575">
              <a:solidFill>
                <a:schemeClr val="tx1"/>
              </a:solidFill>
              <a:round/>
              <a:tailEnd type="triangle" w="med" len="med"/>
            </a:ln>
          </p:spPr>
        </p:cxnSp>
      </p:grpSp>
    </p:spTree>
  </p:cSld>
  <p:clrMapOvr>
    <a:masterClrMapping/>
  </p:clrMapOvr>
  <p:transition advTm="81566"/>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Threaded tree Transversal</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0" name="Text Box 27"/>
          <p:cNvSpPr txBox="1">
            <a:spLocks noChangeArrowheads="1"/>
          </p:cNvSpPr>
          <p:nvPr/>
        </p:nvSpPr>
        <p:spPr bwMode="auto">
          <a:xfrm>
            <a:off x="7092280" y="1772816"/>
            <a:ext cx="1219200" cy="2677656"/>
          </a:xfrm>
          <a:prstGeom prst="rect">
            <a:avLst/>
          </a:prstGeom>
          <a:noFill/>
          <a:ln w="38100">
            <a:noFill/>
            <a:miter lim="800000"/>
          </a:ln>
        </p:spPr>
        <p:txBody>
          <a:bodyPr>
            <a:spAutoFit/>
          </a:bodyPr>
          <a:lstStyle/>
          <a:p>
            <a:pPr algn="ctr"/>
            <a:r>
              <a:rPr lang="en-US" sz="2400" u="sng" dirty="0">
                <a:latin typeface="Calibri" pitchFamily="34" charset="0"/>
                <a:cs typeface="Calibri" pitchFamily="34" charset="0"/>
              </a:rPr>
              <a:t>Outpu</a:t>
            </a:r>
            <a:r>
              <a:rPr lang="en-US" sz="2400" dirty="0">
                <a:latin typeface="Calibri" pitchFamily="34" charset="0"/>
                <a:cs typeface="Calibri" pitchFamily="34" charset="0"/>
              </a:rPr>
              <a:t>t</a:t>
            </a:r>
          </a:p>
          <a:p>
            <a:pPr algn="ctr"/>
            <a:r>
              <a:rPr lang="en-US" sz="2400" dirty="0" smtClean="0">
                <a:latin typeface="Calibri" pitchFamily="34" charset="0"/>
                <a:cs typeface="Calibri" pitchFamily="34" charset="0"/>
              </a:rPr>
              <a:t>1</a:t>
            </a:r>
          </a:p>
          <a:p>
            <a:pPr algn="ctr"/>
            <a:r>
              <a:rPr lang="en-IN" sz="2400" dirty="0" smtClean="0">
                <a:latin typeface="Calibri" pitchFamily="34" charset="0"/>
                <a:cs typeface="Calibri" pitchFamily="34" charset="0"/>
              </a:rPr>
              <a:t>3</a:t>
            </a:r>
          </a:p>
          <a:p>
            <a:pPr algn="ctr"/>
            <a:r>
              <a:rPr lang="en-IN" sz="2400" dirty="0" smtClean="0">
                <a:latin typeface="Calibri" pitchFamily="34" charset="0"/>
                <a:cs typeface="Calibri" pitchFamily="34" charset="0"/>
              </a:rPr>
              <a:t>5</a:t>
            </a:r>
          </a:p>
          <a:p>
            <a:pPr algn="ctr"/>
            <a:r>
              <a:rPr lang="en-IN" sz="2400" dirty="0" smtClean="0">
                <a:latin typeface="Calibri" pitchFamily="34" charset="0"/>
                <a:cs typeface="Calibri" pitchFamily="34" charset="0"/>
              </a:rPr>
              <a:t>6</a:t>
            </a:r>
          </a:p>
          <a:p>
            <a:pPr algn="ctr"/>
            <a:r>
              <a:rPr lang="en-IN" sz="2400" dirty="0" smtClean="0">
                <a:latin typeface="Calibri" pitchFamily="34" charset="0"/>
                <a:cs typeface="Calibri" pitchFamily="34" charset="0"/>
              </a:rPr>
              <a:t>7</a:t>
            </a:r>
          </a:p>
          <a:p>
            <a:pPr algn="ctr"/>
            <a:r>
              <a:rPr lang="en-IN" sz="2400" dirty="0" smtClean="0">
                <a:latin typeface="Calibri" pitchFamily="34" charset="0"/>
                <a:cs typeface="Calibri" pitchFamily="34" charset="0"/>
              </a:rPr>
              <a:t>8</a:t>
            </a:r>
            <a:endParaRPr lang="en-US" sz="2400" dirty="0" smtClean="0">
              <a:latin typeface="Calibri" pitchFamily="34" charset="0"/>
              <a:cs typeface="Calibri" pitchFamily="34" charset="0"/>
            </a:endParaRPr>
          </a:p>
        </p:txBody>
      </p:sp>
      <p:sp>
        <p:nvSpPr>
          <p:cNvPr id="31" name="Text Box 26"/>
          <p:cNvSpPr txBox="1">
            <a:spLocks noChangeArrowheads="1"/>
          </p:cNvSpPr>
          <p:nvPr/>
        </p:nvSpPr>
        <p:spPr bwMode="auto">
          <a:xfrm>
            <a:off x="539552" y="6021288"/>
            <a:ext cx="7992888" cy="461665"/>
          </a:xfrm>
          <a:prstGeom prst="rect">
            <a:avLst/>
          </a:prstGeom>
          <a:noFill/>
          <a:ln w="38100">
            <a:noFill/>
            <a:miter lim="800000"/>
          </a:ln>
        </p:spPr>
        <p:txBody>
          <a:bodyPr wrap="square">
            <a:spAutoFit/>
          </a:bodyPr>
          <a:lstStyle/>
          <a:p>
            <a:pPr>
              <a:spcBef>
                <a:spcPct val="50000"/>
              </a:spcBef>
            </a:pPr>
            <a:r>
              <a:rPr lang="en-US" sz="2400" dirty="0" smtClean="0">
                <a:latin typeface="Calibri" pitchFamily="34" charset="0"/>
                <a:cs typeface="Calibri" pitchFamily="34" charset="0"/>
              </a:rPr>
              <a:t>Follow thread to right, print node</a:t>
            </a:r>
            <a:endParaRPr lang="en-US" sz="2400" dirty="0">
              <a:latin typeface="Calibri" pitchFamily="34" charset="0"/>
              <a:cs typeface="Calibri" pitchFamily="34" charset="0"/>
            </a:endParaRPr>
          </a:p>
        </p:txBody>
      </p:sp>
      <p:grpSp>
        <p:nvGrpSpPr>
          <p:cNvPr id="2" name="Group 28"/>
          <p:cNvGrpSpPr/>
          <p:nvPr/>
        </p:nvGrpSpPr>
        <p:grpSpPr>
          <a:xfrm>
            <a:off x="2051720" y="2132856"/>
            <a:ext cx="5256584" cy="3600400"/>
            <a:chOff x="2051720" y="2132856"/>
            <a:chExt cx="5256584" cy="3600400"/>
          </a:xfrm>
        </p:grpSpPr>
        <p:grpSp>
          <p:nvGrpSpPr>
            <p:cNvPr id="3" name="Group 8"/>
            <p:cNvGrpSpPr/>
            <p:nvPr/>
          </p:nvGrpSpPr>
          <p:grpSpPr>
            <a:xfrm>
              <a:off x="2051720" y="2132856"/>
              <a:ext cx="5256584" cy="3600400"/>
              <a:chOff x="2133600" y="1676400"/>
              <a:chExt cx="4896544" cy="3276600"/>
            </a:xfrm>
          </p:grpSpPr>
          <p:sp>
            <p:nvSpPr>
              <p:cNvPr id="54" name="Oval 6"/>
              <p:cNvSpPr>
                <a:spLocks noChangeArrowheads="1"/>
              </p:cNvSpPr>
              <p:nvPr/>
            </p:nvSpPr>
            <p:spPr bwMode="auto">
              <a:xfrm>
                <a:off x="4876800" y="2514600"/>
                <a:ext cx="609600" cy="533400"/>
              </a:xfrm>
              <a:prstGeom prst="ellipse">
                <a:avLst/>
              </a:prstGeom>
              <a:solidFill>
                <a:schemeClr val="accent2">
                  <a:lumMod val="50000"/>
                </a:schemeClr>
              </a:solidFill>
              <a:ln w="9525">
                <a:noFill/>
                <a:round/>
              </a:ln>
            </p:spPr>
            <p:txBody>
              <a:bodyPr wrap="none" lIns="92075" tIns="46038" rIns="92075" bIns="46038" anchor="ctr"/>
              <a:lstStyle/>
              <a:p>
                <a:pPr eaLnBrk="0" hangingPunct="0"/>
                <a:r>
                  <a:rPr kumimoji="1" lang="en-US" sz="4400" b="1">
                    <a:solidFill>
                      <a:schemeClr val="bg1"/>
                    </a:solidFill>
                    <a:latin typeface="Calibri" pitchFamily="34" charset="0"/>
                    <a:cs typeface="Calibri" pitchFamily="34" charset="0"/>
                  </a:rPr>
                  <a:t>8</a:t>
                </a:r>
              </a:p>
            </p:txBody>
          </p:sp>
          <p:sp>
            <p:nvSpPr>
              <p:cNvPr id="55" name="Oval 7"/>
              <p:cNvSpPr>
                <a:spLocks noChangeArrowheads="1"/>
              </p:cNvSpPr>
              <p:nvPr/>
            </p:nvSpPr>
            <p:spPr bwMode="auto">
              <a:xfrm>
                <a:off x="43434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7</a:t>
                </a:r>
              </a:p>
            </p:txBody>
          </p:sp>
          <p:cxnSp>
            <p:nvCxnSpPr>
              <p:cNvPr id="56" name="AutoShape 8"/>
              <p:cNvCxnSpPr>
                <a:cxnSpLocks noChangeShapeType="1"/>
                <a:stCxn id="54" idx="3"/>
                <a:endCxn id="55" idx="0"/>
              </p:cNvCxnSpPr>
              <p:nvPr/>
            </p:nvCxnSpPr>
            <p:spPr bwMode="auto">
              <a:xfrm flipH="1">
                <a:off x="4648200" y="2970213"/>
                <a:ext cx="317500" cy="534987"/>
              </a:xfrm>
              <a:prstGeom prst="straightConnector1">
                <a:avLst/>
              </a:prstGeom>
              <a:noFill/>
              <a:ln w="28575">
                <a:solidFill>
                  <a:schemeClr val="tx1"/>
                </a:solidFill>
                <a:round/>
                <a:tailEnd type="triangle" w="med" len="med"/>
              </a:ln>
            </p:spPr>
          </p:cxnSp>
          <p:sp>
            <p:nvSpPr>
              <p:cNvPr id="57" name="Oval 9"/>
              <p:cNvSpPr>
                <a:spLocks noChangeArrowheads="1"/>
              </p:cNvSpPr>
              <p:nvPr/>
            </p:nvSpPr>
            <p:spPr bwMode="auto">
              <a:xfrm>
                <a:off x="33528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5</a:t>
                </a:r>
              </a:p>
            </p:txBody>
          </p:sp>
          <p:sp>
            <p:nvSpPr>
              <p:cNvPr id="58" name="Oval 11"/>
              <p:cNvSpPr>
                <a:spLocks noChangeArrowheads="1"/>
              </p:cNvSpPr>
              <p:nvPr/>
            </p:nvSpPr>
            <p:spPr bwMode="auto">
              <a:xfrm>
                <a:off x="2743200" y="26670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3</a:t>
                </a:r>
              </a:p>
            </p:txBody>
          </p:sp>
          <p:cxnSp>
            <p:nvCxnSpPr>
              <p:cNvPr id="59" name="AutoShape 12"/>
              <p:cNvCxnSpPr>
                <a:cxnSpLocks noChangeShapeType="1"/>
                <a:stCxn id="65" idx="3"/>
                <a:endCxn id="58" idx="0"/>
              </p:cNvCxnSpPr>
              <p:nvPr/>
            </p:nvCxnSpPr>
            <p:spPr bwMode="auto">
              <a:xfrm flipH="1">
                <a:off x="3048000" y="2132013"/>
                <a:ext cx="850900" cy="534987"/>
              </a:xfrm>
              <a:prstGeom prst="straightConnector1">
                <a:avLst/>
              </a:prstGeom>
              <a:noFill/>
              <a:ln w="28575">
                <a:solidFill>
                  <a:schemeClr val="tx1"/>
                </a:solidFill>
                <a:round/>
                <a:tailEnd type="triangle" w="med" len="med"/>
              </a:ln>
            </p:spPr>
          </p:cxnSp>
          <p:sp>
            <p:nvSpPr>
              <p:cNvPr id="60" name="Oval 13"/>
              <p:cNvSpPr>
                <a:spLocks noChangeArrowheads="1"/>
              </p:cNvSpPr>
              <p:nvPr/>
            </p:nvSpPr>
            <p:spPr bwMode="auto">
              <a:xfrm>
                <a:off x="5562600" y="3505200"/>
                <a:ext cx="963488"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11</a:t>
                </a:r>
              </a:p>
            </p:txBody>
          </p:sp>
          <p:cxnSp>
            <p:nvCxnSpPr>
              <p:cNvPr id="61" name="AutoShape 14"/>
              <p:cNvCxnSpPr>
                <a:cxnSpLocks noChangeShapeType="1"/>
                <a:stCxn id="54" idx="5"/>
                <a:endCxn id="60" idx="0"/>
              </p:cNvCxnSpPr>
              <p:nvPr/>
            </p:nvCxnSpPr>
            <p:spPr bwMode="auto">
              <a:xfrm>
                <a:off x="5397126" y="2969885"/>
                <a:ext cx="647218" cy="535315"/>
              </a:xfrm>
              <a:prstGeom prst="straightConnector1">
                <a:avLst/>
              </a:prstGeom>
              <a:noFill/>
              <a:ln w="28575">
                <a:solidFill>
                  <a:schemeClr val="tx1"/>
                </a:solidFill>
                <a:round/>
                <a:tailEnd type="triangle" w="med" len="med"/>
              </a:ln>
            </p:spPr>
          </p:cxnSp>
          <p:sp>
            <p:nvSpPr>
              <p:cNvPr id="62" name="Oval 15"/>
              <p:cNvSpPr>
                <a:spLocks noChangeArrowheads="1"/>
              </p:cNvSpPr>
              <p:nvPr/>
            </p:nvSpPr>
            <p:spPr bwMode="auto">
              <a:xfrm>
                <a:off x="6022032" y="4419600"/>
                <a:ext cx="1008112"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13</a:t>
                </a:r>
              </a:p>
            </p:txBody>
          </p:sp>
          <p:cxnSp>
            <p:nvCxnSpPr>
              <p:cNvPr id="63" name="AutoShape 16"/>
              <p:cNvCxnSpPr>
                <a:cxnSpLocks noChangeShapeType="1"/>
                <a:stCxn id="60" idx="5"/>
                <a:endCxn id="62" idx="0"/>
              </p:cNvCxnSpPr>
              <p:nvPr/>
            </p:nvCxnSpPr>
            <p:spPr bwMode="auto">
              <a:xfrm>
                <a:off x="6384988" y="3960485"/>
                <a:ext cx="141100" cy="459115"/>
              </a:xfrm>
              <a:prstGeom prst="straightConnector1">
                <a:avLst/>
              </a:prstGeom>
              <a:noFill/>
              <a:ln w="28575">
                <a:solidFill>
                  <a:schemeClr val="tx1"/>
                </a:solidFill>
                <a:round/>
                <a:tailEnd type="triangle" w="med" len="med"/>
              </a:ln>
            </p:spPr>
          </p:cxnSp>
          <p:sp>
            <p:nvSpPr>
              <p:cNvPr id="64" name="Oval 17"/>
              <p:cNvSpPr>
                <a:spLocks noChangeArrowheads="1"/>
              </p:cNvSpPr>
              <p:nvPr/>
            </p:nvSpPr>
            <p:spPr bwMode="auto">
              <a:xfrm>
                <a:off x="21336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a:t>
                </a:r>
              </a:p>
            </p:txBody>
          </p:sp>
          <p:sp>
            <p:nvSpPr>
              <p:cNvPr id="65" name="Oval 19"/>
              <p:cNvSpPr>
                <a:spLocks noChangeArrowheads="1"/>
              </p:cNvSpPr>
              <p:nvPr/>
            </p:nvSpPr>
            <p:spPr bwMode="auto">
              <a:xfrm>
                <a:off x="3810000" y="16764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6</a:t>
                </a:r>
              </a:p>
            </p:txBody>
          </p:sp>
          <p:sp>
            <p:nvSpPr>
              <p:cNvPr id="66" name="Oval 20"/>
              <p:cNvSpPr>
                <a:spLocks noChangeArrowheads="1"/>
              </p:cNvSpPr>
              <p:nvPr/>
            </p:nvSpPr>
            <p:spPr bwMode="auto">
              <a:xfrm>
                <a:off x="5029200" y="4419600"/>
                <a:ext cx="609600"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9</a:t>
                </a:r>
              </a:p>
            </p:txBody>
          </p:sp>
          <p:cxnSp>
            <p:nvCxnSpPr>
              <p:cNvPr id="67" name="AutoShape 21"/>
              <p:cNvCxnSpPr>
                <a:cxnSpLocks noChangeShapeType="1"/>
                <a:stCxn id="60" idx="3"/>
                <a:endCxn id="66" idx="0"/>
              </p:cNvCxnSpPr>
              <p:nvPr/>
            </p:nvCxnSpPr>
            <p:spPr bwMode="auto">
              <a:xfrm flipH="1">
                <a:off x="5334000" y="3960485"/>
                <a:ext cx="369700" cy="459115"/>
              </a:xfrm>
              <a:prstGeom prst="straightConnector1">
                <a:avLst/>
              </a:prstGeom>
              <a:noFill/>
              <a:ln w="28575">
                <a:solidFill>
                  <a:schemeClr val="tx1"/>
                </a:solidFill>
                <a:round/>
                <a:tailEnd type="triangle" w="med" len="med"/>
              </a:ln>
            </p:spPr>
          </p:cxnSp>
          <p:cxnSp>
            <p:nvCxnSpPr>
              <p:cNvPr id="68" name="AutoShape 22"/>
              <p:cNvCxnSpPr>
                <a:cxnSpLocks noChangeShapeType="1"/>
                <a:stCxn id="65" idx="5"/>
                <a:endCxn id="54" idx="0"/>
              </p:cNvCxnSpPr>
              <p:nvPr/>
            </p:nvCxnSpPr>
            <p:spPr bwMode="auto">
              <a:xfrm>
                <a:off x="4330700" y="2132013"/>
                <a:ext cx="850900" cy="382587"/>
              </a:xfrm>
              <a:prstGeom prst="straightConnector1">
                <a:avLst/>
              </a:prstGeom>
              <a:noFill/>
              <a:ln w="28575">
                <a:solidFill>
                  <a:schemeClr val="tx1"/>
                </a:solidFill>
                <a:round/>
                <a:tailEnd type="triangle" w="med" len="med"/>
              </a:ln>
            </p:spPr>
          </p:cxnSp>
          <p:cxnSp>
            <p:nvCxnSpPr>
              <p:cNvPr id="69" name="AutoShape 23"/>
              <p:cNvCxnSpPr>
                <a:cxnSpLocks noChangeShapeType="1"/>
                <a:stCxn id="64" idx="4"/>
                <a:endCxn id="58"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tailEnd type="triangle" w="med" len="med"/>
              </a:ln>
            </p:spPr>
          </p:cxnSp>
          <p:cxnSp>
            <p:nvCxnSpPr>
              <p:cNvPr id="70" name="AutoShape 24"/>
              <p:cNvCxnSpPr>
                <a:cxnSpLocks noChangeShapeType="1"/>
                <a:stCxn id="57" idx="4"/>
                <a:endCxn id="65"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tailEnd type="triangle" w="med" len="med"/>
              </a:ln>
            </p:spPr>
          </p:cxnSp>
          <p:cxnSp>
            <p:nvCxnSpPr>
              <p:cNvPr id="71" name="AutoShape 25"/>
              <p:cNvCxnSpPr>
                <a:cxnSpLocks noChangeShapeType="1"/>
                <a:stCxn id="55" idx="4"/>
                <a:endCxn id="54" idx="4"/>
              </p:cNvCxnSpPr>
              <p:nvPr/>
            </p:nvCxnSpPr>
            <p:spPr bwMode="auto">
              <a:xfrm rot="5400000" flipH="1" flipV="1">
                <a:off x="4419600" y="3276600"/>
                <a:ext cx="990600" cy="533400"/>
              </a:xfrm>
              <a:prstGeom prst="curvedConnector3">
                <a:avLst>
                  <a:gd name="adj1" fmla="val -23079"/>
                </a:avLst>
              </a:prstGeom>
              <a:noFill/>
              <a:ln w="28575">
                <a:solidFill>
                  <a:srgbClr val="FF0000"/>
                </a:solidFill>
                <a:prstDash val="dash"/>
                <a:round/>
                <a:tailEnd type="triangle" w="med" len="med"/>
              </a:ln>
            </p:spPr>
          </p:cxnSp>
          <p:cxnSp>
            <p:nvCxnSpPr>
              <p:cNvPr id="72" name="AutoShape 26"/>
              <p:cNvCxnSpPr>
                <a:cxnSpLocks noChangeShapeType="1"/>
                <a:stCxn id="66" idx="4"/>
                <a:endCxn id="60" idx="4"/>
              </p:cNvCxnSpPr>
              <p:nvPr/>
            </p:nvCxnSpPr>
            <p:spPr bwMode="auto">
              <a:xfrm rot="5400000" flipH="1" flipV="1">
                <a:off x="5231972" y="4140628"/>
                <a:ext cx="914400" cy="710344"/>
              </a:xfrm>
              <a:prstGeom prst="curvedConnector3">
                <a:avLst>
                  <a:gd name="adj1" fmla="val -16935"/>
                </a:avLst>
              </a:prstGeom>
              <a:noFill/>
              <a:ln w="28575">
                <a:solidFill>
                  <a:schemeClr val="tx1"/>
                </a:solidFill>
                <a:prstDash val="dash"/>
                <a:round/>
                <a:tailEnd type="triangle" w="med" len="med"/>
              </a:ln>
            </p:spPr>
          </p:cxnSp>
        </p:grpSp>
        <p:cxnSp>
          <p:nvCxnSpPr>
            <p:cNvPr id="52" name="AutoShape 12"/>
            <p:cNvCxnSpPr>
              <a:cxnSpLocks noChangeShapeType="1"/>
              <a:stCxn id="58" idx="3"/>
              <a:endCxn id="64" idx="0"/>
            </p:cNvCxnSpPr>
            <p:nvPr/>
          </p:nvCxnSpPr>
          <p:spPr bwMode="auto">
            <a:xfrm flipH="1">
              <a:off x="2378932" y="3721627"/>
              <a:ext cx="423050" cy="420755"/>
            </a:xfrm>
            <a:prstGeom prst="straightConnector1">
              <a:avLst/>
            </a:prstGeom>
            <a:noFill/>
            <a:ln w="28575">
              <a:solidFill>
                <a:schemeClr val="tx1"/>
              </a:solidFill>
              <a:round/>
              <a:tailEnd type="triangle" w="med" len="med"/>
            </a:ln>
          </p:spPr>
        </p:cxnSp>
        <p:cxnSp>
          <p:nvCxnSpPr>
            <p:cNvPr id="53" name="AutoShape 12"/>
            <p:cNvCxnSpPr>
              <a:cxnSpLocks noChangeShapeType="1"/>
              <a:stCxn id="58" idx="5"/>
              <a:endCxn id="57" idx="0"/>
            </p:cNvCxnSpPr>
            <p:nvPr/>
          </p:nvCxnSpPr>
          <p:spPr bwMode="auto">
            <a:xfrm>
              <a:off x="3264730" y="3721627"/>
              <a:ext cx="423049" cy="420755"/>
            </a:xfrm>
            <a:prstGeom prst="straightConnector1">
              <a:avLst/>
            </a:prstGeom>
            <a:noFill/>
            <a:ln w="28575">
              <a:solidFill>
                <a:schemeClr val="tx1"/>
              </a:solidFill>
              <a:round/>
              <a:tailEnd type="triangle" w="med" len="med"/>
            </a:ln>
          </p:spPr>
        </p:cxnSp>
      </p:grpSp>
    </p:spTree>
  </p:cSld>
  <p:clrMapOvr>
    <a:masterClrMapping/>
  </p:clrMapOvr>
  <p:transition advTm="81566"/>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Threaded tree Transversal</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0" name="Text Box 27"/>
          <p:cNvSpPr txBox="1">
            <a:spLocks noChangeArrowheads="1"/>
          </p:cNvSpPr>
          <p:nvPr/>
        </p:nvSpPr>
        <p:spPr bwMode="auto">
          <a:xfrm>
            <a:off x="7092280" y="1772816"/>
            <a:ext cx="1219200" cy="3046988"/>
          </a:xfrm>
          <a:prstGeom prst="rect">
            <a:avLst/>
          </a:prstGeom>
          <a:noFill/>
          <a:ln w="38100">
            <a:noFill/>
            <a:miter lim="800000"/>
          </a:ln>
        </p:spPr>
        <p:txBody>
          <a:bodyPr>
            <a:spAutoFit/>
          </a:bodyPr>
          <a:lstStyle/>
          <a:p>
            <a:pPr algn="ctr"/>
            <a:r>
              <a:rPr lang="en-US" sz="2400" u="sng" dirty="0">
                <a:latin typeface="Calibri" pitchFamily="34" charset="0"/>
                <a:cs typeface="Calibri" pitchFamily="34" charset="0"/>
              </a:rPr>
              <a:t>Outpu</a:t>
            </a:r>
            <a:r>
              <a:rPr lang="en-US" sz="2400" dirty="0">
                <a:latin typeface="Calibri" pitchFamily="34" charset="0"/>
                <a:cs typeface="Calibri" pitchFamily="34" charset="0"/>
              </a:rPr>
              <a:t>t</a:t>
            </a:r>
          </a:p>
          <a:p>
            <a:pPr algn="ctr"/>
            <a:r>
              <a:rPr lang="en-US" sz="2400" dirty="0" smtClean="0">
                <a:latin typeface="Calibri" pitchFamily="34" charset="0"/>
                <a:cs typeface="Calibri" pitchFamily="34" charset="0"/>
              </a:rPr>
              <a:t>1</a:t>
            </a:r>
          </a:p>
          <a:p>
            <a:pPr algn="ctr"/>
            <a:r>
              <a:rPr lang="en-IN" sz="2400" dirty="0" smtClean="0">
                <a:latin typeface="Calibri" pitchFamily="34" charset="0"/>
                <a:cs typeface="Calibri" pitchFamily="34" charset="0"/>
              </a:rPr>
              <a:t>3</a:t>
            </a:r>
          </a:p>
          <a:p>
            <a:pPr algn="ctr"/>
            <a:r>
              <a:rPr lang="en-IN" sz="2400" dirty="0" smtClean="0">
                <a:latin typeface="Calibri" pitchFamily="34" charset="0"/>
                <a:cs typeface="Calibri" pitchFamily="34" charset="0"/>
              </a:rPr>
              <a:t>5</a:t>
            </a:r>
          </a:p>
          <a:p>
            <a:pPr algn="ctr"/>
            <a:r>
              <a:rPr lang="en-IN" sz="2400" dirty="0" smtClean="0">
                <a:latin typeface="Calibri" pitchFamily="34" charset="0"/>
                <a:cs typeface="Calibri" pitchFamily="34" charset="0"/>
              </a:rPr>
              <a:t>6</a:t>
            </a:r>
          </a:p>
          <a:p>
            <a:pPr algn="ctr"/>
            <a:r>
              <a:rPr lang="en-IN" sz="2400" dirty="0" smtClean="0">
                <a:latin typeface="Calibri" pitchFamily="34" charset="0"/>
                <a:cs typeface="Calibri" pitchFamily="34" charset="0"/>
              </a:rPr>
              <a:t>7</a:t>
            </a:r>
          </a:p>
          <a:p>
            <a:pPr algn="ctr"/>
            <a:r>
              <a:rPr lang="en-IN" sz="2400" dirty="0" smtClean="0">
                <a:latin typeface="Calibri" pitchFamily="34" charset="0"/>
                <a:cs typeface="Calibri" pitchFamily="34" charset="0"/>
              </a:rPr>
              <a:t>8</a:t>
            </a:r>
          </a:p>
          <a:p>
            <a:pPr algn="ctr"/>
            <a:r>
              <a:rPr lang="en-IN" sz="2400" dirty="0" smtClean="0">
                <a:latin typeface="Calibri" pitchFamily="34" charset="0"/>
                <a:cs typeface="Calibri" pitchFamily="34" charset="0"/>
              </a:rPr>
              <a:t>9</a:t>
            </a:r>
            <a:endParaRPr lang="en-US" sz="2400" dirty="0" smtClean="0">
              <a:latin typeface="Calibri" pitchFamily="34" charset="0"/>
              <a:cs typeface="Calibri" pitchFamily="34" charset="0"/>
            </a:endParaRPr>
          </a:p>
        </p:txBody>
      </p:sp>
      <p:sp>
        <p:nvSpPr>
          <p:cNvPr id="31" name="Text Box 26"/>
          <p:cNvSpPr txBox="1">
            <a:spLocks noChangeArrowheads="1"/>
          </p:cNvSpPr>
          <p:nvPr/>
        </p:nvSpPr>
        <p:spPr bwMode="auto">
          <a:xfrm>
            <a:off x="539552" y="6021288"/>
            <a:ext cx="7992888" cy="461665"/>
          </a:xfrm>
          <a:prstGeom prst="rect">
            <a:avLst/>
          </a:prstGeom>
          <a:noFill/>
          <a:ln w="38100">
            <a:noFill/>
            <a:miter lim="800000"/>
          </a:ln>
        </p:spPr>
        <p:txBody>
          <a:bodyPr wrap="square">
            <a:spAutoFit/>
          </a:bodyPr>
          <a:lstStyle/>
          <a:p>
            <a:pPr>
              <a:spcBef>
                <a:spcPct val="50000"/>
              </a:spcBef>
            </a:pPr>
            <a:r>
              <a:rPr lang="en-US" sz="2400" dirty="0" smtClean="0">
                <a:latin typeface="+mj-lt"/>
              </a:rPr>
              <a:t>Follow link to right, go to leftmost node and print</a:t>
            </a:r>
            <a:endParaRPr lang="en-US" sz="2400" dirty="0">
              <a:latin typeface="+mj-lt"/>
            </a:endParaRPr>
          </a:p>
        </p:txBody>
      </p:sp>
      <p:grpSp>
        <p:nvGrpSpPr>
          <p:cNvPr id="2" name="Group 28"/>
          <p:cNvGrpSpPr/>
          <p:nvPr/>
        </p:nvGrpSpPr>
        <p:grpSpPr>
          <a:xfrm>
            <a:off x="2051720" y="2132856"/>
            <a:ext cx="5256584" cy="3600400"/>
            <a:chOff x="2051720" y="2132856"/>
            <a:chExt cx="5256584" cy="3600400"/>
          </a:xfrm>
        </p:grpSpPr>
        <p:grpSp>
          <p:nvGrpSpPr>
            <p:cNvPr id="3" name="Group 8"/>
            <p:cNvGrpSpPr/>
            <p:nvPr/>
          </p:nvGrpSpPr>
          <p:grpSpPr>
            <a:xfrm>
              <a:off x="2051720" y="2132856"/>
              <a:ext cx="5256584" cy="3600400"/>
              <a:chOff x="2133600" y="1676400"/>
              <a:chExt cx="4896544" cy="3276600"/>
            </a:xfrm>
          </p:grpSpPr>
          <p:sp>
            <p:nvSpPr>
              <p:cNvPr id="54" name="Oval 6"/>
              <p:cNvSpPr>
                <a:spLocks noChangeArrowheads="1"/>
              </p:cNvSpPr>
              <p:nvPr/>
            </p:nvSpPr>
            <p:spPr bwMode="auto">
              <a:xfrm>
                <a:off x="4876800" y="25146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8</a:t>
                </a:r>
              </a:p>
            </p:txBody>
          </p:sp>
          <p:sp>
            <p:nvSpPr>
              <p:cNvPr id="55" name="Oval 7"/>
              <p:cNvSpPr>
                <a:spLocks noChangeArrowheads="1"/>
              </p:cNvSpPr>
              <p:nvPr/>
            </p:nvSpPr>
            <p:spPr bwMode="auto">
              <a:xfrm>
                <a:off x="43434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7</a:t>
                </a:r>
              </a:p>
            </p:txBody>
          </p:sp>
          <p:cxnSp>
            <p:nvCxnSpPr>
              <p:cNvPr id="56" name="AutoShape 8"/>
              <p:cNvCxnSpPr>
                <a:cxnSpLocks noChangeShapeType="1"/>
                <a:stCxn id="54" idx="3"/>
                <a:endCxn id="55" idx="0"/>
              </p:cNvCxnSpPr>
              <p:nvPr/>
            </p:nvCxnSpPr>
            <p:spPr bwMode="auto">
              <a:xfrm flipH="1">
                <a:off x="4648200" y="2970213"/>
                <a:ext cx="317500" cy="534987"/>
              </a:xfrm>
              <a:prstGeom prst="straightConnector1">
                <a:avLst/>
              </a:prstGeom>
              <a:noFill/>
              <a:ln w="28575">
                <a:solidFill>
                  <a:schemeClr val="tx1"/>
                </a:solidFill>
                <a:round/>
                <a:tailEnd type="triangle" w="med" len="med"/>
              </a:ln>
            </p:spPr>
          </p:cxnSp>
          <p:sp>
            <p:nvSpPr>
              <p:cNvPr id="57" name="Oval 9"/>
              <p:cNvSpPr>
                <a:spLocks noChangeArrowheads="1"/>
              </p:cNvSpPr>
              <p:nvPr/>
            </p:nvSpPr>
            <p:spPr bwMode="auto">
              <a:xfrm>
                <a:off x="33528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5</a:t>
                </a:r>
              </a:p>
            </p:txBody>
          </p:sp>
          <p:sp>
            <p:nvSpPr>
              <p:cNvPr id="58" name="Oval 11"/>
              <p:cNvSpPr>
                <a:spLocks noChangeArrowheads="1"/>
              </p:cNvSpPr>
              <p:nvPr/>
            </p:nvSpPr>
            <p:spPr bwMode="auto">
              <a:xfrm>
                <a:off x="2743200" y="26670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3</a:t>
                </a:r>
              </a:p>
            </p:txBody>
          </p:sp>
          <p:cxnSp>
            <p:nvCxnSpPr>
              <p:cNvPr id="59" name="AutoShape 12"/>
              <p:cNvCxnSpPr>
                <a:cxnSpLocks noChangeShapeType="1"/>
                <a:stCxn id="65" idx="3"/>
                <a:endCxn id="58" idx="0"/>
              </p:cNvCxnSpPr>
              <p:nvPr/>
            </p:nvCxnSpPr>
            <p:spPr bwMode="auto">
              <a:xfrm flipH="1">
                <a:off x="3048000" y="2132013"/>
                <a:ext cx="850900" cy="534987"/>
              </a:xfrm>
              <a:prstGeom prst="straightConnector1">
                <a:avLst/>
              </a:prstGeom>
              <a:noFill/>
              <a:ln w="28575">
                <a:solidFill>
                  <a:schemeClr val="tx1"/>
                </a:solidFill>
                <a:round/>
                <a:tailEnd type="triangle" w="med" len="med"/>
              </a:ln>
            </p:spPr>
          </p:cxnSp>
          <p:sp>
            <p:nvSpPr>
              <p:cNvPr id="60" name="Oval 13"/>
              <p:cNvSpPr>
                <a:spLocks noChangeArrowheads="1"/>
              </p:cNvSpPr>
              <p:nvPr/>
            </p:nvSpPr>
            <p:spPr bwMode="auto">
              <a:xfrm>
                <a:off x="5562600" y="3505200"/>
                <a:ext cx="963488"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11</a:t>
                </a:r>
              </a:p>
            </p:txBody>
          </p:sp>
          <p:cxnSp>
            <p:nvCxnSpPr>
              <p:cNvPr id="61" name="AutoShape 14"/>
              <p:cNvCxnSpPr>
                <a:cxnSpLocks noChangeShapeType="1"/>
                <a:stCxn id="54" idx="5"/>
                <a:endCxn id="60" idx="0"/>
              </p:cNvCxnSpPr>
              <p:nvPr/>
            </p:nvCxnSpPr>
            <p:spPr bwMode="auto">
              <a:xfrm>
                <a:off x="5397126" y="2969885"/>
                <a:ext cx="647218" cy="535315"/>
              </a:xfrm>
              <a:prstGeom prst="straightConnector1">
                <a:avLst/>
              </a:prstGeom>
              <a:noFill/>
              <a:ln w="28575">
                <a:solidFill>
                  <a:srgbClr val="FF0000"/>
                </a:solidFill>
                <a:round/>
                <a:tailEnd type="triangle" w="med" len="med"/>
              </a:ln>
            </p:spPr>
          </p:cxnSp>
          <p:sp>
            <p:nvSpPr>
              <p:cNvPr id="62" name="Oval 15"/>
              <p:cNvSpPr>
                <a:spLocks noChangeArrowheads="1"/>
              </p:cNvSpPr>
              <p:nvPr/>
            </p:nvSpPr>
            <p:spPr bwMode="auto">
              <a:xfrm>
                <a:off x="6022032" y="4419600"/>
                <a:ext cx="1008112"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13</a:t>
                </a:r>
              </a:p>
            </p:txBody>
          </p:sp>
          <p:cxnSp>
            <p:nvCxnSpPr>
              <p:cNvPr id="63" name="AutoShape 16"/>
              <p:cNvCxnSpPr>
                <a:cxnSpLocks noChangeShapeType="1"/>
                <a:stCxn id="60" idx="5"/>
                <a:endCxn id="62" idx="0"/>
              </p:cNvCxnSpPr>
              <p:nvPr/>
            </p:nvCxnSpPr>
            <p:spPr bwMode="auto">
              <a:xfrm>
                <a:off x="6384988" y="3960485"/>
                <a:ext cx="141100" cy="459115"/>
              </a:xfrm>
              <a:prstGeom prst="straightConnector1">
                <a:avLst/>
              </a:prstGeom>
              <a:noFill/>
              <a:ln w="28575">
                <a:solidFill>
                  <a:schemeClr val="tx1"/>
                </a:solidFill>
                <a:round/>
                <a:tailEnd type="triangle" w="med" len="med"/>
              </a:ln>
            </p:spPr>
          </p:cxnSp>
          <p:sp>
            <p:nvSpPr>
              <p:cNvPr id="64" name="Oval 17"/>
              <p:cNvSpPr>
                <a:spLocks noChangeArrowheads="1"/>
              </p:cNvSpPr>
              <p:nvPr/>
            </p:nvSpPr>
            <p:spPr bwMode="auto">
              <a:xfrm>
                <a:off x="21336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a:t>
                </a:r>
              </a:p>
            </p:txBody>
          </p:sp>
          <p:sp>
            <p:nvSpPr>
              <p:cNvPr id="65" name="Oval 19"/>
              <p:cNvSpPr>
                <a:spLocks noChangeArrowheads="1"/>
              </p:cNvSpPr>
              <p:nvPr/>
            </p:nvSpPr>
            <p:spPr bwMode="auto">
              <a:xfrm>
                <a:off x="3810000" y="16764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6</a:t>
                </a:r>
              </a:p>
            </p:txBody>
          </p:sp>
          <p:sp>
            <p:nvSpPr>
              <p:cNvPr id="66" name="Oval 20"/>
              <p:cNvSpPr>
                <a:spLocks noChangeArrowheads="1"/>
              </p:cNvSpPr>
              <p:nvPr/>
            </p:nvSpPr>
            <p:spPr bwMode="auto">
              <a:xfrm>
                <a:off x="5029200" y="4419600"/>
                <a:ext cx="609600" cy="533400"/>
              </a:xfrm>
              <a:prstGeom prst="ellipse">
                <a:avLst/>
              </a:prstGeom>
              <a:solidFill>
                <a:schemeClr val="accent2">
                  <a:lumMod val="50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9</a:t>
                </a:r>
              </a:p>
            </p:txBody>
          </p:sp>
          <p:cxnSp>
            <p:nvCxnSpPr>
              <p:cNvPr id="67" name="AutoShape 21"/>
              <p:cNvCxnSpPr>
                <a:cxnSpLocks noChangeShapeType="1"/>
                <a:stCxn id="60" idx="3"/>
                <a:endCxn id="66" idx="0"/>
              </p:cNvCxnSpPr>
              <p:nvPr/>
            </p:nvCxnSpPr>
            <p:spPr bwMode="auto">
              <a:xfrm flipH="1">
                <a:off x="5334000" y="3960485"/>
                <a:ext cx="369700" cy="459115"/>
              </a:xfrm>
              <a:prstGeom prst="straightConnector1">
                <a:avLst/>
              </a:prstGeom>
              <a:noFill/>
              <a:ln w="28575">
                <a:solidFill>
                  <a:srgbClr val="FF0000"/>
                </a:solidFill>
                <a:round/>
                <a:tailEnd type="triangle" w="med" len="med"/>
              </a:ln>
            </p:spPr>
          </p:cxnSp>
          <p:cxnSp>
            <p:nvCxnSpPr>
              <p:cNvPr id="68" name="AutoShape 22"/>
              <p:cNvCxnSpPr>
                <a:cxnSpLocks noChangeShapeType="1"/>
                <a:stCxn id="65" idx="5"/>
                <a:endCxn id="54" idx="0"/>
              </p:cNvCxnSpPr>
              <p:nvPr/>
            </p:nvCxnSpPr>
            <p:spPr bwMode="auto">
              <a:xfrm>
                <a:off x="4330700" y="2132013"/>
                <a:ext cx="850900" cy="382587"/>
              </a:xfrm>
              <a:prstGeom prst="straightConnector1">
                <a:avLst/>
              </a:prstGeom>
              <a:noFill/>
              <a:ln w="28575">
                <a:solidFill>
                  <a:schemeClr val="tx1"/>
                </a:solidFill>
                <a:round/>
                <a:tailEnd type="triangle" w="med" len="med"/>
              </a:ln>
            </p:spPr>
          </p:cxnSp>
          <p:cxnSp>
            <p:nvCxnSpPr>
              <p:cNvPr id="69" name="AutoShape 23"/>
              <p:cNvCxnSpPr>
                <a:cxnSpLocks noChangeShapeType="1"/>
                <a:stCxn id="64" idx="4"/>
                <a:endCxn id="58"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tailEnd type="triangle" w="med" len="med"/>
              </a:ln>
            </p:spPr>
          </p:cxnSp>
          <p:cxnSp>
            <p:nvCxnSpPr>
              <p:cNvPr id="70" name="AutoShape 24"/>
              <p:cNvCxnSpPr>
                <a:cxnSpLocks noChangeShapeType="1"/>
                <a:stCxn id="57" idx="4"/>
                <a:endCxn id="65"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tailEnd type="triangle" w="med" len="med"/>
              </a:ln>
            </p:spPr>
          </p:cxnSp>
          <p:cxnSp>
            <p:nvCxnSpPr>
              <p:cNvPr id="71" name="AutoShape 25"/>
              <p:cNvCxnSpPr>
                <a:cxnSpLocks noChangeShapeType="1"/>
                <a:stCxn id="55" idx="4"/>
                <a:endCxn id="54"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tailEnd type="triangle" w="med" len="med"/>
              </a:ln>
            </p:spPr>
          </p:cxnSp>
          <p:cxnSp>
            <p:nvCxnSpPr>
              <p:cNvPr id="72" name="AutoShape 26"/>
              <p:cNvCxnSpPr>
                <a:cxnSpLocks noChangeShapeType="1"/>
                <a:stCxn id="66" idx="4"/>
                <a:endCxn id="60" idx="4"/>
              </p:cNvCxnSpPr>
              <p:nvPr/>
            </p:nvCxnSpPr>
            <p:spPr bwMode="auto">
              <a:xfrm rot="5400000" flipH="1" flipV="1">
                <a:off x="5231972" y="4140628"/>
                <a:ext cx="914400" cy="710344"/>
              </a:xfrm>
              <a:prstGeom prst="curvedConnector3">
                <a:avLst>
                  <a:gd name="adj1" fmla="val -16935"/>
                </a:avLst>
              </a:prstGeom>
              <a:noFill/>
              <a:ln w="28575">
                <a:solidFill>
                  <a:schemeClr val="tx1"/>
                </a:solidFill>
                <a:prstDash val="dash"/>
                <a:round/>
                <a:tailEnd type="triangle" w="med" len="med"/>
              </a:ln>
            </p:spPr>
          </p:cxnSp>
        </p:grpSp>
        <p:cxnSp>
          <p:nvCxnSpPr>
            <p:cNvPr id="52" name="AutoShape 12"/>
            <p:cNvCxnSpPr>
              <a:cxnSpLocks noChangeShapeType="1"/>
              <a:stCxn id="58" idx="3"/>
              <a:endCxn id="64" idx="0"/>
            </p:cNvCxnSpPr>
            <p:nvPr/>
          </p:nvCxnSpPr>
          <p:spPr bwMode="auto">
            <a:xfrm flipH="1">
              <a:off x="2378932" y="3721627"/>
              <a:ext cx="423050" cy="420755"/>
            </a:xfrm>
            <a:prstGeom prst="straightConnector1">
              <a:avLst/>
            </a:prstGeom>
            <a:noFill/>
            <a:ln w="28575">
              <a:solidFill>
                <a:schemeClr val="tx1"/>
              </a:solidFill>
              <a:round/>
              <a:tailEnd type="triangle" w="med" len="med"/>
            </a:ln>
          </p:spPr>
        </p:cxnSp>
        <p:cxnSp>
          <p:nvCxnSpPr>
            <p:cNvPr id="53" name="AutoShape 12"/>
            <p:cNvCxnSpPr>
              <a:cxnSpLocks noChangeShapeType="1"/>
              <a:stCxn id="58" idx="5"/>
              <a:endCxn id="57" idx="0"/>
            </p:cNvCxnSpPr>
            <p:nvPr/>
          </p:nvCxnSpPr>
          <p:spPr bwMode="auto">
            <a:xfrm>
              <a:off x="3264730" y="3721627"/>
              <a:ext cx="423049" cy="420755"/>
            </a:xfrm>
            <a:prstGeom prst="straightConnector1">
              <a:avLst/>
            </a:prstGeom>
            <a:noFill/>
            <a:ln w="28575">
              <a:solidFill>
                <a:schemeClr val="tx1"/>
              </a:solidFill>
              <a:round/>
              <a:tailEnd type="triangle" w="med" len="med"/>
            </a:ln>
          </p:spPr>
        </p:cxnSp>
      </p:grpSp>
    </p:spTree>
  </p:cSld>
  <p:clrMapOvr>
    <a:masterClrMapping/>
  </p:clrMapOvr>
  <p:transition advTm="81566"/>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mj-lt"/>
                <a:cs typeface="Arial" pitchFamily="34" charset="0"/>
              </a:rPr>
              <a:t>Basic Tree Concepts</a:t>
            </a:r>
            <a:endParaRPr lang="en-IN" altLang="en-US" sz="3000" b="1" dirty="0">
              <a:solidFill>
                <a:schemeClr val="bg1"/>
              </a:solidFill>
              <a:latin typeface="+mj-lt"/>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Content Placeholder 2"/>
          <p:cNvSpPr>
            <a:spLocks noGrp="1"/>
          </p:cNvSpPr>
          <p:nvPr>
            <p:ph idx="1"/>
          </p:nvPr>
        </p:nvSpPr>
        <p:spPr>
          <a:xfrm>
            <a:off x="0" y="2276872"/>
            <a:ext cx="9144000" cy="3456384"/>
          </a:xfrm>
        </p:spPr>
        <p:txBody>
          <a:bodyPr/>
          <a:lstStyle>
            <a:defPPr/>
          </a:lstStyle>
          <a:p>
            <a:pPr algn="just" eaLnBrk="1" hangingPunct="1">
              <a:buFont typeface="Arial" pitchFamily="34" charset="0"/>
              <a:buChar char="•"/>
            </a:pPr>
            <a:r>
              <a:rPr lang="en-US" sz="2400" dirty="0" smtClean="0">
                <a:latin typeface="Calibri" pitchFamily="34" charset="0"/>
                <a:cs typeface="Calibri" pitchFamily="34" charset="0"/>
              </a:rPr>
              <a:t>When the branch is directed toward the node, it is </a:t>
            </a:r>
            <a:r>
              <a:rPr lang="en-US" sz="2400" b="1" dirty="0" err="1" smtClean="0">
                <a:solidFill>
                  <a:srgbClr val="0070C0"/>
                </a:solidFill>
                <a:latin typeface="Calibri" pitchFamily="34" charset="0"/>
                <a:cs typeface="Calibri" pitchFamily="34" charset="0"/>
              </a:rPr>
              <a:t>indegree</a:t>
            </a:r>
            <a:r>
              <a:rPr lang="en-US" sz="2400" dirty="0" smtClean="0">
                <a:latin typeface="Calibri" pitchFamily="34" charset="0"/>
                <a:cs typeface="Calibri" pitchFamily="34" charset="0"/>
              </a:rPr>
              <a:t> branch.</a:t>
            </a:r>
          </a:p>
          <a:p>
            <a:pPr algn="just" eaLnBrk="1" hangingPunct="1">
              <a:buFont typeface="Arial" pitchFamily="34" charset="0"/>
              <a:buChar char="•"/>
            </a:pPr>
            <a:r>
              <a:rPr lang="en-US" sz="2400" dirty="0" smtClean="0">
                <a:latin typeface="Calibri" pitchFamily="34" charset="0"/>
                <a:cs typeface="Calibri" pitchFamily="34" charset="0"/>
              </a:rPr>
              <a:t>When the branch is directed away from the node, it is an </a:t>
            </a:r>
            <a:r>
              <a:rPr lang="en-US" sz="2400" b="1" dirty="0" err="1" smtClean="0">
                <a:solidFill>
                  <a:srgbClr val="0070C0"/>
                </a:solidFill>
                <a:latin typeface="Calibri" pitchFamily="34" charset="0"/>
                <a:cs typeface="Calibri" pitchFamily="34" charset="0"/>
              </a:rPr>
              <a:t>outdegree</a:t>
            </a:r>
            <a:r>
              <a:rPr lang="en-US" sz="2400" b="1" dirty="0" smtClean="0">
                <a:latin typeface="Calibri" pitchFamily="34" charset="0"/>
                <a:cs typeface="Calibri" pitchFamily="34" charset="0"/>
              </a:rPr>
              <a:t> </a:t>
            </a:r>
            <a:r>
              <a:rPr lang="en-US" sz="2400" dirty="0" smtClean="0">
                <a:latin typeface="Calibri" pitchFamily="34" charset="0"/>
                <a:cs typeface="Calibri" pitchFamily="34" charset="0"/>
              </a:rPr>
              <a:t>branch.</a:t>
            </a:r>
          </a:p>
          <a:p>
            <a:pPr algn="just" eaLnBrk="1" hangingPunct="1">
              <a:buFont typeface="Arial" pitchFamily="34" charset="0"/>
              <a:buChar char="•"/>
            </a:pPr>
            <a:r>
              <a:rPr lang="en-US" sz="2400" dirty="0" smtClean="0">
                <a:latin typeface="Calibri" pitchFamily="34" charset="0"/>
                <a:cs typeface="Calibri" pitchFamily="34" charset="0"/>
              </a:rPr>
              <a:t>The sum of the </a:t>
            </a:r>
            <a:r>
              <a:rPr lang="en-US" sz="2400" dirty="0" err="1" smtClean="0">
                <a:latin typeface="Calibri" pitchFamily="34" charset="0"/>
                <a:cs typeface="Calibri" pitchFamily="34" charset="0"/>
              </a:rPr>
              <a:t>indegree</a:t>
            </a:r>
            <a:r>
              <a:rPr lang="en-US" sz="2400" dirty="0" smtClean="0">
                <a:latin typeface="Calibri" pitchFamily="34" charset="0"/>
                <a:cs typeface="Calibri" pitchFamily="34" charset="0"/>
              </a:rPr>
              <a:t> and </a:t>
            </a:r>
            <a:r>
              <a:rPr lang="en-US" sz="2400" dirty="0" err="1" smtClean="0">
                <a:latin typeface="Calibri" pitchFamily="34" charset="0"/>
                <a:cs typeface="Calibri" pitchFamily="34" charset="0"/>
              </a:rPr>
              <a:t>outdegree</a:t>
            </a:r>
            <a:r>
              <a:rPr lang="en-US" sz="2400" dirty="0" smtClean="0">
                <a:latin typeface="Calibri" pitchFamily="34" charset="0"/>
                <a:cs typeface="Calibri" pitchFamily="34" charset="0"/>
              </a:rPr>
              <a:t> branches is the </a:t>
            </a:r>
            <a:r>
              <a:rPr lang="en-US" sz="2400" b="1" dirty="0" smtClean="0">
                <a:solidFill>
                  <a:srgbClr val="0070C0"/>
                </a:solidFill>
                <a:latin typeface="Calibri" pitchFamily="34" charset="0"/>
                <a:cs typeface="Calibri" pitchFamily="34" charset="0"/>
              </a:rPr>
              <a:t>degree</a:t>
            </a:r>
            <a:r>
              <a:rPr lang="en-US" sz="2400" dirty="0" smtClean="0">
                <a:latin typeface="Calibri" pitchFamily="34" charset="0"/>
                <a:cs typeface="Calibri" pitchFamily="34" charset="0"/>
              </a:rPr>
              <a:t> of the node.</a:t>
            </a:r>
          </a:p>
          <a:p>
            <a:pPr algn="just" eaLnBrk="1" hangingPunct="1">
              <a:buFont typeface="Arial" pitchFamily="34" charset="0"/>
              <a:buChar char="•"/>
            </a:pPr>
            <a:r>
              <a:rPr lang="en-US" sz="2400" dirty="0" smtClean="0">
                <a:latin typeface="Calibri" pitchFamily="34" charset="0"/>
                <a:cs typeface="Calibri" pitchFamily="34" charset="0"/>
              </a:rPr>
              <a:t>If the tree is not empty, the first node is called the root.</a:t>
            </a:r>
          </a:p>
        </p:txBody>
      </p:sp>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Threaded tree Transversal</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0" name="Text Box 27"/>
          <p:cNvSpPr txBox="1">
            <a:spLocks noChangeArrowheads="1"/>
          </p:cNvSpPr>
          <p:nvPr/>
        </p:nvSpPr>
        <p:spPr bwMode="auto">
          <a:xfrm>
            <a:off x="7092280" y="1772816"/>
            <a:ext cx="1219200" cy="3416320"/>
          </a:xfrm>
          <a:prstGeom prst="rect">
            <a:avLst/>
          </a:prstGeom>
          <a:noFill/>
          <a:ln w="38100">
            <a:noFill/>
            <a:miter lim="800000"/>
          </a:ln>
        </p:spPr>
        <p:txBody>
          <a:bodyPr>
            <a:spAutoFit/>
          </a:bodyPr>
          <a:lstStyle/>
          <a:p>
            <a:pPr algn="ctr"/>
            <a:r>
              <a:rPr lang="en-US" sz="2400" u="sng" dirty="0">
                <a:latin typeface="Calibri" pitchFamily="34" charset="0"/>
                <a:cs typeface="Calibri" pitchFamily="34" charset="0"/>
              </a:rPr>
              <a:t>Outpu</a:t>
            </a:r>
            <a:r>
              <a:rPr lang="en-US" sz="2400" dirty="0">
                <a:latin typeface="Calibri" pitchFamily="34" charset="0"/>
                <a:cs typeface="Calibri" pitchFamily="34" charset="0"/>
              </a:rPr>
              <a:t>t</a:t>
            </a:r>
          </a:p>
          <a:p>
            <a:pPr algn="ctr"/>
            <a:r>
              <a:rPr lang="en-US" sz="2400" dirty="0" smtClean="0">
                <a:latin typeface="Calibri" pitchFamily="34" charset="0"/>
                <a:cs typeface="Calibri" pitchFamily="34" charset="0"/>
              </a:rPr>
              <a:t>1</a:t>
            </a:r>
          </a:p>
          <a:p>
            <a:pPr algn="ctr"/>
            <a:r>
              <a:rPr lang="en-IN" sz="2400" dirty="0" smtClean="0">
                <a:latin typeface="Calibri" pitchFamily="34" charset="0"/>
                <a:cs typeface="Calibri" pitchFamily="34" charset="0"/>
              </a:rPr>
              <a:t>3</a:t>
            </a:r>
          </a:p>
          <a:p>
            <a:pPr algn="ctr"/>
            <a:r>
              <a:rPr lang="en-IN" sz="2400" dirty="0" smtClean="0">
                <a:latin typeface="Calibri" pitchFamily="34" charset="0"/>
                <a:cs typeface="Calibri" pitchFamily="34" charset="0"/>
              </a:rPr>
              <a:t>5</a:t>
            </a:r>
          </a:p>
          <a:p>
            <a:pPr algn="ctr"/>
            <a:r>
              <a:rPr lang="en-IN" sz="2400" dirty="0" smtClean="0">
                <a:latin typeface="Calibri" pitchFamily="34" charset="0"/>
                <a:cs typeface="Calibri" pitchFamily="34" charset="0"/>
              </a:rPr>
              <a:t>6</a:t>
            </a:r>
          </a:p>
          <a:p>
            <a:pPr algn="ctr"/>
            <a:r>
              <a:rPr lang="en-IN" sz="2400" dirty="0" smtClean="0">
                <a:latin typeface="Calibri" pitchFamily="34" charset="0"/>
                <a:cs typeface="Calibri" pitchFamily="34" charset="0"/>
              </a:rPr>
              <a:t>7</a:t>
            </a:r>
          </a:p>
          <a:p>
            <a:pPr algn="ctr"/>
            <a:r>
              <a:rPr lang="en-IN" sz="2400" dirty="0" smtClean="0">
                <a:latin typeface="Calibri" pitchFamily="34" charset="0"/>
                <a:cs typeface="Calibri" pitchFamily="34" charset="0"/>
              </a:rPr>
              <a:t>8</a:t>
            </a:r>
          </a:p>
          <a:p>
            <a:pPr algn="ctr"/>
            <a:r>
              <a:rPr lang="en-IN" sz="2400" dirty="0" smtClean="0">
                <a:latin typeface="Calibri" pitchFamily="34" charset="0"/>
                <a:cs typeface="Calibri" pitchFamily="34" charset="0"/>
              </a:rPr>
              <a:t>9</a:t>
            </a:r>
          </a:p>
          <a:p>
            <a:pPr algn="ctr"/>
            <a:r>
              <a:rPr lang="en-IN" sz="2400" dirty="0" smtClean="0">
                <a:latin typeface="Calibri" pitchFamily="34" charset="0"/>
                <a:cs typeface="Calibri" pitchFamily="34" charset="0"/>
              </a:rPr>
              <a:t>11</a:t>
            </a:r>
            <a:endParaRPr lang="en-US" sz="2400" dirty="0" smtClean="0">
              <a:latin typeface="Calibri" pitchFamily="34" charset="0"/>
              <a:cs typeface="Calibri" pitchFamily="34" charset="0"/>
            </a:endParaRPr>
          </a:p>
        </p:txBody>
      </p:sp>
      <p:sp>
        <p:nvSpPr>
          <p:cNvPr id="31" name="Text Box 26"/>
          <p:cNvSpPr txBox="1">
            <a:spLocks noChangeArrowheads="1"/>
          </p:cNvSpPr>
          <p:nvPr/>
        </p:nvSpPr>
        <p:spPr bwMode="auto">
          <a:xfrm>
            <a:off x="539552" y="6021288"/>
            <a:ext cx="7992888" cy="461665"/>
          </a:xfrm>
          <a:prstGeom prst="rect">
            <a:avLst/>
          </a:prstGeom>
          <a:noFill/>
          <a:ln w="38100">
            <a:noFill/>
            <a:miter lim="800000"/>
          </a:ln>
        </p:spPr>
        <p:txBody>
          <a:bodyPr wrap="square">
            <a:spAutoFit/>
          </a:bodyPr>
          <a:lstStyle/>
          <a:p>
            <a:pPr>
              <a:spcBef>
                <a:spcPct val="50000"/>
              </a:spcBef>
            </a:pPr>
            <a:r>
              <a:rPr lang="en-US" sz="2400" dirty="0" smtClean="0">
                <a:latin typeface="+mj-lt"/>
              </a:rPr>
              <a:t>Follow thread to right, print node</a:t>
            </a:r>
            <a:endParaRPr lang="en-US" sz="2400" dirty="0">
              <a:latin typeface="+mj-lt"/>
            </a:endParaRPr>
          </a:p>
        </p:txBody>
      </p:sp>
      <p:grpSp>
        <p:nvGrpSpPr>
          <p:cNvPr id="2" name="Group 28"/>
          <p:cNvGrpSpPr/>
          <p:nvPr/>
        </p:nvGrpSpPr>
        <p:grpSpPr>
          <a:xfrm>
            <a:off x="2051720" y="2132856"/>
            <a:ext cx="5256584" cy="3600400"/>
            <a:chOff x="2051720" y="2132856"/>
            <a:chExt cx="5256584" cy="3600400"/>
          </a:xfrm>
        </p:grpSpPr>
        <p:grpSp>
          <p:nvGrpSpPr>
            <p:cNvPr id="3" name="Group 8"/>
            <p:cNvGrpSpPr/>
            <p:nvPr/>
          </p:nvGrpSpPr>
          <p:grpSpPr>
            <a:xfrm>
              <a:off x="2051720" y="2132856"/>
              <a:ext cx="5256584" cy="3600400"/>
              <a:chOff x="2133600" y="1676400"/>
              <a:chExt cx="4896544" cy="3276600"/>
            </a:xfrm>
          </p:grpSpPr>
          <p:sp>
            <p:nvSpPr>
              <p:cNvPr id="54" name="Oval 6"/>
              <p:cNvSpPr>
                <a:spLocks noChangeArrowheads="1"/>
              </p:cNvSpPr>
              <p:nvPr/>
            </p:nvSpPr>
            <p:spPr bwMode="auto">
              <a:xfrm>
                <a:off x="4876800" y="25146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8</a:t>
                </a:r>
              </a:p>
            </p:txBody>
          </p:sp>
          <p:sp>
            <p:nvSpPr>
              <p:cNvPr id="55" name="Oval 7"/>
              <p:cNvSpPr>
                <a:spLocks noChangeArrowheads="1"/>
              </p:cNvSpPr>
              <p:nvPr/>
            </p:nvSpPr>
            <p:spPr bwMode="auto">
              <a:xfrm>
                <a:off x="43434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7</a:t>
                </a:r>
              </a:p>
            </p:txBody>
          </p:sp>
          <p:cxnSp>
            <p:nvCxnSpPr>
              <p:cNvPr id="56" name="AutoShape 8"/>
              <p:cNvCxnSpPr>
                <a:cxnSpLocks noChangeShapeType="1"/>
                <a:stCxn id="54" idx="3"/>
                <a:endCxn id="55" idx="0"/>
              </p:cNvCxnSpPr>
              <p:nvPr/>
            </p:nvCxnSpPr>
            <p:spPr bwMode="auto">
              <a:xfrm flipH="1">
                <a:off x="4648200" y="2970213"/>
                <a:ext cx="317500" cy="534987"/>
              </a:xfrm>
              <a:prstGeom prst="straightConnector1">
                <a:avLst/>
              </a:prstGeom>
              <a:noFill/>
              <a:ln w="28575">
                <a:solidFill>
                  <a:schemeClr val="tx1"/>
                </a:solidFill>
                <a:round/>
                <a:tailEnd type="triangle" w="med" len="med"/>
              </a:ln>
            </p:spPr>
          </p:cxnSp>
          <p:sp>
            <p:nvSpPr>
              <p:cNvPr id="57" name="Oval 9"/>
              <p:cNvSpPr>
                <a:spLocks noChangeArrowheads="1"/>
              </p:cNvSpPr>
              <p:nvPr/>
            </p:nvSpPr>
            <p:spPr bwMode="auto">
              <a:xfrm>
                <a:off x="33528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5</a:t>
                </a:r>
              </a:p>
            </p:txBody>
          </p:sp>
          <p:sp>
            <p:nvSpPr>
              <p:cNvPr id="58" name="Oval 11"/>
              <p:cNvSpPr>
                <a:spLocks noChangeArrowheads="1"/>
              </p:cNvSpPr>
              <p:nvPr/>
            </p:nvSpPr>
            <p:spPr bwMode="auto">
              <a:xfrm>
                <a:off x="2743200" y="26670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3</a:t>
                </a:r>
              </a:p>
            </p:txBody>
          </p:sp>
          <p:cxnSp>
            <p:nvCxnSpPr>
              <p:cNvPr id="59" name="AutoShape 12"/>
              <p:cNvCxnSpPr>
                <a:cxnSpLocks noChangeShapeType="1"/>
                <a:stCxn id="65" idx="3"/>
                <a:endCxn id="58" idx="0"/>
              </p:cNvCxnSpPr>
              <p:nvPr/>
            </p:nvCxnSpPr>
            <p:spPr bwMode="auto">
              <a:xfrm flipH="1">
                <a:off x="3048000" y="2132013"/>
                <a:ext cx="850900" cy="534987"/>
              </a:xfrm>
              <a:prstGeom prst="straightConnector1">
                <a:avLst/>
              </a:prstGeom>
              <a:noFill/>
              <a:ln w="28575">
                <a:solidFill>
                  <a:schemeClr val="tx1"/>
                </a:solidFill>
                <a:round/>
                <a:tailEnd type="triangle" w="med" len="med"/>
              </a:ln>
            </p:spPr>
          </p:cxnSp>
          <p:sp>
            <p:nvSpPr>
              <p:cNvPr id="60" name="Oval 13"/>
              <p:cNvSpPr>
                <a:spLocks noChangeArrowheads="1"/>
              </p:cNvSpPr>
              <p:nvPr/>
            </p:nvSpPr>
            <p:spPr bwMode="auto">
              <a:xfrm>
                <a:off x="5562600" y="3505200"/>
                <a:ext cx="963488" cy="533400"/>
              </a:xfrm>
              <a:prstGeom prst="ellipse">
                <a:avLst/>
              </a:prstGeom>
              <a:solidFill>
                <a:schemeClr val="accent2">
                  <a:lumMod val="50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11</a:t>
                </a:r>
              </a:p>
            </p:txBody>
          </p:sp>
          <p:cxnSp>
            <p:nvCxnSpPr>
              <p:cNvPr id="61" name="AutoShape 14"/>
              <p:cNvCxnSpPr>
                <a:cxnSpLocks noChangeShapeType="1"/>
                <a:stCxn id="54" idx="5"/>
                <a:endCxn id="60" idx="0"/>
              </p:cNvCxnSpPr>
              <p:nvPr/>
            </p:nvCxnSpPr>
            <p:spPr bwMode="auto">
              <a:xfrm>
                <a:off x="5397126" y="2969885"/>
                <a:ext cx="647218" cy="535315"/>
              </a:xfrm>
              <a:prstGeom prst="straightConnector1">
                <a:avLst/>
              </a:prstGeom>
              <a:noFill/>
              <a:ln w="28575">
                <a:solidFill>
                  <a:schemeClr val="tx1"/>
                </a:solidFill>
                <a:round/>
                <a:tailEnd type="triangle" w="med" len="med"/>
              </a:ln>
            </p:spPr>
          </p:cxnSp>
          <p:sp>
            <p:nvSpPr>
              <p:cNvPr id="62" name="Oval 15"/>
              <p:cNvSpPr>
                <a:spLocks noChangeArrowheads="1"/>
              </p:cNvSpPr>
              <p:nvPr/>
            </p:nvSpPr>
            <p:spPr bwMode="auto">
              <a:xfrm>
                <a:off x="6022032" y="4419600"/>
                <a:ext cx="1008112" cy="533400"/>
              </a:xfrm>
              <a:prstGeom prst="ellipse">
                <a:avLst/>
              </a:prstGeom>
              <a:solidFill>
                <a:schemeClr val="tx2"/>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13</a:t>
                </a:r>
              </a:p>
            </p:txBody>
          </p:sp>
          <p:cxnSp>
            <p:nvCxnSpPr>
              <p:cNvPr id="63" name="AutoShape 16"/>
              <p:cNvCxnSpPr>
                <a:cxnSpLocks noChangeShapeType="1"/>
                <a:stCxn id="60" idx="5"/>
                <a:endCxn id="62" idx="0"/>
              </p:cNvCxnSpPr>
              <p:nvPr/>
            </p:nvCxnSpPr>
            <p:spPr bwMode="auto">
              <a:xfrm>
                <a:off x="6384988" y="3960485"/>
                <a:ext cx="141100" cy="459115"/>
              </a:xfrm>
              <a:prstGeom prst="straightConnector1">
                <a:avLst/>
              </a:prstGeom>
              <a:noFill/>
              <a:ln w="28575">
                <a:solidFill>
                  <a:schemeClr val="tx1"/>
                </a:solidFill>
                <a:round/>
                <a:tailEnd type="triangle" w="med" len="med"/>
              </a:ln>
            </p:spPr>
          </p:cxnSp>
          <p:sp>
            <p:nvSpPr>
              <p:cNvPr id="64" name="Oval 17"/>
              <p:cNvSpPr>
                <a:spLocks noChangeArrowheads="1"/>
              </p:cNvSpPr>
              <p:nvPr/>
            </p:nvSpPr>
            <p:spPr bwMode="auto">
              <a:xfrm>
                <a:off x="21336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a:t>
                </a:r>
              </a:p>
            </p:txBody>
          </p:sp>
          <p:sp>
            <p:nvSpPr>
              <p:cNvPr id="65" name="Oval 19"/>
              <p:cNvSpPr>
                <a:spLocks noChangeArrowheads="1"/>
              </p:cNvSpPr>
              <p:nvPr/>
            </p:nvSpPr>
            <p:spPr bwMode="auto">
              <a:xfrm>
                <a:off x="3810000" y="16764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6</a:t>
                </a:r>
              </a:p>
            </p:txBody>
          </p:sp>
          <p:sp>
            <p:nvSpPr>
              <p:cNvPr id="66" name="Oval 20"/>
              <p:cNvSpPr>
                <a:spLocks noChangeArrowheads="1"/>
              </p:cNvSpPr>
              <p:nvPr/>
            </p:nvSpPr>
            <p:spPr bwMode="auto">
              <a:xfrm>
                <a:off x="5029200" y="44196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9</a:t>
                </a:r>
              </a:p>
            </p:txBody>
          </p:sp>
          <p:cxnSp>
            <p:nvCxnSpPr>
              <p:cNvPr id="67" name="AutoShape 21"/>
              <p:cNvCxnSpPr>
                <a:cxnSpLocks noChangeShapeType="1"/>
                <a:stCxn id="60" idx="3"/>
                <a:endCxn id="66" idx="0"/>
              </p:cNvCxnSpPr>
              <p:nvPr/>
            </p:nvCxnSpPr>
            <p:spPr bwMode="auto">
              <a:xfrm flipH="1">
                <a:off x="5334000" y="3960485"/>
                <a:ext cx="369700" cy="459115"/>
              </a:xfrm>
              <a:prstGeom prst="straightConnector1">
                <a:avLst/>
              </a:prstGeom>
              <a:noFill/>
              <a:ln w="28575">
                <a:solidFill>
                  <a:schemeClr val="tx1"/>
                </a:solidFill>
                <a:round/>
                <a:tailEnd type="triangle" w="med" len="med"/>
              </a:ln>
            </p:spPr>
          </p:cxnSp>
          <p:cxnSp>
            <p:nvCxnSpPr>
              <p:cNvPr id="68" name="AutoShape 22"/>
              <p:cNvCxnSpPr>
                <a:cxnSpLocks noChangeShapeType="1"/>
                <a:stCxn id="65" idx="5"/>
                <a:endCxn id="54" idx="0"/>
              </p:cNvCxnSpPr>
              <p:nvPr/>
            </p:nvCxnSpPr>
            <p:spPr bwMode="auto">
              <a:xfrm>
                <a:off x="4330700" y="2132013"/>
                <a:ext cx="850900" cy="382587"/>
              </a:xfrm>
              <a:prstGeom prst="straightConnector1">
                <a:avLst/>
              </a:prstGeom>
              <a:noFill/>
              <a:ln w="28575">
                <a:solidFill>
                  <a:schemeClr val="tx1"/>
                </a:solidFill>
                <a:round/>
                <a:tailEnd type="triangle" w="med" len="med"/>
              </a:ln>
            </p:spPr>
          </p:cxnSp>
          <p:cxnSp>
            <p:nvCxnSpPr>
              <p:cNvPr id="69" name="AutoShape 23"/>
              <p:cNvCxnSpPr>
                <a:cxnSpLocks noChangeShapeType="1"/>
                <a:stCxn id="64" idx="4"/>
                <a:endCxn id="58"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tailEnd type="triangle" w="med" len="med"/>
              </a:ln>
            </p:spPr>
          </p:cxnSp>
          <p:cxnSp>
            <p:nvCxnSpPr>
              <p:cNvPr id="70" name="AutoShape 24"/>
              <p:cNvCxnSpPr>
                <a:cxnSpLocks noChangeShapeType="1"/>
                <a:stCxn id="57" idx="4"/>
                <a:endCxn id="65"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tailEnd type="triangle" w="med" len="med"/>
              </a:ln>
            </p:spPr>
          </p:cxnSp>
          <p:cxnSp>
            <p:nvCxnSpPr>
              <p:cNvPr id="71" name="AutoShape 25"/>
              <p:cNvCxnSpPr>
                <a:cxnSpLocks noChangeShapeType="1"/>
                <a:stCxn id="55" idx="4"/>
                <a:endCxn id="54"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tailEnd type="triangle" w="med" len="med"/>
              </a:ln>
            </p:spPr>
          </p:cxnSp>
          <p:cxnSp>
            <p:nvCxnSpPr>
              <p:cNvPr id="72" name="AutoShape 26"/>
              <p:cNvCxnSpPr>
                <a:cxnSpLocks noChangeShapeType="1"/>
                <a:stCxn id="66" idx="4"/>
                <a:endCxn id="60" idx="4"/>
              </p:cNvCxnSpPr>
              <p:nvPr/>
            </p:nvCxnSpPr>
            <p:spPr bwMode="auto">
              <a:xfrm rot="5400000" flipH="1" flipV="1">
                <a:off x="5231972" y="4140628"/>
                <a:ext cx="914400" cy="710344"/>
              </a:xfrm>
              <a:prstGeom prst="curvedConnector3">
                <a:avLst>
                  <a:gd name="adj1" fmla="val -16935"/>
                </a:avLst>
              </a:prstGeom>
              <a:noFill/>
              <a:ln w="28575">
                <a:solidFill>
                  <a:srgbClr val="FF0000"/>
                </a:solidFill>
                <a:prstDash val="dash"/>
                <a:round/>
                <a:tailEnd type="triangle" w="med" len="med"/>
              </a:ln>
            </p:spPr>
          </p:cxnSp>
        </p:grpSp>
        <p:cxnSp>
          <p:nvCxnSpPr>
            <p:cNvPr id="52" name="AutoShape 12"/>
            <p:cNvCxnSpPr>
              <a:cxnSpLocks noChangeShapeType="1"/>
              <a:stCxn id="58" idx="3"/>
              <a:endCxn id="64" idx="0"/>
            </p:cNvCxnSpPr>
            <p:nvPr/>
          </p:nvCxnSpPr>
          <p:spPr bwMode="auto">
            <a:xfrm flipH="1">
              <a:off x="2378932" y="3721627"/>
              <a:ext cx="423050" cy="420755"/>
            </a:xfrm>
            <a:prstGeom prst="straightConnector1">
              <a:avLst/>
            </a:prstGeom>
            <a:noFill/>
            <a:ln w="28575">
              <a:solidFill>
                <a:schemeClr val="tx1"/>
              </a:solidFill>
              <a:round/>
              <a:tailEnd type="triangle" w="med" len="med"/>
            </a:ln>
          </p:spPr>
        </p:cxnSp>
        <p:cxnSp>
          <p:nvCxnSpPr>
            <p:cNvPr id="53" name="AutoShape 12"/>
            <p:cNvCxnSpPr>
              <a:cxnSpLocks noChangeShapeType="1"/>
              <a:stCxn id="58" idx="5"/>
              <a:endCxn id="57" idx="0"/>
            </p:cNvCxnSpPr>
            <p:nvPr/>
          </p:nvCxnSpPr>
          <p:spPr bwMode="auto">
            <a:xfrm>
              <a:off x="3264730" y="3721627"/>
              <a:ext cx="423049" cy="420755"/>
            </a:xfrm>
            <a:prstGeom prst="straightConnector1">
              <a:avLst/>
            </a:prstGeom>
            <a:noFill/>
            <a:ln w="28575">
              <a:solidFill>
                <a:schemeClr val="tx1"/>
              </a:solidFill>
              <a:round/>
              <a:tailEnd type="triangle" w="med" len="med"/>
            </a:ln>
          </p:spPr>
        </p:cxnSp>
      </p:grpSp>
    </p:spTree>
  </p:cSld>
  <p:clrMapOvr>
    <a:masterClrMapping/>
  </p:clrMapOvr>
  <p:transition advTm="81566"/>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Threaded tree Transversal</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0" name="Text Box 27"/>
          <p:cNvSpPr txBox="1">
            <a:spLocks noChangeArrowheads="1"/>
          </p:cNvSpPr>
          <p:nvPr/>
        </p:nvSpPr>
        <p:spPr bwMode="auto">
          <a:xfrm>
            <a:off x="7092280" y="1772816"/>
            <a:ext cx="1219200" cy="3785652"/>
          </a:xfrm>
          <a:prstGeom prst="rect">
            <a:avLst/>
          </a:prstGeom>
          <a:noFill/>
          <a:ln w="38100">
            <a:noFill/>
            <a:miter lim="800000"/>
          </a:ln>
        </p:spPr>
        <p:txBody>
          <a:bodyPr>
            <a:spAutoFit/>
          </a:bodyPr>
          <a:lstStyle/>
          <a:p>
            <a:pPr algn="ctr"/>
            <a:r>
              <a:rPr lang="en-US" sz="2400" u="sng" dirty="0">
                <a:latin typeface="Calibri" pitchFamily="34" charset="0"/>
                <a:cs typeface="Calibri" pitchFamily="34" charset="0"/>
              </a:rPr>
              <a:t>Outpu</a:t>
            </a:r>
            <a:r>
              <a:rPr lang="en-US" sz="2400" dirty="0">
                <a:latin typeface="Calibri" pitchFamily="34" charset="0"/>
                <a:cs typeface="Calibri" pitchFamily="34" charset="0"/>
              </a:rPr>
              <a:t>t</a:t>
            </a:r>
          </a:p>
          <a:p>
            <a:pPr algn="ctr"/>
            <a:r>
              <a:rPr lang="en-US" sz="2400" dirty="0" smtClean="0">
                <a:latin typeface="Calibri" pitchFamily="34" charset="0"/>
                <a:cs typeface="Calibri" pitchFamily="34" charset="0"/>
              </a:rPr>
              <a:t>1</a:t>
            </a:r>
          </a:p>
          <a:p>
            <a:pPr algn="ctr"/>
            <a:r>
              <a:rPr lang="en-IN" sz="2400" dirty="0" smtClean="0">
                <a:latin typeface="Calibri" pitchFamily="34" charset="0"/>
                <a:cs typeface="Calibri" pitchFamily="34" charset="0"/>
              </a:rPr>
              <a:t>3</a:t>
            </a:r>
          </a:p>
          <a:p>
            <a:pPr algn="ctr"/>
            <a:r>
              <a:rPr lang="en-IN" sz="2400" dirty="0" smtClean="0">
                <a:latin typeface="Calibri" pitchFamily="34" charset="0"/>
                <a:cs typeface="Calibri" pitchFamily="34" charset="0"/>
              </a:rPr>
              <a:t>5</a:t>
            </a:r>
          </a:p>
          <a:p>
            <a:pPr algn="ctr"/>
            <a:r>
              <a:rPr lang="en-IN" sz="2400" dirty="0" smtClean="0">
                <a:latin typeface="Calibri" pitchFamily="34" charset="0"/>
                <a:cs typeface="Calibri" pitchFamily="34" charset="0"/>
              </a:rPr>
              <a:t>6</a:t>
            </a:r>
          </a:p>
          <a:p>
            <a:pPr algn="ctr"/>
            <a:r>
              <a:rPr lang="en-IN" sz="2400" dirty="0" smtClean="0">
                <a:latin typeface="Calibri" pitchFamily="34" charset="0"/>
                <a:cs typeface="Calibri" pitchFamily="34" charset="0"/>
              </a:rPr>
              <a:t>7</a:t>
            </a:r>
          </a:p>
          <a:p>
            <a:pPr algn="ctr"/>
            <a:r>
              <a:rPr lang="en-IN" sz="2400" dirty="0" smtClean="0">
                <a:latin typeface="Calibri" pitchFamily="34" charset="0"/>
                <a:cs typeface="Calibri" pitchFamily="34" charset="0"/>
              </a:rPr>
              <a:t>8</a:t>
            </a:r>
          </a:p>
          <a:p>
            <a:pPr algn="ctr"/>
            <a:r>
              <a:rPr lang="en-IN" sz="2400" dirty="0" smtClean="0">
                <a:latin typeface="Calibri" pitchFamily="34" charset="0"/>
                <a:cs typeface="Calibri" pitchFamily="34" charset="0"/>
              </a:rPr>
              <a:t>9</a:t>
            </a:r>
          </a:p>
          <a:p>
            <a:pPr algn="ctr"/>
            <a:r>
              <a:rPr lang="en-IN" sz="2400" dirty="0" smtClean="0">
                <a:latin typeface="Calibri" pitchFamily="34" charset="0"/>
                <a:cs typeface="Calibri" pitchFamily="34" charset="0"/>
              </a:rPr>
              <a:t>11</a:t>
            </a:r>
          </a:p>
          <a:p>
            <a:pPr algn="ctr"/>
            <a:r>
              <a:rPr lang="en-IN" sz="2400" dirty="0" smtClean="0">
                <a:latin typeface="Calibri" pitchFamily="34" charset="0"/>
                <a:cs typeface="Calibri" pitchFamily="34" charset="0"/>
              </a:rPr>
              <a:t>13</a:t>
            </a:r>
            <a:endParaRPr lang="en-US" sz="2400" dirty="0" smtClean="0">
              <a:latin typeface="Calibri" pitchFamily="34" charset="0"/>
              <a:cs typeface="Calibri" pitchFamily="34" charset="0"/>
            </a:endParaRPr>
          </a:p>
        </p:txBody>
      </p:sp>
      <p:sp>
        <p:nvSpPr>
          <p:cNvPr id="31" name="Text Box 26"/>
          <p:cNvSpPr txBox="1">
            <a:spLocks noChangeArrowheads="1"/>
          </p:cNvSpPr>
          <p:nvPr/>
        </p:nvSpPr>
        <p:spPr bwMode="auto">
          <a:xfrm>
            <a:off x="539552" y="6021288"/>
            <a:ext cx="7992888" cy="461665"/>
          </a:xfrm>
          <a:prstGeom prst="rect">
            <a:avLst/>
          </a:prstGeom>
          <a:noFill/>
          <a:ln w="38100">
            <a:noFill/>
            <a:miter lim="800000"/>
          </a:ln>
        </p:spPr>
        <p:txBody>
          <a:bodyPr wrap="square">
            <a:spAutoFit/>
          </a:bodyPr>
          <a:lstStyle/>
          <a:p>
            <a:pPr>
              <a:spcBef>
                <a:spcPct val="50000"/>
              </a:spcBef>
            </a:pPr>
            <a:r>
              <a:rPr lang="en-US" sz="2400" dirty="0" smtClean="0">
                <a:latin typeface="+mj-lt"/>
              </a:rPr>
              <a:t>Follow link to right, go to leftmost node and print</a:t>
            </a:r>
            <a:endParaRPr lang="en-US" sz="2400" dirty="0">
              <a:latin typeface="+mj-lt"/>
            </a:endParaRPr>
          </a:p>
        </p:txBody>
      </p:sp>
      <p:grpSp>
        <p:nvGrpSpPr>
          <p:cNvPr id="2" name="Group 28"/>
          <p:cNvGrpSpPr/>
          <p:nvPr/>
        </p:nvGrpSpPr>
        <p:grpSpPr>
          <a:xfrm>
            <a:off x="2051720" y="2132856"/>
            <a:ext cx="5256584" cy="3600400"/>
            <a:chOff x="2051720" y="2132856"/>
            <a:chExt cx="5256584" cy="3600400"/>
          </a:xfrm>
        </p:grpSpPr>
        <p:grpSp>
          <p:nvGrpSpPr>
            <p:cNvPr id="3" name="Group 8"/>
            <p:cNvGrpSpPr/>
            <p:nvPr/>
          </p:nvGrpSpPr>
          <p:grpSpPr>
            <a:xfrm>
              <a:off x="2051720" y="2132856"/>
              <a:ext cx="5256584" cy="3600400"/>
              <a:chOff x="2133600" y="1676400"/>
              <a:chExt cx="4896544" cy="3276600"/>
            </a:xfrm>
          </p:grpSpPr>
          <p:sp>
            <p:nvSpPr>
              <p:cNvPr id="54" name="Oval 6"/>
              <p:cNvSpPr>
                <a:spLocks noChangeArrowheads="1"/>
              </p:cNvSpPr>
              <p:nvPr/>
            </p:nvSpPr>
            <p:spPr bwMode="auto">
              <a:xfrm>
                <a:off x="4876800" y="25146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8</a:t>
                </a:r>
              </a:p>
            </p:txBody>
          </p:sp>
          <p:sp>
            <p:nvSpPr>
              <p:cNvPr id="55" name="Oval 7"/>
              <p:cNvSpPr>
                <a:spLocks noChangeArrowheads="1"/>
              </p:cNvSpPr>
              <p:nvPr/>
            </p:nvSpPr>
            <p:spPr bwMode="auto">
              <a:xfrm>
                <a:off x="43434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7</a:t>
                </a:r>
              </a:p>
            </p:txBody>
          </p:sp>
          <p:cxnSp>
            <p:nvCxnSpPr>
              <p:cNvPr id="56" name="AutoShape 8"/>
              <p:cNvCxnSpPr>
                <a:cxnSpLocks noChangeShapeType="1"/>
                <a:stCxn id="54" idx="3"/>
                <a:endCxn id="55" idx="0"/>
              </p:cNvCxnSpPr>
              <p:nvPr/>
            </p:nvCxnSpPr>
            <p:spPr bwMode="auto">
              <a:xfrm flipH="1">
                <a:off x="4648200" y="2970213"/>
                <a:ext cx="317500" cy="534987"/>
              </a:xfrm>
              <a:prstGeom prst="straightConnector1">
                <a:avLst/>
              </a:prstGeom>
              <a:noFill/>
              <a:ln w="28575">
                <a:solidFill>
                  <a:schemeClr val="tx1"/>
                </a:solidFill>
                <a:round/>
                <a:tailEnd type="triangle" w="med" len="med"/>
              </a:ln>
            </p:spPr>
          </p:cxnSp>
          <p:sp>
            <p:nvSpPr>
              <p:cNvPr id="57" name="Oval 9"/>
              <p:cNvSpPr>
                <a:spLocks noChangeArrowheads="1"/>
              </p:cNvSpPr>
              <p:nvPr/>
            </p:nvSpPr>
            <p:spPr bwMode="auto">
              <a:xfrm>
                <a:off x="33528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5</a:t>
                </a:r>
              </a:p>
            </p:txBody>
          </p:sp>
          <p:sp>
            <p:nvSpPr>
              <p:cNvPr id="58" name="Oval 11"/>
              <p:cNvSpPr>
                <a:spLocks noChangeArrowheads="1"/>
              </p:cNvSpPr>
              <p:nvPr/>
            </p:nvSpPr>
            <p:spPr bwMode="auto">
              <a:xfrm>
                <a:off x="2743200" y="26670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3</a:t>
                </a:r>
              </a:p>
            </p:txBody>
          </p:sp>
          <p:cxnSp>
            <p:nvCxnSpPr>
              <p:cNvPr id="59" name="AutoShape 12"/>
              <p:cNvCxnSpPr>
                <a:cxnSpLocks noChangeShapeType="1"/>
                <a:stCxn id="65" idx="3"/>
                <a:endCxn id="58" idx="0"/>
              </p:cNvCxnSpPr>
              <p:nvPr/>
            </p:nvCxnSpPr>
            <p:spPr bwMode="auto">
              <a:xfrm flipH="1">
                <a:off x="3048000" y="2132013"/>
                <a:ext cx="850900" cy="534987"/>
              </a:xfrm>
              <a:prstGeom prst="straightConnector1">
                <a:avLst/>
              </a:prstGeom>
              <a:noFill/>
              <a:ln w="28575">
                <a:solidFill>
                  <a:schemeClr val="tx1"/>
                </a:solidFill>
                <a:round/>
                <a:tailEnd type="triangle" w="med" len="med"/>
              </a:ln>
            </p:spPr>
          </p:cxnSp>
          <p:sp>
            <p:nvSpPr>
              <p:cNvPr id="60" name="Oval 13"/>
              <p:cNvSpPr>
                <a:spLocks noChangeArrowheads="1"/>
              </p:cNvSpPr>
              <p:nvPr/>
            </p:nvSpPr>
            <p:spPr bwMode="auto">
              <a:xfrm>
                <a:off x="5562600" y="3505200"/>
                <a:ext cx="963488"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11</a:t>
                </a:r>
              </a:p>
            </p:txBody>
          </p:sp>
          <p:cxnSp>
            <p:nvCxnSpPr>
              <p:cNvPr id="61" name="AutoShape 14"/>
              <p:cNvCxnSpPr>
                <a:cxnSpLocks noChangeShapeType="1"/>
                <a:stCxn id="54" idx="5"/>
                <a:endCxn id="60" idx="0"/>
              </p:cNvCxnSpPr>
              <p:nvPr/>
            </p:nvCxnSpPr>
            <p:spPr bwMode="auto">
              <a:xfrm>
                <a:off x="5397126" y="2969885"/>
                <a:ext cx="647218" cy="535315"/>
              </a:xfrm>
              <a:prstGeom prst="straightConnector1">
                <a:avLst/>
              </a:prstGeom>
              <a:noFill/>
              <a:ln w="28575">
                <a:solidFill>
                  <a:schemeClr val="tx1"/>
                </a:solidFill>
                <a:round/>
                <a:tailEnd type="triangle" w="med" len="med"/>
              </a:ln>
            </p:spPr>
          </p:cxnSp>
          <p:sp>
            <p:nvSpPr>
              <p:cNvPr id="62" name="Oval 15"/>
              <p:cNvSpPr>
                <a:spLocks noChangeArrowheads="1"/>
              </p:cNvSpPr>
              <p:nvPr/>
            </p:nvSpPr>
            <p:spPr bwMode="auto">
              <a:xfrm>
                <a:off x="6022032" y="4419600"/>
                <a:ext cx="1008112" cy="533400"/>
              </a:xfrm>
              <a:prstGeom prst="ellipse">
                <a:avLst/>
              </a:prstGeom>
              <a:solidFill>
                <a:schemeClr val="accent2">
                  <a:lumMod val="50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13</a:t>
                </a:r>
              </a:p>
            </p:txBody>
          </p:sp>
          <p:cxnSp>
            <p:nvCxnSpPr>
              <p:cNvPr id="63" name="AutoShape 16"/>
              <p:cNvCxnSpPr>
                <a:cxnSpLocks noChangeShapeType="1"/>
                <a:stCxn id="60" idx="5"/>
                <a:endCxn id="62" idx="0"/>
              </p:cNvCxnSpPr>
              <p:nvPr/>
            </p:nvCxnSpPr>
            <p:spPr bwMode="auto">
              <a:xfrm>
                <a:off x="6384988" y="3960485"/>
                <a:ext cx="141100" cy="459115"/>
              </a:xfrm>
              <a:prstGeom prst="straightConnector1">
                <a:avLst/>
              </a:prstGeom>
              <a:noFill/>
              <a:ln w="28575">
                <a:solidFill>
                  <a:srgbClr val="FF0000"/>
                </a:solidFill>
                <a:round/>
                <a:tailEnd type="triangle" w="med" len="med"/>
              </a:ln>
            </p:spPr>
          </p:cxnSp>
          <p:sp>
            <p:nvSpPr>
              <p:cNvPr id="64" name="Oval 17"/>
              <p:cNvSpPr>
                <a:spLocks noChangeArrowheads="1"/>
              </p:cNvSpPr>
              <p:nvPr/>
            </p:nvSpPr>
            <p:spPr bwMode="auto">
              <a:xfrm>
                <a:off x="2133600" y="35052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1</a:t>
                </a:r>
              </a:p>
            </p:txBody>
          </p:sp>
          <p:sp>
            <p:nvSpPr>
              <p:cNvPr id="65" name="Oval 19"/>
              <p:cNvSpPr>
                <a:spLocks noChangeArrowheads="1"/>
              </p:cNvSpPr>
              <p:nvPr/>
            </p:nvSpPr>
            <p:spPr bwMode="auto">
              <a:xfrm>
                <a:off x="3810000" y="16764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6</a:t>
                </a:r>
              </a:p>
            </p:txBody>
          </p:sp>
          <p:sp>
            <p:nvSpPr>
              <p:cNvPr id="66" name="Oval 20"/>
              <p:cNvSpPr>
                <a:spLocks noChangeArrowheads="1"/>
              </p:cNvSpPr>
              <p:nvPr/>
            </p:nvSpPr>
            <p:spPr bwMode="auto">
              <a:xfrm>
                <a:off x="5029200" y="4419600"/>
                <a:ext cx="609600" cy="533400"/>
              </a:xfrm>
              <a:prstGeom prst="ellipse">
                <a:avLst/>
              </a:prstGeom>
              <a:solidFill>
                <a:schemeClr val="accent1">
                  <a:lumMod val="75000"/>
                </a:schemeClr>
              </a:solidFill>
              <a:ln w="9525">
                <a:noFill/>
                <a:round/>
              </a:ln>
            </p:spPr>
            <p:txBody>
              <a:bodyPr wrap="none" lIns="92075" tIns="46038" rIns="92075" bIns="46038" anchor="ctr"/>
              <a:lstStyle/>
              <a:p>
                <a:pPr eaLnBrk="0" hangingPunct="0"/>
                <a:r>
                  <a:rPr kumimoji="1" lang="en-US" sz="4400" b="1" dirty="0">
                    <a:solidFill>
                      <a:schemeClr val="bg1"/>
                    </a:solidFill>
                    <a:latin typeface="Calibri" pitchFamily="34" charset="0"/>
                    <a:cs typeface="Calibri" pitchFamily="34" charset="0"/>
                  </a:rPr>
                  <a:t>9</a:t>
                </a:r>
              </a:p>
            </p:txBody>
          </p:sp>
          <p:cxnSp>
            <p:nvCxnSpPr>
              <p:cNvPr id="67" name="AutoShape 21"/>
              <p:cNvCxnSpPr>
                <a:cxnSpLocks noChangeShapeType="1"/>
                <a:stCxn id="60" idx="3"/>
                <a:endCxn id="66" idx="0"/>
              </p:cNvCxnSpPr>
              <p:nvPr/>
            </p:nvCxnSpPr>
            <p:spPr bwMode="auto">
              <a:xfrm flipH="1">
                <a:off x="5334000" y="3960485"/>
                <a:ext cx="369700" cy="459115"/>
              </a:xfrm>
              <a:prstGeom prst="straightConnector1">
                <a:avLst/>
              </a:prstGeom>
              <a:noFill/>
              <a:ln w="28575">
                <a:solidFill>
                  <a:schemeClr val="tx1"/>
                </a:solidFill>
                <a:round/>
                <a:tailEnd type="triangle" w="med" len="med"/>
              </a:ln>
            </p:spPr>
          </p:cxnSp>
          <p:cxnSp>
            <p:nvCxnSpPr>
              <p:cNvPr id="68" name="AutoShape 22"/>
              <p:cNvCxnSpPr>
                <a:cxnSpLocks noChangeShapeType="1"/>
                <a:stCxn id="65" idx="5"/>
                <a:endCxn id="54" idx="0"/>
              </p:cNvCxnSpPr>
              <p:nvPr/>
            </p:nvCxnSpPr>
            <p:spPr bwMode="auto">
              <a:xfrm>
                <a:off x="4330700" y="2132013"/>
                <a:ext cx="850900" cy="382587"/>
              </a:xfrm>
              <a:prstGeom prst="straightConnector1">
                <a:avLst/>
              </a:prstGeom>
              <a:noFill/>
              <a:ln w="28575">
                <a:solidFill>
                  <a:schemeClr val="tx1"/>
                </a:solidFill>
                <a:round/>
                <a:tailEnd type="triangle" w="med" len="med"/>
              </a:ln>
            </p:spPr>
          </p:cxnSp>
          <p:cxnSp>
            <p:nvCxnSpPr>
              <p:cNvPr id="69" name="AutoShape 23"/>
              <p:cNvCxnSpPr>
                <a:cxnSpLocks noChangeShapeType="1"/>
                <a:stCxn id="64" idx="4"/>
                <a:endCxn id="58"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tailEnd type="triangle" w="med" len="med"/>
              </a:ln>
            </p:spPr>
          </p:cxnSp>
          <p:cxnSp>
            <p:nvCxnSpPr>
              <p:cNvPr id="70" name="AutoShape 24"/>
              <p:cNvCxnSpPr>
                <a:cxnSpLocks noChangeShapeType="1"/>
                <a:stCxn id="57" idx="4"/>
                <a:endCxn id="65"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tailEnd type="triangle" w="med" len="med"/>
              </a:ln>
            </p:spPr>
          </p:cxnSp>
          <p:cxnSp>
            <p:nvCxnSpPr>
              <p:cNvPr id="71" name="AutoShape 25"/>
              <p:cNvCxnSpPr>
                <a:cxnSpLocks noChangeShapeType="1"/>
                <a:stCxn id="55" idx="4"/>
                <a:endCxn id="54"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tailEnd type="triangle" w="med" len="med"/>
              </a:ln>
            </p:spPr>
          </p:cxnSp>
          <p:cxnSp>
            <p:nvCxnSpPr>
              <p:cNvPr id="72" name="AutoShape 26"/>
              <p:cNvCxnSpPr>
                <a:cxnSpLocks noChangeShapeType="1"/>
                <a:stCxn id="66" idx="4"/>
                <a:endCxn id="60" idx="4"/>
              </p:cNvCxnSpPr>
              <p:nvPr/>
            </p:nvCxnSpPr>
            <p:spPr bwMode="auto">
              <a:xfrm rot="5400000" flipH="1" flipV="1">
                <a:off x="5231972" y="4140628"/>
                <a:ext cx="914400" cy="710344"/>
              </a:xfrm>
              <a:prstGeom prst="curvedConnector3">
                <a:avLst>
                  <a:gd name="adj1" fmla="val -16935"/>
                </a:avLst>
              </a:prstGeom>
              <a:noFill/>
              <a:ln w="28575">
                <a:solidFill>
                  <a:schemeClr val="tx1"/>
                </a:solidFill>
                <a:prstDash val="dash"/>
                <a:round/>
                <a:tailEnd type="triangle" w="med" len="med"/>
              </a:ln>
            </p:spPr>
          </p:cxnSp>
        </p:grpSp>
        <p:cxnSp>
          <p:nvCxnSpPr>
            <p:cNvPr id="52" name="AutoShape 12"/>
            <p:cNvCxnSpPr>
              <a:cxnSpLocks noChangeShapeType="1"/>
              <a:stCxn id="58" idx="3"/>
              <a:endCxn id="64" idx="0"/>
            </p:cNvCxnSpPr>
            <p:nvPr/>
          </p:nvCxnSpPr>
          <p:spPr bwMode="auto">
            <a:xfrm flipH="1">
              <a:off x="2378932" y="3721627"/>
              <a:ext cx="423050" cy="420755"/>
            </a:xfrm>
            <a:prstGeom prst="straightConnector1">
              <a:avLst/>
            </a:prstGeom>
            <a:noFill/>
            <a:ln w="28575">
              <a:solidFill>
                <a:schemeClr val="tx1"/>
              </a:solidFill>
              <a:round/>
              <a:tailEnd type="triangle" w="med" len="med"/>
            </a:ln>
          </p:spPr>
        </p:cxnSp>
        <p:cxnSp>
          <p:nvCxnSpPr>
            <p:cNvPr id="53" name="AutoShape 12"/>
            <p:cNvCxnSpPr>
              <a:cxnSpLocks noChangeShapeType="1"/>
              <a:stCxn id="58" idx="5"/>
              <a:endCxn id="57" idx="0"/>
            </p:cNvCxnSpPr>
            <p:nvPr/>
          </p:nvCxnSpPr>
          <p:spPr bwMode="auto">
            <a:xfrm>
              <a:off x="3264730" y="3721627"/>
              <a:ext cx="423049" cy="420755"/>
            </a:xfrm>
            <a:prstGeom prst="straightConnector1">
              <a:avLst/>
            </a:prstGeom>
            <a:noFill/>
            <a:ln w="28575">
              <a:solidFill>
                <a:schemeClr val="tx1"/>
              </a:solidFill>
              <a:round/>
              <a:tailEnd type="triangle" w="med" len="med"/>
            </a:ln>
          </p:spPr>
        </p:cxnSp>
      </p:grpSp>
    </p:spTree>
  </p:cSld>
  <p:clrMapOvr>
    <a:masterClrMapping/>
  </p:clrMapOvr>
  <p:transition advTm="81566"/>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Advantage of Threaded Binary tree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2" name="Rectangle 3"/>
          <p:cNvSpPr>
            <a:spLocks noGrp="1" noChangeArrowheads="1"/>
          </p:cNvSpPr>
          <p:nvPr>
            <p:ph idx="1"/>
          </p:nvPr>
        </p:nvSpPr>
        <p:spPr>
          <a:xfrm>
            <a:off x="0" y="1412776"/>
            <a:ext cx="9144000" cy="5140871"/>
          </a:xfrm>
        </p:spPr>
        <p:txBody>
          <a:bodyPr/>
          <a:lstStyle/>
          <a:p>
            <a:pPr>
              <a:buFont typeface="Wingdings" pitchFamily="2" charset="2"/>
              <a:buChar char="§"/>
            </a:pPr>
            <a:endParaRPr lang="en-US" altLang="zh-CN" sz="2800" dirty="0" smtClean="0">
              <a:latin typeface="Times New Roman" pitchFamily="18" charset="0"/>
              <a:ea typeface="宋体" charset="-122"/>
            </a:endParaRPr>
          </a:p>
          <a:p>
            <a:pPr algn="just">
              <a:buFont typeface="Arial" pitchFamily="34" charset="0"/>
              <a:buChar char="•"/>
            </a:pPr>
            <a:r>
              <a:rPr lang="en-US" altLang="zh-CN" sz="2400" dirty="0" smtClean="0">
                <a:latin typeface="Calibri" pitchFamily="34" charset="0"/>
                <a:ea typeface="宋体" charset="-122"/>
                <a:cs typeface="Calibri" pitchFamily="34" charset="0"/>
              </a:rPr>
              <a:t>The traversal operation is more faster than that of its unthreaded version.</a:t>
            </a:r>
          </a:p>
          <a:p>
            <a:pPr algn="just">
              <a:buFont typeface="Arial" pitchFamily="34" charset="0"/>
              <a:buChar char="•"/>
            </a:pPr>
            <a:r>
              <a:rPr lang="en-US" altLang="zh-CN" sz="2400" dirty="0" smtClean="0">
                <a:latin typeface="Calibri" pitchFamily="34" charset="0"/>
                <a:ea typeface="宋体" charset="-122"/>
                <a:cs typeface="Calibri" pitchFamily="34" charset="0"/>
              </a:rPr>
              <a:t>Because with threaded binary tree non-recursive implementation is possible which can run faster and does not require the botheration of stack management.</a:t>
            </a:r>
          </a:p>
          <a:p>
            <a:pPr algn="just">
              <a:buFont typeface="Arial" pitchFamily="34" charset="0"/>
              <a:buChar char="•"/>
            </a:pPr>
            <a:r>
              <a:rPr lang="en-US" altLang="zh-CN" sz="2400" dirty="0" smtClean="0">
                <a:latin typeface="Calibri" pitchFamily="34" charset="0"/>
                <a:ea typeface="宋体" charset="-122"/>
                <a:cs typeface="Calibri" pitchFamily="34" charset="0"/>
              </a:rPr>
              <a:t>we can efficiently determine the predecessor and successor nodes starting from any node.</a:t>
            </a:r>
          </a:p>
          <a:p>
            <a:pPr marL="320040" lvl="1" indent="-320040" algn="just">
              <a:spcBef>
                <a:spcPts val="700"/>
              </a:spcBef>
              <a:buClr>
                <a:schemeClr val="accent2"/>
              </a:buClr>
              <a:buSzPct val="60000"/>
              <a:buFont typeface="Wingdings" pitchFamily="2" charset="2"/>
              <a:buChar char="§"/>
            </a:pPr>
            <a:endParaRPr lang="en-US" altLang="zh-CN" dirty="0" smtClean="0">
              <a:latin typeface="Times New Roman" pitchFamily="18" charset="0"/>
              <a:ea typeface="宋体" charset="-122"/>
            </a:endParaRPr>
          </a:p>
          <a:p>
            <a:pPr>
              <a:buFont typeface="Wingdings" pitchFamily="2" charset="2"/>
              <a:buChar char="§"/>
            </a:pPr>
            <a:endParaRPr lang="en-US" altLang="zh-CN" sz="2800" dirty="0" smtClean="0">
              <a:latin typeface="Times New Roman" pitchFamily="18" charset="0"/>
              <a:ea typeface="宋体" charset="-122"/>
            </a:endParaRPr>
          </a:p>
          <a:p>
            <a:pPr>
              <a:buFont typeface="Wingdings" pitchFamily="2" charset="2"/>
              <a:buChar char="§"/>
            </a:pPr>
            <a:endParaRPr lang="en-US" sz="2800" dirty="0" smtClean="0">
              <a:latin typeface="Times New Roman" pitchFamily="18" charset="0"/>
              <a:cs typeface="Times New Roman" pitchFamily="18" charset="0"/>
            </a:endParaRPr>
          </a:p>
        </p:txBody>
      </p:sp>
    </p:spTree>
  </p:cSld>
  <p:clrMapOvr>
    <a:masterClrMapping/>
  </p:clrMapOvr>
  <p:transition advTm="81566"/>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Disadvantage of Threaded Binary tree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2" name="Rectangle 3"/>
          <p:cNvSpPr>
            <a:spLocks noGrp="1" noChangeArrowheads="1"/>
          </p:cNvSpPr>
          <p:nvPr>
            <p:ph idx="1"/>
          </p:nvPr>
        </p:nvSpPr>
        <p:spPr>
          <a:xfrm>
            <a:off x="0" y="1412776"/>
            <a:ext cx="9144000" cy="5140871"/>
          </a:xfrm>
        </p:spPr>
        <p:txBody>
          <a:bodyPr/>
          <a:lstStyle/>
          <a:p>
            <a:pPr>
              <a:buFont typeface="Wingdings" pitchFamily="2" charset="2"/>
              <a:buChar char="§"/>
            </a:pPr>
            <a:endParaRPr lang="en-US" altLang="zh-CN" sz="2800" dirty="0" smtClean="0">
              <a:latin typeface="Times New Roman" pitchFamily="18" charset="0"/>
              <a:ea typeface="宋体" charset="-122"/>
            </a:endParaRPr>
          </a:p>
          <a:p>
            <a:pPr algn="just">
              <a:buFont typeface="Arial" pitchFamily="34" charset="0"/>
              <a:buChar char="•"/>
            </a:pPr>
            <a:r>
              <a:rPr lang="en-US" altLang="zh-CN" sz="2400" dirty="0" smtClean="0">
                <a:latin typeface="Calibri" pitchFamily="34" charset="0"/>
                <a:ea typeface="宋体" charset="-122"/>
                <a:cs typeface="Calibri" pitchFamily="34" charset="0"/>
              </a:rPr>
              <a:t>Insertion and deletion from a threaded tree are very time consuming operation compare to non-threaded binary tree. </a:t>
            </a:r>
          </a:p>
          <a:p>
            <a:pPr algn="just">
              <a:buFont typeface="Arial" pitchFamily="34" charset="0"/>
              <a:buChar char="•"/>
            </a:pPr>
            <a:r>
              <a:rPr lang="en-US" altLang="zh-CN" sz="2400" dirty="0" smtClean="0">
                <a:latin typeface="Calibri" pitchFamily="34" charset="0"/>
                <a:ea typeface="宋体" charset="-122"/>
                <a:cs typeface="Calibri" pitchFamily="34" charset="0"/>
              </a:rPr>
              <a:t>This tree require additional bit to identify the threaded link.</a:t>
            </a:r>
          </a:p>
          <a:p>
            <a:pPr marL="320040" lvl="1" indent="-320040" algn="just">
              <a:spcBef>
                <a:spcPts val="700"/>
              </a:spcBef>
              <a:buClr>
                <a:schemeClr val="accent2"/>
              </a:buClr>
              <a:buSzPct val="60000"/>
              <a:buNone/>
            </a:pPr>
            <a:endParaRPr lang="en-US" altLang="zh-CN" dirty="0" smtClean="0">
              <a:latin typeface="Times New Roman" pitchFamily="18" charset="0"/>
              <a:ea typeface="宋体" charset="-122"/>
            </a:endParaRPr>
          </a:p>
          <a:p>
            <a:pPr>
              <a:buFont typeface="Wingdings" pitchFamily="2" charset="2"/>
              <a:buChar char="§"/>
            </a:pPr>
            <a:endParaRPr lang="en-US" altLang="zh-CN" sz="2800" dirty="0" smtClean="0">
              <a:latin typeface="Times New Roman" pitchFamily="18" charset="0"/>
              <a:ea typeface="宋体" charset="-122"/>
            </a:endParaRPr>
          </a:p>
          <a:p>
            <a:pPr>
              <a:buFont typeface="Wingdings" pitchFamily="2" charset="2"/>
              <a:buChar char="§"/>
            </a:pPr>
            <a:endParaRPr lang="en-US" sz="2800" dirty="0" smtClean="0">
              <a:latin typeface="Times New Roman" pitchFamily="18" charset="0"/>
              <a:cs typeface="Times New Roman" pitchFamily="18" charset="0"/>
            </a:endParaRPr>
          </a:p>
        </p:txBody>
      </p:sp>
    </p:spTree>
  </p:cSld>
  <p:clrMapOvr>
    <a:masterClrMapping/>
  </p:clrMapOvr>
  <p:transition advTm="81566"/>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Binary Search Tree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9" name="Content Placeholder 3" descr="binarysearchtree4.jpg"/>
          <p:cNvPicPr>
            <a:picLocks noChangeAspect="1"/>
          </p:cNvPicPr>
          <p:nvPr/>
        </p:nvPicPr>
        <p:blipFill>
          <a:blip r:embed="rId9" cstate="print"/>
          <a:stretch>
            <a:fillRect/>
          </a:stretch>
        </p:blipFill>
        <p:spPr bwMode="auto">
          <a:xfrm>
            <a:off x="1259632" y="1628800"/>
            <a:ext cx="6381325" cy="4525962"/>
          </a:xfrm>
          <a:prstGeom prst="rect">
            <a:avLst/>
          </a:prstGeom>
          <a:noFill/>
          <a:ln w="9525" algn="ctr">
            <a:noFill/>
            <a:miter lim="800000"/>
            <a:headEnd/>
            <a:tailEnd/>
          </a:ln>
        </p:spPr>
      </p:pic>
    </p:spTree>
  </p:cSld>
  <p:clrMapOvr>
    <a:masterClrMapping/>
  </p:clrMapOvr>
  <p:transition advTm="81566"/>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Binary Search Tree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2" name="Rectangle 3"/>
          <p:cNvSpPr>
            <a:spLocks noGrp="1" noChangeArrowheads="1"/>
          </p:cNvSpPr>
          <p:nvPr>
            <p:ph idx="1"/>
          </p:nvPr>
        </p:nvSpPr>
        <p:spPr>
          <a:xfrm>
            <a:off x="0" y="1412776"/>
            <a:ext cx="9144000" cy="5140871"/>
          </a:xfrm>
        </p:spPr>
        <p:txBody>
          <a:bodyPr/>
          <a:lstStyle/>
          <a:p>
            <a:pPr>
              <a:buFont typeface="Wingdings" pitchFamily="2" charset="2"/>
              <a:buChar char="§"/>
            </a:pPr>
            <a:endParaRPr lang="en-US" altLang="zh-CN" sz="2800" dirty="0" smtClean="0">
              <a:latin typeface="Times New Roman" pitchFamily="18" charset="0"/>
              <a:ea typeface="宋体" charset="-122"/>
            </a:endParaRPr>
          </a:p>
          <a:p>
            <a:pPr>
              <a:buFont typeface="Arial" pitchFamily="34" charset="0"/>
              <a:buChar char="•"/>
            </a:pPr>
            <a:r>
              <a:rPr lang="en-US" sz="2400" dirty="0" smtClean="0"/>
              <a:t>The node in extreme left will be the smallest node in the tree.</a:t>
            </a:r>
          </a:p>
          <a:p>
            <a:pPr>
              <a:buFont typeface="Arial" pitchFamily="34" charset="0"/>
              <a:buChar char="•"/>
            </a:pPr>
            <a:r>
              <a:rPr lang="en-US" sz="2400" dirty="0" smtClean="0"/>
              <a:t>The node in the extreme right will be the largest node in the tree.</a:t>
            </a:r>
          </a:p>
          <a:p>
            <a:pPr>
              <a:buFont typeface="Arial" pitchFamily="34" charset="0"/>
              <a:buChar char="•"/>
            </a:pPr>
            <a:r>
              <a:rPr lang="en-US" sz="2400" dirty="0" smtClean="0"/>
              <a:t>Since nodes in binary search trees are ordered the time needed to search an element is greatly reduced.</a:t>
            </a:r>
          </a:p>
          <a:p>
            <a:pPr marL="320040" lvl="1" indent="-320040" algn="just">
              <a:spcBef>
                <a:spcPts val="700"/>
              </a:spcBef>
              <a:buClr>
                <a:schemeClr val="accent2"/>
              </a:buClr>
              <a:buSzPct val="60000"/>
              <a:buNone/>
            </a:pPr>
            <a:endParaRPr lang="en-US" altLang="zh-CN" dirty="0" smtClean="0">
              <a:latin typeface="Times New Roman" pitchFamily="18" charset="0"/>
              <a:ea typeface="宋体" charset="-122"/>
            </a:endParaRPr>
          </a:p>
          <a:p>
            <a:pPr>
              <a:buFont typeface="Wingdings" pitchFamily="2" charset="2"/>
              <a:buChar char="§"/>
            </a:pPr>
            <a:endParaRPr lang="en-US" altLang="zh-CN" sz="2800" dirty="0" smtClean="0">
              <a:latin typeface="Times New Roman" pitchFamily="18" charset="0"/>
              <a:ea typeface="宋体" charset="-122"/>
            </a:endParaRPr>
          </a:p>
          <a:p>
            <a:pPr>
              <a:buFont typeface="Wingdings" pitchFamily="2" charset="2"/>
              <a:buChar char="§"/>
            </a:pPr>
            <a:endParaRPr lang="en-US" sz="2800" dirty="0" smtClean="0">
              <a:latin typeface="Times New Roman" pitchFamily="18" charset="0"/>
              <a:cs typeface="Times New Roman" pitchFamily="18" charset="0"/>
            </a:endParaRPr>
          </a:p>
        </p:txBody>
      </p:sp>
    </p:spTree>
  </p:cSld>
  <p:clrMapOvr>
    <a:masterClrMapping/>
  </p:clrMapOvr>
  <p:transition advTm="81566"/>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Operation on Binary Search Tree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2" name="Rectangle 3"/>
          <p:cNvSpPr>
            <a:spLocks noGrp="1" noChangeArrowheads="1"/>
          </p:cNvSpPr>
          <p:nvPr>
            <p:ph idx="1"/>
          </p:nvPr>
        </p:nvSpPr>
        <p:spPr>
          <a:xfrm>
            <a:off x="0" y="1412776"/>
            <a:ext cx="9144000" cy="5140871"/>
          </a:xfrm>
        </p:spPr>
        <p:txBody>
          <a:bodyPr/>
          <a:lstStyle/>
          <a:p>
            <a:pPr>
              <a:buFont typeface="Wingdings" pitchFamily="2" charset="2"/>
              <a:buChar char="§"/>
            </a:pPr>
            <a:endParaRPr lang="en-US" altLang="zh-CN" sz="2800" dirty="0" smtClean="0">
              <a:latin typeface="Times New Roman" pitchFamily="18" charset="0"/>
              <a:ea typeface="宋体" charset="-122"/>
            </a:endParaRPr>
          </a:p>
          <a:p>
            <a:r>
              <a:rPr lang="en-US" sz="2400" b="1" dirty="0" smtClean="0">
                <a:solidFill>
                  <a:schemeClr val="accent1">
                    <a:lumMod val="50000"/>
                  </a:schemeClr>
                </a:solidFill>
              </a:rPr>
              <a:t>Search </a:t>
            </a:r>
          </a:p>
          <a:p>
            <a:r>
              <a:rPr lang="en-US" sz="2400" b="1" dirty="0" smtClean="0">
                <a:solidFill>
                  <a:schemeClr val="accent1">
                    <a:lumMod val="50000"/>
                  </a:schemeClr>
                </a:solidFill>
              </a:rPr>
              <a:t>Insertion</a:t>
            </a:r>
          </a:p>
          <a:p>
            <a:r>
              <a:rPr lang="en-US" sz="2400" b="1" dirty="0" smtClean="0">
                <a:solidFill>
                  <a:schemeClr val="accent1">
                    <a:lumMod val="50000"/>
                  </a:schemeClr>
                </a:solidFill>
              </a:rPr>
              <a:t>Deletion</a:t>
            </a:r>
          </a:p>
          <a:p>
            <a:pPr marL="320040" lvl="1" indent="-320040" algn="just">
              <a:spcBef>
                <a:spcPts val="700"/>
              </a:spcBef>
              <a:buClr>
                <a:schemeClr val="accent2"/>
              </a:buClr>
              <a:buSzPct val="60000"/>
              <a:buNone/>
            </a:pPr>
            <a:endParaRPr lang="en-US" altLang="zh-CN" dirty="0" smtClean="0">
              <a:latin typeface="Times New Roman" pitchFamily="18" charset="0"/>
              <a:ea typeface="宋体" charset="-122"/>
            </a:endParaRPr>
          </a:p>
          <a:p>
            <a:pPr>
              <a:buFont typeface="Wingdings" pitchFamily="2" charset="2"/>
              <a:buChar char="§"/>
            </a:pPr>
            <a:endParaRPr lang="en-US" altLang="zh-CN" sz="2800" dirty="0" smtClean="0">
              <a:latin typeface="Times New Roman" pitchFamily="18" charset="0"/>
              <a:ea typeface="宋体" charset="-122"/>
            </a:endParaRPr>
          </a:p>
          <a:p>
            <a:pPr>
              <a:buFont typeface="Wingdings" pitchFamily="2" charset="2"/>
              <a:buChar char="§"/>
            </a:pPr>
            <a:endParaRPr lang="en-US" sz="2800" dirty="0" smtClean="0">
              <a:latin typeface="Times New Roman" pitchFamily="18" charset="0"/>
              <a:cs typeface="Times New Roman" pitchFamily="18" charset="0"/>
            </a:endParaRPr>
          </a:p>
        </p:txBody>
      </p:sp>
    </p:spTree>
  </p:cSld>
  <p:clrMapOvr>
    <a:masterClrMapping/>
  </p:clrMapOvr>
  <p:transition advTm="81566"/>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Search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2" name="Rectangle 3"/>
          <p:cNvSpPr>
            <a:spLocks noGrp="1" noChangeArrowheads="1"/>
          </p:cNvSpPr>
          <p:nvPr>
            <p:ph idx="1"/>
          </p:nvPr>
        </p:nvSpPr>
        <p:spPr>
          <a:xfrm>
            <a:off x="0" y="1412776"/>
            <a:ext cx="9144000" cy="5140871"/>
          </a:xfrm>
        </p:spPr>
        <p:txBody>
          <a:bodyPr/>
          <a:lstStyle/>
          <a:p>
            <a:pPr>
              <a:buFont typeface="Wingdings" pitchFamily="2" charset="2"/>
              <a:buChar char="§"/>
            </a:pPr>
            <a:endParaRPr lang="en-US" altLang="zh-CN" sz="2800" dirty="0" smtClean="0">
              <a:latin typeface="Times New Roman" pitchFamily="18" charset="0"/>
              <a:ea typeface="宋体" charset="-122"/>
            </a:endParaRPr>
          </a:p>
          <a:p>
            <a:r>
              <a:rPr lang="en-US" sz="2400" dirty="0" smtClean="0"/>
              <a:t>Search function is used to find whether a value is present in a tree or not.</a:t>
            </a:r>
          </a:p>
          <a:p>
            <a:r>
              <a:rPr lang="en-US" sz="2400" dirty="0" smtClean="0"/>
              <a:t>This process begins at the root node.</a:t>
            </a:r>
          </a:p>
          <a:p>
            <a:r>
              <a:rPr lang="en-US" sz="2400" dirty="0" smtClean="0"/>
              <a:t>The function first checks if the binary tree is empty.</a:t>
            </a:r>
          </a:p>
          <a:p>
            <a:r>
              <a:rPr lang="en-US" sz="2400" dirty="0" smtClean="0"/>
              <a:t>Then it checks if the  value to be searched is less than or greater than the node.</a:t>
            </a:r>
          </a:p>
          <a:p>
            <a:r>
              <a:rPr lang="en-US" sz="2400" dirty="0" smtClean="0"/>
              <a:t>If the value is less than it will go to the left sub tree else to the right sub tree.</a:t>
            </a:r>
          </a:p>
          <a:p>
            <a:pPr marL="320040" lvl="1" indent="-320040" algn="just">
              <a:spcBef>
                <a:spcPts val="700"/>
              </a:spcBef>
              <a:buClr>
                <a:schemeClr val="accent2"/>
              </a:buClr>
              <a:buSzPct val="60000"/>
              <a:buNone/>
            </a:pPr>
            <a:endParaRPr lang="en-US" altLang="zh-CN" dirty="0" smtClean="0">
              <a:latin typeface="Times New Roman" pitchFamily="18" charset="0"/>
              <a:ea typeface="宋体" charset="-122"/>
            </a:endParaRPr>
          </a:p>
          <a:p>
            <a:pPr>
              <a:buFont typeface="Wingdings" pitchFamily="2" charset="2"/>
              <a:buChar char="§"/>
            </a:pPr>
            <a:endParaRPr lang="en-US" altLang="zh-CN" sz="2800" dirty="0" smtClean="0">
              <a:latin typeface="Times New Roman" pitchFamily="18" charset="0"/>
              <a:ea typeface="宋体" charset="-122"/>
            </a:endParaRPr>
          </a:p>
          <a:p>
            <a:pPr>
              <a:buFont typeface="Wingdings" pitchFamily="2" charset="2"/>
              <a:buChar char="§"/>
            </a:pPr>
            <a:endParaRPr lang="en-US" sz="2800" dirty="0" smtClean="0">
              <a:latin typeface="Times New Roman" pitchFamily="18" charset="0"/>
              <a:cs typeface="Times New Roman" pitchFamily="18" charset="0"/>
            </a:endParaRPr>
          </a:p>
        </p:txBody>
      </p:sp>
    </p:spTree>
  </p:cSld>
  <p:clrMapOvr>
    <a:masterClrMapping/>
  </p:clrMapOvr>
  <p:transition advTm="81566"/>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Search node 44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9" name="Content Placeholder 3" descr="bst.png"/>
          <p:cNvPicPr>
            <a:picLocks noChangeAspect="1"/>
          </p:cNvPicPr>
          <p:nvPr/>
        </p:nvPicPr>
        <p:blipFill>
          <a:blip r:embed="rId9" cstate="print"/>
          <a:stretch>
            <a:fillRect/>
          </a:stretch>
        </p:blipFill>
        <p:spPr bwMode="auto">
          <a:xfrm>
            <a:off x="251520" y="2276872"/>
            <a:ext cx="8229600" cy="3396150"/>
          </a:xfrm>
          <a:prstGeom prst="rect">
            <a:avLst/>
          </a:prstGeom>
          <a:noFill/>
          <a:ln w="9525" algn="ctr">
            <a:noFill/>
            <a:miter lim="800000"/>
            <a:headEnd/>
            <a:tailEnd/>
          </a:ln>
        </p:spPr>
      </p:pic>
    </p:spTree>
  </p:cSld>
  <p:clrMapOvr>
    <a:masterClrMapping/>
  </p:clrMapOvr>
  <p:transition advTm="81566"/>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Search node 44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9" name="Content Placeholder 3" descr="bst.png"/>
          <p:cNvPicPr>
            <a:picLocks noChangeAspect="1"/>
          </p:cNvPicPr>
          <p:nvPr/>
        </p:nvPicPr>
        <p:blipFill>
          <a:blip r:embed="rId9" cstate="print"/>
          <a:stretch>
            <a:fillRect/>
          </a:stretch>
        </p:blipFill>
        <p:spPr bwMode="auto">
          <a:xfrm>
            <a:off x="251520" y="2276872"/>
            <a:ext cx="8229600" cy="3396150"/>
          </a:xfrm>
          <a:prstGeom prst="rect">
            <a:avLst/>
          </a:prstGeom>
          <a:noFill/>
          <a:ln w="9525" algn="ctr">
            <a:noFill/>
            <a:miter lim="800000"/>
            <a:headEnd/>
            <a:tailEnd/>
          </a:ln>
        </p:spPr>
      </p:pic>
      <p:pic>
        <p:nvPicPr>
          <p:cNvPr id="8" name="Content Placeholder 3" descr="bst.png"/>
          <p:cNvPicPr>
            <a:picLocks noGrp="1" noChangeAspect="1"/>
          </p:cNvPicPr>
          <p:nvPr>
            <p:ph idx="1"/>
          </p:nvPr>
        </p:nvPicPr>
        <p:blipFill>
          <a:blip r:embed="rId10" cstate="print"/>
          <a:stretch>
            <a:fillRect/>
          </a:stretch>
        </p:blipFill>
        <p:spPr>
          <a:xfrm>
            <a:off x="457200" y="2211144"/>
            <a:ext cx="8229600" cy="3396150"/>
          </a:xfrm>
        </p:spPr>
      </p:pic>
    </p:spTree>
  </p:cSld>
  <p:clrMapOvr>
    <a:masterClrMapping/>
  </p:clrMapOvr>
  <p:transition advTm="81566"/>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mj-lt"/>
                <a:cs typeface="Arial" pitchFamily="34" charset="0"/>
              </a:rPr>
              <a:t>Basic Tree Concepts</a:t>
            </a:r>
            <a:endParaRPr lang="en-IN" altLang="en-US" sz="3000" b="1" dirty="0">
              <a:solidFill>
                <a:schemeClr val="bg1"/>
              </a:solidFill>
              <a:latin typeface="+mj-lt"/>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3" name="Content Placeholder 2"/>
          <p:cNvSpPr>
            <a:spLocks noGrp="1"/>
          </p:cNvSpPr>
          <p:nvPr>
            <p:ph idx="1"/>
          </p:nvPr>
        </p:nvSpPr>
        <p:spPr>
          <a:xfrm>
            <a:off x="0" y="2276872"/>
            <a:ext cx="9144000" cy="3456384"/>
          </a:xfrm>
        </p:spPr>
        <p:txBody>
          <a:bodyPr/>
          <a:lstStyle>
            <a:defPPr/>
          </a:lstStyle>
          <a:p>
            <a:pPr algn="just">
              <a:buFont typeface="Arial" pitchFamily="34" charset="0"/>
              <a:buChar char="•"/>
            </a:pPr>
            <a:r>
              <a:rPr lang="en-US" sz="2400" b="1" dirty="0" smtClean="0">
                <a:solidFill>
                  <a:schemeClr val="tx2">
                    <a:lumMod val="60000"/>
                    <a:lumOff val="40000"/>
                  </a:schemeClr>
                </a:solidFill>
                <a:latin typeface="Calibri" pitchFamily="34" charset="0"/>
                <a:cs typeface="Calibri" pitchFamily="34" charset="0"/>
              </a:rPr>
              <a:t>Root</a:t>
            </a:r>
            <a:r>
              <a:rPr lang="en-US" sz="2400" dirty="0" smtClean="0">
                <a:latin typeface="Calibri" pitchFamily="34" charset="0"/>
                <a:cs typeface="Calibri" pitchFamily="34" charset="0"/>
              </a:rPr>
              <a:t> node is the first node in the hierarchical arrangement. There can be only one root in the tree.</a:t>
            </a:r>
          </a:p>
          <a:p>
            <a:pPr algn="just">
              <a:buFont typeface="Arial" pitchFamily="34" charset="0"/>
              <a:buChar char="•"/>
            </a:pPr>
            <a:r>
              <a:rPr lang="en-US" sz="2400" b="1" dirty="0" smtClean="0">
                <a:solidFill>
                  <a:srgbClr val="0070C0"/>
                </a:solidFill>
                <a:latin typeface="Calibri" pitchFamily="34" charset="0"/>
                <a:cs typeface="Calibri" pitchFamily="34" charset="0"/>
              </a:rPr>
              <a:t>Parent</a:t>
            </a:r>
            <a:r>
              <a:rPr lang="en-US" sz="2400" dirty="0" smtClean="0">
                <a:latin typeface="Calibri" pitchFamily="34" charset="0"/>
                <a:cs typeface="Calibri" pitchFamily="34" charset="0"/>
              </a:rPr>
              <a:t> node is an immediate predecessor of a node.</a:t>
            </a:r>
          </a:p>
          <a:p>
            <a:pPr algn="just">
              <a:buFont typeface="Arial" pitchFamily="34" charset="0"/>
              <a:buChar char="•"/>
            </a:pPr>
            <a:r>
              <a:rPr lang="en-US" sz="2400" dirty="0" smtClean="0">
                <a:latin typeface="Calibri" pitchFamily="34" charset="0"/>
                <a:cs typeface="Calibri" pitchFamily="34" charset="0"/>
              </a:rPr>
              <a:t>The immediate successors are called </a:t>
            </a:r>
            <a:r>
              <a:rPr lang="en-US" sz="2400" b="1" dirty="0" smtClean="0">
                <a:solidFill>
                  <a:srgbClr val="0070C0"/>
                </a:solidFill>
                <a:latin typeface="Calibri" pitchFamily="34" charset="0"/>
                <a:cs typeface="Calibri" pitchFamily="34" charset="0"/>
              </a:rPr>
              <a:t>child</a:t>
            </a:r>
            <a:r>
              <a:rPr lang="en-US" sz="2400" b="1" dirty="0" smtClean="0">
                <a:latin typeface="Calibri" pitchFamily="34" charset="0"/>
                <a:cs typeface="Calibri" pitchFamily="34" charset="0"/>
              </a:rPr>
              <a:t>.</a:t>
            </a:r>
            <a:endParaRPr lang="en-IN" sz="2400" b="1" dirty="0">
              <a:latin typeface="Calibri" pitchFamily="34" charset="0"/>
              <a:cs typeface="Calibri" pitchFamily="34" charset="0"/>
            </a:endParaRPr>
          </a:p>
        </p:txBody>
      </p:sp>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Search node 44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Content Placeholder 3" descr="bst.png"/>
          <p:cNvPicPr>
            <a:picLocks noChangeAspect="1"/>
          </p:cNvPicPr>
          <p:nvPr/>
        </p:nvPicPr>
        <p:blipFill>
          <a:blip r:embed="rId9" cstate="print"/>
          <a:stretch>
            <a:fillRect/>
          </a:stretch>
        </p:blipFill>
        <p:spPr bwMode="auto">
          <a:xfrm>
            <a:off x="0" y="1988840"/>
            <a:ext cx="8229600" cy="3396150"/>
          </a:xfrm>
          <a:prstGeom prst="rect">
            <a:avLst/>
          </a:prstGeom>
          <a:noFill/>
          <a:ln w="9525" algn="ctr">
            <a:noFill/>
            <a:miter lim="800000"/>
            <a:headEnd/>
            <a:tailEnd/>
          </a:ln>
        </p:spPr>
      </p:pic>
    </p:spTree>
  </p:cSld>
  <p:clrMapOvr>
    <a:masterClrMapping/>
  </p:clrMapOvr>
  <p:transition advTm="81566"/>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Search node 44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Content Placeholder 3" descr="bst.png"/>
          <p:cNvPicPr>
            <a:picLocks noGrp="1" noChangeAspect="1"/>
          </p:cNvPicPr>
          <p:nvPr>
            <p:ph idx="1"/>
          </p:nvPr>
        </p:nvPicPr>
        <p:blipFill>
          <a:blip r:embed="rId9" cstate="print"/>
          <a:stretch>
            <a:fillRect/>
          </a:stretch>
        </p:blipFill>
        <p:spPr>
          <a:xfrm>
            <a:off x="467544" y="2708920"/>
            <a:ext cx="8229600" cy="3396150"/>
          </a:xfrm>
        </p:spPr>
      </p:pic>
    </p:spTree>
  </p:cSld>
  <p:clrMapOvr>
    <a:masterClrMapping/>
  </p:clrMapOvr>
  <p:transition advTm="81566"/>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Search node 44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Content Placeholder 3" descr="bst.png"/>
          <p:cNvPicPr>
            <a:picLocks noChangeAspect="1"/>
          </p:cNvPicPr>
          <p:nvPr/>
        </p:nvPicPr>
        <p:blipFill>
          <a:blip r:embed="rId9" cstate="print"/>
          <a:stretch>
            <a:fillRect/>
          </a:stretch>
        </p:blipFill>
        <p:spPr bwMode="auto">
          <a:xfrm>
            <a:off x="467544" y="2409114"/>
            <a:ext cx="8229600" cy="3396150"/>
          </a:xfrm>
          <a:prstGeom prst="rect">
            <a:avLst/>
          </a:prstGeom>
          <a:noFill/>
          <a:ln w="9525" algn="ctr">
            <a:noFill/>
            <a:miter lim="800000"/>
            <a:headEnd/>
            <a:tailEnd/>
          </a:ln>
        </p:spPr>
      </p:pic>
    </p:spTree>
  </p:cSld>
  <p:clrMapOvr>
    <a:masterClrMapping/>
  </p:clrMapOvr>
  <p:transition advTm="81566"/>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Insert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2" name="Rectangle 3"/>
          <p:cNvSpPr>
            <a:spLocks noGrp="1" noChangeArrowheads="1"/>
          </p:cNvSpPr>
          <p:nvPr>
            <p:ph idx="1"/>
          </p:nvPr>
        </p:nvSpPr>
        <p:spPr>
          <a:xfrm>
            <a:off x="0" y="1412776"/>
            <a:ext cx="9144000" cy="5140871"/>
          </a:xfrm>
        </p:spPr>
        <p:txBody>
          <a:bodyPr/>
          <a:lstStyle/>
          <a:p>
            <a:pPr>
              <a:buFont typeface="Wingdings" pitchFamily="2" charset="2"/>
              <a:buChar char="§"/>
            </a:pPr>
            <a:endParaRPr lang="en-US" altLang="zh-CN" sz="2800" dirty="0" smtClean="0">
              <a:latin typeface="Times New Roman" pitchFamily="18" charset="0"/>
              <a:ea typeface="宋体" charset="-122"/>
            </a:endParaRPr>
          </a:p>
          <a:p>
            <a:pPr>
              <a:buFont typeface="Arial" pitchFamily="34" charset="0"/>
              <a:buChar char="•"/>
            </a:pPr>
            <a:r>
              <a:rPr lang="en-US" sz="2400" dirty="0" smtClean="0"/>
              <a:t>Insert is used to add a new node with a given value at the correct position in the binary search tree.</a:t>
            </a:r>
          </a:p>
          <a:p>
            <a:pPr>
              <a:buFont typeface="Arial" pitchFamily="34" charset="0"/>
              <a:buChar char="•"/>
            </a:pPr>
            <a:r>
              <a:rPr lang="en-US" sz="2400" dirty="0" smtClean="0"/>
              <a:t>The insert function continues moving down the tree until it reaches a leaf node.</a:t>
            </a:r>
          </a:p>
          <a:p>
            <a:pPr>
              <a:buFont typeface="Arial" pitchFamily="34" charset="0"/>
              <a:buChar char="•"/>
            </a:pPr>
            <a:r>
              <a:rPr lang="en-US" sz="2400" dirty="0" smtClean="0"/>
              <a:t>If the new node’s value is greater than the parent node then the new node is inserted in right sub tree else in the left sub tree.</a:t>
            </a:r>
          </a:p>
          <a:p>
            <a:pPr marL="320040" lvl="1" indent="-320040" algn="just">
              <a:spcBef>
                <a:spcPts val="700"/>
              </a:spcBef>
              <a:buClr>
                <a:schemeClr val="accent2"/>
              </a:buClr>
              <a:buSzPct val="60000"/>
              <a:buNone/>
            </a:pPr>
            <a:endParaRPr lang="en-US" altLang="zh-CN" dirty="0" smtClean="0">
              <a:latin typeface="Times New Roman" pitchFamily="18" charset="0"/>
              <a:ea typeface="宋体" charset="-122"/>
            </a:endParaRPr>
          </a:p>
          <a:p>
            <a:pPr>
              <a:buNone/>
            </a:pPr>
            <a:endParaRPr lang="en-US" altLang="zh-CN" sz="2800" dirty="0" smtClean="0">
              <a:latin typeface="Times New Roman" pitchFamily="18" charset="0"/>
              <a:ea typeface="宋体" charset="-122"/>
            </a:endParaRPr>
          </a:p>
          <a:p>
            <a:pPr>
              <a:buFont typeface="Wingdings" pitchFamily="2" charset="2"/>
              <a:buChar char="§"/>
            </a:pPr>
            <a:endParaRPr lang="en-US" sz="2800" dirty="0" smtClean="0">
              <a:latin typeface="Times New Roman" pitchFamily="18" charset="0"/>
              <a:cs typeface="Times New Roman" pitchFamily="18" charset="0"/>
            </a:endParaRPr>
          </a:p>
        </p:txBody>
      </p:sp>
    </p:spTree>
  </p:cSld>
  <p:clrMapOvr>
    <a:masterClrMapping/>
  </p:clrMapOvr>
  <p:transition advTm="81566"/>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Insert Value 20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9" name="Content Placeholder 3" descr="bst.png"/>
          <p:cNvPicPr>
            <a:picLocks noGrp="1" noChangeAspect="1"/>
          </p:cNvPicPr>
          <p:nvPr>
            <p:ph idx="1"/>
          </p:nvPr>
        </p:nvPicPr>
        <p:blipFill>
          <a:blip r:embed="rId9" cstate="print"/>
          <a:stretch>
            <a:fillRect/>
          </a:stretch>
        </p:blipFill>
        <p:spPr>
          <a:xfrm>
            <a:off x="467544" y="2060848"/>
            <a:ext cx="8229600" cy="3396150"/>
          </a:xfrm>
        </p:spPr>
      </p:pic>
    </p:spTree>
  </p:cSld>
  <p:clrMapOvr>
    <a:masterClrMapping/>
  </p:clrMapOvr>
  <p:transition advTm="81566"/>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Insert Value 20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Content Placeholder 3" descr="bst.png"/>
          <p:cNvPicPr>
            <a:picLocks noChangeAspect="1"/>
          </p:cNvPicPr>
          <p:nvPr/>
        </p:nvPicPr>
        <p:blipFill>
          <a:blip r:embed="rId9" cstate="print"/>
          <a:stretch>
            <a:fillRect/>
          </a:stretch>
        </p:blipFill>
        <p:spPr bwMode="auto">
          <a:xfrm>
            <a:off x="457200" y="2211144"/>
            <a:ext cx="8229600" cy="3396150"/>
          </a:xfrm>
          <a:prstGeom prst="rect">
            <a:avLst/>
          </a:prstGeom>
          <a:noFill/>
          <a:ln w="9525" algn="ctr">
            <a:noFill/>
            <a:miter lim="800000"/>
            <a:headEnd/>
            <a:tailEnd/>
          </a:ln>
        </p:spPr>
      </p:pic>
    </p:spTree>
  </p:cSld>
  <p:clrMapOvr>
    <a:masterClrMapping/>
  </p:clrMapOvr>
  <p:transition advTm="81566"/>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Insert Value 20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Content Placeholder 3" descr="bst.png"/>
          <p:cNvPicPr>
            <a:picLocks noGrp="1" noChangeAspect="1"/>
          </p:cNvPicPr>
          <p:nvPr>
            <p:ph idx="1"/>
          </p:nvPr>
        </p:nvPicPr>
        <p:blipFill>
          <a:blip r:embed="rId9" cstate="print"/>
          <a:stretch>
            <a:fillRect/>
          </a:stretch>
        </p:blipFill>
        <p:spPr>
          <a:xfrm>
            <a:off x="457200" y="2211144"/>
            <a:ext cx="8229600" cy="3396150"/>
          </a:xfrm>
        </p:spPr>
      </p:pic>
    </p:spTree>
  </p:cSld>
  <p:clrMapOvr>
    <a:masterClrMapping/>
  </p:clrMapOvr>
  <p:transition advTm="81566"/>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Insert Value 20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Content Placeholder 3" descr="bst.png"/>
          <p:cNvPicPr>
            <a:picLocks noChangeAspect="1"/>
          </p:cNvPicPr>
          <p:nvPr/>
        </p:nvPicPr>
        <p:blipFill>
          <a:blip r:embed="rId9" cstate="print"/>
          <a:stretch>
            <a:fillRect/>
          </a:stretch>
        </p:blipFill>
        <p:spPr bwMode="auto">
          <a:xfrm>
            <a:off x="467544" y="2492896"/>
            <a:ext cx="8229600" cy="3396150"/>
          </a:xfrm>
          <a:prstGeom prst="rect">
            <a:avLst/>
          </a:prstGeom>
          <a:noFill/>
          <a:ln w="9525" algn="ctr">
            <a:noFill/>
            <a:miter lim="800000"/>
            <a:headEnd/>
            <a:tailEnd/>
          </a:ln>
        </p:spPr>
      </p:pic>
    </p:spTree>
  </p:cSld>
  <p:clrMapOvr>
    <a:masterClrMapping/>
  </p:clrMapOvr>
  <p:transition advTm="81566"/>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Insert Value 20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Content Placeholder 3" descr="bst.png"/>
          <p:cNvPicPr>
            <a:picLocks noChangeAspect="1"/>
          </p:cNvPicPr>
          <p:nvPr/>
        </p:nvPicPr>
        <p:blipFill>
          <a:blip r:embed="rId9" cstate="print"/>
          <a:stretch>
            <a:fillRect/>
          </a:stretch>
        </p:blipFill>
        <p:spPr bwMode="auto">
          <a:xfrm>
            <a:off x="467544" y="2492896"/>
            <a:ext cx="8229600" cy="3396150"/>
          </a:xfrm>
          <a:prstGeom prst="rect">
            <a:avLst/>
          </a:prstGeom>
          <a:noFill/>
          <a:ln w="9525" algn="ctr">
            <a:noFill/>
            <a:miter lim="800000"/>
            <a:headEnd/>
            <a:tailEnd/>
          </a:ln>
        </p:spPr>
      </p:pic>
    </p:spTree>
  </p:cSld>
  <p:clrMapOvr>
    <a:masterClrMapping/>
  </p:clrMapOvr>
  <p:transition advTm="81566"/>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2" name="Rectangle 3"/>
          <p:cNvSpPr>
            <a:spLocks noGrp="1" noChangeArrowheads="1"/>
          </p:cNvSpPr>
          <p:nvPr>
            <p:ph idx="1"/>
          </p:nvPr>
        </p:nvSpPr>
        <p:spPr>
          <a:xfrm>
            <a:off x="0" y="1412776"/>
            <a:ext cx="9144000" cy="5140871"/>
          </a:xfrm>
        </p:spPr>
        <p:txBody>
          <a:bodyPr/>
          <a:lstStyle/>
          <a:p>
            <a:pPr>
              <a:buFont typeface="Wingdings" pitchFamily="2" charset="2"/>
              <a:buChar char="§"/>
            </a:pPr>
            <a:endParaRPr lang="en-US" altLang="zh-CN" sz="2800" dirty="0" smtClean="0">
              <a:latin typeface="Times New Roman" pitchFamily="18" charset="0"/>
              <a:ea typeface="宋体" charset="-122"/>
            </a:endParaRPr>
          </a:p>
          <a:p>
            <a:pPr>
              <a:buNone/>
            </a:pPr>
            <a:r>
              <a:rPr lang="en-US" sz="2400" dirty="0" smtClean="0"/>
              <a:t>1) Deleting a node that has no children.</a:t>
            </a:r>
          </a:p>
          <a:p>
            <a:pPr>
              <a:buNone/>
            </a:pPr>
            <a:r>
              <a:rPr lang="en-US" sz="2400" dirty="0" smtClean="0"/>
              <a:t>2) Deletion a node that has one child.</a:t>
            </a:r>
          </a:p>
          <a:p>
            <a:pPr>
              <a:buNone/>
            </a:pPr>
            <a:r>
              <a:rPr lang="en-US" sz="2400" dirty="0" smtClean="0"/>
              <a:t>3) Deletion a node that has two children.</a:t>
            </a:r>
          </a:p>
          <a:p>
            <a:pPr marL="320040" lvl="1" indent="-320040" algn="just">
              <a:spcBef>
                <a:spcPts val="700"/>
              </a:spcBef>
              <a:buClr>
                <a:schemeClr val="accent2"/>
              </a:buClr>
              <a:buSzPct val="60000"/>
              <a:buNone/>
            </a:pPr>
            <a:endParaRPr lang="en-US" altLang="zh-CN" dirty="0" smtClean="0">
              <a:latin typeface="Times New Roman" pitchFamily="18" charset="0"/>
              <a:ea typeface="宋体" charset="-122"/>
            </a:endParaRPr>
          </a:p>
          <a:p>
            <a:pPr>
              <a:buNone/>
            </a:pPr>
            <a:endParaRPr lang="en-US" altLang="zh-CN" sz="2800" dirty="0" smtClean="0">
              <a:latin typeface="Times New Roman" pitchFamily="18" charset="0"/>
              <a:ea typeface="宋体" charset="-122"/>
            </a:endParaRPr>
          </a:p>
          <a:p>
            <a:pPr>
              <a:buFont typeface="Wingdings" pitchFamily="2" charset="2"/>
              <a:buChar char="§"/>
            </a:pPr>
            <a:endParaRPr lang="en-US" sz="2800" dirty="0" smtClean="0">
              <a:latin typeface="Times New Roman" pitchFamily="18" charset="0"/>
              <a:cs typeface="Times New Roman" pitchFamily="18" charset="0"/>
            </a:endParaRPr>
          </a:p>
        </p:txBody>
      </p:sp>
    </p:spTree>
  </p:cSld>
  <p:clrMapOvr>
    <a:masterClrMapping/>
  </p:clrMapOvr>
  <p:transition advTm="81566"/>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2123728" y="3140968"/>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mj-lt"/>
                <a:cs typeface="Arial" pitchFamily="34" charset="0"/>
              </a:rPr>
              <a:t>Basic Tree Concepts</a:t>
            </a:r>
            <a:endParaRPr lang="en-IN" altLang="en-US" sz="3000" b="1" dirty="0">
              <a:solidFill>
                <a:schemeClr val="bg1"/>
              </a:solidFill>
              <a:latin typeface="+mj-lt"/>
              <a:cs typeface="Calibri" pitchFamily="34" charset="0"/>
            </a:endParaRPr>
          </a:p>
        </p:txBody>
      </p:sp>
      <p:sp>
        <p:nvSpPr>
          <p:cNvPr id="15369" name="Rectangle 15"/>
          <p:cNvSpPr>
            <a:spLocks noChangeArrowheads="1"/>
          </p:cNvSpPr>
          <p:nvPr>
            <p:custDataLst>
              <p:tags r:id="rId5"/>
            </p:custDataLst>
          </p:nvPr>
        </p:nvSpPr>
        <p:spPr bwMode="auto">
          <a:xfrm>
            <a:off x="6643688" y="6073775"/>
            <a:ext cx="2500312" cy="214313"/>
          </a:xfrm>
          <a:prstGeom prst="rect">
            <a:avLst/>
          </a:prstGeom>
          <a:solidFill>
            <a:srgbClr val="F2F2F2"/>
          </a:solidFill>
          <a:ln w="25400" algn="ctr">
            <a:noFill/>
            <a:round/>
            <a:headEnd/>
            <a:tailEnd/>
          </a:ln>
        </p:spPr>
        <p:txBody>
          <a:bodyPr anchor="ctr"/>
          <a:lstStyle/>
          <a:p>
            <a:pPr algn="ctr"/>
            <a:endParaRPr lang="en-US" altLang="en-US"/>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10" name="Rectangle 51"/>
          <p:cNvSpPr>
            <a:spLocks noChangeArrowheads="1"/>
          </p:cNvSpPr>
          <p:nvPr/>
        </p:nvSpPr>
        <p:spPr bwMode="auto">
          <a:xfrm>
            <a:off x="2447256" y="2276872"/>
            <a:ext cx="6696744" cy="690638"/>
          </a:xfrm>
          <a:prstGeom prst="rect">
            <a:avLst/>
          </a:prstGeom>
          <a:noFill/>
          <a:ln w="9525">
            <a:noFill/>
            <a:miter lim="800000"/>
          </a:ln>
        </p:spPr>
        <p:txBody>
          <a:bodyPr wrap="square">
            <a:spAutoFit/>
          </a:bodyPr>
          <a:lstStyle/>
          <a:p>
            <a:pPr algn="ctr">
              <a:lnSpc>
                <a:spcPct val="80000"/>
              </a:lnSpc>
            </a:pPr>
            <a:r>
              <a:rPr lang="en-US" sz="2400" b="1" dirty="0">
                <a:solidFill>
                  <a:schemeClr val="tx2">
                    <a:lumMod val="60000"/>
                    <a:lumOff val="40000"/>
                  </a:schemeClr>
                </a:solidFill>
                <a:latin typeface="Calibri" pitchFamily="34" charset="0"/>
                <a:cs typeface="Calibri" pitchFamily="34" charset="0"/>
              </a:rPr>
              <a:t>Root: node </a:t>
            </a:r>
            <a:r>
              <a:rPr lang="en-US" sz="2400" b="1" dirty="0" smtClean="0">
                <a:solidFill>
                  <a:schemeClr val="tx2">
                    <a:lumMod val="60000"/>
                    <a:lumOff val="40000"/>
                  </a:schemeClr>
                </a:solidFill>
                <a:latin typeface="Calibri" pitchFamily="34" charset="0"/>
                <a:cs typeface="Calibri" pitchFamily="34" charset="0"/>
              </a:rPr>
              <a:t>without any </a:t>
            </a:r>
            <a:r>
              <a:rPr lang="en-US" sz="2400" b="1" dirty="0">
                <a:solidFill>
                  <a:schemeClr val="tx2">
                    <a:lumMod val="60000"/>
                    <a:lumOff val="40000"/>
                  </a:schemeClr>
                </a:solidFill>
                <a:latin typeface="Calibri" pitchFamily="34" charset="0"/>
                <a:cs typeface="Calibri" pitchFamily="34" charset="0"/>
              </a:rPr>
              <a:t>parent (A)</a:t>
            </a:r>
          </a:p>
          <a:p>
            <a:pPr algn="ctr">
              <a:lnSpc>
                <a:spcPct val="80000"/>
              </a:lnSpc>
            </a:pPr>
            <a:r>
              <a:rPr lang="en-US" sz="2400" b="1" dirty="0">
                <a:solidFill>
                  <a:schemeClr val="tx2">
                    <a:lumMod val="60000"/>
                    <a:lumOff val="40000"/>
                  </a:schemeClr>
                </a:solidFill>
                <a:latin typeface="Calibri" pitchFamily="34" charset="0"/>
                <a:cs typeface="Calibri" pitchFamily="34" charset="0"/>
              </a:rPr>
              <a:t>Degree(B)=3</a:t>
            </a:r>
          </a:p>
        </p:txBody>
      </p:sp>
      <p:grpSp>
        <p:nvGrpSpPr>
          <p:cNvPr id="12" name="Group 5"/>
          <p:cNvGrpSpPr/>
          <p:nvPr/>
        </p:nvGrpSpPr>
        <p:grpSpPr>
          <a:xfrm>
            <a:off x="0" y="2348880"/>
            <a:ext cx="5716984" cy="4238600"/>
            <a:chOff x="3135" y="1253"/>
            <a:chExt cx="2336" cy="1963"/>
          </a:xfrm>
        </p:grpSpPr>
        <p:sp>
          <p:nvSpPr>
            <p:cNvPr id="14" name="AutoShape 6"/>
            <p:cNvSpPr>
              <a:spLocks noChangeAspect="1" noChangeArrowheads="1"/>
            </p:cNvSpPr>
            <p:nvPr/>
          </p:nvSpPr>
          <p:spPr bwMode="auto">
            <a:xfrm>
              <a:off x="4217" y="1253"/>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A</a:t>
              </a:r>
            </a:p>
          </p:txBody>
        </p:sp>
        <p:sp>
          <p:nvSpPr>
            <p:cNvPr id="15" name="AutoShape 7"/>
            <p:cNvSpPr>
              <a:spLocks noChangeAspect="1" noChangeArrowheads="1"/>
            </p:cNvSpPr>
            <p:nvPr/>
          </p:nvSpPr>
          <p:spPr bwMode="auto">
            <a:xfrm>
              <a:off x="3385" y="1829"/>
              <a:ext cx="211"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B</a:t>
              </a:r>
            </a:p>
          </p:txBody>
        </p:sp>
        <p:sp>
          <p:nvSpPr>
            <p:cNvPr id="16" name="AutoShape 8"/>
            <p:cNvSpPr>
              <a:spLocks noChangeAspect="1" noChangeArrowheads="1"/>
            </p:cNvSpPr>
            <p:nvPr/>
          </p:nvSpPr>
          <p:spPr bwMode="auto">
            <a:xfrm>
              <a:off x="5247" y="1828"/>
              <a:ext cx="224"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D</a:t>
              </a:r>
            </a:p>
          </p:txBody>
        </p:sp>
        <p:sp>
          <p:nvSpPr>
            <p:cNvPr id="17"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C</a:t>
              </a:r>
            </a:p>
          </p:txBody>
        </p:sp>
        <p:sp>
          <p:nvSpPr>
            <p:cNvPr id="18" name="AutoShape 10"/>
            <p:cNvSpPr>
              <a:spLocks noChangeAspect="1" noChangeArrowheads="1"/>
            </p:cNvSpPr>
            <p:nvPr/>
          </p:nvSpPr>
          <p:spPr bwMode="auto">
            <a:xfrm>
              <a:off x="4494" y="2404"/>
              <a:ext cx="222"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G</a:t>
              </a:r>
            </a:p>
          </p:txBody>
        </p:sp>
        <p:sp>
          <p:nvSpPr>
            <p:cNvPr id="19" name="AutoShape 11"/>
            <p:cNvSpPr>
              <a:spLocks noChangeAspect="1" noChangeArrowheads="1"/>
            </p:cNvSpPr>
            <p:nvPr/>
          </p:nvSpPr>
          <p:spPr bwMode="auto">
            <a:xfrm>
              <a:off x="5007" y="2404"/>
              <a:ext cx="223" cy="233"/>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H</a:t>
              </a:r>
            </a:p>
          </p:txBody>
        </p:sp>
        <p:sp>
          <p:nvSpPr>
            <p:cNvPr id="20" name="AutoShape 12"/>
            <p:cNvSpPr>
              <a:spLocks noChangeAspect="1" noChangeArrowheads="1"/>
            </p:cNvSpPr>
            <p:nvPr/>
          </p:nvSpPr>
          <p:spPr bwMode="auto">
            <a:xfrm>
              <a:off x="3135" y="2404"/>
              <a:ext cx="208"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E</a:t>
              </a:r>
            </a:p>
          </p:txBody>
        </p:sp>
        <p:sp>
          <p:nvSpPr>
            <p:cNvPr id="21"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ln>
          </p:spPr>
          <p:txBody>
            <a:bodyPr wrap="none" anchor="ctr">
              <a:spAutoFit/>
            </a:bodyPr>
            <a:lstStyle/>
            <a:p>
              <a:pPr algn="ctr"/>
              <a:r>
                <a:rPr lang="en-US" sz="1600">
                  <a:latin typeface="Tahoma" pitchFamily="34" charset="0"/>
                </a:rPr>
                <a:t>F</a:t>
              </a:r>
            </a:p>
          </p:txBody>
        </p:sp>
        <p:cxnSp>
          <p:nvCxnSpPr>
            <p:cNvPr id="22" name="AutoShape 14"/>
            <p:cNvCxnSpPr>
              <a:cxnSpLocks noChangeShapeType="1"/>
              <a:stCxn id="14" idx="2"/>
              <a:endCxn id="15" idx="0"/>
            </p:cNvCxnSpPr>
            <p:nvPr/>
          </p:nvCxnSpPr>
          <p:spPr bwMode="auto">
            <a:xfrm flipH="1">
              <a:off x="3491" y="1494"/>
              <a:ext cx="833" cy="326"/>
            </a:xfrm>
            <a:prstGeom prst="straightConnector1">
              <a:avLst/>
            </a:prstGeom>
            <a:noFill/>
            <a:ln w="19050">
              <a:solidFill>
                <a:schemeClr val="tx1"/>
              </a:solidFill>
              <a:round/>
            </a:ln>
          </p:spPr>
        </p:cxnSp>
        <p:cxnSp>
          <p:nvCxnSpPr>
            <p:cNvPr id="23" name="AutoShape 15"/>
            <p:cNvCxnSpPr>
              <a:cxnSpLocks noChangeShapeType="1"/>
              <a:stCxn id="14" idx="2"/>
              <a:endCxn id="17" idx="0"/>
            </p:cNvCxnSpPr>
            <p:nvPr/>
          </p:nvCxnSpPr>
          <p:spPr bwMode="auto">
            <a:xfrm>
              <a:off x="4324" y="1494"/>
              <a:ext cx="538" cy="325"/>
            </a:xfrm>
            <a:prstGeom prst="straightConnector1">
              <a:avLst/>
            </a:prstGeom>
            <a:noFill/>
            <a:ln w="19050">
              <a:solidFill>
                <a:schemeClr val="tx1"/>
              </a:solidFill>
              <a:round/>
            </a:ln>
          </p:spPr>
        </p:cxnSp>
        <p:cxnSp>
          <p:nvCxnSpPr>
            <p:cNvPr id="24" name="AutoShape 16"/>
            <p:cNvCxnSpPr>
              <a:cxnSpLocks noChangeShapeType="1"/>
              <a:stCxn id="14" idx="2"/>
              <a:endCxn id="16" idx="0"/>
            </p:cNvCxnSpPr>
            <p:nvPr/>
          </p:nvCxnSpPr>
          <p:spPr bwMode="auto">
            <a:xfrm>
              <a:off x="4324" y="1494"/>
              <a:ext cx="1036" cy="325"/>
            </a:xfrm>
            <a:prstGeom prst="straightConnector1">
              <a:avLst/>
            </a:prstGeom>
            <a:noFill/>
            <a:ln w="19050">
              <a:solidFill>
                <a:schemeClr val="tx1"/>
              </a:solidFill>
              <a:round/>
            </a:ln>
          </p:spPr>
        </p:cxnSp>
        <p:cxnSp>
          <p:nvCxnSpPr>
            <p:cNvPr id="25" name="AutoShape 17"/>
            <p:cNvCxnSpPr>
              <a:cxnSpLocks noChangeShapeType="1"/>
              <a:stCxn id="17" idx="2"/>
              <a:endCxn id="19" idx="0"/>
            </p:cNvCxnSpPr>
            <p:nvPr/>
          </p:nvCxnSpPr>
          <p:spPr bwMode="auto">
            <a:xfrm>
              <a:off x="4862" y="2071"/>
              <a:ext cx="257" cy="324"/>
            </a:xfrm>
            <a:prstGeom prst="straightConnector1">
              <a:avLst/>
            </a:prstGeom>
            <a:noFill/>
            <a:ln w="19050">
              <a:solidFill>
                <a:schemeClr val="tx1"/>
              </a:solidFill>
              <a:round/>
            </a:ln>
          </p:spPr>
        </p:cxnSp>
        <p:cxnSp>
          <p:nvCxnSpPr>
            <p:cNvPr id="26" name="AutoShape 18"/>
            <p:cNvCxnSpPr>
              <a:cxnSpLocks noChangeShapeType="1"/>
              <a:stCxn id="17" idx="2"/>
              <a:endCxn id="18" idx="0"/>
            </p:cNvCxnSpPr>
            <p:nvPr/>
          </p:nvCxnSpPr>
          <p:spPr bwMode="auto">
            <a:xfrm flipH="1">
              <a:off x="4606" y="2071"/>
              <a:ext cx="256" cy="324"/>
            </a:xfrm>
            <a:prstGeom prst="straightConnector1">
              <a:avLst/>
            </a:prstGeom>
            <a:noFill/>
            <a:ln w="19050">
              <a:solidFill>
                <a:schemeClr val="tx1"/>
              </a:solidFill>
              <a:round/>
            </a:ln>
          </p:spPr>
        </p:cxnSp>
        <p:cxnSp>
          <p:nvCxnSpPr>
            <p:cNvPr id="27" name="AutoShape 19"/>
            <p:cNvCxnSpPr>
              <a:cxnSpLocks noChangeShapeType="1"/>
              <a:stCxn id="15" idx="2"/>
              <a:endCxn id="21" idx="0"/>
            </p:cNvCxnSpPr>
            <p:nvPr/>
          </p:nvCxnSpPr>
          <p:spPr bwMode="auto">
            <a:xfrm>
              <a:off x="3491" y="2070"/>
              <a:ext cx="250" cy="326"/>
            </a:xfrm>
            <a:prstGeom prst="straightConnector1">
              <a:avLst/>
            </a:prstGeom>
            <a:noFill/>
            <a:ln w="19050">
              <a:solidFill>
                <a:schemeClr val="tx1"/>
              </a:solidFill>
              <a:round/>
            </a:ln>
          </p:spPr>
        </p:cxnSp>
        <p:cxnSp>
          <p:nvCxnSpPr>
            <p:cNvPr id="28" name="AutoShape 20"/>
            <p:cNvCxnSpPr>
              <a:cxnSpLocks noChangeShapeType="1"/>
              <a:stCxn id="15" idx="2"/>
              <a:endCxn id="20" idx="0"/>
            </p:cNvCxnSpPr>
            <p:nvPr/>
          </p:nvCxnSpPr>
          <p:spPr bwMode="auto">
            <a:xfrm flipH="1">
              <a:off x="3239" y="2070"/>
              <a:ext cx="252" cy="323"/>
            </a:xfrm>
            <a:prstGeom prst="straightConnector1">
              <a:avLst/>
            </a:prstGeom>
            <a:noFill/>
            <a:ln w="19050">
              <a:solidFill>
                <a:schemeClr val="tx1"/>
              </a:solidFill>
              <a:round/>
            </a:ln>
          </p:spPr>
        </p:cxnSp>
        <p:sp>
          <p:nvSpPr>
            <p:cNvPr id="29" name="AutoShape 21"/>
            <p:cNvSpPr>
              <a:spLocks noChangeAspect="1" noChangeArrowheads="1"/>
            </p:cNvSpPr>
            <p:nvPr/>
          </p:nvSpPr>
          <p:spPr bwMode="auto">
            <a:xfrm>
              <a:off x="3289" y="2985"/>
              <a:ext cx="181" cy="229"/>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I</a:t>
              </a:r>
            </a:p>
          </p:txBody>
        </p:sp>
        <p:sp>
          <p:nvSpPr>
            <p:cNvPr id="30" name="AutoShape 22"/>
            <p:cNvSpPr>
              <a:spLocks noChangeAspect="1" noChangeArrowheads="1"/>
            </p:cNvSpPr>
            <p:nvPr/>
          </p:nvSpPr>
          <p:spPr bwMode="auto">
            <a:xfrm>
              <a:off x="3655" y="2985"/>
              <a:ext cx="187" cy="230"/>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J</a:t>
              </a:r>
            </a:p>
          </p:txBody>
        </p:sp>
        <p:cxnSp>
          <p:nvCxnSpPr>
            <p:cNvPr id="31" name="AutoShape 23"/>
            <p:cNvCxnSpPr>
              <a:cxnSpLocks noChangeShapeType="1"/>
              <a:stCxn id="21" idx="2"/>
              <a:endCxn id="30" idx="0"/>
            </p:cNvCxnSpPr>
            <p:nvPr/>
          </p:nvCxnSpPr>
          <p:spPr bwMode="auto">
            <a:xfrm>
              <a:off x="3741" y="2646"/>
              <a:ext cx="8" cy="329"/>
            </a:xfrm>
            <a:prstGeom prst="straightConnector1">
              <a:avLst/>
            </a:prstGeom>
            <a:noFill/>
            <a:ln w="19050">
              <a:solidFill>
                <a:schemeClr val="tx1"/>
              </a:solidFill>
              <a:round/>
            </a:ln>
          </p:spPr>
        </p:cxnSp>
        <p:cxnSp>
          <p:nvCxnSpPr>
            <p:cNvPr id="32" name="AutoShape 24"/>
            <p:cNvCxnSpPr>
              <a:cxnSpLocks noChangeShapeType="1"/>
              <a:stCxn id="21" idx="2"/>
              <a:endCxn id="29" idx="0"/>
            </p:cNvCxnSpPr>
            <p:nvPr/>
          </p:nvCxnSpPr>
          <p:spPr bwMode="auto">
            <a:xfrm flipH="1">
              <a:off x="3380" y="2646"/>
              <a:ext cx="361" cy="329"/>
            </a:xfrm>
            <a:prstGeom prst="straightConnector1">
              <a:avLst/>
            </a:prstGeom>
            <a:noFill/>
            <a:ln w="19050">
              <a:solidFill>
                <a:schemeClr val="tx1"/>
              </a:solidFill>
              <a:round/>
            </a:ln>
          </p:spPr>
        </p:cxnSp>
        <p:sp>
          <p:nvSpPr>
            <p:cNvPr id="33" name="AutoShape 25"/>
            <p:cNvSpPr>
              <a:spLocks noChangeAspect="1" noChangeArrowheads="1"/>
            </p:cNvSpPr>
            <p:nvPr/>
          </p:nvSpPr>
          <p:spPr bwMode="auto">
            <a:xfrm>
              <a:off x="4027" y="2984"/>
              <a:ext cx="211" cy="232"/>
            </a:xfrm>
            <a:prstGeom prst="roundRect">
              <a:avLst>
                <a:gd name="adj" fmla="val 16667"/>
              </a:avLst>
            </a:prstGeom>
            <a:solidFill>
              <a:srgbClr val="99CC00"/>
            </a:solidFill>
            <a:ln w="19050">
              <a:solidFill>
                <a:schemeClr val="tx1"/>
              </a:solidFill>
              <a:round/>
            </a:ln>
          </p:spPr>
          <p:txBody>
            <a:bodyPr wrap="none" anchor="ctr">
              <a:spAutoFit/>
            </a:bodyPr>
            <a:lstStyle/>
            <a:p>
              <a:pPr algn="ctr"/>
              <a:r>
                <a:rPr lang="en-US" sz="1600">
                  <a:latin typeface="Tahoma" pitchFamily="34" charset="0"/>
                </a:rPr>
                <a:t>K</a:t>
              </a:r>
            </a:p>
          </p:txBody>
        </p:sp>
        <p:cxnSp>
          <p:nvCxnSpPr>
            <p:cNvPr id="34" name="AutoShape 26"/>
            <p:cNvCxnSpPr>
              <a:cxnSpLocks noChangeShapeType="1"/>
              <a:stCxn id="21" idx="2"/>
              <a:endCxn id="33" idx="0"/>
            </p:cNvCxnSpPr>
            <p:nvPr/>
          </p:nvCxnSpPr>
          <p:spPr bwMode="auto">
            <a:xfrm>
              <a:off x="3741" y="2646"/>
              <a:ext cx="392" cy="328"/>
            </a:xfrm>
            <a:prstGeom prst="straightConnector1">
              <a:avLst/>
            </a:prstGeom>
            <a:noFill/>
            <a:ln w="19050">
              <a:solidFill>
                <a:schemeClr val="tx1"/>
              </a:solidFill>
              <a:round/>
            </a:ln>
          </p:spPr>
        </p:cxnSp>
      </p:grpSp>
    </p:spTree>
  </p:cSld>
  <p:clrMapOvr>
    <a:masterClrMapping/>
  </p:clrMapOvr>
  <p:transition advTm="81566"/>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9" name="Content Placeholder 3" descr="bst.png"/>
          <p:cNvPicPr>
            <a:picLocks noGrp="1" noChangeAspect="1"/>
          </p:cNvPicPr>
          <p:nvPr>
            <p:ph idx="1"/>
          </p:nvPr>
        </p:nvPicPr>
        <p:blipFill>
          <a:blip r:embed="rId9" cstate="print"/>
          <a:stretch>
            <a:fillRect/>
          </a:stretch>
        </p:blipFill>
        <p:spPr>
          <a:xfrm>
            <a:off x="457200" y="2211144"/>
            <a:ext cx="8229600" cy="3396150"/>
          </a:xfrm>
        </p:spPr>
      </p:pic>
    </p:spTree>
  </p:cSld>
  <p:clrMapOvr>
    <a:masterClrMapping/>
  </p:clrMapOvr>
  <p:transition advTm="81566"/>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node 54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9" name="Content Placeholder 3" descr="bst.png"/>
          <p:cNvPicPr>
            <a:picLocks noGrp="1" noChangeAspect="1"/>
          </p:cNvPicPr>
          <p:nvPr>
            <p:ph idx="1"/>
          </p:nvPr>
        </p:nvPicPr>
        <p:blipFill>
          <a:blip r:embed="rId9" cstate="print"/>
          <a:stretch>
            <a:fillRect/>
          </a:stretch>
        </p:blipFill>
        <p:spPr>
          <a:xfrm>
            <a:off x="457200" y="2211144"/>
            <a:ext cx="8229600" cy="3396150"/>
          </a:xfrm>
        </p:spPr>
      </p:pic>
    </p:spTree>
  </p:cSld>
  <p:clrMapOvr>
    <a:masterClrMapping/>
  </p:clrMapOvr>
  <p:transition advTm="81566"/>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node 54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Content Placeholder 3" descr="bst.png"/>
          <p:cNvPicPr>
            <a:picLocks noChangeAspect="1"/>
          </p:cNvPicPr>
          <p:nvPr/>
        </p:nvPicPr>
        <p:blipFill>
          <a:blip r:embed="rId9" cstate="print"/>
          <a:stretch>
            <a:fillRect/>
          </a:stretch>
        </p:blipFill>
        <p:spPr bwMode="auto">
          <a:xfrm>
            <a:off x="457200" y="2211144"/>
            <a:ext cx="8229600" cy="3396150"/>
          </a:xfrm>
          <a:prstGeom prst="rect">
            <a:avLst/>
          </a:prstGeom>
          <a:noFill/>
          <a:ln w="9525" algn="ctr">
            <a:noFill/>
            <a:miter lim="800000"/>
            <a:headEnd/>
            <a:tailEnd/>
          </a:ln>
        </p:spPr>
      </p:pic>
    </p:spTree>
  </p:cSld>
  <p:clrMapOvr>
    <a:masterClrMapping/>
  </p:clrMapOvr>
  <p:transition advTm="81566"/>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node 54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Content Placeholder 3" descr="bst.png"/>
          <p:cNvPicPr>
            <a:picLocks noGrp="1" noChangeAspect="1"/>
          </p:cNvPicPr>
          <p:nvPr>
            <p:ph idx="1"/>
          </p:nvPr>
        </p:nvPicPr>
        <p:blipFill>
          <a:blip r:embed="rId9" cstate="print"/>
          <a:stretch>
            <a:fillRect/>
          </a:stretch>
        </p:blipFill>
        <p:spPr>
          <a:xfrm>
            <a:off x="457200" y="2211144"/>
            <a:ext cx="8229600" cy="3396150"/>
          </a:xfrm>
        </p:spPr>
      </p:pic>
    </p:spTree>
  </p:cSld>
  <p:clrMapOvr>
    <a:masterClrMapping/>
  </p:clrMapOvr>
  <p:transition advTm="81566"/>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node 54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Content Placeholder 3" descr="bst.png"/>
          <p:cNvPicPr>
            <a:picLocks noChangeAspect="1"/>
          </p:cNvPicPr>
          <p:nvPr/>
        </p:nvPicPr>
        <p:blipFill>
          <a:blip r:embed="rId9" cstate="print"/>
          <a:stretch>
            <a:fillRect/>
          </a:stretch>
        </p:blipFill>
        <p:spPr bwMode="auto">
          <a:xfrm>
            <a:off x="457200" y="2211144"/>
            <a:ext cx="8229600" cy="3396150"/>
          </a:xfrm>
          <a:prstGeom prst="rect">
            <a:avLst/>
          </a:prstGeom>
          <a:noFill/>
          <a:ln w="9525" algn="ctr">
            <a:noFill/>
            <a:miter lim="800000"/>
            <a:headEnd/>
            <a:tailEnd/>
          </a:ln>
        </p:spPr>
      </p:pic>
    </p:spTree>
  </p:cSld>
  <p:clrMapOvr>
    <a:masterClrMapping/>
  </p:clrMapOvr>
  <p:transition advTm="81566"/>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node 54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Content Placeholder 3" descr="bst 1.png"/>
          <p:cNvPicPr>
            <a:picLocks noGrp="1" noChangeAspect="1"/>
          </p:cNvPicPr>
          <p:nvPr>
            <p:ph idx="1"/>
          </p:nvPr>
        </p:nvPicPr>
        <p:blipFill>
          <a:blip r:embed="rId9" cstate="print"/>
          <a:stretch>
            <a:fillRect/>
          </a:stretch>
        </p:blipFill>
        <p:spPr>
          <a:xfrm>
            <a:off x="457200" y="2211144"/>
            <a:ext cx="8229600" cy="3396150"/>
          </a:xfrm>
        </p:spPr>
      </p:pic>
    </p:spTree>
  </p:cSld>
  <p:clrMapOvr>
    <a:masterClrMapping/>
  </p:clrMapOvr>
  <p:transition advTm="81566"/>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a node with one child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2" name="Rectangle 3"/>
          <p:cNvSpPr>
            <a:spLocks noGrp="1" noChangeArrowheads="1"/>
          </p:cNvSpPr>
          <p:nvPr>
            <p:ph idx="1"/>
          </p:nvPr>
        </p:nvSpPr>
        <p:spPr>
          <a:xfrm>
            <a:off x="0" y="1412776"/>
            <a:ext cx="9144000" cy="5140871"/>
          </a:xfrm>
        </p:spPr>
        <p:txBody>
          <a:bodyPr/>
          <a:lstStyle/>
          <a:p>
            <a:pPr>
              <a:buFont typeface="Wingdings" pitchFamily="2" charset="2"/>
              <a:buChar char="§"/>
            </a:pPr>
            <a:endParaRPr lang="en-US" altLang="zh-CN" sz="2800" dirty="0" smtClean="0">
              <a:latin typeface="Times New Roman" pitchFamily="18" charset="0"/>
              <a:ea typeface="宋体" charset="-122"/>
            </a:endParaRPr>
          </a:p>
          <a:p>
            <a:r>
              <a:rPr lang="en-US" sz="2400" dirty="0" smtClean="0"/>
              <a:t>To handle this case node’s child is set to be child of node’s parent.</a:t>
            </a:r>
          </a:p>
          <a:p>
            <a:r>
              <a:rPr lang="en-US" sz="2400" dirty="0" smtClean="0"/>
              <a:t>If node was left child of its parent then node’s child becomes left child of node’s parent.</a:t>
            </a:r>
          </a:p>
          <a:p>
            <a:r>
              <a:rPr lang="en-US" sz="2400" dirty="0" smtClean="0"/>
              <a:t>If node was right child of it’s parent then node’s child becomes right child of node’s parent.</a:t>
            </a:r>
          </a:p>
          <a:p>
            <a:pPr marL="320040" lvl="1" indent="-320040" algn="just">
              <a:spcBef>
                <a:spcPts val="700"/>
              </a:spcBef>
              <a:buClr>
                <a:schemeClr val="accent2"/>
              </a:buClr>
              <a:buSzPct val="60000"/>
              <a:buNone/>
            </a:pPr>
            <a:endParaRPr lang="en-US" altLang="zh-CN" dirty="0" smtClean="0">
              <a:latin typeface="Times New Roman" pitchFamily="18" charset="0"/>
              <a:ea typeface="宋体" charset="-122"/>
            </a:endParaRPr>
          </a:p>
          <a:p>
            <a:pPr>
              <a:buNone/>
            </a:pPr>
            <a:endParaRPr lang="en-US" altLang="zh-CN" sz="2800" dirty="0" smtClean="0">
              <a:latin typeface="Times New Roman" pitchFamily="18" charset="0"/>
              <a:ea typeface="宋体" charset="-122"/>
            </a:endParaRPr>
          </a:p>
          <a:p>
            <a:pPr>
              <a:buFont typeface="Wingdings" pitchFamily="2" charset="2"/>
              <a:buChar char="§"/>
            </a:pPr>
            <a:endParaRPr lang="en-US" sz="2800" dirty="0" smtClean="0">
              <a:latin typeface="Times New Roman" pitchFamily="18" charset="0"/>
              <a:cs typeface="Times New Roman" pitchFamily="18" charset="0"/>
            </a:endParaRPr>
          </a:p>
        </p:txBody>
      </p:sp>
    </p:spTree>
  </p:cSld>
  <p:clrMapOvr>
    <a:masterClrMapping/>
  </p:clrMapOvr>
  <p:transition advTm="81566"/>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a node 78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9" name="Content Placeholder 3" descr="bst.png"/>
          <p:cNvPicPr>
            <a:picLocks noGrp="1" noChangeAspect="1"/>
          </p:cNvPicPr>
          <p:nvPr>
            <p:ph idx="1"/>
          </p:nvPr>
        </p:nvPicPr>
        <p:blipFill>
          <a:blip r:embed="rId9" cstate="print"/>
          <a:stretch>
            <a:fillRect/>
          </a:stretch>
        </p:blipFill>
        <p:spPr>
          <a:xfrm>
            <a:off x="467544" y="2060848"/>
            <a:ext cx="8229600" cy="3396150"/>
          </a:xfrm>
        </p:spPr>
      </p:pic>
    </p:spTree>
  </p:cSld>
  <p:clrMapOvr>
    <a:masterClrMapping/>
  </p:clrMapOvr>
  <p:transition advTm="81566"/>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a node 78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Content Placeholder 3" descr="bst.png"/>
          <p:cNvPicPr>
            <a:picLocks noChangeAspect="1"/>
          </p:cNvPicPr>
          <p:nvPr/>
        </p:nvPicPr>
        <p:blipFill>
          <a:blip r:embed="rId9" cstate="print"/>
          <a:stretch>
            <a:fillRect/>
          </a:stretch>
        </p:blipFill>
        <p:spPr bwMode="auto">
          <a:xfrm>
            <a:off x="457200" y="2211144"/>
            <a:ext cx="8229600" cy="3396150"/>
          </a:xfrm>
          <a:prstGeom prst="rect">
            <a:avLst/>
          </a:prstGeom>
          <a:noFill/>
          <a:ln w="9525" algn="ctr">
            <a:noFill/>
            <a:miter lim="800000"/>
            <a:headEnd/>
            <a:tailEnd/>
          </a:ln>
        </p:spPr>
      </p:pic>
    </p:spTree>
  </p:cSld>
  <p:clrMapOvr>
    <a:masterClrMapping/>
  </p:clrMapOvr>
  <p:transition advTm="81566"/>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747464"/>
            <a:ext cx="9144000" cy="7605464"/>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2123728" y="3068960"/>
            <a:ext cx="5430838" cy="2803525"/>
          </a:xfrm>
          <a:prstGeom prst="rect">
            <a:avLst/>
          </a:prstGeom>
          <a:noFill/>
          <a:ln w="9525" algn="ctr">
            <a:noFill/>
            <a:round/>
            <a:headEnd/>
            <a:tailEnd/>
          </a:ln>
        </p:spPr>
      </p:pic>
      <p:sp>
        <p:nvSpPr>
          <p:cNvPr id="15365" name="Rectangle 7"/>
          <p:cNvSpPr>
            <a:spLocks noChangeArrowheads="1"/>
          </p:cNvSpPr>
          <p:nvPr>
            <p:custDataLst>
              <p:tags r:id="rId3"/>
            </p:custDataLst>
          </p:nvPr>
        </p:nvSpPr>
        <p:spPr bwMode="auto">
          <a:xfrm>
            <a:off x="0" y="764704"/>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4"/>
            </p:custDataLst>
          </p:nvPr>
        </p:nvSpPr>
        <p:spPr bwMode="auto">
          <a:xfrm>
            <a:off x="0" y="764704"/>
            <a:ext cx="8763000" cy="554037"/>
          </a:xfrm>
          <a:prstGeom prst="rect">
            <a:avLst/>
          </a:prstGeom>
          <a:noFill/>
          <a:ln w="9525" algn="ctr">
            <a:noFill/>
            <a:round/>
            <a:headEnd/>
            <a:tailEnd/>
          </a:ln>
        </p:spPr>
        <p:txBody>
          <a:bodyPr/>
          <a:lstStyle/>
          <a:p>
            <a:pPr>
              <a:defRPr/>
            </a:pPr>
            <a:r>
              <a:rPr lang="en-US" sz="3200" b="1" dirty="0" smtClean="0">
                <a:solidFill>
                  <a:schemeClr val="bg1"/>
                </a:solidFill>
                <a:latin typeface="+mj-lt"/>
              </a:rPr>
              <a:t>Deletion a node 78  </a:t>
            </a:r>
            <a:endParaRPr lang="en-US" sz="3200" b="1" dirty="0">
              <a:solidFill>
                <a:schemeClr val="bg1"/>
              </a:solidFill>
              <a:latin typeface="+mj-lt"/>
            </a:endParaRPr>
          </a:p>
        </p:txBody>
      </p:sp>
      <p:sp>
        <p:nvSpPr>
          <p:cNvPr id="15371"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Content Placeholder 3" descr="bst.png"/>
          <p:cNvPicPr>
            <a:picLocks noGrp="1" noChangeAspect="1"/>
          </p:cNvPicPr>
          <p:nvPr>
            <p:ph idx="1"/>
          </p:nvPr>
        </p:nvPicPr>
        <p:blipFill>
          <a:blip r:embed="rId9" cstate="print"/>
          <a:stretch>
            <a:fillRect/>
          </a:stretch>
        </p:blipFill>
        <p:spPr>
          <a:xfrm>
            <a:off x="457200" y="2211144"/>
            <a:ext cx="8229600" cy="3396150"/>
          </a:xfrm>
        </p:spPr>
      </p:pic>
    </p:spTree>
  </p:cSld>
  <p:clrMapOvr>
    <a:masterClrMapping/>
  </p:clrMapOvr>
  <p:transition advTm="81566"/>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45"/>
</p:tagLst>
</file>

<file path=ppt/tags/tag100.xml><?xml version="1.0" encoding="utf-8"?>
<p:tagLst xmlns:a="http://schemas.openxmlformats.org/drawingml/2006/main" xmlns:r="http://schemas.openxmlformats.org/officeDocument/2006/relationships" xmlns:p="http://schemas.openxmlformats.org/presentationml/2006/main">
  <p:tag name="AS_UNIQUEID" val="49"/>
</p:tagLst>
</file>

<file path=ppt/tags/tag101.xml><?xml version="1.0" encoding="utf-8"?>
<p:tagLst xmlns:a="http://schemas.openxmlformats.org/drawingml/2006/main" xmlns:r="http://schemas.openxmlformats.org/officeDocument/2006/relationships" xmlns:p="http://schemas.openxmlformats.org/presentationml/2006/main">
  <p:tag name="AS_UNIQUEID" val="50"/>
</p:tagLst>
</file>

<file path=ppt/tags/tag102.xml><?xml version="1.0" encoding="utf-8"?>
<p:tagLst xmlns:a="http://schemas.openxmlformats.org/drawingml/2006/main" xmlns:r="http://schemas.openxmlformats.org/officeDocument/2006/relationships" xmlns:p="http://schemas.openxmlformats.org/presentationml/2006/main">
  <p:tag name="AS_UNIQUEID" val="52"/>
</p:tagLst>
</file>

<file path=ppt/tags/tag103.xml><?xml version="1.0" encoding="utf-8"?>
<p:tagLst xmlns:a="http://schemas.openxmlformats.org/drawingml/2006/main" xmlns:r="http://schemas.openxmlformats.org/officeDocument/2006/relationships" xmlns:p="http://schemas.openxmlformats.org/presentationml/2006/main">
  <p:tag name="AS_UNIQUEID" val="53"/>
</p:tagLst>
</file>

<file path=ppt/tags/tag104.xml><?xml version="1.0" encoding="utf-8"?>
<p:tagLst xmlns:a="http://schemas.openxmlformats.org/drawingml/2006/main" xmlns:r="http://schemas.openxmlformats.org/officeDocument/2006/relationships" xmlns:p="http://schemas.openxmlformats.org/presentationml/2006/main">
  <p:tag name="AS_UNIQUEID" val="49"/>
</p:tagLst>
</file>

<file path=ppt/tags/tag105.xml><?xml version="1.0" encoding="utf-8"?>
<p:tagLst xmlns:a="http://schemas.openxmlformats.org/drawingml/2006/main" xmlns:r="http://schemas.openxmlformats.org/officeDocument/2006/relationships" xmlns:p="http://schemas.openxmlformats.org/presentationml/2006/main">
  <p:tag name="AS_UNIQUEID" val="50"/>
</p:tagLst>
</file>

<file path=ppt/tags/tag106.xml><?xml version="1.0" encoding="utf-8"?>
<p:tagLst xmlns:a="http://schemas.openxmlformats.org/drawingml/2006/main" xmlns:r="http://schemas.openxmlformats.org/officeDocument/2006/relationships" xmlns:p="http://schemas.openxmlformats.org/presentationml/2006/main">
  <p:tag name="AS_UNIQUEID" val="52"/>
</p:tagLst>
</file>

<file path=ppt/tags/tag107.xml><?xml version="1.0" encoding="utf-8"?>
<p:tagLst xmlns:a="http://schemas.openxmlformats.org/drawingml/2006/main" xmlns:r="http://schemas.openxmlformats.org/officeDocument/2006/relationships" xmlns:p="http://schemas.openxmlformats.org/presentationml/2006/main">
  <p:tag name="AS_UNIQUEID" val="53"/>
</p:tagLst>
</file>

<file path=ppt/tags/tag108.xml><?xml version="1.0" encoding="utf-8"?>
<p:tagLst xmlns:a="http://schemas.openxmlformats.org/drawingml/2006/main" xmlns:r="http://schemas.openxmlformats.org/officeDocument/2006/relationships" xmlns:p="http://schemas.openxmlformats.org/presentationml/2006/main">
  <p:tag name="AS_UNIQUEID" val="56"/>
</p:tagLst>
</file>

<file path=ppt/tags/tag109.xml><?xml version="1.0" encoding="utf-8"?>
<p:tagLst xmlns:a="http://schemas.openxmlformats.org/drawingml/2006/main" xmlns:r="http://schemas.openxmlformats.org/officeDocument/2006/relationships" xmlns:p="http://schemas.openxmlformats.org/presentationml/2006/main">
  <p:tag name="AS_UNIQUEID" val="58"/>
</p:tagLst>
</file>

<file path=ppt/tags/tag11.xml><?xml version="1.0" encoding="utf-8"?>
<p:tagLst xmlns:a="http://schemas.openxmlformats.org/drawingml/2006/main" xmlns:r="http://schemas.openxmlformats.org/officeDocument/2006/relationships" xmlns:p="http://schemas.openxmlformats.org/presentationml/2006/main">
  <p:tag name="AS_UNIQUEID" val="46"/>
</p:tagLst>
</file>

<file path=ppt/tags/tag110.xml><?xml version="1.0" encoding="utf-8"?>
<p:tagLst xmlns:a="http://schemas.openxmlformats.org/drawingml/2006/main" xmlns:r="http://schemas.openxmlformats.org/officeDocument/2006/relationships" xmlns:p="http://schemas.openxmlformats.org/presentationml/2006/main">
  <p:tag name="AS_UNIQUEID" val="49"/>
</p:tagLst>
</file>

<file path=ppt/tags/tag111.xml><?xml version="1.0" encoding="utf-8"?>
<p:tagLst xmlns:a="http://schemas.openxmlformats.org/drawingml/2006/main" xmlns:r="http://schemas.openxmlformats.org/officeDocument/2006/relationships" xmlns:p="http://schemas.openxmlformats.org/presentationml/2006/main">
  <p:tag name="AS_UNIQUEID" val="50"/>
</p:tagLst>
</file>

<file path=ppt/tags/tag112.xml><?xml version="1.0" encoding="utf-8"?>
<p:tagLst xmlns:a="http://schemas.openxmlformats.org/drawingml/2006/main" xmlns:r="http://schemas.openxmlformats.org/officeDocument/2006/relationships" xmlns:p="http://schemas.openxmlformats.org/presentationml/2006/main">
  <p:tag name="AS_UNIQUEID" val="52"/>
</p:tagLst>
</file>

<file path=ppt/tags/tag113.xml><?xml version="1.0" encoding="utf-8"?>
<p:tagLst xmlns:a="http://schemas.openxmlformats.org/drawingml/2006/main" xmlns:r="http://schemas.openxmlformats.org/officeDocument/2006/relationships" xmlns:p="http://schemas.openxmlformats.org/presentationml/2006/main">
  <p:tag name="AS_UNIQUEID" val="53"/>
</p:tagLst>
</file>

<file path=ppt/tags/tag114.xml><?xml version="1.0" encoding="utf-8"?>
<p:tagLst xmlns:a="http://schemas.openxmlformats.org/drawingml/2006/main" xmlns:r="http://schemas.openxmlformats.org/officeDocument/2006/relationships" xmlns:p="http://schemas.openxmlformats.org/presentationml/2006/main">
  <p:tag name="AS_UNIQUEID" val="56"/>
</p:tagLst>
</file>

<file path=ppt/tags/tag115.xml><?xml version="1.0" encoding="utf-8"?>
<p:tagLst xmlns:a="http://schemas.openxmlformats.org/drawingml/2006/main" xmlns:r="http://schemas.openxmlformats.org/officeDocument/2006/relationships" xmlns:p="http://schemas.openxmlformats.org/presentationml/2006/main">
  <p:tag name="AS_UNIQUEID" val="58"/>
</p:tagLst>
</file>

<file path=ppt/tags/tag116.xml><?xml version="1.0" encoding="utf-8"?>
<p:tagLst xmlns:a="http://schemas.openxmlformats.org/drawingml/2006/main" xmlns:r="http://schemas.openxmlformats.org/officeDocument/2006/relationships" xmlns:p="http://schemas.openxmlformats.org/presentationml/2006/main">
  <p:tag name="AS_UNIQUEID" val="49"/>
</p:tagLst>
</file>

<file path=ppt/tags/tag117.xml><?xml version="1.0" encoding="utf-8"?>
<p:tagLst xmlns:a="http://schemas.openxmlformats.org/drawingml/2006/main" xmlns:r="http://schemas.openxmlformats.org/officeDocument/2006/relationships" xmlns:p="http://schemas.openxmlformats.org/presentationml/2006/main">
  <p:tag name="AS_UNIQUEID" val="50"/>
</p:tagLst>
</file>

<file path=ppt/tags/tag118.xml><?xml version="1.0" encoding="utf-8"?>
<p:tagLst xmlns:a="http://schemas.openxmlformats.org/drawingml/2006/main" xmlns:r="http://schemas.openxmlformats.org/officeDocument/2006/relationships" xmlns:p="http://schemas.openxmlformats.org/presentationml/2006/main">
  <p:tag name="AS_UNIQUEID" val="52"/>
</p:tagLst>
</file>

<file path=ppt/tags/tag119.xml><?xml version="1.0" encoding="utf-8"?>
<p:tagLst xmlns:a="http://schemas.openxmlformats.org/drawingml/2006/main" xmlns:r="http://schemas.openxmlformats.org/officeDocument/2006/relationships" xmlns:p="http://schemas.openxmlformats.org/presentationml/2006/main">
  <p:tag name="AS_UNIQUEID" val="53"/>
</p:tagLst>
</file>

<file path=ppt/tags/tag12.xml><?xml version="1.0" encoding="utf-8"?>
<p:tagLst xmlns:a="http://schemas.openxmlformats.org/drawingml/2006/main" xmlns:r="http://schemas.openxmlformats.org/officeDocument/2006/relationships" xmlns:p="http://schemas.openxmlformats.org/presentationml/2006/main">
  <p:tag name="AS_UNIQUEID" val="47"/>
</p:tagLst>
</file>

<file path=ppt/tags/tag120.xml><?xml version="1.0" encoding="utf-8"?>
<p:tagLst xmlns:a="http://schemas.openxmlformats.org/drawingml/2006/main" xmlns:r="http://schemas.openxmlformats.org/officeDocument/2006/relationships" xmlns:p="http://schemas.openxmlformats.org/presentationml/2006/main">
  <p:tag name="AS_UNIQUEID" val="56"/>
</p:tagLst>
</file>

<file path=ppt/tags/tag121.xml><?xml version="1.0" encoding="utf-8"?>
<p:tagLst xmlns:a="http://schemas.openxmlformats.org/drawingml/2006/main" xmlns:r="http://schemas.openxmlformats.org/officeDocument/2006/relationships" xmlns:p="http://schemas.openxmlformats.org/presentationml/2006/main">
  <p:tag name="AS_UNIQUEID" val="58"/>
</p:tagLst>
</file>

<file path=ppt/tags/tag122.xml><?xml version="1.0" encoding="utf-8"?>
<p:tagLst xmlns:a="http://schemas.openxmlformats.org/drawingml/2006/main" xmlns:r="http://schemas.openxmlformats.org/officeDocument/2006/relationships" xmlns:p="http://schemas.openxmlformats.org/presentationml/2006/main">
  <p:tag name="AS_UNIQUEID" val="49"/>
</p:tagLst>
</file>

<file path=ppt/tags/tag123.xml><?xml version="1.0" encoding="utf-8"?>
<p:tagLst xmlns:a="http://schemas.openxmlformats.org/drawingml/2006/main" xmlns:r="http://schemas.openxmlformats.org/officeDocument/2006/relationships" xmlns:p="http://schemas.openxmlformats.org/presentationml/2006/main">
  <p:tag name="AS_UNIQUEID" val="50"/>
</p:tagLst>
</file>

<file path=ppt/tags/tag124.xml><?xml version="1.0" encoding="utf-8"?>
<p:tagLst xmlns:a="http://schemas.openxmlformats.org/drawingml/2006/main" xmlns:r="http://schemas.openxmlformats.org/officeDocument/2006/relationships" xmlns:p="http://schemas.openxmlformats.org/presentationml/2006/main">
  <p:tag name="AS_UNIQUEID" val="52"/>
</p:tagLst>
</file>

<file path=ppt/tags/tag125.xml><?xml version="1.0" encoding="utf-8"?>
<p:tagLst xmlns:a="http://schemas.openxmlformats.org/drawingml/2006/main" xmlns:r="http://schemas.openxmlformats.org/officeDocument/2006/relationships" xmlns:p="http://schemas.openxmlformats.org/presentationml/2006/main">
  <p:tag name="AS_UNIQUEID" val="53"/>
</p:tagLst>
</file>

<file path=ppt/tags/tag126.xml><?xml version="1.0" encoding="utf-8"?>
<p:tagLst xmlns:a="http://schemas.openxmlformats.org/drawingml/2006/main" xmlns:r="http://schemas.openxmlformats.org/officeDocument/2006/relationships" xmlns:p="http://schemas.openxmlformats.org/presentationml/2006/main">
  <p:tag name="AS_UNIQUEID" val="56"/>
</p:tagLst>
</file>

<file path=ppt/tags/tag127.xml><?xml version="1.0" encoding="utf-8"?>
<p:tagLst xmlns:a="http://schemas.openxmlformats.org/drawingml/2006/main" xmlns:r="http://schemas.openxmlformats.org/officeDocument/2006/relationships" xmlns:p="http://schemas.openxmlformats.org/presentationml/2006/main">
  <p:tag name="AS_UNIQUEID" val="58"/>
</p:tagLst>
</file>

<file path=ppt/tags/tag128.xml><?xml version="1.0" encoding="utf-8"?>
<p:tagLst xmlns:a="http://schemas.openxmlformats.org/drawingml/2006/main" xmlns:r="http://schemas.openxmlformats.org/officeDocument/2006/relationships" xmlns:p="http://schemas.openxmlformats.org/presentationml/2006/main">
  <p:tag name="AS_UNIQUEID" val="49"/>
</p:tagLst>
</file>

<file path=ppt/tags/tag129.xml><?xml version="1.0" encoding="utf-8"?>
<p:tagLst xmlns:a="http://schemas.openxmlformats.org/drawingml/2006/main" xmlns:r="http://schemas.openxmlformats.org/officeDocument/2006/relationships" xmlns:p="http://schemas.openxmlformats.org/presentationml/2006/main">
  <p:tag name="AS_UNIQUEID" val="50"/>
</p:tagLst>
</file>

<file path=ppt/tags/tag13.xml><?xml version="1.0" encoding="utf-8"?>
<p:tagLst xmlns:a="http://schemas.openxmlformats.org/drawingml/2006/main" xmlns:r="http://schemas.openxmlformats.org/officeDocument/2006/relationships" xmlns:p="http://schemas.openxmlformats.org/presentationml/2006/main">
  <p:tag name="AS_UNIQUEID" val="48"/>
</p:tagLst>
</file>

<file path=ppt/tags/tag130.xml><?xml version="1.0" encoding="utf-8"?>
<p:tagLst xmlns:a="http://schemas.openxmlformats.org/drawingml/2006/main" xmlns:r="http://schemas.openxmlformats.org/officeDocument/2006/relationships" xmlns:p="http://schemas.openxmlformats.org/presentationml/2006/main">
  <p:tag name="AS_UNIQUEID" val="52"/>
</p:tagLst>
</file>

<file path=ppt/tags/tag131.xml><?xml version="1.0" encoding="utf-8"?>
<p:tagLst xmlns:a="http://schemas.openxmlformats.org/drawingml/2006/main" xmlns:r="http://schemas.openxmlformats.org/officeDocument/2006/relationships" xmlns:p="http://schemas.openxmlformats.org/presentationml/2006/main">
  <p:tag name="AS_UNIQUEID" val="53"/>
</p:tagLst>
</file>

<file path=ppt/tags/tag132.xml><?xml version="1.0" encoding="utf-8"?>
<p:tagLst xmlns:a="http://schemas.openxmlformats.org/drawingml/2006/main" xmlns:r="http://schemas.openxmlformats.org/officeDocument/2006/relationships" xmlns:p="http://schemas.openxmlformats.org/presentationml/2006/main">
  <p:tag name="AS_UNIQUEID" val="56"/>
</p:tagLst>
</file>

<file path=ppt/tags/tag133.xml><?xml version="1.0" encoding="utf-8"?>
<p:tagLst xmlns:a="http://schemas.openxmlformats.org/drawingml/2006/main" xmlns:r="http://schemas.openxmlformats.org/officeDocument/2006/relationships" xmlns:p="http://schemas.openxmlformats.org/presentationml/2006/main">
  <p:tag name="AS_UNIQUEID" val="58"/>
</p:tagLst>
</file>

<file path=ppt/tags/tag134.xml><?xml version="1.0" encoding="utf-8"?>
<p:tagLst xmlns:a="http://schemas.openxmlformats.org/drawingml/2006/main" xmlns:r="http://schemas.openxmlformats.org/officeDocument/2006/relationships" xmlns:p="http://schemas.openxmlformats.org/presentationml/2006/main">
  <p:tag name="AS_UNIQUEID" val="49"/>
</p:tagLst>
</file>

<file path=ppt/tags/tag135.xml><?xml version="1.0" encoding="utf-8"?>
<p:tagLst xmlns:a="http://schemas.openxmlformats.org/drawingml/2006/main" xmlns:r="http://schemas.openxmlformats.org/officeDocument/2006/relationships" xmlns:p="http://schemas.openxmlformats.org/presentationml/2006/main">
  <p:tag name="AS_UNIQUEID" val="50"/>
</p:tagLst>
</file>

<file path=ppt/tags/tag136.xml><?xml version="1.0" encoding="utf-8"?>
<p:tagLst xmlns:a="http://schemas.openxmlformats.org/drawingml/2006/main" xmlns:r="http://schemas.openxmlformats.org/officeDocument/2006/relationships" xmlns:p="http://schemas.openxmlformats.org/presentationml/2006/main">
  <p:tag name="AS_UNIQUEID" val="52"/>
</p:tagLst>
</file>

<file path=ppt/tags/tag137.xml><?xml version="1.0" encoding="utf-8"?>
<p:tagLst xmlns:a="http://schemas.openxmlformats.org/drawingml/2006/main" xmlns:r="http://schemas.openxmlformats.org/officeDocument/2006/relationships" xmlns:p="http://schemas.openxmlformats.org/presentationml/2006/main">
  <p:tag name="AS_UNIQUEID" val="53"/>
</p:tagLst>
</file>

<file path=ppt/tags/tag138.xml><?xml version="1.0" encoding="utf-8"?>
<p:tagLst xmlns:a="http://schemas.openxmlformats.org/drawingml/2006/main" xmlns:r="http://schemas.openxmlformats.org/officeDocument/2006/relationships" xmlns:p="http://schemas.openxmlformats.org/presentationml/2006/main">
  <p:tag name="AS_UNIQUEID" val="56"/>
</p:tagLst>
</file>

<file path=ppt/tags/tag139.xml><?xml version="1.0" encoding="utf-8"?>
<p:tagLst xmlns:a="http://schemas.openxmlformats.org/drawingml/2006/main" xmlns:r="http://schemas.openxmlformats.org/officeDocument/2006/relationships" xmlns:p="http://schemas.openxmlformats.org/presentationml/2006/main">
  <p:tag name="AS_UNIQUEID" val="58"/>
</p:tagLst>
</file>

<file path=ppt/tags/tag14.xml><?xml version="1.0" encoding="utf-8"?>
<p:tagLst xmlns:a="http://schemas.openxmlformats.org/drawingml/2006/main" xmlns:r="http://schemas.openxmlformats.org/officeDocument/2006/relationships" xmlns:p="http://schemas.openxmlformats.org/presentationml/2006/main">
  <p:tag name="AS_UNIQUEID" val="49"/>
</p:tagLst>
</file>

<file path=ppt/tags/tag140.xml><?xml version="1.0" encoding="utf-8"?>
<p:tagLst xmlns:a="http://schemas.openxmlformats.org/drawingml/2006/main" xmlns:r="http://schemas.openxmlformats.org/officeDocument/2006/relationships" xmlns:p="http://schemas.openxmlformats.org/presentationml/2006/main">
  <p:tag name="AS_UNIQUEID" val="49"/>
</p:tagLst>
</file>

<file path=ppt/tags/tag141.xml><?xml version="1.0" encoding="utf-8"?>
<p:tagLst xmlns:a="http://schemas.openxmlformats.org/drawingml/2006/main" xmlns:r="http://schemas.openxmlformats.org/officeDocument/2006/relationships" xmlns:p="http://schemas.openxmlformats.org/presentationml/2006/main">
  <p:tag name="AS_UNIQUEID" val="50"/>
</p:tagLst>
</file>

<file path=ppt/tags/tag142.xml><?xml version="1.0" encoding="utf-8"?>
<p:tagLst xmlns:a="http://schemas.openxmlformats.org/drawingml/2006/main" xmlns:r="http://schemas.openxmlformats.org/officeDocument/2006/relationships" xmlns:p="http://schemas.openxmlformats.org/presentationml/2006/main">
  <p:tag name="AS_UNIQUEID" val="52"/>
</p:tagLst>
</file>

<file path=ppt/tags/tag143.xml><?xml version="1.0" encoding="utf-8"?>
<p:tagLst xmlns:a="http://schemas.openxmlformats.org/drawingml/2006/main" xmlns:r="http://schemas.openxmlformats.org/officeDocument/2006/relationships" xmlns:p="http://schemas.openxmlformats.org/presentationml/2006/main">
  <p:tag name="AS_UNIQUEID" val="53"/>
</p:tagLst>
</file>

<file path=ppt/tags/tag144.xml><?xml version="1.0" encoding="utf-8"?>
<p:tagLst xmlns:a="http://schemas.openxmlformats.org/drawingml/2006/main" xmlns:r="http://schemas.openxmlformats.org/officeDocument/2006/relationships" xmlns:p="http://schemas.openxmlformats.org/presentationml/2006/main">
  <p:tag name="AS_UNIQUEID" val="56"/>
</p:tagLst>
</file>

<file path=ppt/tags/tag145.xml><?xml version="1.0" encoding="utf-8"?>
<p:tagLst xmlns:a="http://schemas.openxmlformats.org/drawingml/2006/main" xmlns:r="http://schemas.openxmlformats.org/officeDocument/2006/relationships" xmlns:p="http://schemas.openxmlformats.org/presentationml/2006/main">
  <p:tag name="AS_UNIQUEID" val="58"/>
</p:tagLst>
</file>

<file path=ppt/tags/tag146.xml><?xml version="1.0" encoding="utf-8"?>
<p:tagLst xmlns:a="http://schemas.openxmlformats.org/drawingml/2006/main" xmlns:r="http://schemas.openxmlformats.org/officeDocument/2006/relationships" xmlns:p="http://schemas.openxmlformats.org/presentationml/2006/main">
  <p:tag name="AS_UNIQUEID" val="49"/>
</p:tagLst>
</file>

<file path=ppt/tags/tag147.xml><?xml version="1.0" encoding="utf-8"?>
<p:tagLst xmlns:a="http://schemas.openxmlformats.org/drawingml/2006/main" xmlns:r="http://schemas.openxmlformats.org/officeDocument/2006/relationships" xmlns:p="http://schemas.openxmlformats.org/presentationml/2006/main">
  <p:tag name="AS_UNIQUEID" val="50"/>
</p:tagLst>
</file>

<file path=ppt/tags/tag148.xml><?xml version="1.0" encoding="utf-8"?>
<p:tagLst xmlns:a="http://schemas.openxmlformats.org/drawingml/2006/main" xmlns:r="http://schemas.openxmlformats.org/officeDocument/2006/relationships" xmlns:p="http://schemas.openxmlformats.org/presentationml/2006/main">
  <p:tag name="AS_UNIQUEID" val="52"/>
</p:tagLst>
</file>

<file path=ppt/tags/tag149.xml><?xml version="1.0" encoding="utf-8"?>
<p:tagLst xmlns:a="http://schemas.openxmlformats.org/drawingml/2006/main" xmlns:r="http://schemas.openxmlformats.org/officeDocument/2006/relationships" xmlns:p="http://schemas.openxmlformats.org/presentationml/2006/main">
  <p:tag name="AS_UNIQUEID" val="53"/>
</p:tagLst>
</file>

<file path=ppt/tags/tag15.xml><?xml version="1.0" encoding="utf-8"?>
<p:tagLst xmlns:a="http://schemas.openxmlformats.org/drawingml/2006/main" xmlns:r="http://schemas.openxmlformats.org/officeDocument/2006/relationships" xmlns:p="http://schemas.openxmlformats.org/presentationml/2006/main">
  <p:tag name="AS_UNIQUEID" val="50"/>
</p:tagLst>
</file>

<file path=ppt/tags/tag150.xml><?xml version="1.0" encoding="utf-8"?>
<p:tagLst xmlns:a="http://schemas.openxmlformats.org/drawingml/2006/main" xmlns:r="http://schemas.openxmlformats.org/officeDocument/2006/relationships" xmlns:p="http://schemas.openxmlformats.org/presentationml/2006/main">
  <p:tag name="AS_UNIQUEID" val="56"/>
</p:tagLst>
</file>

<file path=ppt/tags/tag151.xml><?xml version="1.0" encoding="utf-8"?>
<p:tagLst xmlns:a="http://schemas.openxmlformats.org/drawingml/2006/main" xmlns:r="http://schemas.openxmlformats.org/officeDocument/2006/relationships" xmlns:p="http://schemas.openxmlformats.org/presentationml/2006/main">
  <p:tag name="AS_UNIQUEID" val="58"/>
</p:tagLst>
</file>

<file path=ppt/tags/tag152.xml><?xml version="1.0" encoding="utf-8"?>
<p:tagLst xmlns:a="http://schemas.openxmlformats.org/drawingml/2006/main" xmlns:r="http://schemas.openxmlformats.org/officeDocument/2006/relationships" xmlns:p="http://schemas.openxmlformats.org/presentationml/2006/main">
  <p:tag name="AS_UNIQUEID" val="49"/>
</p:tagLst>
</file>

<file path=ppt/tags/tag153.xml><?xml version="1.0" encoding="utf-8"?>
<p:tagLst xmlns:a="http://schemas.openxmlformats.org/drawingml/2006/main" xmlns:r="http://schemas.openxmlformats.org/officeDocument/2006/relationships" xmlns:p="http://schemas.openxmlformats.org/presentationml/2006/main">
  <p:tag name="AS_UNIQUEID" val="50"/>
</p:tagLst>
</file>

<file path=ppt/tags/tag154.xml><?xml version="1.0" encoding="utf-8"?>
<p:tagLst xmlns:a="http://schemas.openxmlformats.org/drawingml/2006/main" xmlns:r="http://schemas.openxmlformats.org/officeDocument/2006/relationships" xmlns:p="http://schemas.openxmlformats.org/presentationml/2006/main">
  <p:tag name="AS_UNIQUEID" val="52"/>
</p:tagLst>
</file>

<file path=ppt/tags/tag155.xml><?xml version="1.0" encoding="utf-8"?>
<p:tagLst xmlns:a="http://schemas.openxmlformats.org/drawingml/2006/main" xmlns:r="http://schemas.openxmlformats.org/officeDocument/2006/relationships" xmlns:p="http://schemas.openxmlformats.org/presentationml/2006/main">
  <p:tag name="AS_UNIQUEID" val="53"/>
</p:tagLst>
</file>

<file path=ppt/tags/tag156.xml><?xml version="1.0" encoding="utf-8"?>
<p:tagLst xmlns:a="http://schemas.openxmlformats.org/drawingml/2006/main" xmlns:r="http://schemas.openxmlformats.org/officeDocument/2006/relationships" xmlns:p="http://schemas.openxmlformats.org/presentationml/2006/main">
  <p:tag name="AS_UNIQUEID" val="56"/>
</p:tagLst>
</file>

<file path=ppt/tags/tag157.xml><?xml version="1.0" encoding="utf-8"?>
<p:tagLst xmlns:a="http://schemas.openxmlformats.org/drawingml/2006/main" xmlns:r="http://schemas.openxmlformats.org/officeDocument/2006/relationships" xmlns:p="http://schemas.openxmlformats.org/presentationml/2006/main">
  <p:tag name="AS_UNIQUEID" val="58"/>
</p:tagLst>
</file>

<file path=ppt/tags/tag158.xml><?xml version="1.0" encoding="utf-8"?>
<p:tagLst xmlns:a="http://schemas.openxmlformats.org/drawingml/2006/main" xmlns:r="http://schemas.openxmlformats.org/officeDocument/2006/relationships" xmlns:p="http://schemas.openxmlformats.org/presentationml/2006/main">
  <p:tag name="AS_UNIQUEID" val="49"/>
</p:tagLst>
</file>

<file path=ppt/tags/tag159.xml><?xml version="1.0" encoding="utf-8"?>
<p:tagLst xmlns:a="http://schemas.openxmlformats.org/drawingml/2006/main" xmlns:r="http://schemas.openxmlformats.org/officeDocument/2006/relationships" xmlns:p="http://schemas.openxmlformats.org/presentationml/2006/main">
  <p:tag name="AS_UNIQUEID" val="50"/>
</p:tagLst>
</file>

<file path=ppt/tags/tag16.xml><?xml version="1.0" encoding="utf-8"?>
<p:tagLst xmlns:a="http://schemas.openxmlformats.org/drawingml/2006/main" xmlns:r="http://schemas.openxmlformats.org/officeDocument/2006/relationships" xmlns:p="http://schemas.openxmlformats.org/presentationml/2006/main">
  <p:tag name="AS_UNIQUEID" val="52"/>
</p:tagLst>
</file>

<file path=ppt/tags/tag160.xml><?xml version="1.0" encoding="utf-8"?>
<p:tagLst xmlns:a="http://schemas.openxmlformats.org/drawingml/2006/main" xmlns:r="http://schemas.openxmlformats.org/officeDocument/2006/relationships" xmlns:p="http://schemas.openxmlformats.org/presentationml/2006/main">
  <p:tag name="AS_UNIQUEID" val="52"/>
</p:tagLst>
</file>

<file path=ppt/tags/tag161.xml><?xml version="1.0" encoding="utf-8"?>
<p:tagLst xmlns:a="http://schemas.openxmlformats.org/drawingml/2006/main" xmlns:r="http://schemas.openxmlformats.org/officeDocument/2006/relationships" xmlns:p="http://schemas.openxmlformats.org/presentationml/2006/main">
  <p:tag name="AS_UNIQUEID" val="53"/>
</p:tagLst>
</file>

<file path=ppt/tags/tag162.xml><?xml version="1.0" encoding="utf-8"?>
<p:tagLst xmlns:a="http://schemas.openxmlformats.org/drawingml/2006/main" xmlns:r="http://schemas.openxmlformats.org/officeDocument/2006/relationships" xmlns:p="http://schemas.openxmlformats.org/presentationml/2006/main">
  <p:tag name="AS_UNIQUEID" val="56"/>
</p:tagLst>
</file>

<file path=ppt/tags/tag163.xml><?xml version="1.0" encoding="utf-8"?>
<p:tagLst xmlns:a="http://schemas.openxmlformats.org/drawingml/2006/main" xmlns:r="http://schemas.openxmlformats.org/officeDocument/2006/relationships" xmlns:p="http://schemas.openxmlformats.org/presentationml/2006/main">
  <p:tag name="AS_UNIQUEID" val="58"/>
</p:tagLst>
</file>

<file path=ppt/tags/tag164.xml><?xml version="1.0" encoding="utf-8"?>
<p:tagLst xmlns:a="http://schemas.openxmlformats.org/drawingml/2006/main" xmlns:r="http://schemas.openxmlformats.org/officeDocument/2006/relationships" xmlns:p="http://schemas.openxmlformats.org/presentationml/2006/main">
  <p:tag name="AS_UNIQUEID" val="49"/>
</p:tagLst>
</file>

<file path=ppt/tags/tag165.xml><?xml version="1.0" encoding="utf-8"?>
<p:tagLst xmlns:a="http://schemas.openxmlformats.org/drawingml/2006/main" xmlns:r="http://schemas.openxmlformats.org/officeDocument/2006/relationships" xmlns:p="http://schemas.openxmlformats.org/presentationml/2006/main">
  <p:tag name="AS_UNIQUEID" val="50"/>
</p:tagLst>
</file>

<file path=ppt/tags/tag166.xml><?xml version="1.0" encoding="utf-8"?>
<p:tagLst xmlns:a="http://schemas.openxmlformats.org/drawingml/2006/main" xmlns:r="http://schemas.openxmlformats.org/officeDocument/2006/relationships" xmlns:p="http://schemas.openxmlformats.org/presentationml/2006/main">
  <p:tag name="AS_UNIQUEID" val="52"/>
</p:tagLst>
</file>

<file path=ppt/tags/tag167.xml><?xml version="1.0" encoding="utf-8"?>
<p:tagLst xmlns:a="http://schemas.openxmlformats.org/drawingml/2006/main" xmlns:r="http://schemas.openxmlformats.org/officeDocument/2006/relationships" xmlns:p="http://schemas.openxmlformats.org/presentationml/2006/main">
  <p:tag name="AS_UNIQUEID" val="53"/>
</p:tagLst>
</file>

<file path=ppt/tags/tag168.xml><?xml version="1.0" encoding="utf-8"?>
<p:tagLst xmlns:a="http://schemas.openxmlformats.org/drawingml/2006/main" xmlns:r="http://schemas.openxmlformats.org/officeDocument/2006/relationships" xmlns:p="http://schemas.openxmlformats.org/presentationml/2006/main">
  <p:tag name="AS_UNIQUEID" val="56"/>
</p:tagLst>
</file>

<file path=ppt/tags/tag169.xml><?xml version="1.0" encoding="utf-8"?>
<p:tagLst xmlns:a="http://schemas.openxmlformats.org/drawingml/2006/main" xmlns:r="http://schemas.openxmlformats.org/officeDocument/2006/relationships" xmlns:p="http://schemas.openxmlformats.org/presentationml/2006/main">
  <p:tag name="AS_UNIQUEID" val="58"/>
</p:tagLst>
</file>

<file path=ppt/tags/tag17.xml><?xml version="1.0" encoding="utf-8"?>
<p:tagLst xmlns:a="http://schemas.openxmlformats.org/drawingml/2006/main" xmlns:r="http://schemas.openxmlformats.org/officeDocument/2006/relationships" xmlns:p="http://schemas.openxmlformats.org/presentationml/2006/main">
  <p:tag name="AS_UNIQUEID" val="53"/>
</p:tagLst>
</file>

<file path=ppt/tags/tag170.xml><?xml version="1.0" encoding="utf-8"?>
<p:tagLst xmlns:a="http://schemas.openxmlformats.org/drawingml/2006/main" xmlns:r="http://schemas.openxmlformats.org/officeDocument/2006/relationships" xmlns:p="http://schemas.openxmlformats.org/presentationml/2006/main">
  <p:tag name="AS_UNIQUEID" val="49"/>
</p:tagLst>
</file>

<file path=ppt/tags/tag171.xml><?xml version="1.0" encoding="utf-8"?>
<p:tagLst xmlns:a="http://schemas.openxmlformats.org/drawingml/2006/main" xmlns:r="http://schemas.openxmlformats.org/officeDocument/2006/relationships" xmlns:p="http://schemas.openxmlformats.org/presentationml/2006/main">
  <p:tag name="AS_UNIQUEID" val="50"/>
</p:tagLst>
</file>

<file path=ppt/tags/tag172.xml><?xml version="1.0" encoding="utf-8"?>
<p:tagLst xmlns:a="http://schemas.openxmlformats.org/drawingml/2006/main" xmlns:r="http://schemas.openxmlformats.org/officeDocument/2006/relationships" xmlns:p="http://schemas.openxmlformats.org/presentationml/2006/main">
  <p:tag name="AS_UNIQUEID" val="52"/>
</p:tagLst>
</file>

<file path=ppt/tags/tag173.xml><?xml version="1.0" encoding="utf-8"?>
<p:tagLst xmlns:a="http://schemas.openxmlformats.org/drawingml/2006/main" xmlns:r="http://schemas.openxmlformats.org/officeDocument/2006/relationships" xmlns:p="http://schemas.openxmlformats.org/presentationml/2006/main">
  <p:tag name="AS_UNIQUEID" val="53"/>
</p:tagLst>
</file>

<file path=ppt/tags/tag174.xml><?xml version="1.0" encoding="utf-8"?>
<p:tagLst xmlns:a="http://schemas.openxmlformats.org/drawingml/2006/main" xmlns:r="http://schemas.openxmlformats.org/officeDocument/2006/relationships" xmlns:p="http://schemas.openxmlformats.org/presentationml/2006/main">
  <p:tag name="AS_UNIQUEID" val="56"/>
</p:tagLst>
</file>

<file path=ppt/tags/tag175.xml><?xml version="1.0" encoding="utf-8"?>
<p:tagLst xmlns:a="http://schemas.openxmlformats.org/drawingml/2006/main" xmlns:r="http://schemas.openxmlformats.org/officeDocument/2006/relationships" xmlns:p="http://schemas.openxmlformats.org/presentationml/2006/main">
  <p:tag name="AS_UNIQUEID" val="58"/>
</p:tagLst>
</file>

<file path=ppt/tags/tag176.xml><?xml version="1.0" encoding="utf-8"?>
<p:tagLst xmlns:a="http://schemas.openxmlformats.org/drawingml/2006/main" xmlns:r="http://schemas.openxmlformats.org/officeDocument/2006/relationships" xmlns:p="http://schemas.openxmlformats.org/presentationml/2006/main">
  <p:tag name="AS_UNIQUEID" val="49"/>
</p:tagLst>
</file>

<file path=ppt/tags/tag177.xml><?xml version="1.0" encoding="utf-8"?>
<p:tagLst xmlns:a="http://schemas.openxmlformats.org/drawingml/2006/main" xmlns:r="http://schemas.openxmlformats.org/officeDocument/2006/relationships" xmlns:p="http://schemas.openxmlformats.org/presentationml/2006/main">
  <p:tag name="AS_UNIQUEID" val="50"/>
</p:tagLst>
</file>

<file path=ppt/tags/tag178.xml><?xml version="1.0" encoding="utf-8"?>
<p:tagLst xmlns:a="http://schemas.openxmlformats.org/drawingml/2006/main" xmlns:r="http://schemas.openxmlformats.org/officeDocument/2006/relationships" xmlns:p="http://schemas.openxmlformats.org/presentationml/2006/main">
  <p:tag name="AS_UNIQUEID" val="52"/>
</p:tagLst>
</file>

<file path=ppt/tags/tag179.xml><?xml version="1.0" encoding="utf-8"?>
<p:tagLst xmlns:a="http://schemas.openxmlformats.org/drawingml/2006/main" xmlns:r="http://schemas.openxmlformats.org/officeDocument/2006/relationships" xmlns:p="http://schemas.openxmlformats.org/presentationml/2006/main">
  <p:tag name="AS_UNIQUEID" val="53"/>
</p:tagLst>
</file>

<file path=ppt/tags/tag18.xml><?xml version="1.0" encoding="utf-8"?>
<p:tagLst xmlns:a="http://schemas.openxmlformats.org/drawingml/2006/main" xmlns:r="http://schemas.openxmlformats.org/officeDocument/2006/relationships" xmlns:p="http://schemas.openxmlformats.org/presentationml/2006/main">
  <p:tag name="AS_UNIQUEID" val="56"/>
</p:tagLst>
</file>

<file path=ppt/tags/tag180.xml><?xml version="1.0" encoding="utf-8"?>
<p:tagLst xmlns:a="http://schemas.openxmlformats.org/drawingml/2006/main" xmlns:r="http://schemas.openxmlformats.org/officeDocument/2006/relationships" xmlns:p="http://schemas.openxmlformats.org/presentationml/2006/main">
  <p:tag name="AS_UNIQUEID" val="56"/>
</p:tagLst>
</file>

<file path=ppt/tags/tag181.xml><?xml version="1.0" encoding="utf-8"?>
<p:tagLst xmlns:a="http://schemas.openxmlformats.org/drawingml/2006/main" xmlns:r="http://schemas.openxmlformats.org/officeDocument/2006/relationships" xmlns:p="http://schemas.openxmlformats.org/presentationml/2006/main">
  <p:tag name="AS_UNIQUEID" val="58"/>
</p:tagLst>
</file>

<file path=ppt/tags/tag182.xml><?xml version="1.0" encoding="utf-8"?>
<p:tagLst xmlns:a="http://schemas.openxmlformats.org/drawingml/2006/main" xmlns:r="http://schemas.openxmlformats.org/officeDocument/2006/relationships" xmlns:p="http://schemas.openxmlformats.org/presentationml/2006/main">
  <p:tag name="AS_UNIQUEID" val="49"/>
</p:tagLst>
</file>

<file path=ppt/tags/tag183.xml><?xml version="1.0" encoding="utf-8"?>
<p:tagLst xmlns:a="http://schemas.openxmlformats.org/drawingml/2006/main" xmlns:r="http://schemas.openxmlformats.org/officeDocument/2006/relationships" xmlns:p="http://schemas.openxmlformats.org/presentationml/2006/main">
  <p:tag name="AS_UNIQUEID" val="50"/>
</p:tagLst>
</file>

<file path=ppt/tags/tag184.xml><?xml version="1.0" encoding="utf-8"?>
<p:tagLst xmlns:a="http://schemas.openxmlformats.org/drawingml/2006/main" xmlns:r="http://schemas.openxmlformats.org/officeDocument/2006/relationships" xmlns:p="http://schemas.openxmlformats.org/presentationml/2006/main">
  <p:tag name="AS_UNIQUEID" val="52"/>
</p:tagLst>
</file>

<file path=ppt/tags/tag185.xml><?xml version="1.0" encoding="utf-8"?>
<p:tagLst xmlns:a="http://schemas.openxmlformats.org/drawingml/2006/main" xmlns:r="http://schemas.openxmlformats.org/officeDocument/2006/relationships" xmlns:p="http://schemas.openxmlformats.org/presentationml/2006/main">
  <p:tag name="AS_UNIQUEID" val="53"/>
</p:tagLst>
</file>

<file path=ppt/tags/tag186.xml><?xml version="1.0" encoding="utf-8"?>
<p:tagLst xmlns:a="http://schemas.openxmlformats.org/drawingml/2006/main" xmlns:r="http://schemas.openxmlformats.org/officeDocument/2006/relationships" xmlns:p="http://schemas.openxmlformats.org/presentationml/2006/main">
  <p:tag name="AS_UNIQUEID" val="56"/>
</p:tagLst>
</file>

<file path=ppt/tags/tag187.xml><?xml version="1.0" encoding="utf-8"?>
<p:tagLst xmlns:a="http://schemas.openxmlformats.org/drawingml/2006/main" xmlns:r="http://schemas.openxmlformats.org/officeDocument/2006/relationships" xmlns:p="http://schemas.openxmlformats.org/presentationml/2006/main">
  <p:tag name="AS_UNIQUEID" val="58"/>
</p:tagLst>
</file>

<file path=ppt/tags/tag188.xml><?xml version="1.0" encoding="utf-8"?>
<p:tagLst xmlns:a="http://schemas.openxmlformats.org/drawingml/2006/main" xmlns:r="http://schemas.openxmlformats.org/officeDocument/2006/relationships" xmlns:p="http://schemas.openxmlformats.org/presentationml/2006/main">
  <p:tag name="AS_UNIQUEID" val="49"/>
</p:tagLst>
</file>

<file path=ppt/tags/tag189.xml><?xml version="1.0" encoding="utf-8"?>
<p:tagLst xmlns:a="http://schemas.openxmlformats.org/drawingml/2006/main" xmlns:r="http://schemas.openxmlformats.org/officeDocument/2006/relationships" xmlns:p="http://schemas.openxmlformats.org/presentationml/2006/main">
  <p:tag name="AS_UNIQUEID" val="50"/>
</p:tagLst>
</file>

<file path=ppt/tags/tag19.xml><?xml version="1.0" encoding="utf-8"?>
<p:tagLst xmlns:a="http://schemas.openxmlformats.org/drawingml/2006/main" xmlns:r="http://schemas.openxmlformats.org/officeDocument/2006/relationships" xmlns:p="http://schemas.openxmlformats.org/presentationml/2006/main">
  <p:tag name="AS_UNIQUEID" val="58"/>
</p:tagLst>
</file>

<file path=ppt/tags/tag190.xml><?xml version="1.0" encoding="utf-8"?>
<p:tagLst xmlns:a="http://schemas.openxmlformats.org/drawingml/2006/main" xmlns:r="http://schemas.openxmlformats.org/officeDocument/2006/relationships" xmlns:p="http://schemas.openxmlformats.org/presentationml/2006/main">
  <p:tag name="AS_UNIQUEID" val="52"/>
</p:tagLst>
</file>

<file path=ppt/tags/tag191.xml><?xml version="1.0" encoding="utf-8"?>
<p:tagLst xmlns:a="http://schemas.openxmlformats.org/drawingml/2006/main" xmlns:r="http://schemas.openxmlformats.org/officeDocument/2006/relationships" xmlns:p="http://schemas.openxmlformats.org/presentationml/2006/main">
  <p:tag name="AS_UNIQUEID" val="53"/>
</p:tagLst>
</file>

<file path=ppt/tags/tag192.xml><?xml version="1.0" encoding="utf-8"?>
<p:tagLst xmlns:a="http://schemas.openxmlformats.org/drawingml/2006/main" xmlns:r="http://schemas.openxmlformats.org/officeDocument/2006/relationships" xmlns:p="http://schemas.openxmlformats.org/presentationml/2006/main">
  <p:tag name="AS_UNIQUEID" val="56"/>
</p:tagLst>
</file>

<file path=ppt/tags/tag193.xml><?xml version="1.0" encoding="utf-8"?>
<p:tagLst xmlns:a="http://schemas.openxmlformats.org/drawingml/2006/main" xmlns:r="http://schemas.openxmlformats.org/officeDocument/2006/relationships" xmlns:p="http://schemas.openxmlformats.org/presentationml/2006/main">
  <p:tag name="AS_UNIQUEID" val="58"/>
</p:tagLst>
</file>

<file path=ppt/tags/tag194.xml><?xml version="1.0" encoding="utf-8"?>
<p:tagLst xmlns:a="http://schemas.openxmlformats.org/drawingml/2006/main" xmlns:r="http://schemas.openxmlformats.org/officeDocument/2006/relationships" xmlns:p="http://schemas.openxmlformats.org/presentationml/2006/main">
  <p:tag name="AS_UNIQUEID" val="49"/>
</p:tagLst>
</file>

<file path=ppt/tags/tag195.xml><?xml version="1.0" encoding="utf-8"?>
<p:tagLst xmlns:a="http://schemas.openxmlformats.org/drawingml/2006/main" xmlns:r="http://schemas.openxmlformats.org/officeDocument/2006/relationships" xmlns:p="http://schemas.openxmlformats.org/presentationml/2006/main">
  <p:tag name="AS_UNIQUEID" val="50"/>
</p:tagLst>
</file>

<file path=ppt/tags/tag196.xml><?xml version="1.0" encoding="utf-8"?>
<p:tagLst xmlns:a="http://schemas.openxmlformats.org/drawingml/2006/main" xmlns:r="http://schemas.openxmlformats.org/officeDocument/2006/relationships" xmlns:p="http://schemas.openxmlformats.org/presentationml/2006/main">
  <p:tag name="AS_UNIQUEID" val="52"/>
</p:tagLst>
</file>

<file path=ppt/tags/tag197.xml><?xml version="1.0" encoding="utf-8"?>
<p:tagLst xmlns:a="http://schemas.openxmlformats.org/drawingml/2006/main" xmlns:r="http://schemas.openxmlformats.org/officeDocument/2006/relationships" xmlns:p="http://schemas.openxmlformats.org/presentationml/2006/main">
  <p:tag name="AS_UNIQUEID" val="53"/>
</p:tagLst>
</file>

<file path=ppt/tags/tag198.xml><?xml version="1.0" encoding="utf-8"?>
<p:tagLst xmlns:a="http://schemas.openxmlformats.org/drawingml/2006/main" xmlns:r="http://schemas.openxmlformats.org/officeDocument/2006/relationships" xmlns:p="http://schemas.openxmlformats.org/presentationml/2006/main">
  <p:tag name="AS_UNIQUEID" val="56"/>
</p:tagLst>
</file>

<file path=ppt/tags/tag199.xml><?xml version="1.0" encoding="utf-8"?>
<p:tagLst xmlns:a="http://schemas.openxmlformats.org/drawingml/2006/main" xmlns:r="http://schemas.openxmlformats.org/officeDocument/2006/relationships" xmlns:p="http://schemas.openxmlformats.org/presentationml/2006/main">
  <p:tag name="AS_UNIQUEID" val="58"/>
</p:tagLst>
</file>

<file path=ppt/tags/tag2.xml><?xml version="1.0" encoding="utf-8"?>
<p:tagLst xmlns:a="http://schemas.openxmlformats.org/drawingml/2006/main" xmlns:r="http://schemas.openxmlformats.org/officeDocument/2006/relationships" xmlns:p="http://schemas.openxmlformats.org/presentationml/2006/main">
  <p:tag name="AS_UNIQUEID" val="37"/>
</p:tagLst>
</file>

<file path=ppt/tags/tag20.xml><?xml version="1.0" encoding="utf-8"?>
<p:tagLst xmlns:a="http://schemas.openxmlformats.org/drawingml/2006/main" xmlns:r="http://schemas.openxmlformats.org/officeDocument/2006/relationships" xmlns:p="http://schemas.openxmlformats.org/presentationml/2006/main">
  <p:tag name="AS_UNIQUEID" val="49"/>
</p:tagLst>
</file>

<file path=ppt/tags/tag200.xml><?xml version="1.0" encoding="utf-8"?>
<p:tagLst xmlns:a="http://schemas.openxmlformats.org/drawingml/2006/main" xmlns:r="http://schemas.openxmlformats.org/officeDocument/2006/relationships" xmlns:p="http://schemas.openxmlformats.org/presentationml/2006/main">
  <p:tag name="AS_UNIQUEID" val="49"/>
</p:tagLst>
</file>

<file path=ppt/tags/tag201.xml><?xml version="1.0" encoding="utf-8"?>
<p:tagLst xmlns:a="http://schemas.openxmlformats.org/drawingml/2006/main" xmlns:r="http://schemas.openxmlformats.org/officeDocument/2006/relationships" xmlns:p="http://schemas.openxmlformats.org/presentationml/2006/main">
  <p:tag name="AS_UNIQUEID" val="50"/>
</p:tagLst>
</file>

<file path=ppt/tags/tag202.xml><?xml version="1.0" encoding="utf-8"?>
<p:tagLst xmlns:a="http://schemas.openxmlformats.org/drawingml/2006/main" xmlns:r="http://schemas.openxmlformats.org/officeDocument/2006/relationships" xmlns:p="http://schemas.openxmlformats.org/presentationml/2006/main">
  <p:tag name="AS_UNIQUEID" val="52"/>
</p:tagLst>
</file>

<file path=ppt/tags/tag203.xml><?xml version="1.0" encoding="utf-8"?>
<p:tagLst xmlns:a="http://schemas.openxmlformats.org/drawingml/2006/main" xmlns:r="http://schemas.openxmlformats.org/officeDocument/2006/relationships" xmlns:p="http://schemas.openxmlformats.org/presentationml/2006/main">
  <p:tag name="AS_UNIQUEID" val="53"/>
</p:tagLst>
</file>

<file path=ppt/tags/tag204.xml><?xml version="1.0" encoding="utf-8"?>
<p:tagLst xmlns:a="http://schemas.openxmlformats.org/drawingml/2006/main" xmlns:r="http://schemas.openxmlformats.org/officeDocument/2006/relationships" xmlns:p="http://schemas.openxmlformats.org/presentationml/2006/main">
  <p:tag name="AS_UNIQUEID" val="56"/>
</p:tagLst>
</file>

<file path=ppt/tags/tag205.xml><?xml version="1.0" encoding="utf-8"?>
<p:tagLst xmlns:a="http://schemas.openxmlformats.org/drawingml/2006/main" xmlns:r="http://schemas.openxmlformats.org/officeDocument/2006/relationships" xmlns:p="http://schemas.openxmlformats.org/presentationml/2006/main">
  <p:tag name="AS_UNIQUEID" val="58"/>
</p:tagLst>
</file>

<file path=ppt/tags/tag206.xml><?xml version="1.0" encoding="utf-8"?>
<p:tagLst xmlns:a="http://schemas.openxmlformats.org/drawingml/2006/main" xmlns:r="http://schemas.openxmlformats.org/officeDocument/2006/relationships" xmlns:p="http://schemas.openxmlformats.org/presentationml/2006/main">
  <p:tag name="AS_UNIQUEID" val="49"/>
</p:tagLst>
</file>

<file path=ppt/tags/tag207.xml><?xml version="1.0" encoding="utf-8"?>
<p:tagLst xmlns:a="http://schemas.openxmlformats.org/drawingml/2006/main" xmlns:r="http://schemas.openxmlformats.org/officeDocument/2006/relationships" xmlns:p="http://schemas.openxmlformats.org/presentationml/2006/main">
  <p:tag name="AS_UNIQUEID" val="50"/>
</p:tagLst>
</file>

<file path=ppt/tags/tag208.xml><?xml version="1.0" encoding="utf-8"?>
<p:tagLst xmlns:a="http://schemas.openxmlformats.org/drawingml/2006/main" xmlns:r="http://schemas.openxmlformats.org/officeDocument/2006/relationships" xmlns:p="http://schemas.openxmlformats.org/presentationml/2006/main">
  <p:tag name="AS_UNIQUEID" val="52"/>
</p:tagLst>
</file>

<file path=ppt/tags/tag209.xml><?xml version="1.0" encoding="utf-8"?>
<p:tagLst xmlns:a="http://schemas.openxmlformats.org/drawingml/2006/main" xmlns:r="http://schemas.openxmlformats.org/officeDocument/2006/relationships" xmlns:p="http://schemas.openxmlformats.org/presentationml/2006/main">
  <p:tag name="AS_UNIQUEID" val="53"/>
</p:tagLst>
</file>

<file path=ppt/tags/tag21.xml><?xml version="1.0" encoding="utf-8"?>
<p:tagLst xmlns:a="http://schemas.openxmlformats.org/drawingml/2006/main" xmlns:r="http://schemas.openxmlformats.org/officeDocument/2006/relationships" xmlns:p="http://schemas.openxmlformats.org/presentationml/2006/main">
  <p:tag name="AS_UNIQUEID" val="50"/>
</p:tagLst>
</file>

<file path=ppt/tags/tag210.xml><?xml version="1.0" encoding="utf-8"?>
<p:tagLst xmlns:a="http://schemas.openxmlformats.org/drawingml/2006/main" xmlns:r="http://schemas.openxmlformats.org/officeDocument/2006/relationships" xmlns:p="http://schemas.openxmlformats.org/presentationml/2006/main">
  <p:tag name="AS_UNIQUEID" val="56"/>
</p:tagLst>
</file>

<file path=ppt/tags/tag211.xml><?xml version="1.0" encoding="utf-8"?>
<p:tagLst xmlns:a="http://schemas.openxmlformats.org/drawingml/2006/main" xmlns:r="http://schemas.openxmlformats.org/officeDocument/2006/relationships" xmlns:p="http://schemas.openxmlformats.org/presentationml/2006/main">
  <p:tag name="AS_UNIQUEID" val="58"/>
</p:tagLst>
</file>

<file path=ppt/tags/tag212.xml><?xml version="1.0" encoding="utf-8"?>
<p:tagLst xmlns:a="http://schemas.openxmlformats.org/drawingml/2006/main" xmlns:r="http://schemas.openxmlformats.org/officeDocument/2006/relationships" xmlns:p="http://schemas.openxmlformats.org/presentationml/2006/main">
  <p:tag name="AS_UNIQUEID" val="49"/>
</p:tagLst>
</file>

<file path=ppt/tags/tag213.xml><?xml version="1.0" encoding="utf-8"?>
<p:tagLst xmlns:a="http://schemas.openxmlformats.org/drawingml/2006/main" xmlns:r="http://schemas.openxmlformats.org/officeDocument/2006/relationships" xmlns:p="http://schemas.openxmlformats.org/presentationml/2006/main">
  <p:tag name="AS_UNIQUEID" val="50"/>
</p:tagLst>
</file>

<file path=ppt/tags/tag214.xml><?xml version="1.0" encoding="utf-8"?>
<p:tagLst xmlns:a="http://schemas.openxmlformats.org/drawingml/2006/main" xmlns:r="http://schemas.openxmlformats.org/officeDocument/2006/relationships" xmlns:p="http://schemas.openxmlformats.org/presentationml/2006/main">
  <p:tag name="AS_UNIQUEID" val="52"/>
</p:tagLst>
</file>

<file path=ppt/tags/tag215.xml><?xml version="1.0" encoding="utf-8"?>
<p:tagLst xmlns:a="http://schemas.openxmlformats.org/drawingml/2006/main" xmlns:r="http://schemas.openxmlformats.org/officeDocument/2006/relationships" xmlns:p="http://schemas.openxmlformats.org/presentationml/2006/main">
  <p:tag name="AS_UNIQUEID" val="53"/>
</p:tagLst>
</file>

<file path=ppt/tags/tag216.xml><?xml version="1.0" encoding="utf-8"?>
<p:tagLst xmlns:a="http://schemas.openxmlformats.org/drawingml/2006/main" xmlns:r="http://schemas.openxmlformats.org/officeDocument/2006/relationships" xmlns:p="http://schemas.openxmlformats.org/presentationml/2006/main">
  <p:tag name="AS_UNIQUEID" val="56"/>
</p:tagLst>
</file>

<file path=ppt/tags/tag217.xml><?xml version="1.0" encoding="utf-8"?>
<p:tagLst xmlns:a="http://schemas.openxmlformats.org/drawingml/2006/main" xmlns:r="http://schemas.openxmlformats.org/officeDocument/2006/relationships" xmlns:p="http://schemas.openxmlformats.org/presentationml/2006/main">
  <p:tag name="AS_UNIQUEID" val="58"/>
</p:tagLst>
</file>

<file path=ppt/tags/tag218.xml><?xml version="1.0" encoding="utf-8"?>
<p:tagLst xmlns:a="http://schemas.openxmlformats.org/drawingml/2006/main" xmlns:r="http://schemas.openxmlformats.org/officeDocument/2006/relationships" xmlns:p="http://schemas.openxmlformats.org/presentationml/2006/main">
  <p:tag name="AS_UNIQUEID" val="49"/>
</p:tagLst>
</file>

<file path=ppt/tags/tag219.xml><?xml version="1.0" encoding="utf-8"?>
<p:tagLst xmlns:a="http://schemas.openxmlformats.org/drawingml/2006/main" xmlns:r="http://schemas.openxmlformats.org/officeDocument/2006/relationships" xmlns:p="http://schemas.openxmlformats.org/presentationml/2006/main">
  <p:tag name="AS_UNIQUEID" val="50"/>
</p:tagLst>
</file>

<file path=ppt/tags/tag22.xml><?xml version="1.0" encoding="utf-8"?>
<p:tagLst xmlns:a="http://schemas.openxmlformats.org/drawingml/2006/main" xmlns:r="http://schemas.openxmlformats.org/officeDocument/2006/relationships" xmlns:p="http://schemas.openxmlformats.org/presentationml/2006/main">
  <p:tag name="AS_UNIQUEID" val="52"/>
</p:tagLst>
</file>

<file path=ppt/tags/tag220.xml><?xml version="1.0" encoding="utf-8"?>
<p:tagLst xmlns:a="http://schemas.openxmlformats.org/drawingml/2006/main" xmlns:r="http://schemas.openxmlformats.org/officeDocument/2006/relationships" xmlns:p="http://schemas.openxmlformats.org/presentationml/2006/main">
  <p:tag name="AS_UNIQUEID" val="52"/>
</p:tagLst>
</file>

<file path=ppt/tags/tag221.xml><?xml version="1.0" encoding="utf-8"?>
<p:tagLst xmlns:a="http://schemas.openxmlformats.org/drawingml/2006/main" xmlns:r="http://schemas.openxmlformats.org/officeDocument/2006/relationships" xmlns:p="http://schemas.openxmlformats.org/presentationml/2006/main">
  <p:tag name="AS_UNIQUEID" val="53"/>
</p:tagLst>
</file>

<file path=ppt/tags/tag222.xml><?xml version="1.0" encoding="utf-8"?>
<p:tagLst xmlns:a="http://schemas.openxmlformats.org/drawingml/2006/main" xmlns:r="http://schemas.openxmlformats.org/officeDocument/2006/relationships" xmlns:p="http://schemas.openxmlformats.org/presentationml/2006/main">
  <p:tag name="AS_UNIQUEID" val="56"/>
</p:tagLst>
</file>

<file path=ppt/tags/tag223.xml><?xml version="1.0" encoding="utf-8"?>
<p:tagLst xmlns:a="http://schemas.openxmlformats.org/drawingml/2006/main" xmlns:r="http://schemas.openxmlformats.org/officeDocument/2006/relationships" xmlns:p="http://schemas.openxmlformats.org/presentationml/2006/main">
  <p:tag name="AS_UNIQUEID" val="58"/>
</p:tagLst>
</file>

<file path=ppt/tags/tag224.xml><?xml version="1.0" encoding="utf-8"?>
<p:tagLst xmlns:a="http://schemas.openxmlformats.org/drawingml/2006/main" xmlns:r="http://schemas.openxmlformats.org/officeDocument/2006/relationships" xmlns:p="http://schemas.openxmlformats.org/presentationml/2006/main">
  <p:tag name="AS_UNIQUEID" val="49"/>
</p:tagLst>
</file>

<file path=ppt/tags/tag225.xml><?xml version="1.0" encoding="utf-8"?>
<p:tagLst xmlns:a="http://schemas.openxmlformats.org/drawingml/2006/main" xmlns:r="http://schemas.openxmlformats.org/officeDocument/2006/relationships" xmlns:p="http://schemas.openxmlformats.org/presentationml/2006/main">
  <p:tag name="AS_UNIQUEID" val="50"/>
</p:tagLst>
</file>

<file path=ppt/tags/tag226.xml><?xml version="1.0" encoding="utf-8"?>
<p:tagLst xmlns:a="http://schemas.openxmlformats.org/drawingml/2006/main" xmlns:r="http://schemas.openxmlformats.org/officeDocument/2006/relationships" xmlns:p="http://schemas.openxmlformats.org/presentationml/2006/main">
  <p:tag name="AS_UNIQUEID" val="52"/>
</p:tagLst>
</file>

<file path=ppt/tags/tag227.xml><?xml version="1.0" encoding="utf-8"?>
<p:tagLst xmlns:a="http://schemas.openxmlformats.org/drawingml/2006/main" xmlns:r="http://schemas.openxmlformats.org/officeDocument/2006/relationships" xmlns:p="http://schemas.openxmlformats.org/presentationml/2006/main">
  <p:tag name="AS_UNIQUEID" val="53"/>
</p:tagLst>
</file>

<file path=ppt/tags/tag228.xml><?xml version="1.0" encoding="utf-8"?>
<p:tagLst xmlns:a="http://schemas.openxmlformats.org/drawingml/2006/main" xmlns:r="http://schemas.openxmlformats.org/officeDocument/2006/relationships" xmlns:p="http://schemas.openxmlformats.org/presentationml/2006/main">
  <p:tag name="AS_UNIQUEID" val="56"/>
</p:tagLst>
</file>

<file path=ppt/tags/tag229.xml><?xml version="1.0" encoding="utf-8"?>
<p:tagLst xmlns:a="http://schemas.openxmlformats.org/drawingml/2006/main" xmlns:r="http://schemas.openxmlformats.org/officeDocument/2006/relationships" xmlns:p="http://schemas.openxmlformats.org/presentationml/2006/main">
  <p:tag name="AS_UNIQUEID" val="58"/>
</p:tagLst>
</file>

<file path=ppt/tags/tag23.xml><?xml version="1.0" encoding="utf-8"?>
<p:tagLst xmlns:a="http://schemas.openxmlformats.org/drawingml/2006/main" xmlns:r="http://schemas.openxmlformats.org/officeDocument/2006/relationships" xmlns:p="http://schemas.openxmlformats.org/presentationml/2006/main">
  <p:tag name="AS_UNIQUEID" val="53"/>
</p:tagLst>
</file>

<file path=ppt/tags/tag230.xml><?xml version="1.0" encoding="utf-8"?>
<p:tagLst xmlns:a="http://schemas.openxmlformats.org/drawingml/2006/main" xmlns:r="http://schemas.openxmlformats.org/officeDocument/2006/relationships" xmlns:p="http://schemas.openxmlformats.org/presentationml/2006/main">
  <p:tag name="AS_UNIQUEID" val="49"/>
</p:tagLst>
</file>

<file path=ppt/tags/tag231.xml><?xml version="1.0" encoding="utf-8"?>
<p:tagLst xmlns:a="http://schemas.openxmlformats.org/drawingml/2006/main" xmlns:r="http://schemas.openxmlformats.org/officeDocument/2006/relationships" xmlns:p="http://schemas.openxmlformats.org/presentationml/2006/main">
  <p:tag name="AS_UNIQUEID" val="50"/>
</p:tagLst>
</file>

<file path=ppt/tags/tag232.xml><?xml version="1.0" encoding="utf-8"?>
<p:tagLst xmlns:a="http://schemas.openxmlformats.org/drawingml/2006/main" xmlns:r="http://schemas.openxmlformats.org/officeDocument/2006/relationships" xmlns:p="http://schemas.openxmlformats.org/presentationml/2006/main">
  <p:tag name="AS_UNIQUEID" val="52"/>
</p:tagLst>
</file>

<file path=ppt/tags/tag233.xml><?xml version="1.0" encoding="utf-8"?>
<p:tagLst xmlns:a="http://schemas.openxmlformats.org/drawingml/2006/main" xmlns:r="http://schemas.openxmlformats.org/officeDocument/2006/relationships" xmlns:p="http://schemas.openxmlformats.org/presentationml/2006/main">
  <p:tag name="AS_UNIQUEID" val="53"/>
</p:tagLst>
</file>

<file path=ppt/tags/tag234.xml><?xml version="1.0" encoding="utf-8"?>
<p:tagLst xmlns:a="http://schemas.openxmlformats.org/drawingml/2006/main" xmlns:r="http://schemas.openxmlformats.org/officeDocument/2006/relationships" xmlns:p="http://schemas.openxmlformats.org/presentationml/2006/main">
  <p:tag name="AS_UNIQUEID" val="56"/>
</p:tagLst>
</file>

<file path=ppt/tags/tag235.xml><?xml version="1.0" encoding="utf-8"?>
<p:tagLst xmlns:a="http://schemas.openxmlformats.org/drawingml/2006/main" xmlns:r="http://schemas.openxmlformats.org/officeDocument/2006/relationships" xmlns:p="http://schemas.openxmlformats.org/presentationml/2006/main">
  <p:tag name="AS_UNIQUEID" val="58"/>
</p:tagLst>
</file>

<file path=ppt/tags/tag236.xml><?xml version="1.0" encoding="utf-8"?>
<p:tagLst xmlns:a="http://schemas.openxmlformats.org/drawingml/2006/main" xmlns:r="http://schemas.openxmlformats.org/officeDocument/2006/relationships" xmlns:p="http://schemas.openxmlformats.org/presentationml/2006/main">
  <p:tag name="AS_UNIQUEID" val="49"/>
</p:tagLst>
</file>

<file path=ppt/tags/tag237.xml><?xml version="1.0" encoding="utf-8"?>
<p:tagLst xmlns:a="http://schemas.openxmlformats.org/drawingml/2006/main" xmlns:r="http://schemas.openxmlformats.org/officeDocument/2006/relationships" xmlns:p="http://schemas.openxmlformats.org/presentationml/2006/main">
  <p:tag name="AS_UNIQUEID" val="50"/>
</p:tagLst>
</file>

<file path=ppt/tags/tag238.xml><?xml version="1.0" encoding="utf-8"?>
<p:tagLst xmlns:a="http://schemas.openxmlformats.org/drawingml/2006/main" xmlns:r="http://schemas.openxmlformats.org/officeDocument/2006/relationships" xmlns:p="http://schemas.openxmlformats.org/presentationml/2006/main">
  <p:tag name="AS_UNIQUEID" val="52"/>
</p:tagLst>
</file>

<file path=ppt/tags/tag239.xml><?xml version="1.0" encoding="utf-8"?>
<p:tagLst xmlns:a="http://schemas.openxmlformats.org/drawingml/2006/main" xmlns:r="http://schemas.openxmlformats.org/officeDocument/2006/relationships" xmlns:p="http://schemas.openxmlformats.org/presentationml/2006/main">
  <p:tag name="AS_UNIQUEID" val="53"/>
</p:tagLst>
</file>

<file path=ppt/tags/tag24.xml><?xml version="1.0" encoding="utf-8"?>
<p:tagLst xmlns:a="http://schemas.openxmlformats.org/drawingml/2006/main" xmlns:r="http://schemas.openxmlformats.org/officeDocument/2006/relationships" xmlns:p="http://schemas.openxmlformats.org/presentationml/2006/main">
  <p:tag name="AS_UNIQUEID" val="56"/>
</p:tagLst>
</file>

<file path=ppt/tags/tag240.xml><?xml version="1.0" encoding="utf-8"?>
<p:tagLst xmlns:a="http://schemas.openxmlformats.org/drawingml/2006/main" xmlns:r="http://schemas.openxmlformats.org/officeDocument/2006/relationships" xmlns:p="http://schemas.openxmlformats.org/presentationml/2006/main">
  <p:tag name="AS_UNIQUEID" val="56"/>
</p:tagLst>
</file>

<file path=ppt/tags/tag241.xml><?xml version="1.0" encoding="utf-8"?>
<p:tagLst xmlns:a="http://schemas.openxmlformats.org/drawingml/2006/main" xmlns:r="http://schemas.openxmlformats.org/officeDocument/2006/relationships" xmlns:p="http://schemas.openxmlformats.org/presentationml/2006/main">
  <p:tag name="AS_UNIQUEID" val="58"/>
</p:tagLst>
</file>

<file path=ppt/tags/tag242.xml><?xml version="1.0" encoding="utf-8"?>
<p:tagLst xmlns:a="http://schemas.openxmlformats.org/drawingml/2006/main" xmlns:r="http://schemas.openxmlformats.org/officeDocument/2006/relationships" xmlns:p="http://schemas.openxmlformats.org/presentationml/2006/main">
  <p:tag name="AS_UNIQUEID" val="49"/>
</p:tagLst>
</file>

<file path=ppt/tags/tag243.xml><?xml version="1.0" encoding="utf-8"?>
<p:tagLst xmlns:a="http://schemas.openxmlformats.org/drawingml/2006/main" xmlns:r="http://schemas.openxmlformats.org/officeDocument/2006/relationships" xmlns:p="http://schemas.openxmlformats.org/presentationml/2006/main">
  <p:tag name="AS_UNIQUEID" val="50"/>
</p:tagLst>
</file>

<file path=ppt/tags/tag244.xml><?xml version="1.0" encoding="utf-8"?>
<p:tagLst xmlns:a="http://schemas.openxmlformats.org/drawingml/2006/main" xmlns:r="http://schemas.openxmlformats.org/officeDocument/2006/relationships" xmlns:p="http://schemas.openxmlformats.org/presentationml/2006/main">
  <p:tag name="AS_UNIQUEID" val="52"/>
</p:tagLst>
</file>

<file path=ppt/tags/tag245.xml><?xml version="1.0" encoding="utf-8"?>
<p:tagLst xmlns:a="http://schemas.openxmlformats.org/drawingml/2006/main" xmlns:r="http://schemas.openxmlformats.org/officeDocument/2006/relationships" xmlns:p="http://schemas.openxmlformats.org/presentationml/2006/main">
  <p:tag name="AS_UNIQUEID" val="53"/>
</p:tagLst>
</file>

<file path=ppt/tags/tag246.xml><?xml version="1.0" encoding="utf-8"?>
<p:tagLst xmlns:a="http://schemas.openxmlformats.org/drawingml/2006/main" xmlns:r="http://schemas.openxmlformats.org/officeDocument/2006/relationships" xmlns:p="http://schemas.openxmlformats.org/presentationml/2006/main">
  <p:tag name="AS_UNIQUEID" val="56"/>
</p:tagLst>
</file>

<file path=ppt/tags/tag247.xml><?xml version="1.0" encoding="utf-8"?>
<p:tagLst xmlns:a="http://schemas.openxmlformats.org/drawingml/2006/main" xmlns:r="http://schemas.openxmlformats.org/officeDocument/2006/relationships" xmlns:p="http://schemas.openxmlformats.org/presentationml/2006/main">
  <p:tag name="AS_UNIQUEID" val="58"/>
</p:tagLst>
</file>

<file path=ppt/tags/tag248.xml><?xml version="1.0" encoding="utf-8"?>
<p:tagLst xmlns:a="http://schemas.openxmlformats.org/drawingml/2006/main" xmlns:r="http://schemas.openxmlformats.org/officeDocument/2006/relationships" xmlns:p="http://schemas.openxmlformats.org/presentationml/2006/main">
  <p:tag name="AS_UNIQUEID" val="49"/>
</p:tagLst>
</file>

<file path=ppt/tags/tag249.xml><?xml version="1.0" encoding="utf-8"?>
<p:tagLst xmlns:a="http://schemas.openxmlformats.org/drawingml/2006/main" xmlns:r="http://schemas.openxmlformats.org/officeDocument/2006/relationships" xmlns:p="http://schemas.openxmlformats.org/presentationml/2006/main">
  <p:tag name="AS_UNIQUEID" val="50"/>
</p:tagLst>
</file>

<file path=ppt/tags/tag25.xml><?xml version="1.0" encoding="utf-8"?>
<p:tagLst xmlns:a="http://schemas.openxmlformats.org/drawingml/2006/main" xmlns:r="http://schemas.openxmlformats.org/officeDocument/2006/relationships" xmlns:p="http://schemas.openxmlformats.org/presentationml/2006/main">
  <p:tag name="AS_UNIQUEID" val="58"/>
</p:tagLst>
</file>

<file path=ppt/tags/tag250.xml><?xml version="1.0" encoding="utf-8"?>
<p:tagLst xmlns:a="http://schemas.openxmlformats.org/drawingml/2006/main" xmlns:r="http://schemas.openxmlformats.org/officeDocument/2006/relationships" xmlns:p="http://schemas.openxmlformats.org/presentationml/2006/main">
  <p:tag name="AS_UNIQUEID" val="52"/>
</p:tagLst>
</file>

<file path=ppt/tags/tag251.xml><?xml version="1.0" encoding="utf-8"?>
<p:tagLst xmlns:a="http://schemas.openxmlformats.org/drawingml/2006/main" xmlns:r="http://schemas.openxmlformats.org/officeDocument/2006/relationships" xmlns:p="http://schemas.openxmlformats.org/presentationml/2006/main">
  <p:tag name="AS_UNIQUEID" val="53"/>
</p:tagLst>
</file>

<file path=ppt/tags/tag252.xml><?xml version="1.0" encoding="utf-8"?>
<p:tagLst xmlns:a="http://schemas.openxmlformats.org/drawingml/2006/main" xmlns:r="http://schemas.openxmlformats.org/officeDocument/2006/relationships" xmlns:p="http://schemas.openxmlformats.org/presentationml/2006/main">
  <p:tag name="AS_UNIQUEID" val="56"/>
</p:tagLst>
</file>

<file path=ppt/tags/tag253.xml><?xml version="1.0" encoding="utf-8"?>
<p:tagLst xmlns:a="http://schemas.openxmlformats.org/drawingml/2006/main" xmlns:r="http://schemas.openxmlformats.org/officeDocument/2006/relationships" xmlns:p="http://schemas.openxmlformats.org/presentationml/2006/main">
  <p:tag name="AS_UNIQUEID" val="58"/>
</p:tagLst>
</file>

<file path=ppt/tags/tag254.xml><?xml version="1.0" encoding="utf-8"?>
<p:tagLst xmlns:a="http://schemas.openxmlformats.org/drawingml/2006/main" xmlns:r="http://schemas.openxmlformats.org/officeDocument/2006/relationships" xmlns:p="http://schemas.openxmlformats.org/presentationml/2006/main">
  <p:tag name="AS_UNIQUEID" val="49"/>
</p:tagLst>
</file>

<file path=ppt/tags/tag255.xml><?xml version="1.0" encoding="utf-8"?>
<p:tagLst xmlns:a="http://schemas.openxmlformats.org/drawingml/2006/main" xmlns:r="http://schemas.openxmlformats.org/officeDocument/2006/relationships" xmlns:p="http://schemas.openxmlformats.org/presentationml/2006/main">
  <p:tag name="AS_UNIQUEID" val="50"/>
</p:tagLst>
</file>

<file path=ppt/tags/tag256.xml><?xml version="1.0" encoding="utf-8"?>
<p:tagLst xmlns:a="http://schemas.openxmlformats.org/drawingml/2006/main" xmlns:r="http://schemas.openxmlformats.org/officeDocument/2006/relationships" xmlns:p="http://schemas.openxmlformats.org/presentationml/2006/main">
  <p:tag name="AS_UNIQUEID" val="52"/>
</p:tagLst>
</file>

<file path=ppt/tags/tag257.xml><?xml version="1.0" encoding="utf-8"?>
<p:tagLst xmlns:a="http://schemas.openxmlformats.org/drawingml/2006/main" xmlns:r="http://schemas.openxmlformats.org/officeDocument/2006/relationships" xmlns:p="http://schemas.openxmlformats.org/presentationml/2006/main">
  <p:tag name="AS_UNIQUEID" val="53"/>
</p:tagLst>
</file>

<file path=ppt/tags/tag258.xml><?xml version="1.0" encoding="utf-8"?>
<p:tagLst xmlns:a="http://schemas.openxmlformats.org/drawingml/2006/main" xmlns:r="http://schemas.openxmlformats.org/officeDocument/2006/relationships" xmlns:p="http://schemas.openxmlformats.org/presentationml/2006/main">
  <p:tag name="AS_UNIQUEID" val="56"/>
</p:tagLst>
</file>

<file path=ppt/tags/tag259.xml><?xml version="1.0" encoding="utf-8"?>
<p:tagLst xmlns:a="http://schemas.openxmlformats.org/drawingml/2006/main" xmlns:r="http://schemas.openxmlformats.org/officeDocument/2006/relationships" xmlns:p="http://schemas.openxmlformats.org/presentationml/2006/main">
  <p:tag name="AS_UNIQUEID" val="58"/>
</p:tagLst>
</file>

<file path=ppt/tags/tag26.xml><?xml version="1.0" encoding="utf-8"?>
<p:tagLst xmlns:a="http://schemas.openxmlformats.org/drawingml/2006/main" xmlns:r="http://schemas.openxmlformats.org/officeDocument/2006/relationships" xmlns:p="http://schemas.openxmlformats.org/presentationml/2006/main">
  <p:tag name="AS_UNIQUEID" val="49"/>
</p:tagLst>
</file>

<file path=ppt/tags/tag260.xml><?xml version="1.0" encoding="utf-8"?>
<p:tagLst xmlns:a="http://schemas.openxmlformats.org/drawingml/2006/main" xmlns:r="http://schemas.openxmlformats.org/officeDocument/2006/relationships" xmlns:p="http://schemas.openxmlformats.org/presentationml/2006/main">
  <p:tag name="AS_UNIQUEID" val="49"/>
</p:tagLst>
</file>

<file path=ppt/tags/tag261.xml><?xml version="1.0" encoding="utf-8"?>
<p:tagLst xmlns:a="http://schemas.openxmlformats.org/drawingml/2006/main" xmlns:r="http://schemas.openxmlformats.org/officeDocument/2006/relationships" xmlns:p="http://schemas.openxmlformats.org/presentationml/2006/main">
  <p:tag name="AS_UNIQUEID" val="50"/>
</p:tagLst>
</file>

<file path=ppt/tags/tag262.xml><?xml version="1.0" encoding="utf-8"?>
<p:tagLst xmlns:a="http://schemas.openxmlformats.org/drawingml/2006/main" xmlns:r="http://schemas.openxmlformats.org/officeDocument/2006/relationships" xmlns:p="http://schemas.openxmlformats.org/presentationml/2006/main">
  <p:tag name="AS_UNIQUEID" val="52"/>
</p:tagLst>
</file>

<file path=ppt/tags/tag263.xml><?xml version="1.0" encoding="utf-8"?>
<p:tagLst xmlns:a="http://schemas.openxmlformats.org/drawingml/2006/main" xmlns:r="http://schemas.openxmlformats.org/officeDocument/2006/relationships" xmlns:p="http://schemas.openxmlformats.org/presentationml/2006/main">
  <p:tag name="AS_UNIQUEID" val="53"/>
</p:tagLst>
</file>

<file path=ppt/tags/tag264.xml><?xml version="1.0" encoding="utf-8"?>
<p:tagLst xmlns:a="http://schemas.openxmlformats.org/drawingml/2006/main" xmlns:r="http://schemas.openxmlformats.org/officeDocument/2006/relationships" xmlns:p="http://schemas.openxmlformats.org/presentationml/2006/main">
  <p:tag name="AS_UNIQUEID" val="56"/>
</p:tagLst>
</file>

<file path=ppt/tags/tag265.xml><?xml version="1.0" encoding="utf-8"?>
<p:tagLst xmlns:a="http://schemas.openxmlformats.org/drawingml/2006/main" xmlns:r="http://schemas.openxmlformats.org/officeDocument/2006/relationships" xmlns:p="http://schemas.openxmlformats.org/presentationml/2006/main">
  <p:tag name="AS_UNIQUEID" val="58"/>
</p:tagLst>
</file>

<file path=ppt/tags/tag266.xml><?xml version="1.0" encoding="utf-8"?>
<p:tagLst xmlns:a="http://schemas.openxmlformats.org/drawingml/2006/main" xmlns:r="http://schemas.openxmlformats.org/officeDocument/2006/relationships" xmlns:p="http://schemas.openxmlformats.org/presentationml/2006/main">
  <p:tag name="AS_UNIQUEID" val="49"/>
</p:tagLst>
</file>

<file path=ppt/tags/tag267.xml><?xml version="1.0" encoding="utf-8"?>
<p:tagLst xmlns:a="http://schemas.openxmlformats.org/drawingml/2006/main" xmlns:r="http://schemas.openxmlformats.org/officeDocument/2006/relationships" xmlns:p="http://schemas.openxmlformats.org/presentationml/2006/main">
  <p:tag name="AS_UNIQUEID" val="50"/>
</p:tagLst>
</file>

<file path=ppt/tags/tag268.xml><?xml version="1.0" encoding="utf-8"?>
<p:tagLst xmlns:a="http://schemas.openxmlformats.org/drawingml/2006/main" xmlns:r="http://schemas.openxmlformats.org/officeDocument/2006/relationships" xmlns:p="http://schemas.openxmlformats.org/presentationml/2006/main">
  <p:tag name="AS_UNIQUEID" val="52"/>
</p:tagLst>
</file>

<file path=ppt/tags/tag269.xml><?xml version="1.0" encoding="utf-8"?>
<p:tagLst xmlns:a="http://schemas.openxmlformats.org/drawingml/2006/main" xmlns:r="http://schemas.openxmlformats.org/officeDocument/2006/relationships" xmlns:p="http://schemas.openxmlformats.org/presentationml/2006/main">
  <p:tag name="AS_UNIQUEID" val="53"/>
</p:tagLst>
</file>

<file path=ppt/tags/tag27.xml><?xml version="1.0" encoding="utf-8"?>
<p:tagLst xmlns:a="http://schemas.openxmlformats.org/drawingml/2006/main" xmlns:r="http://schemas.openxmlformats.org/officeDocument/2006/relationships" xmlns:p="http://schemas.openxmlformats.org/presentationml/2006/main">
  <p:tag name="AS_UNIQUEID" val="50"/>
</p:tagLst>
</file>

<file path=ppt/tags/tag270.xml><?xml version="1.0" encoding="utf-8"?>
<p:tagLst xmlns:a="http://schemas.openxmlformats.org/drawingml/2006/main" xmlns:r="http://schemas.openxmlformats.org/officeDocument/2006/relationships" xmlns:p="http://schemas.openxmlformats.org/presentationml/2006/main">
  <p:tag name="AS_UNIQUEID" val="56"/>
</p:tagLst>
</file>

<file path=ppt/tags/tag271.xml><?xml version="1.0" encoding="utf-8"?>
<p:tagLst xmlns:a="http://schemas.openxmlformats.org/drawingml/2006/main" xmlns:r="http://schemas.openxmlformats.org/officeDocument/2006/relationships" xmlns:p="http://schemas.openxmlformats.org/presentationml/2006/main">
  <p:tag name="AS_UNIQUEID" val="58"/>
</p:tagLst>
</file>

<file path=ppt/tags/tag272.xml><?xml version="1.0" encoding="utf-8"?>
<p:tagLst xmlns:a="http://schemas.openxmlformats.org/drawingml/2006/main" xmlns:r="http://schemas.openxmlformats.org/officeDocument/2006/relationships" xmlns:p="http://schemas.openxmlformats.org/presentationml/2006/main">
  <p:tag name="AS_UNIQUEID" val="49"/>
</p:tagLst>
</file>

<file path=ppt/tags/tag273.xml><?xml version="1.0" encoding="utf-8"?>
<p:tagLst xmlns:a="http://schemas.openxmlformats.org/drawingml/2006/main" xmlns:r="http://schemas.openxmlformats.org/officeDocument/2006/relationships" xmlns:p="http://schemas.openxmlformats.org/presentationml/2006/main">
  <p:tag name="AS_UNIQUEID" val="50"/>
</p:tagLst>
</file>

<file path=ppt/tags/tag274.xml><?xml version="1.0" encoding="utf-8"?>
<p:tagLst xmlns:a="http://schemas.openxmlformats.org/drawingml/2006/main" xmlns:r="http://schemas.openxmlformats.org/officeDocument/2006/relationships" xmlns:p="http://schemas.openxmlformats.org/presentationml/2006/main">
  <p:tag name="AS_UNIQUEID" val="52"/>
</p:tagLst>
</file>

<file path=ppt/tags/tag275.xml><?xml version="1.0" encoding="utf-8"?>
<p:tagLst xmlns:a="http://schemas.openxmlformats.org/drawingml/2006/main" xmlns:r="http://schemas.openxmlformats.org/officeDocument/2006/relationships" xmlns:p="http://schemas.openxmlformats.org/presentationml/2006/main">
  <p:tag name="AS_UNIQUEID" val="53"/>
</p:tagLst>
</file>

<file path=ppt/tags/tag276.xml><?xml version="1.0" encoding="utf-8"?>
<p:tagLst xmlns:a="http://schemas.openxmlformats.org/drawingml/2006/main" xmlns:r="http://schemas.openxmlformats.org/officeDocument/2006/relationships" xmlns:p="http://schemas.openxmlformats.org/presentationml/2006/main">
  <p:tag name="AS_UNIQUEID" val="56"/>
</p:tagLst>
</file>

<file path=ppt/tags/tag277.xml><?xml version="1.0" encoding="utf-8"?>
<p:tagLst xmlns:a="http://schemas.openxmlformats.org/drawingml/2006/main" xmlns:r="http://schemas.openxmlformats.org/officeDocument/2006/relationships" xmlns:p="http://schemas.openxmlformats.org/presentationml/2006/main">
  <p:tag name="AS_UNIQUEID" val="58"/>
</p:tagLst>
</file>

<file path=ppt/tags/tag278.xml><?xml version="1.0" encoding="utf-8"?>
<p:tagLst xmlns:a="http://schemas.openxmlformats.org/drawingml/2006/main" xmlns:r="http://schemas.openxmlformats.org/officeDocument/2006/relationships" xmlns:p="http://schemas.openxmlformats.org/presentationml/2006/main">
  <p:tag name="AS_UNIQUEID" val="49"/>
</p:tagLst>
</file>

<file path=ppt/tags/tag279.xml><?xml version="1.0" encoding="utf-8"?>
<p:tagLst xmlns:a="http://schemas.openxmlformats.org/drawingml/2006/main" xmlns:r="http://schemas.openxmlformats.org/officeDocument/2006/relationships" xmlns:p="http://schemas.openxmlformats.org/presentationml/2006/main">
  <p:tag name="AS_UNIQUEID" val="50"/>
</p:tagLst>
</file>

<file path=ppt/tags/tag28.xml><?xml version="1.0" encoding="utf-8"?>
<p:tagLst xmlns:a="http://schemas.openxmlformats.org/drawingml/2006/main" xmlns:r="http://schemas.openxmlformats.org/officeDocument/2006/relationships" xmlns:p="http://schemas.openxmlformats.org/presentationml/2006/main">
  <p:tag name="AS_UNIQUEID" val="52"/>
</p:tagLst>
</file>

<file path=ppt/tags/tag280.xml><?xml version="1.0" encoding="utf-8"?>
<p:tagLst xmlns:a="http://schemas.openxmlformats.org/drawingml/2006/main" xmlns:r="http://schemas.openxmlformats.org/officeDocument/2006/relationships" xmlns:p="http://schemas.openxmlformats.org/presentationml/2006/main">
  <p:tag name="AS_UNIQUEID" val="52"/>
</p:tagLst>
</file>

<file path=ppt/tags/tag281.xml><?xml version="1.0" encoding="utf-8"?>
<p:tagLst xmlns:a="http://schemas.openxmlformats.org/drawingml/2006/main" xmlns:r="http://schemas.openxmlformats.org/officeDocument/2006/relationships" xmlns:p="http://schemas.openxmlformats.org/presentationml/2006/main">
  <p:tag name="AS_UNIQUEID" val="53"/>
</p:tagLst>
</file>

<file path=ppt/tags/tag282.xml><?xml version="1.0" encoding="utf-8"?>
<p:tagLst xmlns:a="http://schemas.openxmlformats.org/drawingml/2006/main" xmlns:r="http://schemas.openxmlformats.org/officeDocument/2006/relationships" xmlns:p="http://schemas.openxmlformats.org/presentationml/2006/main">
  <p:tag name="AS_UNIQUEID" val="58"/>
</p:tagLst>
</file>

<file path=ppt/tags/tag283.xml><?xml version="1.0" encoding="utf-8"?>
<p:tagLst xmlns:a="http://schemas.openxmlformats.org/drawingml/2006/main" xmlns:r="http://schemas.openxmlformats.org/officeDocument/2006/relationships" xmlns:p="http://schemas.openxmlformats.org/presentationml/2006/main">
  <p:tag name="AS_UNIQUEID" val="49"/>
</p:tagLst>
</file>

<file path=ppt/tags/tag284.xml><?xml version="1.0" encoding="utf-8"?>
<p:tagLst xmlns:a="http://schemas.openxmlformats.org/drawingml/2006/main" xmlns:r="http://schemas.openxmlformats.org/officeDocument/2006/relationships" xmlns:p="http://schemas.openxmlformats.org/presentationml/2006/main">
  <p:tag name="AS_UNIQUEID" val="50"/>
</p:tagLst>
</file>

<file path=ppt/tags/tag285.xml><?xml version="1.0" encoding="utf-8"?>
<p:tagLst xmlns:a="http://schemas.openxmlformats.org/drawingml/2006/main" xmlns:r="http://schemas.openxmlformats.org/officeDocument/2006/relationships" xmlns:p="http://schemas.openxmlformats.org/presentationml/2006/main">
  <p:tag name="AS_UNIQUEID" val="52"/>
</p:tagLst>
</file>

<file path=ppt/tags/tag286.xml><?xml version="1.0" encoding="utf-8"?>
<p:tagLst xmlns:a="http://schemas.openxmlformats.org/drawingml/2006/main" xmlns:r="http://schemas.openxmlformats.org/officeDocument/2006/relationships" xmlns:p="http://schemas.openxmlformats.org/presentationml/2006/main">
  <p:tag name="AS_UNIQUEID" val="53"/>
</p:tagLst>
</file>

<file path=ppt/tags/tag287.xml><?xml version="1.0" encoding="utf-8"?>
<p:tagLst xmlns:a="http://schemas.openxmlformats.org/drawingml/2006/main" xmlns:r="http://schemas.openxmlformats.org/officeDocument/2006/relationships" xmlns:p="http://schemas.openxmlformats.org/presentationml/2006/main">
  <p:tag name="AS_UNIQUEID" val="58"/>
</p:tagLst>
</file>

<file path=ppt/tags/tag288.xml><?xml version="1.0" encoding="utf-8"?>
<p:tagLst xmlns:a="http://schemas.openxmlformats.org/drawingml/2006/main" xmlns:r="http://schemas.openxmlformats.org/officeDocument/2006/relationships" xmlns:p="http://schemas.openxmlformats.org/presentationml/2006/main">
  <p:tag name="AS_UNIQUEID" val="49"/>
</p:tagLst>
</file>

<file path=ppt/tags/tag289.xml><?xml version="1.0" encoding="utf-8"?>
<p:tagLst xmlns:a="http://schemas.openxmlformats.org/drawingml/2006/main" xmlns:r="http://schemas.openxmlformats.org/officeDocument/2006/relationships" xmlns:p="http://schemas.openxmlformats.org/presentationml/2006/main">
  <p:tag name="AS_UNIQUEID" val="50"/>
</p:tagLst>
</file>

<file path=ppt/tags/tag29.xml><?xml version="1.0" encoding="utf-8"?>
<p:tagLst xmlns:a="http://schemas.openxmlformats.org/drawingml/2006/main" xmlns:r="http://schemas.openxmlformats.org/officeDocument/2006/relationships" xmlns:p="http://schemas.openxmlformats.org/presentationml/2006/main">
  <p:tag name="AS_UNIQUEID" val="53"/>
</p:tagLst>
</file>

<file path=ppt/tags/tag290.xml><?xml version="1.0" encoding="utf-8"?>
<p:tagLst xmlns:a="http://schemas.openxmlformats.org/drawingml/2006/main" xmlns:r="http://schemas.openxmlformats.org/officeDocument/2006/relationships" xmlns:p="http://schemas.openxmlformats.org/presentationml/2006/main">
  <p:tag name="AS_UNIQUEID" val="52"/>
</p:tagLst>
</file>

<file path=ppt/tags/tag291.xml><?xml version="1.0" encoding="utf-8"?>
<p:tagLst xmlns:a="http://schemas.openxmlformats.org/drawingml/2006/main" xmlns:r="http://schemas.openxmlformats.org/officeDocument/2006/relationships" xmlns:p="http://schemas.openxmlformats.org/presentationml/2006/main">
  <p:tag name="AS_UNIQUEID" val="53"/>
</p:tagLst>
</file>

<file path=ppt/tags/tag292.xml><?xml version="1.0" encoding="utf-8"?>
<p:tagLst xmlns:a="http://schemas.openxmlformats.org/drawingml/2006/main" xmlns:r="http://schemas.openxmlformats.org/officeDocument/2006/relationships" xmlns:p="http://schemas.openxmlformats.org/presentationml/2006/main">
  <p:tag name="AS_UNIQUEID" val="58"/>
</p:tagLst>
</file>

<file path=ppt/tags/tag293.xml><?xml version="1.0" encoding="utf-8"?>
<p:tagLst xmlns:a="http://schemas.openxmlformats.org/drawingml/2006/main" xmlns:r="http://schemas.openxmlformats.org/officeDocument/2006/relationships" xmlns:p="http://schemas.openxmlformats.org/presentationml/2006/main">
  <p:tag name="AS_UNIQUEID" val="49"/>
</p:tagLst>
</file>

<file path=ppt/tags/tag294.xml><?xml version="1.0" encoding="utf-8"?>
<p:tagLst xmlns:a="http://schemas.openxmlformats.org/drawingml/2006/main" xmlns:r="http://schemas.openxmlformats.org/officeDocument/2006/relationships" xmlns:p="http://schemas.openxmlformats.org/presentationml/2006/main">
  <p:tag name="AS_UNIQUEID" val="50"/>
</p:tagLst>
</file>

<file path=ppt/tags/tag295.xml><?xml version="1.0" encoding="utf-8"?>
<p:tagLst xmlns:a="http://schemas.openxmlformats.org/drawingml/2006/main" xmlns:r="http://schemas.openxmlformats.org/officeDocument/2006/relationships" xmlns:p="http://schemas.openxmlformats.org/presentationml/2006/main">
  <p:tag name="AS_UNIQUEID" val="52"/>
</p:tagLst>
</file>

<file path=ppt/tags/tag296.xml><?xml version="1.0" encoding="utf-8"?>
<p:tagLst xmlns:a="http://schemas.openxmlformats.org/drawingml/2006/main" xmlns:r="http://schemas.openxmlformats.org/officeDocument/2006/relationships" xmlns:p="http://schemas.openxmlformats.org/presentationml/2006/main">
  <p:tag name="AS_UNIQUEID" val="53"/>
</p:tagLst>
</file>

<file path=ppt/tags/tag297.xml><?xml version="1.0" encoding="utf-8"?>
<p:tagLst xmlns:a="http://schemas.openxmlformats.org/drawingml/2006/main" xmlns:r="http://schemas.openxmlformats.org/officeDocument/2006/relationships" xmlns:p="http://schemas.openxmlformats.org/presentationml/2006/main">
  <p:tag name="AS_UNIQUEID" val="58"/>
</p:tagLst>
</file>

<file path=ppt/tags/tag298.xml><?xml version="1.0" encoding="utf-8"?>
<p:tagLst xmlns:a="http://schemas.openxmlformats.org/drawingml/2006/main" xmlns:r="http://schemas.openxmlformats.org/officeDocument/2006/relationships" xmlns:p="http://schemas.openxmlformats.org/presentationml/2006/main">
  <p:tag name="AS_UNIQUEID" val="49"/>
</p:tagLst>
</file>

<file path=ppt/tags/tag299.xml><?xml version="1.0" encoding="utf-8"?>
<p:tagLst xmlns:a="http://schemas.openxmlformats.org/drawingml/2006/main" xmlns:r="http://schemas.openxmlformats.org/officeDocument/2006/relationships" xmlns:p="http://schemas.openxmlformats.org/presentationml/2006/main">
  <p:tag name="AS_UNIQUEID" val="50"/>
</p:tagLst>
</file>

<file path=ppt/tags/tag3.xml><?xml version="1.0" encoding="utf-8"?>
<p:tagLst xmlns:a="http://schemas.openxmlformats.org/drawingml/2006/main" xmlns:r="http://schemas.openxmlformats.org/officeDocument/2006/relationships" xmlns:p="http://schemas.openxmlformats.org/presentationml/2006/main">
  <p:tag name="AS_UNIQUEID" val="38"/>
</p:tagLst>
</file>

<file path=ppt/tags/tag30.xml><?xml version="1.0" encoding="utf-8"?>
<p:tagLst xmlns:a="http://schemas.openxmlformats.org/drawingml/2006/main" xmlns:r="http://schemas.openxmlformats.org/officeDocument/2006/relationships" xmlns:p="http://schemas.openxmlformats.org/presentationml/2006/main">
  <p:tag name="AS_UNIQUEID" val="56"/>
</p:tagLst>
</file>

<file path=ppt/tags/tag300.xml><?xml version="1.0" encoding="utf-8"?>
<p:tagLst xmlns:a="http://schemas.openxmlformats.org/drawingml/2006/main" xmlns:r="http://schemas.openxmlformats.org/officeDocument/2006/relationships" xmlns:p="http://schemas.openxmlformats.org/presentationml/2006/main">
  <p:tag name="AS_UNIQUEID" val="52"/>
</p:tagLst>
</file>

<file path=ppt/tags/tag301.xml><?xml version="1.0" encoding="utf-8"?>
<p:tagLst xmlns:a="http://schemas.openxmlformats.org/drawingml/2006/main" xmlns:r="http://schemas.openxmlformats.org/officeDocument/2006/relationships" xmlns:p="http://schemas.openxmlformats.org/presentationml/2006/main">
  <p:tag name="AS_UNIQUEID" val="53"/>
</p:tagLst>
</file>

<file path=ppt/tags/tag302.xml><?xml version="1.0" encoding="utf-8"?>
<p:tagLst xmlns:a="http://schemas.openxmlformats.org/drawingml/2006/main" xmlns:r="http://schemas.openxmlformats.org/officeDocument/2006/relationships" xmlns:p="http://schemas.openxmlformats.org/presentationml/2006/main">
  <p:tag name="AS_UNIQUEID" val="58"/>
</p:tagLst>
</file>

<file path=ppt/tags/tag303.xml><?xml version="1.0" encoding="utf-8"?>
<p:tagLst xmlns:a="http://schemas.openxmlformats.org/drawingml/2006/main" xmlns:r="http://schemas.openxmlformats.org/officeDocument/2006/relationships" xmlns:p="http://schemas.openxmlformats.org/presentationml/2006/main">
  <p:tag name="AS_UNIQUEID" val="49"/>
</p:tagLst>
</file>

<file path=ppt/tags/tag304.xml><?xml version="1.0" encoding="utf-8"?>
<p:tagLst xmlns:a="http://schemas.openxmlformats.org/drawingml/2006/main" xmlns:r="http://schemas.openxmlformats.org/officeDocument/2006/relationships" xmlns:p="http://schemas.openxmlformats.org/presentationml/2006/main">
  <p:tag name="AS_UNIQUEID" val="50"/>
</p:tagLst>
</file>

<file path=ppt/tags/tag305.xml><?xml version="1.0" encoding="utf-8"?>
<p:tagLst xmlns:a="http://schemas.openxmlformats.org/drawingml/2006/main" xmlns:r="http://schemas.openxmlformats.org/officeDocument/2006/relationships" xmlns:p="http://schemas.openxmlformats.org/presentationml/2006/main">
  <p:tag name="AS_UNIQUEID" val="52"/>
</p:tagLst>
</file>

<file path=ppt/tags/tag306.xml><?xml version="1.0" encoding="utf-8"?>
<p:tagLst xmlns:a="http://schemas.openxmlformats.org/drawingml/2006/main" xmlns:r="http://schemas.openxmlformats.org/officeDocument/2006/relationships" xmlns:p="http://schemas.openxmlformats.org/presentationml/2006/main">
  <p:tag name="AS_UNIQUEID" val="53"/>
</p:tagLst>
</file>

<file path=ppt/tags/tag307.xml><?xml version="1.0" encoding="utf-8"?>
<p:tagLst xmlns:a="http://schemas.openxmlformats.org/drawingml/2006/main" xmlns:r="http://schemas.openxmlformats.org/officeDocument/2006/relationships" xmlns:p="http://schemas.openxmlformats.org/presentationml/2006/main">
  <p:tag name="AS_UNIQUEID" val="58"/>
</p:tagLst>
</file>

<file path=ppt/tags/tag308.xml><?xml version="1.0" encoding="utf-8"?>
<p:tagLst xmlns:a="http://schemas.openxmlformats.org/drawingml/2006/main" xmlns:r="http://schemas.openxmlformats.org/officeDocument/2006/relationships" xmlns:p="http://schemas.openxmlformats.org/presentationml/2006/main">
  <p:tag name="AS_UNIQUEID" val="49"/>
</p:tagLst>
</file>

<file path=ppt/tags/tag309.xml><?xml version="1.0" encoding="utf-8"?>
<p:tagLst xmlns:a="http://schemas.openxmlformats.org/drawingml/2006/main" xmlns:r="http://schemas.openxmlformats.org/officeDocument/2006/relationships" xmlns:p="http://schemas.openxmlformats.org/presentationml/2006/main">
  <p:tag name="AS_UNIQUEID" val="50"/>
</p:tagLst>
</file>

<file path=ppt/tags/tag31.xml><?xml version="1.0" encoding="utf-8"?>
<p:tagLst xmlns:a="http://schemas.openxmlformats.org/drawingml/2006/main" xmlns:r="http://schemas.openxmlformats.org/officeDocument/2006/relationships" xmlns:p="http://schemas.openxmlformats.org/presentationml/2006/main">
  <p:tag name="AS_UNIQUEID" val="58"/>
</p:tagLst>
</file>

<file path=ppt/tags/tag310.xml><?xml version="1.0" encoding="utf-8"?>
<p:tagLst xmlns:a="http://schemas.openxmlformats.org/drawingml/2006/main" xmlns:r="http://schemas.openxmlformats.org/officeDocument/2006/relationships" xmlns:p="http://schemas.openxmlformats.org/presentationml/2006/main">
  <p:tag name="AS_UNIQUEID" val="52"/>
</p:tagLst>
</file>

<file path=ppt/tags/tag311.xml><?xml version="1.0" encoding="utf-8"?>
<p:tagLst xmlns:a="http://schemas.openxmlformats.org/drawingml/2006/main" xmlns:r="http://schemas.openxmlformats.org/officeDocument/2006/relationships" xmlns:p="http://schemas.openxmlformats.org/presentationml/2006/main">
  <p:tag name="AS_UNIQUEID" val="53"/>
</p:tagLst>
</file>

<file path=ppt/tags/tag312.xml><?xml version="1.0" encoding="utf-8"?>
<p:tagLst xmlns:a="http://schemas.openxmlformats.org/drawingml/2006/main" xmlns:r="http://schemas.openxmlformats.org/officeDocument/2006/relationships" xmlns:p="http://schemas.openxmlformats.org/presentationml/2006/main">
  <p:tag name="AS_UNIQUEID" val="58"/>
</p:tagLst>
</file>

<file path=ppt/tags/tag313.xml><?xml version="1.0" encoding="utf-8"?>
<p:tagLst xmlns:a="http://schemas.openxmlformats.org/drawingml/2006/main" xmlns:r="http://schemas.openxmlformats.org/officeDocument/2006/relationships" xmlns:p="http://schemas.openxmlformats.org/presentationml/2006/main">
  <p:tag name="AS_UNIQUEID" val="49"/>
</p:tagLst>
</file>

<file path=ppt/tags/tag314.xml><?xml version="1.0" encoding="utf-8"?>
<p:tagLst xmlns:a="http://schemas.openxmlformats.org/drawingml/2006/main" xmlns:r="http://schemas.openxmlformats.org/officeDocument/2006/relationships" xmlns:p="http://schemas.openxmlformats.org/presentationml/2006/main">
  <p:tag name="AS_UNIQUEID" val="50"/>
</p:tagLst>
</file>

<file path=ppt/tags/tag315.xml><?xml version="1.0" encoding="utf-8"?>
<p:tagLst xmlns:a="http://schemas.openxmlformats.org/drawingml/2006/main" xmlns:r="http://schemas.openxmlformats.org/officeDocument/2006/relationships" xmlns:p="http://schemas.openxmlformats.org/presentationml/2006/main">
  <p:tag name="AS_UNIQUEID" val="52"/>
</p:tagLst>
</file>

<file path=ppt/tags/tag316.xml><?xml version="1.0" encoding="utf-8"?>
<p:tagLst xmlns:a="http://schemas.openxmlformats.org/drawingml/2006/main" xmlns:r="http://schemas.openxmlformats.org/officeDocument/2006/relationships" xmlns:p="http://schemas.openxmlformats.org/presentationml/2006/main">
  <p:tag name="AS_UNIQUEID" val="53"/>
</p:tagLst>
</file>

<file path=ppt/tags/tag317.xml><?xml version="1.0" encoding="utf-8"?>
<p:tagLst xmlns:a="http://schemas.openxmlformats.org/drawingml/2006/main" xmlns:r="http://schemas.openxmlformats.org/officeDocument/2006/relationships" xmlns:p="http://schemas.openxmlformats.org/presentationml/2006/main">
  <p:tag name="AS_UNIQUEID" val="58"/>
</p:tagLst>
</file>

<file path=ppt/tags/tag318.xml><?xml version="1.0" encoding="utf-8"?>
<p:tagLst xmlns:a="http://schemas.openxmlformats.org/drawingml/2006/main" xmlns:r="http://schemas.openxmlformats.org/officeDocument/2006/relationships" xmlns:p="http://schemas.openxmlformats.org/presentationml/2006/main">
  <p:tag name="AS_UNIQUEID" val="49"/>
</p:tagLst>
</file>

<file path=ppt/tags/tag319.xml><?xml version="1.0" encoding="utf-8"?>
<p:tagLst xmlns:a="http://schemas.openxmlformats.org/drawingml/2006/main" xmlns:r="http://schemas.openxmlformats.org/officeDocument/2006/relationships" xmlns:p="http://schemas.openxmlformats.org/presentationml/2006/main">
  <p:tag name="AS_UNIQUEID" val="50"/>
</p:tagLst>
</file>

<file path=ppt/tags/tag32.xml><?xml version="1.0" encoding="utf-8"?>
<p:tagLst xmlns:a="http://schemas.openxmlformats.org/drawingml/2006/main" xmlns:r="http://schemas.openxmlformats.org/officeDocument/2006/relationships" xmlns:p="http://schemas.openxmlformats.org/presentationml/2006/main">
  <p:tag name="AS_UNIQUEID" val="49"/>
</p:tagLst>
</file>

<file path=ppt/tags/tag320.xml><?xml version="1.0" encoding="utf-8"?>
<p:tagLst xmlns:a="http://schemas.openxmlformats.org/drawingml/2006/main" xmlns:r="http://schemas.openxmlformats.org/officeDocument/2006/relationships" xmlns:p="http://schemas.openxmlformats.org/presentationml/2006/main">
  <p:tag name="AS_UNIQUEID" val="52"/>
</p:tagLst>
</file>

<file path=ppt/tags/tag321.xml><?xml version="1.0" encoding="utf-8"?>
<p:tagLst xmlns:a="http://schemas.openxmlformats.org/drawingml/2006/main" xmlns:r="http://schemas.openxmlformats.org/officeDocument/2006/relationships" xmlns:p="http://schemas.openxmlformats.org/presentationml/2006/main">
  <p:tag name="AS_UNIQUEID" val="53"/>
</p:tagLst>
</file>

<file path=ppt/tags/tag322.xml><?xml version="1.0" encoding="utf-8"?>
<p:tagLst xmlns:a="http://schemas.openxmlformats.org/drawingml/2006/main" xmlns:r="http://schemas.openxmlformats.org/officeDocument/2006/relationships" xmlns:p="http://schemas.openxmlformats.org/presentationml/2006/main">
  <p:tag name="AS_UNIQUEID" val="58"/>
</p:tagLst>
</file>

<file path=ppt/tags/tag323.xml><?xml version="1.0" encoding="utf-8"?>
<p:tagLst xmlns:a="http://schemas.openxmlformats.org/drawingml/2006/main" xmlns:r="http://schemas.openxmlformats.org/officeDocument/2006/relationships" xmlns:p="http://schemas.openxmlformats.org/presentationml/2006/main">
  <p:tag name="AS_UNIQUEID" val="49"/>
</p:tagLst>
</file>

<file path=ppt/tags/tag324.xml><?xml version="1.0" encoding="utf-8"?>
<p:tagLst xmlns:a="http://schemas.openxmlformats.org/drawingml/2006/main" xmlns:r="http://schemas.openxmlformats.org/officeDocument/2006/relationships" xmlns:p="http://schemas.openxmlformats.org/presentationml/2006/main">
  <p:tag name="AS_UNIQUEID" val="50"/>
</p:tagLst>
</file>

<file path=ppt/tags/tag325.xml><?xml version="1.0" encoding="utf-8"?>
<p:tagLst xmlns:a="http://schemas.openxmlformats.org/drawingml/2006/main" xmlns:r="http://schemas.openxmlformats.org/officeDocument/2006/relationships" xmlns:p="http://schemas.openxmlformats.org/presentationml/2006/main">
  <p:tag name="AS_UNIQUEID" val="52"/>
</p:tagLst>
</file>

<file path=ppt/tags/tag326.xml><?xml version="1.0" encoding="utf-8"?>
<p:tagLst xmlns:a="http://schemas.openxmlformats.org/drawingml/2006/main" xmlns:r="http://schemas.openxmlformats.org/officeDocument/2006/relationships" xmlns:p="http://schemas.openxmlformats.org/presentationml/2006/main">
  <p:tag name="AS_UNIQUEID" val="53"/>
</p:tagLst>
</file>

<file path=ppt/tags/tag327.xml><?xml version="1.0" encoding="utf-8"?>
<p:tagLst xmlns:a="http://schemas.openxmlformats.org/drawingml/2006/main" xmlns:r="http://schemas.openxmlformats.org/officeDocument/2006/relationships" xmlns:p="http://schemas.openxmlformats.org/presentationml/2006/main">
  <p:tag name="AS_UNIQUEID" val="58"/>
</p:tagLst>
</file>

<file path=ppt/tags/tag328.xml><?xml version="1.0" encoding="utf-8"?>
<p:tagLst xmlns:a="http://schemas.openxmlformats.org/drawingml/2006/main" xmlns:r="http://schemas.openxmlformats.org/officeDocument/2006/relationships" xmlns:p="http://schemas.openxmlformats.org/presentationml/2006/main">
  <p:tag name="AS_UNIQUEID" val="49"/>
</p:tagLst>
</file>

<file path=ppt/tags/tag329.xml><?xml version="1.0" encoding="utf-8"?>
<p:tagLst xmlns:a="http://schemas.openxmlformats.org/drawingml/2006/main" xmlns:r="http://schemas.openxmlformats.org/officeDocument/2006/relationships" xmlns:p="http://schemas.openxmlformats.org/presentationml/2006/main">
  <p:tag name="AS_UNIQUEID" val="50"/>
</p:tagLst>
</file>

<file path=ppt/tags/tag33.xml><?xml version="1.0" encoding="utf-8"?>
<p:tagLst xmlns:a="http://schemas.openxmlformats.org/drawingml/2006/main" xmlns:r="http://schemas.openxmlformats.org/officeDocument/2006/relationships" xmlns:p="http://schemas.openxmlformats.org/presentationml/2006/main">
  <p:tag name="AS_UNIQUEID" val="50"/>
</p:tagLst>
</file>

<file path=ppt/tags/tag330.xml><?xml version="1.0" encoding="utf-8"?>
<p:tagLst xmlns:a="http://schemas.openxmlformats.org/drawingml/2006/main" xmlns:r="http://schemas.openxmlformats.org/officeDocument/2006/relationships" xmlns:p="http://schemas.openxmlformats.org/presentationml/2006/main">
  <p:tag name="AS_UNIQUEID" val="52"/>
</p:tagLst>
</file>

<file path=ppt/tags/tag331.xml><?xml version="1.0" encoding="utf-8"?>
<p:tagLst xmlns:a="http://schemas.openxmlformats.org/drawingml/2006/main" xmlns:r="http://schemas.openxmlformats.org/officeDocument/2006/relationships" xmlns:p="http://schemas.openxmlformats.org/presentationml/2006/main">
  <p:tag name="AS_UNIQUEID" val="53"/>
</p:tagLst>
</file>

<file path=ppt/tags/tag332.xml><?xml version="1.0" encoding="utf-8"?>
<p:tagLst xmlns:a="http://schemas.openxmlformats.org/drawingml/2006/main" xmlns:r="http://schemas.openxmlformats.org/officeDocument/2006/relationships" xmlns:p="http://schemas.openxmlformats.org/presentationml/2006/main">
  <p:tag name="AS_UNIQUEID" val="58"/>
</p:tagLst>
</file>

<file path=ppt/tags/tag333.xml><?xml version="1.0" encoding="utf-8"?>
<p:tagLst xmlns:a="http://schemas.openxmlformats.org/drawingml/2006/main" xmlns:r="http://schemas.openxmlformats.org/officeDocument/2006/relationships" xmlns:p="http://schemas.openxmlformats.org/presentationml/2006/main">
  <p:tag name="AS_UNIQUEID" val="49"/>
</p:tagLst>
</file>

<file path=ppt/tags/tag334.xml><?xml version="1.0" encoding="utf-8"?>
<p:tagLst xmlns:a="http://schemas.openxmlformats.org/drawingml/2006/main" xmlns:r="http://schemas.openxmlformats.org/officeDocument/2006/relationships" xmlns:p="http://schemas.openxmlformats.org/presentationml/2006/main">
  <p:tag name="AS_UNIQUEID" val="50"/>
</p:tagLst>
</file>

<file path=ppt/tags/tag335.xml><?xml version="1.0" encoding="utf-8"?>
<p:tagLst xmlns:a="http://schemas.openxmlformats.org/drawingml/2006/main" xmlns:r="http://schemas.openxmlformats.org/officeDocument/2006/relationships" xmlns:p="http://schemas.openxmlformats.org/presentationml/2006/main">
  <p:tag name="AS_UNIQUEID" val="52"/>
</p:tagLst>
</file>

<file path=ppt/tags/tag336.xml><?xml version="1.0" encoding="utf-8"?>
<p:tagLst xmlns:a="http://schemas.openxmlformats.org/drawingml/2006/main" xmlns:r="http://schemas.openxmlformats.org/officeDocument/2006/relationships" xmlns:p="http://schemas.openxmlformats.org/presentationml/2006/main">
  <p:tag name="AS_UNIQUEID" val="53"/>
</p:tagLst>
</file>

<file path=ppt/tags/tag337.xml><?xml version="1.0" encoding="utf-8"?>
<p:tagLst xmlns:a="http://schemas.openxmlformats.org/drawingml/2006/main" xmlns:r="http://schemas.openxmlformats.org/officeDocument/2006/relationships" xmlns:p="http://schemas.openxmlformats.org/presentationml/2006/main">
  <p:tag name="AS_UNIQUEID" val="58"/>
</p:tagLst>
</file>

<file path=ppt/tags/tag338.xml><?xml version="1.0" encoding="utf-8"?>
<p:tagLst xmlns:a="http://schemas.openxmlformats.org/drawingml/2006/main" xmlns:r="http://schemas.openxmlformats.org/officeDocument/2006/relationships" xmlns:p="http://schemas.openxmlformats.org/presentationml/2006/main">
  <p:tag name="AS_UNIQUEID" val="49"/>
</p:tagLst>
</file>

<file path=ppt/tags/tag339.xml><?xml version="1.0" encoding="utf-8"?>
<p:tagLst xmlns:a="http://schemas.openxmlformats.org/drawingml/2006/main" xmlns:r="http://schemas.openxmlformats.org/officeDocument/2006/relationships" xmlns:p="http://schemas.openxmlformats.org/presentationml/2006/main">
  <p:tag name="AS_UNIQUEID" val="50"/>
</p:tagLst>
</file>

<file path=ppt/tags/tag34.xml><?xml version="1.0" encoding="utf-8"?>
<p:tagLst xmlns:a="http://schemas.openxmlformats.org/drawingml/2006/main" xmlns:r="http://schemas.openxmlformats.org/officeDocument/2006/relationships" xmlns:p="http://schemas.openxmlformats.org/presentationml/2006/main">
  <p:tag name="AS_UNIQUEID" val="52"/>
</p:tagLst>
</file>

<file path=ppt/tags/tag340.xml><?xml version="1.0" encoding="utf-8"?>
<p:tagLst xmlns:a="http://schemas.openxmlformats.org/drawingml/2006/main" xmlns:r="http://schemas.openxmlformats.org/officeDocument/2006/relationships" xmlns:p="http://schemas.openxmlformats.org/presentationml/2006/main">
  <p:tag name="AS_UNIQUEID" val="52"/>
</p:tagLst>
</file>

<file path=ppt/tags/tag341.xml><?xml version="1.0" encoding="utf-8"?>
<p:tagLst xmlns:a="http://schemas.openxmlformats.org/drawingml/2006/main" xmlns:r="http://schemas.openxmlformats.org/officeDocument/2006/relationships" xmlns:p="http://schemas.openxmlformats.org/presentationml/2006/main">
  <p:tag name="AS_UNIQUEID" val="53"/>
</p:tagLst>
</file>

<file path=ppt/tags/tag342.xml><?xml version="1.0" encoding="utf-8"?>
<p:tagLst xmlns:a="http://schemas.openxmlformats.org/drawingml/2006/main" xmlns:r="http://schemas.openxmlformats.org/officeDocument/2006/relationships" xmlns:p="http://schemas.openxmlformats.org/presentationml/2006/main">
  <p:tag name="AS_UNIQUEID" val="58"/>
</p:tagLst>
</file>

<file path=ppt/tags/tag343.xml><?xml version="1.0" encoding="utf-8"?>
<p:tagLst xmlns:a="http://schemas.openxmlformats.org/drawingml/2006/main" xmlns:r="http://schemas.openxmlformats.org/officeDocument/2006/relationships" xmlns:p="http://schemas.openxmlformats.org/presentationml/2006/main">
  <p:tag name="AS_UNIQUEID" val="49"/>
</p:tagLst>
</file>

<file path=ppt/tags/tag344.xml><?xml version="1.0" encoding="utf-8"?>
<p:tagLst xmlns:a="http://schemas.openxmlformats.org/drawingml/2006/main" xmlns:r="http://schemas.openxmlformats.org/officeDocument/2006/relationships" xmlns:p="http://schemas.openxmlformats.org/presentationml/2006/main">
  <p:tag name="AS_UNIQUEID" val="50"/>
</p:tagLst>
</file>

<file path=ppt/tags/tag345.xml><?xml version="1.0" encoding="utf-8"?>
<p:tagLst xmlns:a="http://schemas.openxmlformats.org/drawingml/2006/main" xmlns:r="http://schemas.openxmlformats.org/officeDocument/2006/relationships" xmlns:p="http://schemas.openxmlformats.org/presentationml/2006/main">
  <p:tag name="AS_UNIQUEID" val="52"/>
</p:tagLst>
</file>

<file path=ppt/tags/tag346.xml><?xml version="1.0" encoding="utf-8"?>
<p:tagLst xmlns:a="http://schemas.openxmlformats.org/drawingml/2006/main" xmlns:r="http://schemas.openxmlformats.org/officeDocument/2006/relationships" xmlns:p="http://schemas.openxmlformats.org/presentationml/2006/main">
  <p:tag name="AS_UNIQUEID" val="53"/>
</p:tagLst>
</file>

<file path=ppt/tags/tag347.xml><?xml version="1.0" encoding="utf-8"?>
<p:tagLst xmlns:a="http://schemas.openxmlformats.org/drawingml/2006/main" xmlns:r="http://schemas.openxmlformats.org/officeDocument/2006/relationships" xmlns:p="http://schemas.openxmlformats.org/presentationml/2006/main">
  <p:tag name="AS_UNIQUEID" val="58"/>
</p:tagLst>
</file>

<file path=ppt/tags/tag348.xml><?xml version="1.0" encoding="utf-8"?>
<p:tagLst xmlns:a="http://schemas.openxmlformats.org/drawingml/2006/main" xmlns:r="http://schemas.openxmlformats.org/officeDocument/2006/relationships" xmlns:p="http://schemas.openxmlformats.org/presentationml/2006/main">
  <p:tag name="AS_UNIQUEID" val="49"/>
</p:tagLst>
</file>

<file path=ppt/tags/tag349.xml><?xml version="1.0" encoding="utf-8"?>
<p:tagLst xmlns:a="http://schemas.openxmlformats.org/drawingml/2006/main" xmlns:r="http://schemas.openxmlformats.org/officeDocument/2006/relationships" xmlns:p="http://schemas.openxmlformats.org/presentationml/2006/main">
  <p:tag name="AS_UNIQUEID" val="50"/>
</p:tagLst>
</file>

<file path=ppt/tags/tag35.xml><?xml version="1.0" encoding="utf-8"?>
<p:tagLst xmlns:a="http://schemas.openxmlformats.org/drawingml/2006/main" xmlns:r="http://schemas.openxmlformats.org/officeDocument/2006/relationships" xmlns:p="http://schemas.openxmlformats.org/presentationml/2006/main">
  <p:tag name="AS_UNIQUEID" val="53"/>
</p:tagLst>
</file>

<file path=ppt/tags/tag350.xml><?xml version="1.0" encoding="utf-8"?>
<p:tagLst xmlns:a="http://schemas.openxmlformats.org/drawingml/2006/main" xmlns:r="http://schemas.openxmlformats.org/officeDocument/2006/relationships" xmlns:p="http://schemas.openxmlformats.org/presentationml/2006/main">
  <p:tag name="AS_UNIQUEID" val="52"/>
</p:tagLst>
</file>

<file path=ppt/tags/tag351.xml><?xml version="1.0" encoding="utf-8"?>
<p:tagLst xmlns:a="http://schemas.openxmlformats.org/drawingml/2006/main" xmlns:r="http://schemas.openxmlformats.org/officeDocument/2006/relationships" xmlns:p="http://schemas.openxmlformats.org/presentationml/2006/main">
  <p:tag name="AS_UNIQUEID" val="53"/>
</p:tagLst>
</file>

<file path=ppt/tags/tag352.xml><?xml version="1.0" encoding="utf-8"?>
<p:tagLst xmlns:a="http://schemas.openxmlformats.org/drawingml/2006/main" xmlns:r="http://schemas.openxmlformats.org/officeDocument/2006/relationships" xmlns:p="http://schemas.openxmlformats.org/presentationml/2006/main">
  <p:tag name="AS_UNIQUEID" val="58"/>
</p:tagLst>
</file>

<file path=ppt/tags/tag353.xml><?xml version="1.0" encoding="utf-8"?>
<p:tagLst xmlns:a="http://schemas.openxmlformats.org/drawingml/2006/main" xmlns:r="http://schemas.openxmlformats.org/officeDocument/2006/relationships" xmlns:p="http://schemas.openxmlformats.org/presentationml/2006/main">
  <p:tag name="AS_UNIQUEID" val="49"/>
</p:tagLst>
</file>

<file path=ppt/tags/tag354.xml><?xml version="1.0" encoding="utf-8"?>
<p:tagLst xmlns:a="http://schemas.openxmlformats.org/drawingml/2006/main" xmlns:r="http://schemas.openxmlformats.org/officeDocument/2006/relationships" xmlns:p="http://schemas.openxmlformats.org/presentationml/2006/main">
  <p:tag name="AS_UNIQUEID" val="50"/>
</p:tagLst>
</file>

<file path=ppt/tags/tag355.xml><?xml version="1.0" encoding="utf-8"?>
<p:tagLst xmlns:a="http://schemas.openxmlformats.org/drawingml/2006/main" xmlns:r="http://schemas.openxmlformats.org/officeDocument/2006/relationships" xmlns:p="http://schemas.openxmlformats.org/presentationml/2006/main">
  <p:tag name="AS_UNIQUEID" val="52"/>
</p:tagLst>
</file>

<file path=ppt/tags/tag356.xml><?xml version="1.0" encoding="utf-8"?>
<p:tagLst xmlns:a="http://schemas.openxmlformats.org/drawingml/2006/main" xmlns:r="http://schemas.openxmlformats.org/officeDocument/2006/relationships" xmlns:p="http://schemas.openxmlformats.org/presentationml/2006/main">
  <p:tag name="AS_UNIQUEID" val="53"/>
</p:tagLst>
</file>

<file path=ppt/tags/tag357.xml><?xml version="1.0" encoding="utf-8"?>
<p:tagLst xmlns:a="http://schemas.openxmlformats.org/drawingml/2006/main" xmlns:r="http://schemas.openxmlformats.org/officeDocument/2006/relationships" xmlns:p="http://schemas.openxmlformats.org/presentationml/2006/main">
  <p:tag name="AS_UNIQUEID" val="58"/>
</p:tagLst>
</file>

<file path=ppt/tags/tag358.xml><?xml version="1.0" encoding="utf-8"?>
<p:tagLst xmlns:a="http://schemas.openxmlformats.org/drawingml/2006/main" xmlns:r="http://schemas.openxmlformats.org/officeDocument/2006/relationships" xmlns:p="http://schemas.openxmlformats.org/presentationml/2006/main">
  <p:tag name="AS_UNIQUEID" val="49"/>
</p:tagLst>
</file>

<file path=ppt/tags/tag359.xml><?xml version="1.0" encoding="utf-8"?>
<p:tagLst xmlns:a="http://schemas.openxmlformats.org/drawingml/2006/main" xmlns:r="http://schemas.openxmlformats.org/officeDocument/2006/relationships" xmlns:p="http://schemas.openxmlformats.org/presentationml/2006/main">
  <p:tag name="AS_UNIQUEID" val="50"/>
</p:tagLst>
</file>

<file path=ppt/tags/tag36.xml><?xml version="1.0" encoding="utf-8"?>
<p:tagLst xmlns:a="http://schemas.openxmlformats.org/drawingml/2006/main" xmlns:r="http://schemas.openxmlformats.org/officeDocument/2006/relationships" xmlns:p="http://schemas.openxmlformats.org/presentationml/2006/main">
  <p:tag name="AS_UNIQUEID" val="56"/>
</p:tagLst>
</file>

<file path=ppt/tags/tag360.xml><?xml version="1.0" encoding="utf-8"?>
<p:tagLst xmlns:a="http://schemas.openxmlformats.org/drawingml/2006/main" xmlns:r="http://schemas.openxmlformats.org/officeDocument/2006/relationships" xmlns:p="http://schemas.openxmlformats.org/presentationml/2006/main">
  <p:tag name="AS_UNIQUEID" val="52"/>
</p:tagLst>
</file>

<file path=ppt/tags/tag361.xml><?xml version="1.0" encoding="utf-8"?>
<p:tagLst xmlns:a="http://schemas.openxmlformats.org/drawingml/2006/main" xmlns:r="http://schemas.openxmlformats.org/officeDocument/2006/relationships" xmlns:p="http://schemas.openxmlformats.org/presentationml/2006/main">
  <p:tag name="AS_UNIQUEID" val="53"/>
</p:tagLst>
</file>

<file path=ppt/tags/tag362.xml><?xml version="1.0" encoding="utf-8"?>
<p:tagLst xmlns:a="http://schemas.openxmlformats.org/drawingml/2006/main" xmlns:r="http://schemas.openxmlformats.org/officeDocument/2006/relationships" xmlns:p="http://schemas.openxmlformats.org/presentationml/2006/main">
  <p:tag name="AS_UNIQUEID" val="58"/>
</p:tagLst>
</file>

<file path=ppt/tags/tag363.xml><?xml version="1.0" encoding="utf-8"?>
<p:tagLst xmlns:a="http://schemas.openxmlformats.org/drawingml/2006/main" xmlns:r="http://schemas.openxmlformats.org/officeDocument/2006/relationships" xmlns:p="http://schemas.openxmlformats.org/presentationml/2006/main">
  <p:tag name="AS_UNIQUEID" val="49"/>
</p:tagLst>
</file>

<file path=ppt/tags/tag364.xml><?xml version="1.0" encoding="utf-8"?>
<p:tagLst xmlns:a="http://schemas.openxmlformats.org/drawingml/2006/main" xmlns:r="http://schemas.openxmlformats.org/officeDocument/2006/relationships" xmlns:p="http://schemas.openxmlformats.org/presentationml/2006/main">
  <p:tag name="AS_UNIQUEID" val="50"/>
</p:tagLst>
</file>

<file path=ppt/tags/tag365.xml><?xml version="1.0" encoding="utf-8"?>
<p:tagLst xmlns:a="http://schemas.openxmlformats.org/drawingml/2006/main" xmlns:r="http://schemas.openxmlformats.org/officeDocument/2006/relationships" xmlns:p="http://schemas.openxmlformats.org/presentationml/2006/main">
  <p:tag name="AS_UNIQUEID" val="52"/>
</p:tagLst>
</file>

<file path=ppt/tags/tag366.xml><?xml version="1.0" encoding="utf-8"?>
<p:tagLst xmlns:a="http://schemas.openxmlformats.org/drawingml/2006/main" xmlns:r="http://schemas.openxmlformats.org/officeDocument/2006/relationships" xmlns:p="http://schemas.openxmlformats.org/presentationml/2006/main">
  <p:tag name="AS_UNIQUEID" val="53"/>
</p:tagLst>
</file>

<file path=ppt/tags/tag367.xml><?xml version="1.0" encoding="utf-8"?>
<p:tagLst xmlns:a="http://schemas.openxmlformats.org/drawingml/2006/main" xmlns:r="http://schemas.openxmlformats.org/officeDocument/2006/relationships" xmlns:p="http://schemas.openxmlformats.org/presentationml/2006/main">
  <p:tag name="AS_UNIQUEID" val="58"/>
</p:tagLst>
</file>

<file path=ppt/tags/tag368.xml><?xml version="1.0" encoding="utf-8"?>
<p:tagLst xmlns:a="http://schemas.openxmlformats.org/drawingml/2006/main" xmlns:r="http://schemas.openxmlformats.org/officeDocument/2006/relationships" xmlns:p="http://schemas.openxmlformats.org/presentationml/2006/main">
  <p:tag name="AS_UNIQUEID" val="49"/>
</p:tagLst>
</file>

<file path=ppt/tags/tag369.xml><?xml version="1.0" encoding="utf-8"?>
<p:tagLst xmlns:a="http://schemas.openxmlformats.org/drawingml/2006/main" xmlns:r="http://schemas.openxmlformats.org/officeDocument/2006/relationships" xmlns:p="http://schemas.openxmlformats.org/presentationml/2006/main">
  <p:tag name="AS_UNIQUEID" val="50"/>
</p:tagLst>
</file>

<file path=ppt/tags/tag37.xml><?xml version="1.0" encoding="utf-8"?>
<p:tagLst xmlns:a="http://schemas.openxmlformats.org/drawingml/2006/main" xmlns:r="http://schemas.openxmlformats.org/officeDocument/2006/relationships" xmlns:p="http://schemas.openxmlformats.org/presentationml/2006/main">
  <p:tag name="AS_UNIQUEID" val="58"/>
</p:tagLst>
</file>

<file path=ppt/tags/tag370.xml><?xml version="1.0" encoding="utf-8"?>
<p:tagLst xmlns:a="http://schemas.openxmlformats.org/drawingml/2006/main" xmlns:r="http://schemas.openxmlformats.org/officeDocument/2006/relationships" xmlns:p="http://schemas.openxmlformats.org/presentationml/2006/main">
  <p:tag name="AS_UNIQUEID" val="52"/>
</p:tagLst>
</file>

<file path=ppt/tags/tag371.xml><?xml version="1.0" encoding="utf-8"?>
<p:tagLst xmlns:a="http://schemas.openxmlformats.org/drawingml/2006/main" xmlns:r="http://schemas.openxmlformats.org/officeDocument/2006/relationships" xmlns:p="http://schemas.openxmlformats.org/presentationml/2006/main">
  <p:tag name="AS_UNIQUEID" val="53"/>
</p:tagLst>
</file>

<file path=ppt/tags/tag372.xml><?xml version="1.0" encoding="utf-8"?>
<p:tagLst xmlns:a="http://schemas.openxmlformats.org/drawingml/2006/main" xmlns:r="http://schemas.openxmlformats.org/officeDocument/2006/relationships" xmlns:p="http://schemas.openxmlformats.org/presentationml/2006/main">
  <p:tag name="AS_UNIQUEID" val="58"/>
</p:tagLst>
</file>

<file path=ppt/tags/tag373.xml><?xml version="1.0" encoding="utf-8"?>
<p:tagLst xmlns:a="http://schemas.openxmlformats.org/drawingml/2006/main" xmlns:r="http://schemas.openxmlformats.org/officeDocument/2006/relationships" xmlns:p="http://schemas.openxmlformats.org/presentationml/2006/main">
  <p:tag name="AS_UNIQUEID" val="49"/>
</p:tagLst>
</file>

<file path=ppt/tags/tag374.xml><?xml version="1.0" encoding="utf-8"?>
<p:tagLst xmlns:a="http://schemas.openxmlformats.org/drawingml/2006/main" xmlns:r="http://schemas.openxmlformats.org/officeDocument/2006/relationships" xmlns:p="http://schemas.openxmlformats.org/presentationml/2006/main">
  <p:tag name="AS_UNIQUEID" val="50"/>
</p:tagLst>
</file>

<file path=ppt/tags/tag375.xml><?xml version="1.0" encoding="utf-8"?>
<p:tagLst xmlns:a="http://schemas.openxmlformats.org/drawingml/2006/main" xmlns:r="http://schemas.openxmlformats.org/officeDocument/2006/relationships" xmlns:p="http://schemas.openxmlformats.org/presentationml/2006/main">
  <p:tag name="AS_UNIQUEID" val="52"/>
</p:tagLst>
</file>

<file path=ppt/tags/tag376.xml><?xml version="1.0" encoding="utf-8"?>
<p:tagLst xmlns:a="http://schemas.openxmlformats.org/drawingml/2006/main" xmlns:r="http://schemas.openxmlformats.org/officeDocument/2006/relationships" xmlns:p="http://schemas.openxmlformats.org/presentationml/2006/main">
  <p:tag name="AS_UNIQUEID" val="53"/>
</p:tagLst>
</file>

<file path=ppt/tags/tag377.xml><?xml version="1.0" encoding="utf-8"?>
<p:tagLst xmlns:a="http://schemas.openxmlformats.org/drawingml/2006/main" xmlns:r="http://schemas.openxmlformats.org/officeDocument/2006/relationships" xmlns:p="http://schemas.openxmlformats.org/presentationml/2006/main">
  <p:tag name="AS_UNIQUEID" val="58"/>
</p:tagLst>
</file>

<file path=ppt/tags/tag378.xml><?xml version="1.0" encoding="utf-8"?>
<p:tagLst xmlns:a="http://schemas.openxmlformats.org/drawingml/2006/main" xmlns:r="http://schemas.openxmlformats.org/officeDocument/2006/relationships" xmlns:p="http://schemas.openxmlformats.org/presentationml/2006/main">
  <p:tag name="AS_UNIQUEID" val="49"/>
</p:tagLst>
</file>

<file path=ppt/tags/tag379.xml><?xml version="1.0" encoding="utf-8"?>
<p:tagLst xmlns:a="http://schemas.openxmlformats.org/drawingml/2006/main" xmlns:r="http://schemas.openxmlformats.org/officeDocument/2006/relationships" xmlns:p="http://schemas.openxmlformats.org/presentationml/2006/main">
  <p:tag name="AS_UNIQUEID" val="50"/>
</p:tagLst>
</file>

<file path=ppt/tags/tag38.xml><?xml version="1.0" encoding="utf-8"?>
<p:tagLst xmlns:a="http://schemas.openxmlformats.org/drawingml/2006/main" xmlns:r="http://schemas.openxmlformats.org/officeDocument/2006/relationships" xmlns:p="http://schemas.openxmlformats.org/presentationml/2006/main">
  <p:tag name="AS_UNIQUEID" val="49"/>
</p:tagLst>
</file>

<file path=ppt/tags/tag380.xml><?xml version="1.0" encoding="utf-8"?>
<p:tagLst xmlns:a="http://schemas.openxmlformats.org/drawingml/2006/main" xmlns:r="http://schemas.openxmlformats.org/officeDocument/2006/relationships" xmlns:p="http://schemas.openxmlformats.org/presentationml/2006/main">
  <p:tag name="AS_UNIQUEID" val="52"/>
</p:tagLst>
</file>

<file path=ppt/tags/tag381.xml><?xml version="1.0" encoding="utf-8"?>
<p:tagLst xmlns:a="http://schemas.openxmlformats.org/drawingml/2006/main" xmlns:r="http://schemas.openxmlformats.org/officeDocument/2006/relationships" xmlns:p="http://schemas.openxmlformats.org/presentationml/2006/main">
  <p:tag name="AS_UNIQUEID" val="53"/>
</p:tagLst>
</file>

<file path=ppt/tags/tag382.xml><?xml version="1.0" encoding="utf-8"?>
<p:tagLst xmlns:a="http://schemas.openxmlformats.org/drawingml/2006/main" xmlns:r="http://schemas.openxmlformats.org/officeDocument/2006/relationships" xmlns:p="http://schemas.openxmlformats.org/presentationml/2006/main">
  <p:tag name="AS_UNIQUEID" val="58"/>
</p:tagLst>
</file>

<file path=ppt/tags/tag383.xml><?xml version="1.0" encoding="utf-8"?>
<p:tagLst xmlns:a="http://schemas.openxmlformats.org/drawingml/2006/main" xmlns:r="http://schemas.openxmlformats.org/officeDocument/2006/relationships" xmlns:p="http://schemas.openxmlformats.org/presentationml/2006/main">
  <p:tag name="AS_UNIQUEID" val="49"/>
</p:tagLst>
</file>

<file path=ppt/tags/tag384.xml><?xml version="1.0" encoding="utf-8"?>
<p:tagLst xmlns:a="http://schemas.openxmlformats.org/drawingml/2006/main" xmlns:r="http://schemas.openxmlformats.org/officeDocument/2006/relationships" xmlns:p="http://schemas.openxmlformats.org/presentationml/2006/main">
  <p:tag name="AS_UNIQUEID" val="50"/>
</p:tagLst>
</file>

<file path=ppt/tags/tag385.xml><?xml version="1.0" encoding="utf-8"?>
<p:tagLst xmlns:a="http://schemas.openxmlformats.org/drawingml/2006/main" xmlns:r="http://schemas.openxmlformats.org/officeDocument/2006/relationships" xmlns:p="http://schemas.openxmlformats.org/presentationml/2006/main">
  <p:tag name="AS_UNIQUEID" val="52"/>
</p:tagLst>
</file>

<file path=ppt/tags/tag386.xml><?xml version="1.0" encoding="utf-8"?>
<p:tagLst xmlns:a="http://schemas.openxmlformats.org/drawingml/2006/main" xmlns:r="http://schemas.openxmlformats.org/officeDocument/2006/relationships" xmlns:p="http://schemas.openxmlformats.org/presentationml/2006/main">
  <p:tag name="AS_UNIQUEID" val="53"/>
</p:tagLst>
</file>

<file path=ppt/tags/tag387.xml><?xml version="1.0" encoding="utf-8"?>
<p:tagLst xmlns:a="http://schemas.openxmlformats.org/drawingml/2006/main" xmlns:r="http://schemas.openxmlformats.org/officeDocument/2006/relationships" xmlns:p="http://schemas.openxmlformats.org/presentationml/2006/main">
  <p:tag name="AS_UNIQUEID" val="58"/>
</p:tagLst>
</file>

<file path=ppt/tags/tag388.xml><?xml version="1.0" encoding="utf-8"?>
<p:tagLst xmlns:a="http://schemas.openxmlformats.org/drawingml/2006/main" xmlns:r="http://schemas.openxmlformats.org/officeDocument/2006/relationships" xmlns:p="http://schemas.openxmlformats.org/presentationml/2006/main">
  <p:tag name="AS_UNIQUEID" val="49"/>
</p:tagLst>
</file>

<file path=ppt/tags/tag389.xml><?xml version="1.0" encoding="utf-8"?>
<p:tagLst xmlns:a="http://schemas.openxmlformats.org/drawingml/2006/main" xmlns:r="http://schemas.openxmlformats.org/officeDocument/2006/relationships" xmlns:p="http://schemas.openxmlformats.org/presentationml/2006/main">
  <p:tag name="AS_UNIQUEID" val="50"/>
</p:tagLst>
</file>

<file path=ppt/tags/tag39.xml><?xml version="1.0" encoding="utf-8"?>
<p:tagLst xmlns:a="http://schemas.openxmlformats.org/drawingml/2006/main" xmlns:r="http://schemas.openxmlformats.org/officeDocument/2006/relationships" xmlns:p="http://schemas.openxmlformats.org/presentationml/2006/main">
  <p:tag name="AS_UNIQUEID" val="50"/>
</p:tagLst>
</file>

<file path=ppt/tags/tag390.xml><?xml version="1.0" encoding="utf-8"?>
<p:tagLst xmlns:a="http://schemas.openxmlformats.org/drawingml/2006/main" xmlns:r="http://schemas.openxmlformats.org/officeDocument/2006/relationships" xmlns:p="http://schemas.openxmlformats.org/presentationml/2006/main">
  <p:tag name="AS_UNIQUEID" val="52"/>
</p:tagLst>
</file>

<file path=ppt/tags/tag391.xml><?xml version="1.0" encoding="utf-8"?>
<p:tagLst xmlns:a="http://schemas.openxmlformats.org/drawingml/2006/main" xmlns:r="http://schemas.openxmlformats.org/officeDocument/2006/relationships" xmlns:p="http://schemas.openxmlformats.org/presentationml/2006/main">
  <p:tag name="AS_UNIQUEID" val="53"/>
</p:tagLst>
</file>

<file path=ppt/tags/tag392.xml><?xml version="1.0" encoding="utf-8"?>
<p:tagLst xmlns:a="http://schemas.openxmlformats.org/drawingml/2006/main" xmlns:r="http://schemas.openxmlformats.org/officeDocument/2006/relationships" xmlns:p="http://schemas.openxmlformats.org/presentationml/2006/main">
  <p:tag name="AS_UNIQUEID" val="58"/>
</p:tagLst>
</file>

<file path=ppt/tags/tag393.xml><?xml version="1.0" encoding="utf-8"?>
<p:tagLst xmlns:a="http://schemas.openxmlformats.org/drawingml/2006/main" xmlns:r="http://schemas.openxmlformats.org/officeDocument/2006/relationships" xmlns:p="http://schemas.openxmlformats.org/presentationml/2006/main">
  <p:tag name="AS_UNIQUEID" val="49"/>
</p:tagLst>
</file>

<file path=ppt/tags/tag394.xml><?xml version="1.0" encoding="utf-8"?>
<p:tagLst xmlns:a="http://schemas.openxmlformats.org/drawingml/2006/main" xmlns:r="http://schemas.openxmlformats.org/officeDocument/2006/relationships" xmlns:p="http://schemas.openxmlformats.org/presentationml/2006/main">
  <p:tag name="AS_UNIQUEID" val="50"/>
</p:tagLst>
</file>

<file path=ppt/tags/tag395.xml><?xml version="1.0" encoding="utf-8"?>
<p:tagLst xmlns:a="http://schemas.openxmlformats.org/drawingml/2006/main" xmlns:r="http://schemas.openxmlformats.org/officeDocument/2006/relationships" xmlns:p="http://schemas.openxmlformats.org/presentationml/2006/main">
  <p:tag name="AS_UNIQUEID" val="52"/>
</p:tagLst>
</file>

<file path=ppt/tags/tag396.xml><?xml version="1.0" encoding="utf-8"?>
<p:tagLst xmlns:a="http://schemas.openxmlformats.org/drawingml/2006/main" xmlns:r="http://schemas.openxmlformats.org/officeDocument/2006/relationships" xmlns:p="http://schemas.openxmlformats.org/presentationml/2006/main">
  <p:tag name="AS_UNIQUEID" val="53"/>
</p:tagLst>
</file>

<file path=ppt/tags/tag397.xml><?xml version="1.0" encoding="utf-8"?>
<p:tagLst xmlns:a="http://schemas.openxmlformats.org/drawingml/2006/main" xmlns:r="http://schemas.openxmlformats.org/officeDocument/2006/relationships" xmlns:p="http://schemas.openxmlformats.org/presentationml/2006/main">
  <p:tag name="AS_UNIQUEID" val="58"/>
</p:tagLst>
</file>

<file path=ppt/tags/tag398.xml><?xml version="1.0" encoding="utf-8"?>
<p:tagLst xmlns:a="http://schemas.openxmlformats.org/drawingml/2006/main" xmlns:r="http://schemas.openxmlformats.org/officeDocument/2006/relationships" xmlns:p="http://schemas.openxmlformats.org/presentationml/2006/main">
  <p:tag name="AS_UNIQUEID" val="49"/>
</p:tagLst>
</file>

<file path=ppt/tags/tag399.xml><?xml version="1.0" encoding="utf-8"?>
<p:tagLst xmlns:a="http://schemas.openxmlformats.org/drawingml/2006/main" xmlns:r="http://schemas.openxmlformats.org/officeDocument/2006/relationships" xmlns:p="http://schemas.openxmlformats.org/presentationml/2006/main">
  <p:tag name="AS_UNIQUEID" val="50"/>
</p:tagLst>
</file>

<file path=ppt/tags/tag4.xml><?xml version="1.0" encoding="utf-8"?>
<p:tagLst xmlns:a="http://schemas.openxmlformats.org/drawingml/2006/main" xmlns:r="http://schemas.openxmlformats.org/officeDocument/2006/relationships" xmlns:p="http://schemas.openxmlformats.org/presentationml/2006/main">
  <p:tag name="AS_UNIQUEID" val="39"/>
</p:tagLst>
</file>

<file path=ppt/tags/tag40.xml><?xml version="1.0" encoding="utf-8"?>
<p:tagLst xmlns:a="http://schemas.openxmlformats.org/drawingml/2006/main" xmlns:r="http://schemas.openxmlformats.org/officeDocument/2006/relationships" xmlns:p="http://schemas.openxmlformats.org/presentationml/2006/main">
  <p:tag name="AS_UNIQUEID" val="52"/>
</p:tagLst>
</file>

<file path=ppt/tags/tag400.xml><?xml version="1.0" encoding="utf-8"?>
<p:tagLst xmlns:a="http://schemas.openxmlformats.org/drawingml/2006/main" xmlns:r="http://schemas.openxmlformats.org/officeDocument/2006/relationships" xmlns:p="http://schemas.openxmlformats.org/presentationml/2006/main">
  <p:tag name="AS_UNIQUEID" val="52"/>
</p:tagLst>
</file>

<file path=ppt/tags/tag401.xml><?xml version="1.0" encoding="utf-8"?>
<p:tagLst xmlns:a="http://schemas.openxmlformats.org/drawingml/2006/main" xmlns:r="http://schemas.openxmlformats.org/officeDocument/2006/relationships" xmlns:p="http://schemas.openxmlformats.org/presentationml/2006/main">
  <p:tag name="AS_UNIQUEID" val="53"/>
</p:tagLst>
</file>

<file path=ppt/tags/tag402.xml><?xml version="1.0" encoding="utf-8"?>
<p:tagLst xmlns:a="http://schemas.openxmlformats.org/drawingml/2006/main" xmlns:r="http://schemas.openxmlformats.org/officeDocument/2006/relationships" xmlns:p="http://schemas.openxmlformats.org/presentationml/2006/main">
  <p:tag name="AS_UNIQUEID" val="58"/>
</p:tagLst>
</file>

<file path=ppt/tags/tag403.xml><?xml version="1.0" encoding="utf-8"?>
<p:tagLst xmlns:a="http://schemas.openxmlformats.org/drawingml/2006/main" xmlns:r="http://schemas.openxmlformats.org/officeDocument/2006/relationships" xmlns:p="http://schemas.openxmlformats.org/presentationml/2006/main">
  <p:tag name="AS_UNIQUEID" val="49"/>
</p:tagLst>
</file>

<file path=ppt/tags/tag404.xml><?xml version="1.0" encoding="utf-8"?>
<p:tagLst xmlns:a="http://schemas.openxmlformats.org/drawingml/2006/main" xmlns:r="http://schemas.openxmlformats.org/officeDocument/2006/relationships" xmlns:p="http://schemas.openxmlformats.org/presentationml/2006/main">
  <p:tag name="AS_UNIQUEID" val="50"/>
</p:tagLst>
</file>

<file path=ppt/tags/tag405.xml><?xml version="1.0" encoding="utf-8"?>
<p:tagLst xmlns:a="http://schemas.openxmlformats.org/drawingml/2006/main" xmlns:r="http://schemas.openxmlformats.org/officeDocument/2006/relationships" xmlns:p="http://schemas.openxmlformats.org/presentationml/2006/main">
  <p:tag name="AS_UNIQUEID" val="52"/>
</p:tagLst>
</file>

<file path=ppt/tags/tag406.xml><?xml version="1.0" encoding="utf-8"?>
<p:tagLst xmlns:a="http://schemas.openxmlformats.org/drawingml/2006/main" xmlns:r="http://schemas.openxmlformats.org/officeDocument/2006/relationships" xmlns:p="http://schemas.openxmlformats.org/presentationml/2006/main">
  <p:tag name="AS_UNIQUEID" val="53"/>
</p:tagLst>
</file>

<file path=ppt/tags/tag407.xml><?xml version="1.0" encoding="utf-8"?>
<p:tagLst xmlns:a="http://schemas.openxmlformats.org/drawingml/2006/main" xmlns:r="http://schemas.openxmlformats.org/officeDocument/2006/relationships" xmlns:p="http://schemas.openxmlformats.org/presentationml/2006/main">
  <p:tag name="AS_UNIQUEID" val="58"/>
</p:tagLst>
</file>

<file path=ppt/tags/tag408.xml><?xml version="1.0" encoding="utf-8"?>
<p:tagLst xmlns:a="http://schemas.openxmlformats.org/drawingml/2006/main" xmlns:r="http://schemas.openxmlformats.org/officeDocument/2006/relationships" xmlns:p="http://schemas.openxmlformats.org/presentationml/2006/main">
  <p:tag name="AS_UNIQUEID" val="49"/>
</p:tagLst>
</file>

<file path=ppt/tags/tag409.xml><?xml version="1.0" encoding="utf-8"?>
<p:tagLst xmlns:a="http://schemas.openxmlformats.org/drawingml/2006/main" xmlns:r="http://schemas.openxmlformats.org/officeDocument/2006/relationships" xmlns:p="http://schemas.openxmlformats.org/presentationml/2006/main">
  <p:tag name="AS_UNIQUEID" val="50"/>
</p:tagLst>
</file>

<file path=ppt/tags/tag41.xml><?xml version="1.0" encoding="utf-8"?>
<p:tagLst xmlns:a="http://schemas.openxmlformats.org/drawingml/2006/main" xmlns:r="http://schemas.openxmlformats.org/officeDocument/2006/relationships" xmlns:p="http://schemas.openxmlformats.org/presentationml/2006/main">
  <p:tag name="AS_UNIQUEID" val="53"/>
</p:tagLst>
</file>

<file path=ppt/tags/tag410.xml><?xml version="1.0" encoding="utf-8"?>
<p:tagLst xmlns:a="http://schemas.openxmlformats.org/drawingml/2006/main" xmlns:r="http://schemas.openxmlformats.org/officeDocument/2006/relationships" xmlns:p="http://schemas.openxmlformats.org/presentationml/2006/main">
  <p:tag name="AS_UNIQUEID" val="52"/>
</p:tagLst>
</file>

<file path=ppt/tags/tag411.xml><?xml version="1.0" encoding="utf-8"?>
<p:tagLst xmlns:a="http://schemas.openxmlformats.org/drawingml/2006/main" xmlns:r="http://schemas.openxmlformats.org/officeDocument/2006/relationships" xmlns:p="http://schemas.openxmlformats.org/presentationml/2006/main">
  <p:tag name="AS_UNIQUEID" val="53"/>
</p:tagLst>
</file>

<file path=ppt/tags/tag412.xml><?xml version="1.0" encoding="utf-8"?>
<p:tagLst xmlns:a="http://schemas.openxmlformats.org/drawingml/2006/main" xmlns:r="http://schemas.openxmlformats.org/officeDocument/2006/relationships" xmlns:p="http://schemas.openxmlformats.org/presentationml/2006/main">
  <p:tag name="AS_UNIQUEID" val="58"/>
</p:tagLst>
</file>

<file path=ppt/tags/tag413.xml><?xml version="1.0" encoding="utf-8"?>
<p:tagLst xmlns:a="http://schemas.openxmlformats.org/drawingml/2006/main" xmlns:r="http://schemas.openxmlformats.org/officeDocument/2006/relationships" xmlns:p="http://schemas.openxmlformats.org/presentationml/2006/main">
  <p:tag name="AS_UNIQUEID" val="49"/>
</p:tagLst>
</file>

<file path=ppt/tags/tag414.xml><?xml version="1.0" encoding="utf-8"?>
<p:tagLst xmlns:a="http://schemas.openxmlformats.org/drawingml/2006/main" xmlns:r="http://schemas.openxmlformats.org/officeDocument/2006/relationships" xmlns:p="http://schemas.openxmlformats.org/presentationml/2006/main">
  <p:tag name="AS_UNIQUEID" val="50"/>
</p:tagLst>
</file>

<file path=ppt/tags/tag415.xml><?xml version="1.0" encoding="utf-8"?>
<p:tagLst xmlns:a="http://schemas.openxmlformats.org/drawingml/2006/main" xmlns:r="http://schemas.openxmlformats.org/officeDocument/2006/relationships" xmlns:p="http://schemas.openxmlformats.org/presentationml/2006/main">
  <p:tag name="AS_UNIQUEID" val="52"/>
</p:tagLst>
</file>

<file path=ppt/tags/tag416.xml><?xml version="1.0" encoding="utf-8"?>
<p:tagLst xmlns:a="http://schemas.openxmlformats.org/drawingml/2006/main" xmlns:r="http://schemas.openxmlformats.org/officeDocument/2006/relationships" xmlns:p="http://schemas.openxmlformats.org/presentationml/2006/main">
  <p:tag name="AS_UNIQUEID" val="53"/>
</p:tagLst>
</file>

<file path=ppt/tags/tag417.xml><?xml version="1.0" encoding="utf-8"?>
<p:tagLst xmlns:a="http://schemas.openxmlformats.org/drawingml/2006/main" xmlns:r="http://schemas.openxmlformats.org/officeDocument/2006/relationships" xmlns:p="http://schemas.openxmlformats.org/presentationml/2006/main">
  <p:tag name="AS_UNIQUEID" val="58"/>
</p:tagLst>
</file>

<file path=ppt/tags/tag418.xml><?xml version="1.0" encoding="utf-8"?>
<p:tagLst xmlns:a="http://schemas.openxmlformats.org/drawingml/2006/main" xmlns:r="http://schemas.openxmlformats.org/officeDocument/2006/relationships" xmlns:p="http://schemas.openxmlformats.org/presentationml/2006/main">
  <p:tag name="AS_UNIQUEID" val="49"/>
</p:tagLst>
</file>

<file path=ppt/tags/tag419.xml><?xml version="1.0" encoding="utf-8"?>
<p:tagLst xmlns:a="http://schemas.openxmlformats.org/drawingml/2006/main" xmlns:r="http://schemas.openxmlformats.org/officeDocument/2006/relationships" xmlns:p="http://schemas.openxmlformats.org/presentationml/2006/main">
  <p:tag name="AS_UNIQUEID" val="50"/>
</p:tagLst>
</file>

<file path=ppt/tags/tag42.xml><?xml version="1.0" encoding="utf-8"?>
<p:tagLst xmlns:a="http://schemas.openxmlformats.org/drawingml/2006/main" xmlns:r="http://schemas.openxmlformats.org/officeDocument/2006/relationships" xmlns:p="http://schemas.openxmlformats.org/presentationml/2006/main">
  <p:tag name="AS_UNIQUEID" val="56"/>
</p:tagLst>
</file>

<file path=ppt/tags/tag420.xml><?xml version="1.0" encoding="utf-8"?>
<p:tagLst xmlns:a="http://schemas.openxmlformats.org/drawingml/2006/main" xmlns:r="http://schemas.openxmlformats.org/officeDocument/2006/relationships" xmlns:p="http://schemas.openxmlformats.org/presentationml/2006/main">
  <p:tag name="AS_UNIQUEID" val="52"/>
</p:tagLst>
</file>

<file path=ppt/tags/tag421.xml><?xml version="1.0" encoding="utf-8"?>
<p:tagLst xmlns:a="http://schemas.openxmlformats.org/drawingml/2006/main" xmlns:r="http://schemas.openxmlformats.org/officeDocument/2006/relationships" xmlns:p="http://schemas.openxmlformats.org/presentationml/2006/main">
  <p:tag name="AS_UNIQUEID" val="53"/>
</p:tagLst>
</file>

<file path=ppt/tags/tag422.xml><?xml version="1.0" encoding="utf-8"?>
<p:tagLst xmlns:a="http://schemas.openxmlformats.org/drawingml/2006/main" xmlns:r="http://schemas.openxmlformats.org/officeDocument/2006/relationships" xmlns:p="http://schemas.openxmlformats.org/presentationml/2006/main">
  <p:tag name="AS_UNIQUEID" val="58"/>
</p:tagLst>
</file>

<file path=ppt/tags/tag423.xml><?xml version="1.0" encoding="utf-8"?>
<p:tagLst xmlns:a="http://schemas.openxmlformats.org/drawingml/2006/main" xmlns:r="http://schemas.openxmlformats.org/officeDocument/2006/relationships" xmlns:p="http://schemas.openxmlformats.org/presentationml/2006/main">
  <p:tag name="AS_UNIQUEID" val="49"/>
</p:tagLst>
</file>

<file path=ppt/tags/tag424.xml><?xml version="1.0" encoding="utf-8"?>
<p:tagLst xmlns:a="http://schemas.openxmlformats.org/drawingml/2006/main" xmlns:r="http://schemas.openxmlformats.org/officeDocument/2006/relationships" xmlns:p="http://schemas.openxmlformats.org/presentationml/2006/main">
  <p:tag name="AS_UNIQUEID" val="50"/>
</p:tagLst>
</file>

<file path=ppt/tags/tag425.xml><?xml version="1.0" encoding="utf-8"?>
<p:tagLst xmlns:a="http://schemas.openxmlformats.org/drawingml/2006/main" xmlns:r="http://schemas.openxmlformats.org/officeDocument/2006/relationships" xmlns:p="http://schemas.openxmlformats.org/presentationml/2006/main">
  <p:tag name="AS_UNIQUEID" val="52"/>
</p:tagLst>
</file>

<file path=ppt/tags/tag426.xml><?xml version="1.0" encoding="utf-8"?>
<p:tagLst xmlns:a="http://schemas.openxmlformats.org/drawingml/2006/main" xmlns:r="http://schemas.openxmlformats.org/officeDocument/2006/relationships" xmlns:p="http://schemas.openxmlformats.org/presentationml/2006/main">
  <p:tag name="AS_UNIQUEID" val="53"/>
</p:tagLst>
</file>

<file path=ppt/tags/tag427.xml><?xml version="1.0" encoding="utf-8"?>
<p:tagLst xmlns:a="http://schemas.openxmlformats.org/drawingml/2006/main" xmlns:r="http://schemas.openxmlformats.org/officeDocument/2006/relationships" xmlns:p="http://schemas.openxmlformats.org/presentationml/2006/main">
  <p:tag name="AS_UNIQUEID" val="58"/>
</p:tagLst>
</file>

<file path=ppt/tags/tag428.xml><?xml version="1.0" encoding="utf-8"?>
<p:tagLst xmlns:a="http://schemas.openxmlformats.org/drawingml/2006/main" xmlns:r="http://schemas.openxmlformats.org/officeDocument/2006/relationships" xmlns:p="http://schemas.openxmlformats.org/presentationml/2006/main">
  <p:tag name="AS_UNIQUEID" val="49"/>
</p:tagLst>
</file>

<file path=ppt/tags/tag429.xml><?xml version="1.0" encoding="utf-8"?>
<p:tagLst xmlns:a="http://schemas.openxmlformats.org/drawingml/2006/main" xmlns:r="http://schemas.openxmlformats.org/officeDocument/2006/relationships" xmlns:p="http://schemas.openxmlformats.org/presentationml/2006/main">
  <p:tag name="AS_UNIQUEID" val="50"/>
</p:tagLst>
</file>

<file path=ppt/tags/tag43.xml><?xml version="1.0" encoding="utf-8"?>
<p:tagLst xmlns:a="http://schemas.openxmlformats.org/drawingml/2006/main" xmlns:r="http://schemas.openxmlformats.org/officeDocument/2006/relationships" xmlns:p="http://schemas.openxmlformats.org/presentationml/2006/main">
  <p:tag name="AS_UNIQUEID" val="58"/>
</p:tagLst>
</file>

<file path=ppt/tags/tag430.xml><?xml version="1.0" encoding="utf-8"?>
<p:tagLst xmlns:a="http://schemas.openxmlformats.org/drawingml/2006/main" xmlns:r="http://schemas.openxmlformats.org/officeDocument/2006/relationships" xmlns:p="http://schemas.openxmlformats.org/presentationml/2006/main">
  <p:tag name="AS_UNIQUEID" val="52"/>
</p:tagLst>
</file>

<file path=ppt/tags/tag431.xml><?xml version="1.0" encoding="utf-8"?>
<p:tagLst xmlns:a="http://schemas.openxmlformats.org/drawingml/2006/main" xmlns:r="http://schemas.openxmlformats.org/officeDocument/2006/relationships" xmlns:p="http://schemas.openxmlformats.org/presentationml/2006/main">
  <p:tag name="AS_UNIQUEID" val="53"/>
</p:tagLst>
</file>

<file path=ppt/tags/tag432.xml><?xml version="1.0" encoding="utf-8"?>
<p:tagLst xmlns:a="http://schemas.openxmlformats.org/drawingml/2006/main" xmlns:r="http://schemas.openxmlformats.org/officeDocument/2006/relationships" xmlns:p="http://schemas.openxmlformats.org/presentationml/2006/main">
  <p:tag name="AS_UNIQUEID" val="58"/>
</p:tagLst>
</file>

<file path=ppt/tags/tag433.xml><?xml version="1.0" encoding="utf-8"?>
<p:tagLst xmlns:a="http://schemas.openxmlformats.org/drawingml/2006/main" xmlns:r="http://schemas.openxmlformats.org/officeDocument/2006/relationships" xmlns:p="http://schemas.openxmlformats.org/presentationml/2006/main">
  <p:tag name="AS_UNIQUEID" val="49"/>
</p:tagLst>
</file>

<file path=ppt/tags/tag434.xml><?xml version="1.0" encoding="utf-8"?>
<p:tagLst xmlns:a="http://schemas.openxmlformats.org/drawingml/2006/main" xmlns:r="http://schemas.openxmlformats.org/officeDocument/2006/relationships" xmlns:p="http://schemas.openxmlformats.org/presentationml/2006/main">
  <p:tag name="AS_UNIQUEID" val="50"/>
</p:tagLst>
</file>

<file path=ppt/tags/tag435.xml><?xml version="1.0" encoding="utf-8"?>
<p:tagLst xmlns:a="http://schemas.openxmlformats.org/drawingml/2006/main" xmlns:r="http://schemas.openxmlformats.org/officeDocument/2006/relationships" xmlns:p="http://schemas.openxmlformats.org/presentationml/2006/main">
  <p:tag name="AS_UNIQUEID" val="52"/>
</p:tagLst>
</file>

<file path=ppt/tags/tag436.xml><?xml version="1.0" encoding="utf-8"?>
<p:tagLst xmlns:a="http://schemas.openxmlformats.org/drawingml/2006/main" xmlns:r="http://schemas.openxmlformats.org/officeDocument/2006/relationships" xmlns:p="http://schemas.openxmlformats.org/presentationml/2006/main">
  <p:tag name="AS_UNIQUEID" val="53"/>
</p:tagLst>
</file>

<file path=ppt/tags/tag437.xml><?xml version="1.0" encoding="utf-8"?>
<p:tagLst xmlns:a="http://schemas.openxmlformats.org/drawingml/2006/main" xmlns:r="http://schemas.openxmlformats.org/officeDocument/2006/relationships" xmlns:p="http://schemas.openxmlformats.org/presentationml/2006/main">
  <p:tag name="AS_UNIQUEID" val="58"/>
</p:tagLst>
</file>

<file path=ppt/tags/tag438.xml><?xml version="1.0" encoding="utf-8"?>
<p:tagLst xmlns:a="http://schemas.openxmlformats.org/drawingml/2006/main" xmlns:r="http://schemas.openxmlformats.org/officeDocument/2006/relationships" xmlns:p="http://schemas.openxmlformats.org/presentationml/2006/main">
  <p:tag name="AS_UNIQUEID" val="49"/>
</p:tagLst>
</file>

<file path=ppt/tags/tag439.xml><?xml version="1.0" encoding="utf-8"?>
<p:tagLst xmlns:a="http://schemas.openxmlformats.org/drawingml/2006/main" xmlns:r="http://schemas.openxmlformats.org/officeDocument/2006/relationships" xmlns:p="http://schemas.openxmlformats.org/presentationml/2006/main">
  <p:tag name="AS_UNIQUEID" val="50"/>
</p:tagLst>
</file>

<file path=ppt/tags/tag44.xml><?xml version="1.0" encoding="utf-8"?>
<p:tagLst xmlns:a="http://schemas.openxmlformats.org/drawingml/2006/main" xmlns:r="http://schemas.openxmlformats.org/officeDocument/2006/relationships" xmlns:p="http://schemas.openxmlformats.org/presentationml/2006/main">
  <p:tag name="AS_UNIQUEID" val="49"/>
</p:tagLst>
</file>

<file path=ppt/tags/tag440.xml><?xml version="1.0" encoding="utf-8"?>
<p:tagLst xmlns:a="http://schemas.openxmlformats.org/drawingml/2006/main" xmlns:r="http://schemas.openxmlformats.org/officeDocument/2006/relationships" xmlns:p="http://schemas.openxmlformats.org/presentationml/2006/main">
  <p:tag name="AS_UNIQUEID" val="52"/>
</p:tagLst>
</file>

<file path=ppt/tags/tag441.xml><?xml version="1.0" encoding="utf-8"?>
<p:tagLst xmlns:a="http://schemas.openxmlformats.org/drawingml/2006/main" xmlns:r="http://schemas.openxmlformats.org/officeDocument/2006/relationships" xmlns:p="http://schemas.openxmlformats.org/presentationml/2006/main">
  <p:tag name="AS_UNIQUEID" val="53"/>
</p:tagLst>
</file>

<file path=ppt/tags/tag442.xml><?xml version="1.0" encoding="utf-8"?>
<p:tagLst xmlns:a="http://schemas.openxmlformats.org/drawingml/2006/main" xmlns:r="http://schemas.openxmlformats.org/officeDocument/2006/relationships" xmlns:p="http://schemas.openxmlformats.org/presentationml/2006/main">
  <p:tag name="AS_UNIQUEID" val="58"/>
</p:tagLst>
</file>

<file path=ppt/tags/tag443.xml><?xml version="1.0" encoding="utf-8"?>
<p:tagLst xmlns:a="http://schemas.openxmlformats.org/drawingml/2006/main" xmlns:r="http://schemas.openxmlformats.org/officeDocument/2006/relationships" xmlns:p="http://schemas.openxmlformats.org/presentationml/2006/main">
  <p:tag name="AS_UNIQUEID" val="49"/>
</p:tagLst>
</file>

<file path=ppt/tags/tag444.xml><?xml version="1.0" encoding="utf-8"?>
<p:tagLst xmlns:a="http://schemas.openxmlformats.org/drawingml/2006/main" xmlns:r="http://schemas.openxmlformats.org/officeDocument/2006/relationships" xmlns:p="http://schemas.openxmlformats.org/presentationml/2006/main">
  <p:tag name="AS_UNIQUEID" val="50"/>
</p:tagLst>
</file>

<file path=ppt/tags/tag445.xml><?xml version="1.0" encoding="utf-8"?>
<p:tagLst xmlns:a="http://schemas.openxmlformats.org/drawingml/2006/main" xmlns:r="http://schemas.openxmlformats.org/officeDocument/2006/relationships" xmlns:p="http://schemas.openxmlformats.org/presentationml/2006/main">
  <p:tag name="AS_UNIQUEID" val="52"/>
</p:tagLst>
</file>

<file path=ppt/tags/tag446.xml><?xml version="1.0" encoding="utf-8"?>
<p:tagLst xmlns:a="http://schemas.openxmlformats.org/drawingml/2006/main" xmlns:r="http://schemas.openxmlformats.org/officeDocument/2006/relationships" xmlns:p="http://schemas.openxmlformats.org/presentationml/2006/main">
  <p:tag name="AS_UNIQUEID" val="53"/>
</p:tagLst>
</file>

<file path=ppt/tags/tag447.xml><?xml version="1.0" encoding="utf-8"?>
<p:tagLst xmlns:a="http://schemas.openxmlformats.org/drawingml/2006/main" xmlns:r="http://schemas.openxmlformats.org/officeDocument/2006/relationships" xmlns:p="http://schemas.openxmlformats.org/presentationml/2006/main">
  <p:tag name="AS_UNIQUEID" val="58"/>
</p:tagLst>
</file>

<file path=ppt/tags/tag448.xml><?xml version="1.0" encoding="utf-8"?>
<p:tagLst xmlns:a="http://schemas.openxmlformats.org/drawingml/2006/main" xmlns:r="http://schemas.openxmlformats.org/officeDocument/2006/relationships" xmlns:p="http://schemas.openxmlformats.org/presentationml/2006/main">
  <p:tag name="AS_UNIQUEID" val="49"/>
</p:tagLst>
</file>

<file path=ppt/tags/tag449.xml><?xml version="1.0" encoding="utf-8"?>
<p:tagLst xmlns:a="http://schemas.openxmlformats.org/drawingml/2006/main" xmlns:r="http://schemas.openxmlformats.org/officeDocument/2006/relationships" xmlns:p="http://schemas.openxmlformats.org/presentationml/2006/main">
  <p:tag name="AS_UNIQUEID" val="50"/>
</p:tagLst>
</file>

<file path=ppt/tags/tag45.xml><?xml version="1.0" encoding="utf-8"?>
<p:tagLst xmlns:a="http://schemas.openxmlformats.org/drawingml/2006/main" xmlns:r="http://schemas.openxmlformats.org/officeDocument/2006/relationships" xmlns:p="http://schemas.openxmlformats.org/presentationml/2006/main">
  <p:tag name="AS_UNIQUEID" val="50"/>
</p:tagLst>
</file>

<file path=ppt/tags/tag450.xml><?xml version="1.0" encoding="utf-8"?>
<p:tagLst xmlns:a="http://schemas.openxmlformats.org/drawingml/2006/main" xmlns:r="http://schemas.openxmlformats.org/officeDocument/2006/relationships" xmlns:p="http://schemas.openxmlformats.org/presentationml/2006/main">
  <p:tag name="AS_UNIQUEID" val="52"/>
</p:tagLst>
</file>

<file path=ppt/tags/tag451.xml><?xml version="1.0" encoding="utf-8"?>
<p:tagLst xmlns:a="http://schemas.openxmlformats.org/drawingml/2006/main" xmlns:r="http://schemas.openxmlformats.org/officeDocument/2006/relationships" xmlns:p="http://schemas.openxmlformats.org/presentationml/2006/main">
  <p:tag name="AS_UNIQUEID" val="53"/>
</p:tagLst>
</file>

<file path=ppt/tags/tag452.xml><?xml version="1.0" encoding="utf-8"?>
<p:tagLst xmlns:a="http://schemas.openxmlformats.org/drawingml/2006/main" xmlns:r="http://schemas.openxmlformats.org/officeDocument/2006/relationships" xmlns:p="http://schemas.openxmlformats.org/presentationml/2006/main">
  <p:tag name="AS_UNIQUEID" val="58"/>
</p:tagLst>
</file>

<file path=ppt/tags/tag453.xml><?xml version="1.0" encoding="utf-8"?>
<p:tagLst xmlns:a="http://schemas.openxmlformats.org/drawingml/2006/main" xmlns:r="http://schemas.openxmlformats.org/officeDocument/2006/relationships" xmlns:p="http://schemas.openxmlformats.org/presentationml/2006/main">
  <p:tag name="AS_UNIQUEID" val="49"/>
</p:tagLst>
</file>

<file path=ppt/tags/tag454.xml><?xml version="1.0" encoding="utf-8"?>
<p:tagLst xmlns:a="http://schemas.openxmlformats.org/drawingml/2006/main" xmlns:r="http://schemas.openxmlformats.org/officeDocument/2006/relationships" xmlns:p="http://schemas.openxmlformats.org/presentationml/2006/main">
  <p:tag name="AS_UNIQUEID" val="50"/>
</p:tagLst>
</file>

<file path=ppt/tags/tag455.xml><?xml version="1.0" encoding="utf-8"?>
<p:tagLst xmlns:a="http://schemas.openxmlformats.org/drawingml/2006/main" xmlns:r="http://schemas.openxmlformats.org/officeDocument/2006/relationships" xmlns:p="http://schemas.openxmlformats.org/presentationml/2006/main">
  <p:tag name="AS_UNIQUEID" val="52"/>
</p:tagLst>
</file>

<file path=ppt/tags/tag456.xml><?xml version="1.0" encoding="utf-8"?>
<p:tagLst xmlns:a="http://schemas.openxmlformats.org/drawingml/2006/main" xmlns:r="http://schemas.openxmlformats.org/officeDocument/2006/relationships" xmlns:p="http://schemas.openxmlformats.org/presentationml/2006/main">
  <p:tag name="AS_UNIQUEID" val="53"/>
</p:tagLst>
</file>

<file path=ppt/tags/tag457.xml><?xml version="1.0" encoding="utf-8"?>
<p:tagLst xmlns:a="http://schemas.openxmlformats.org/drawingml/2006/main" xmlns:r="http://schemas.openxmlformats.org/officeDocument/2006/relationships" xmlns:p="http://schemas.openxmlformats.org/presentationml/2006/main">
  <p:tag name="AS_UNIQUEID" val="58"/>
</p:tagLst>
</file>

<file path=ppt/tags/tag458.xml><?xml version="1.0" encoding="utf-8"?>
<p:tagLst xmlns:a="http://schemas.openxmlformats.org/drawingml/2006/main" xmlns:r="http://schemas.openxmlformats.org/officeDocument/2006/relationships" xmlns:p="http://schemas.openxmlformats.org/presentationml/2006/main">
  <p:tag name="AS_UNIQUEID" val="49"/>
</p:tagLst>
</file>

<file path=ppt/tags/tag459.xml><?xml version="1.0" encoding="utf-8"?>
<p:tagLst xmlns:a="http://schemas.openxmlformats.org/drawingml/2006/main" xmlns:r="http://schemas.openxmlformats.org/officeDocument/2006/relationships" xmlns:p="http://schemas.openxmlformats.org/presentationml/2006/main">
  <p:tag name="AS_UNIQUEID" val="50"/>
</p:tagLst>
</file>

<file path=ppt/tags/tag46.xml><?xml version="1.0" encoding="utf-8"?>
<p:tagLst xmlns:a="http://schemas.openxmlformats.org/drawingml/2006/main" xmlns:r="http://schemas.openxmlformats.org/officeDocument/2006/relationships" xmlns:p="http://schemas.openxmlformats.org/presentationml/2006/main">
  <p:tag name="AS_UNIQUEID" val="52"/>
</p:tagLst>
</file>

<file path=ppt/tags/tag460.xml><?xml version="1.0" encoding="utf-8"?>
<p:tagLst xmlns:a="http://schemas.openxmlformats.org/drawingml/2006/main" xmlns:r="http://schemas.openxmlformats.org/officeDocument/2006/relationships" xmlns:p="http://schemas.openxmlformats.org/presentationml/2006/main">
  <p:tag name="AS_UNIQUEID" val="52"/>
</p:tagLst>
</file>

<file path=ppt/tags/tag461.xml><?xml version="1.0" encoding="utf-8"?>
<p:tagLst xmlns:a="http://schemas.openxmlformats.org/drawingml/2006/main" xmlns:r="http://schemas.openxmlformats.org/officeDocument/2006/relationships" xmlns:p="http://schemas.openxmlformats.org/presentationml/2006/main">
  <p:tag name="AS_UNIQUEID" val="53"/>
</p:tagLst>
</file>

<file path=ppt/tags/tag462.xml><?xml version="1.0" encoding="utf-8"?>
<p:tagLst xmlns:a="http://schemas.openxmlformats.org/drawingml/2006/main" xmlns:r="http://schemas.openxmlformats.org/officeDocument/2006/relationships" xmlns:p="http://schemas.openxmlformats.org/presentationml/2006/main">
  <p:tag name="AS_UNIQUEID" val="58"/>
</p:tagLst>
</file>

<file path=ppt/tags/tag463.xml><?xml version="1.0" encoding="utf-8"?>
<p:tagLst xmlns:a="http://schemas.openxmlformats.org/drawingml/2006/main" xmlns:r="http://schemas.openxmlformats.org/officeDocument/2006/relationships" xmlns:p="http://schemas.openxmlformats.org/presentationml/2006/main">
  <p:tag name="AS_UNIQUEID" val="49"/>
</p:tagLst>
</file>

<file path=ppt/tags/tag464.xml><?xml version="1.0" encoding="utf-8"?>
<p:tagLst xmlns:a="http://schemas.openxmlformats.org/drawingml/2006/main" xmlns:r="http://schemas.openxmlformats.org/officeDocument/2006/relationships" xmlns:p="http://schemas.openxmlformats.org/presentationml/2006/main">
  <p:tag name="AS_UNIQUEID" val="50"/>
</p:tagLst>
</file>

<file path=ppt/tags/tag465.xml><?xml version="1.0" encoding="utf-8"?>
<p:tagLst xmlns:a="http://schemas.openxmlformats.org/drawingml/2006/main" xmlns:r="http://schemas.openxmlformats.org/officeDocument/2006/relationships" xmlns:p="http://schemas.openxmlformats.org/presentationml/2006/main">
  <p:tag name="AS_UNIQUEID" val="52"/>
</p:tagLst>
</file>

<file path=ppt/tags/tag466.xml><?xml version="1.0" encoding="utf-8"?>
<p:tagLst xmlns:a="http://schemas.openxmlformats.org/drawingml/2006/main" xmlns:r="http://schemas.openxmlformats.org/officeDocument/2006/relationships" xmlns:p="http://schemas.openxmlformats.org/presentationml/2006/main">
  <p:tag name="AS_UNIQUEID" val="53"/>
</p:tagLst>
</file>

<file path=ppt/tags/tag467.xml><?xml version="1.0" encoding="utf-8"?>
<p:tagLst xmlns:a="http://schemas.openxmlformats.org/drawingml/2006/main" xmlns:r="http://schemas.openxmlformats.org/officeDocument/2006/relationships" xmlns:p="http://schemas.openxmlformats.org/presentationml/2006/main">
  <p:tag name="AS_UNIQUEID" val="58"/>
</p:tagLst>
</file>

<file path=ppt/tags/tag468.xml><?xml version="1.0" encoding="utf-8"?>
<p:tagLst xmlns:a="http://schemas.openxmlformats.org/drawingml/2006/main" xmlns:r="http://schemas.openxmlformats.org/officeDocument/2006/relationships" xmlns:p="http://schemas.openxmlformats.org/presentationml/2006/main">
  <p:tag name="AS_UNIQUEID" val="49"/>
</p:tagLst>
</file>

<file path=ppt/tags/tag469.xml><?xml version="1.0" encoding="utf-8"?>
<p:tagLst xmlns:a="http://schemas.openxmlformats.org/drawingml/2006/main" xmlns:r="http://schemas.openxmlformats.org/officeDocument/2006/relationships" xmlns:p="http://schemas.openxmlformats.org/presentationml/2006/main">
  <p:tag name="AS_UNIQUEID" val="50"/>
</p:tagLst>
</file>

<file path=ppt/tags/tag47.xml><?xml version="1.0" encoding="utf-8"?>
<p:tagLst xmlns:a="http://schemas.openxmlformats.org/drawingml/2006/main" xmlns:r="http://schemas.openxmlformats.org/officeDocument/2006/relationships" xmlns:p="http://schemas.openxmlformats.org/presentationml/2006/main">
  <p:tag name="AS_UNIQUEID" val="53"/>
</p:tagLst>
</file>

<file path=ppt/tags/tag470.xml><?xml version="1.0" encoding="utf-8"?>
<p:tagLst xmlns:a="http://schemas.openxmlformats.org/drawingml/2006/main" xmlns:r="http://schemas.openxmlformats.org/officeDocument/2006/relationships" xmlns:p="http://schemas.openxmlformats.org/presentationml/2006/main">
  <p:tag name="AS_UNIQUEID" val="52"/>
</p:tagLst>
</file>

<file path=ppt/tags/tag471.xml><?xml version="1.0" encoding="utf-8"?>
<p:tagLst xmlns:a="http://schemas.openxmlformats.org/drawingml/2006/main" xmlns:r="http://schemas.openxmlformats.org/officeDocument/2006/relationships" xmlns:p="http://schemas.openxmlformats.org/presentationml/2006/main">
  <p:tag name="AS_UNIQUEID" val="53"/>
</p:tagLst>
</file>

<file path=ppt/tags/tag472.xml><?xml version="1.0" encoding="utf-8"?>
<p:tagLst xmlns:a="http://schemas.openxmlformats.org/drawingml/2006/main" xmlns:r="http://schemas.openxmlformats.org/officeDocument/2006/relationships" xmlns:p="http://schemas.openxmlformats.org/presentationml/2006/main">
  <p:tag name="AS_UNIQUEID" val="58"/>
</p:tagLst>
</file>

<file path=ppt/tags/tag473.xml><?xml version="1.0" encoding="utf-8"?>
<p:tagLst xmlns:a="http://schemas.openxmlformats.org/drawingml/2006/main" xmlns:r="http://schemas.openxmlformats.org/officeDocument/2006/relationships" xmlns:p="http://schemas.openxmlformats.org/presentationml/2006/main">
  <p:tag name="AS_UNIQUEID" val="49"/>
</p:tagLst>
</file>

<file path=ppt/tags/tag474.xml><?xml version="1.0" encoding="utf-8"?>
<p:tagLst xmlns:a="http://schemas.openxmlformats.org/drawingml/2006/main" xmlns:r="http://schemas.openxmlformats.org/officeDocument/2006/relationships" xmlns:p="http://schemas.openxmlformats.org/presentationml/2006/main">
  <p:tag name="AS_UNIQUEID" val="50"/>
</p:tagLst>
</file>

<file path=ppt/tags/tag475.xml><?xml version="1.0" encoding="utf-8"?>
<p:tagLst xmlns:a="http://schemas.openxmlformats.org/drawingml/2006/main" xmlns:r="http://schemas.openxmlformats.org/officeDocument/2006/relationships" xmlns:p="http://schemas.openxmlformats.org/presentationml/2006/main">
  <p:tag name="AS_UNIQUEID" val="52"/>
</p:tagLst>
</file>

<file path=ppt/tags/tag476.xml><?xml version="1.0" encoding="utf-8"?>
<p:tagLst xmlns:a="http://schemas.openxmlformats.org/drawingml/2006/main" xmlns:r="http://schemas.openxmlformats.org/officeDocument/2006/relationships" xmlns:p="http://schemas.openxmlformats.org/presentationml/2006/main">
  <p:tag name="AS_UNIQUEID" val="53"/>
</p:tagLst>
</file>

<file path=ppt/tags/tag477.xml><?xml version="1.0" encoding="utf-8"?>
<p:tagLst xmlns:a="http://schemas.openxmlformats.org/drawingml/2006/main" xmlns:r="http://schemas.openxmlformats.org/officeDocument/2006/relationships" xmlns:p="http://schemas.openxmlformats.org/presentationml/2006/main">
  <p:tag name="AS_UNIQUEID" val="58"/>
</p:tagLst>
</file>

<file path=ppt/tags/tag478.xml><?xml version="1.0" encoding="utf-8"?>
<p:tagLst xmlns:a="http://schemas.openxmlformats.org/drawingml/2006/main" xmlns:r="http://schemas.openxmlformats.org/officeDocument/2006/relationships" xmlns:p="http://schemas.openxmlformats.org/presentationml/2006/main">
  <p:tag name="AS_UNIQUEID" val="49"/>
</p:tagLst>
</file>

<file path=ppt/tags/tag479.xml><?xml version="1.0" encoding="utf-8"?>
<p:tagLst xmlns:a="http://schemas.openxmlformats.org/drawingml/2006/main" xmlns:r="http://schemas.openxmlformats.org/officeDocument/2006/relationships" xmlns:p="http://schemas.openxmlformats.org/presentationml/2006/main">
  <p:tag name="AS_UNIQUEID" val="50"/>
</p:tagLst>
</file>

<file path=ppt/tags/tag48.xml><?xml version="1.0" encoding="utf-8"?>
<p:tagLst xmlns:a="http://schemas.openxmlformats.org/drawingml/2006/main" xmlns:r="http://schemas.openxmlformats.org/officeDocument/2006/relationships" xmlns:p="http://schemas.openxmlformats.org/presentationml/2006/main">
  <p:tag name="AS_UNIQUEID" val="56"/>
</p:tagLst>
</file>

<file path=ppt/tags/tag480.xml><?xml version="1.0" encoding="utf-8"?>
<p:tagLst xmlns:a="http://schemas.openxmlformats.org/drawingml/2006/main" xmlns:r="http://schemas.openxmlformats.org/officeDocument/2006/relationships" xmlns:p="http://schemas.openxmlformats.org/presentationml/2006/main">
  <p:tag name="AS_UNIQUEID" val="52"/>
</p:tagLst>
</file>

<file path=ppt/tags/tag481.xml><?xml version="1.0" encoding="utf-8"?>
<p:tagLst xmlns:a="http://schemas.openxmlformats.org/drawingml/2006/main" xmlns:r="http://schemas.openxmlformats.org/officeDocument/2006/relationships" xmlns:p="http://schemas.openxmlformats.org/presentationml/2006/main">
  <p:tag name="AS_UNIQUEID" val="53"/>
</p:tagLst>
</file>

<file path=ppt/tags/tag482.xml><?xml version="1.0" encoding="utf-8"?>
<p:tagLst xmlns:a="http://schemas.openxmlformats.org/drawingml/2006/main" xmlns:r="http://schemas.openxmlformats.org/officeDocument/2006/relationships" xmlns:p="http://schemas.openxmlformats.org/presentationml/2006/main">
  <p:tag name="AS_UNIQUEID" val="58"/>
</p:tagLst>
</file>

<file path=ppt/tags/tag483.xml><?xml version="1.0" encoding="utf-8"?>
<p:tagLst xmlns:a="http://schemas.openxmlformats.org/drawingml/2006/main" xmlns:r="http://schemas.openxmlformats.org/officeDocument/2006/relationships" xmlns:p="http://schemas.openxmlformats.org/presentationml/2006/main">
  <p:tag name="AS_UNIQUEID" val="49"/>
</p:tagLst>
</file>

<file path=ppt/tags/tag484.xml><?xml version="1.0" encoding="utf-8"?>
<p:tagLst xmlns:a="http://schemas.openxmlformats.org/drawingml/2006/main" xmlns:r="http://schemas.openxmlformats.org/officeDocument/2006/relationships" xmlns:p="http://schemas.openxmlformats.org/presentationml/2006/main">
  <p:tag name="AS_UNIQUEID" val="50"/>
</p:tagLst>
</file>

<file path=ppt/tags/tag485.xml><?xml version="1.0" encoding="utf-8"?>
<p:tagLst xmlns:a="http://schemas.openxmlformats.org/drawingml/2006/main" xmlns:r="http://schemas.openxmlformats.org/officeDocument/2006/relationships" xmlns:p="http://schemas.openxmlformats.org/presentationml/2006/main">
  <p:tag name="AS_UNIQUEID" val="52"/>
</p:tagLst>
</file>

<file path=ppt/tags/tag486.xml><?xml version="1.0" encoding="utf-8"?>
<p:tagLst xmlns:a="http://schemas.openxmlformats.org/drawingml/2006/main" xmlns:r="http://schemas.openxmlformats.org/officeDocument/2006/relationships" xmlns:p="http://schemas.openxmlformats.org/presentationml/2006/main">
  <p:tag name="AS_UNIQUEID" val="53"/>
</p:tagLst>
</file>

<file path=ppt/tags/tag487.xml><?xml version="1.0" encoding="utf-8"?>
<p:tagLst xmlns:a="http://schemas.openxmlformats.org/drawingml/2006/main" xmlns:r="http://schemas.openxmlformats.org/officeDocument/2006/relationships" xmlns:p="http://schemas.openxmlformats.org/presentationml/2006/main">
  <p:tag name="AS_UNIQUEID" val="58"/>
</p:tagLst>
</file>

<file path=ppt/tags/tag488.xml><?xml version="1.0" encoding="utf-8"?>
<p:tagLst xmlns:a="http://schemas.openxmlformats.org/drawingml/2006/main" xmlns:r="http://schemas.openxmlformats.org/officeDocument/2006/relationships" xmlns:p="http://schemas.openxmlformats.org/presentationml/2006/main">
  <p:tag name="AS_UNIQUEID" val="49"/>
</p:tagLst>
</file>

<file path=ppt/tags/tag489.xml><?xml version="1.0" encoding="utf-8"?>
<p:tagLst xmlns:a="http://schemas.openxmlformats.org/drawingml/2006/main" xmlns:r="http://schemas.openxmlformats.org/officeDocument/2006/relationships" xmlns:p="http://schemas.openxmlformats.org/presentationml/2006/main">
  <p:tag name="AS_UNIQUEID" val="50"/>
</p:tagLst>
</file>

<file path=ppt/tags/tag49.xml><?xml version="1.0" encoding="utf-8"?>
<p:tagLst xmlns:a="http://schemas.openxmlformats.org/drawingml/2006/main" xmlns:r="http://schemas.openxmlformats.org/officeDocument/2006/relationships" xmlns:p="http://schemas.openxmlformats.org/presentationml/2006/main">
  <p:tag name="AS_UNIQUEID" val="58"/>
</p:tagLst>
</file>

<file path=ppt/tags/tag490.xml><?xml version="1.0" encoding="utf-8"?>
<p:tagLst xmlns:a="http://schemas.openxmlformats.org/drawingml/2006/main" xmlns:r="http://schemas.openxmlformats.org/officeDocument/2006/relationships" xmlns:p="http://schemas.openxmlformats.org/presentationml/2006/main">
  <p:tag name="AS_UNIQUEID" val="52"/>
</p:tagLst>
</file>

<file path=ppt/tags/tag491.xml><?xml version="1.0" encoding="utf-8"?>
<p:tagLst xmlns:a="http://schemas.openxmlformats.org/drawingml/2006/main" xmlns:r="http://schemas.openxmlformats.org/officeDocument/2006/relationships" xmlns:p="http://schemas.openxmlformats.org/presentationml/2006/main">
  <p:tag name="AS_UNIQUEID" val="53"/>
</p:tagLst>
</file>

<file path=ppt/tags/tag492.xml><?xml version="1.0" encoding="utf-8"?>
<p:tagLst xmlns:a="http://schemas.openxmlformats.org/drawingml/2006/main" xmlns:r="http://schemas.openxmlformats.org/officeDocument/2006/relationships" xmlns:p="http://schemas.openxmlformats.org/presentationml/2006/main">
  <p:tag name="AS_UNIQUEID" val="58"/>
</p:tagLst>
</file>

<file path=ppt/tags/tag493.xml><?xml version="1.0" encoding="utf-8"?>
<p:tagLst xmlns:a="http://schemas.openxmlformats.org/drawingml/2006/main" xmlns:r="http://schemas.openxmlformats.org/officeDocument/2006/relationships" xmlns:p="http://schemas.openxmlformats.org/presentationml/2006/main">
  <p:tag name="AS_UNIQUEID" val="49"/>
</p:tagLst>
</file>

<file path=ppt/tags/tag494.xml><?xml version="1.0" encoding="utf-8"?>
<p:tagLst xmlns:a="http://schemas.openxmlformats.org/drawingml/2006/main" xmlns:r="http://schemas.openxmlformats.org/officeDocument/2006/relationships" xmlns:p="http://schemas.openxmlformats.org/presentationml/2006/main">
  <p:tag name="AS_UNIQUEID" val="50"/>
</p:tagLst>
</file>

<file path=ppt/tags/tag495.xml><?xml version="1.0" encoding="utf-8"?>
<p:tagLst xmlns:a="http://schemas.openxmlformats.org/drawingml/2006/main" xmlns:r="http://schemas.openxmlformats.org/officeDocument/2006/relationships" xmlns:p="http://schemas.openxmlformats.org/presentationml/2006/main">
  <p:tag name="AS_UNIQUEID" val="52"/>
</p:tagLst>
</file>

<file path=ppt/tags/tag496.xml><?xml version="1.0" encoding="utf-8"?>
<p:tagLst xmlns:a="http://schemas.openxmlformats.org/drawingml/2006/main" xmlns:r="http://schemas.openxmlformats.org/officeDocument/2006/relationships" xmlns:p="http://schemas.openxmlformats.org/presentationml/2006/main">
  <p:tag name="AS_UNIQUEID" val="53"/>
</p:tagLst>
</file>

<file path=ppt/tags/tag497.xml><?xml version="1.0" encoding="utf-8"?>
<p:tagLst xmlns:a="http://schemas.openxmlformats.org/drawingml/2006/main" xmlns:r="http://schemas.openxmlformats.org/officeDocument/2006/relationships" xmlns:p="http://schemas.openxmlformats.org/presentationml/2006/main">
  <p:tag name="AS_UNIQUEID" val="58"/>
</p:tagLst>
</file>

<file path=ppt/tags/tag498.xml><?xml version="1.0" encoding="utf-8"?>
<p:tagLst xmlns:a="http://schemas.openxmlformats.org/drawingml/2006/main" xmlns:r="http://schemas.openxmlformats.org/officeDocument/2006/relationships" xmlns:p="http://schemas.openxmlformats.org/presentationml/2006/main">
  <p:tag name="AS_UNIQUEID" val="49"/>
</p:tagLst>
</file>

<file path=ppt/tags/tag499.xml><?xml version="1.0" encoding="utf-8"?>
<p:tagLst xmlns:a="http://schemas.openxmlformats.org/drawingml/2006/main" xmlns:r="http://schemas.openxmlformats.org/officeDocument/2006/relationships" xmlns:p="http://schemas.openxmlformats.org/presentationml/2006/main">
  <p:tag name="AS_UNIQUEID" val="50"/>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50.xml><?xml version="1.0" encoding="utf-8"?>
<p:tagLst xmlns:a="http://schemas.openxmlformats.org/drawingml/2006/main" xmlns:r="http://schemas.openxmlformats.org/officeDocument/2006/relationships" xmlns:p="http://schemas.openxmlformats.org/presentationml/2006/main">
  <p:tag name="AS_UNIQUEID" val="49"/>
</p:tagLst>
</file>

<file path=ppt/tags/tag500.xml><?xml version="1.0" encoding="utf-8"?>
<p:tagLst xmlns:a="http://schemas.openxmlformats.org/drawingml/2006/main" xmlns:r="http://schemas.openxmlformats.org/officeDocument/2006/relationships" xmlns:p="http://schemas.openxmlformats.org/presentationml/2006/main">
  <p:tag name="AS_UNIQUEID" val="52"/>
</p:tagLst>
</file>

<file path=ppt/tags/tag501.xml><?xml version="1.0" encoding="utf-8"?>
<p:tagLst xmlns:a="http://schemas.openxmlformats.org/drawingml/2006/main" xmlns:r="http://schemas.openxmlformats.org/officeDocument/2006/relationships" xmlns:p="http://schemas.openxmlformats.org/presentationml/2006/main">
  <p:tag name="AS_UNIQUEID" val="53"/>
</p:tagLst>
</file>

<file path=ppt/tags/tag502.xml><?xml version="1.0" encoding="utf-8"?>
<p:tagLst xmlns:a="http://schemas.openxmlformats.org/drawingml/2006/main" xmlns:r="http://schemas.openxmlformats.org/officeDocument/2006/relationships" xmlns:p="http://schemas.openxmlformats.org/presentationml/2006/main">
  <p:tag name="AS_UNIQUEID" val="58"/>
</p:tagLst>
</file>

<file path=ppt/tags/tag503.xml><?xml version="1.0" encoding="utf-8"?>
<p:tagLst xmlns:a="http://schemas.openxmlformats.org/drawingml/2006/main" xmlns:r="http://schemas.openxmlformats.org/officeDocument/2006/relationships" xmlns:p="http://schemas.openxmlformats.org/presentationml/2006/main">
  <p:tag name="AS_UNIQUEID" val="49"/>
</p:tagLst>
</file>

<file path=ppt/tags/tag504.xml><?xml version="1.0" encoding="utf-8"?>
<p:tagLst xmlns:a="http://schemas.openxmlformats.org/drawingml/2006/main" xmlns:r="http://schemas.openxmlformats.org/officeDocument/2006/relationships" xmlns:p="http://schemas.openxmlformats.org/presentationml/2006/main">
  <p:tag name="AS_UNIQUEID" val="50"/>
</p:tagLst>
</file>

<file path=ppt/tags/tag505.xml><?xml version="1.0" encoding="utf-8"?>
<p:tagLst xmlns:a="http://schemas.openxmlformats.org/drawingml/2006/main" xmlns:r="http://schemas.openxmlformats.org/officeDocument/2006/relationships" xmlns:p="http://schemas.openxmlformats.org/presentationml/2006/main">
  <p:tag name="AS_UNIQUEID" val="52"/>
</p:tagLst>
</file>

<file path=ppt/tags/tag506.xml><?xml version="1.0" encoding="utf-8"?>
<p:tagLst xmlns:a="http://schemas.openxmlformats.org/drawingml/2006/main" xmlns:r="http://schemas.openxmlformats.org/officeDocument/2006/relationships" xmlns:p="http://schemas.openxmlformats.org/presentationml/2006/main">
  <p:tag name="AS_UNIQUEID" val="53"/>
</p:tagLst>
</file>

<file path=ppt/tags/tag507.xml><?xml version="1.0" encoding="utf-8"?>
<p:tagLst xmlns:a="http://schemas.openxmlformats.org/drawingml/2006/main" xmlns:r="http://schemas.openxmlformats.org/officeDocument/2006/relationships" xmlns:p="http://schemas.openxmlformats.org/presentationml/2006/main">
  <p:tag name="AS_UNIQUEID" val="58"/>
</p:tagLst>
</file>

<file path=ppt/tags/tag508.xml><?xml version="1.0" encoding="utf-8"?>
<p:tagLst xmlns:a="http://schemas.openxmlformats.org/drawingml/2006/main" xmlns:r="http://schemas.openxmlformats.org/officeDocument/2006/relationships" xmlns:p="http://schemas.openxmlformats.org/presentationml/2006/main">
  <p:tag name="AS_UNIQUEID" val="49"/>
</p:tagLst>
</file>

<file path=ppt/tags/tag509.xml><?xml version="1.0" encoding="utf-8"?>
<p:tagLst xmlns:a="http://schemas.openxmlformats.org/drawingml/2006/main" xmlns:r="http://schemas.openxmlformats.org/officeDocument/2006/relationships" xmlns:p="http://schemas.openxmlformats.org/presentationml/2006/main">
  <p:tag name="AS_UNIQUEID" val="50"/>
</p:tagLst>
</file>

<file path=ppt/tags/tag51.xml><?xml version="1.0" encoding="utf-8"?>
<p:tagLst xmlns:a="http://schemas.openxmlformats.org/drawingml/2006/main" xmlns:r="http://schemas.openxmlformats.org/officeDocument/2006/relationships" xmlns:p="http://schemas.openxmlformats.org/presentationml/2006/main">
  <p:tag name="AS_UNIQUEID" val="50"/>
</p:tagLst>
</file>

<file path=ppt/tags/tag510.xml><?xml version="1.0" encoding="utf-8"?>
<p:tagLst xmlns:a="http://schemas.openxmlformats.org/drawingml/2006/main" xmlns:r="http://schemas.openxmlformats.org/officeDocument/2006/relationships" xmlns:p="http://schemas.openxmlformats.org/presentationml/2006/main">
  <p:tag name="AS_UNIQUEID" val="52"/>
</p:tagLst>
</file>

<file path=ppt/tags/tag511.xml><?xml version="1.0" encoding="utf-8"?>
<p:tagLst xmlns:a="http://schemas.openxmlformats.org/drawingml/2006/main" xmlns:r="http://schemas.openxmlformats.org/officeDocument/2006/relationships" xmlns:p="http://schemas.openxmlformats.org/presentationml/2006/main">
  <p:tag name="AS_UNIQUEID" val="53"/>
</p:tagLst>
</file>

<file path=ppt/tags/tag512.xml><?xml version="1.0" encoding="utf-8"?>
<p:tagLst xmlns:a="http://schemas.openxmlformats.org/drawingml/2006/main" xmlns:r="http://schemas.openxmlformats.org/officeDocument/2006/relationships" xmlns:p="http://schemas.openxmlformats.org/presentationml/2006/main">
  <p:tag name="AS_UNIQUEID" val="58"/>
</p:tagLst>
</file>

<file path=ppt/tags/tag513.xml><?xml version="1.0" encoding="utf-8"?>
<p:tagLst xmlns:a="http://schemas.openxmlformats.org/drawingml/2006/main" xmlns:r="http://schemas.openxmlformats.org/officeDocument/2006/relationships" xmlns:p="http://schemas.openxmlformats.org/presentationml/2006/main">
  <p:tag name="AS_UNIQUEID" val="49"/>
</p:tagLst>
</file>

<file path=ppt/tags/tag514.xml><?xml version="1.0" encoding="utf-8"?>
<p:tagLst xmlns:a="http://schemas.openxmlformats.org/drawingml/2006/main" xmlns:r="http://schemas.openxmlformats.org/officeDocument/2006/relationships" xmlns:p="http://schemas.openxmlformats.org/presentationml/2006/main">
  <p:tag name="AS_UNIQUEID" val="50"/>
</p:tagLst>
</file>

<file path=ppt/tags/tag515.xml><?xml version="1.0" encoding="utf-8"?>
<p:tagLst xmlns:a="http://schemas.openxmlformats.org/drawingml/2006/main" xmlns:r="http://schemas.openxmlformats.org/officeDocument/2006/relationships" xmlns:p="http://schemas.openxmlformats.org/presentationml/2006/main">
  <p:tag name="AS_UNIQUEID" val="52"/>
</p:tagLst>
</file>

<file path=ppt/tags/tag516.xml><?xml version="1.0" encoding="utf-8"?>
<p:tagLst xmlns:a="http://schemas.openxmlformats.org/drawingml/2006/main" xmlns:r="http://schemas.openxmlformats.org/officeDocument/2006/relationships" xmlns:p="http://schemas.openxmlformats.org/presentationml/2006/main">
  <p:tag name="AS_UNIQUEID" val="53"/>
</p:tagLst>
</file>

<file path=ppt/tags/tag517.xml><?xml version="1.0" encoding="utf-8"?>
<p:tagLst xmlns:a="http://schemas.openxmlformats.org/drawingml/2006/main" xmlns:r="http://schemas.openxmlformats.org/officeDocument/2006/relationships" xmlns:p="http://schemas.openxmlformats.org/presentationml/2006/main">
  <p:tag name="AS_UNIQUEID" val="58"/>
</p:tagLst>
</file>

<file path=ppt/tags/tag518.xml><?xml version="1.0" encoding="utf-8"?>
<p:tagLst xmlns:a="http://schemas.openxmlformats.org/drawingml/2006/main" xmlns:r="http://schemas.openxmlformats.org/officeDocument/2006/relationships" xmlns:p="http://schemas.openxmlformats.org/presentationml/2006/main">
  <p:tag name="AS_UNIQUEID" val="49"/>
</p:tagLst>
</file>

<file path=ppt/tags/tag519.xml><?xml version="1.0" encoding="utf-8"?>
<p:tagLst xmlns:a="http://schemas.openxmlformats.org/drawingml/2006/main" xmlns:r="http://schemas.openxmlformats.org/officeDocument/2006/relationships" xmlns:p="http://schemas.openxmlformats.org/presentationml/2006/main">
  <p:tag name="AS_UNIQUEID" val="50"/>
</p:tagLst>
</file>

<file path=ppt/tags/tag52.xml><?xml version="1.0" encoding="utf-8"?>
<p:tagLst xmlns:a="http://schemas.openxmlformats.org/drawingml/2006/main" xmlns:r="http://schemas.openxmlformats.org/officeDocument/2006/relationships" xmlns:p="http://schemas.openxmlformats.org/presentationml/2006/main">
  <p:tag name="AS_UNIQUEID" val="52"/>
</p:tagLst>
</file>

<file path=ppt/tags/tag520.xml><?xml version="1.0" encoding="utf-8"?>
<p:tagLst xmlns:a="http://schemas.openxmlformats.org/drawingml/2006/main" xmlns:r="http://schemas.openxmlformats.org/officeDocument/2006/relationships" xmlns:p="http://schemas.openxmlformats.org/presentationml/2006/main">
  <p:tag name="AS_UNIQUEID" val="52"/>
</p:tagLst>
</file>

<file path=ppt/tags/tag521.xml><?xml version="1.0" encoding="utf-8"?>
<p:tagLst xmlns:a="http://schemas.openxmlformats.org/drawingml/2006/main" xmlns:r="http://schemas.openxmlformats.org/officeDocument/2006/relationships" xmlns:p="http://schemas.openxmlformats.org/presentationml/2006/main">
  <p:tag name="AS_UNIQUEID" val="53"/>
</p:tagLst>
</file>

<file path=ppt/tags/tag522.xml><?xml version="1.0" encoding="utf-8"?>
<p:tagLst xmlns:a="http://schemas.openxmlformats.org/drawingml/2006/main" xmlns:r="http://schemas.openxmlformats.org/officeDocument/2006/relationships" xmlns:p="http://schemas.openxmlformats.org/presentationml/2006/main">
  <p:tag name="AS_UNIQUEID" val="58"/>
</p:tagLst>
</file>

<file path=ppt/tags/tag523.xml><?xml version="1.0" encoding="utf-8"?>
<p:tagLst xmlns:a="http://schemas.openxmlformats.org/drawingml/2006/main" xmlns:r="http://schemas.openxmlformats.org/officeDocument/2006/relationships" xmlns:p="http://schemas.openxmlformats.org/presentationml/2006/main">
  <p:tag name="AS_UNIQUEID" val="49"/>
</p:tagLst>
</file>

<file path=ppt/tags/tag524.xml><?xml version="1.0" encoding="utf-8"?>
<p:tagLst xmlns:a="http://schemas.openxmlformats.org/drawingml/2006/main" xmlns:r="http://schemas.openxmlformats.org/officeDocument/2006/relationships" xmlns:p="http://schemas.openxmlformats.org/presentationml/2006/main">
  <p:tag name="AS_UNIQUEID" val="50"/>
</p:tagLst>
</file>

<file path=ppt/tags/tag525.xml><?xml version="1.0" encoding="utf-8"?>
<p:tagLst xmlns:a="http://schemas.openxmlformats.org/drawingml/2006/main" xmlns:r="http://schemas.openxmlformats.org/officeDocument/2006/relationships" xmlns:p="http://schemas.openxmlformats.org/presentationml/2006/main">
  <p:tag name="AS_UNIQUEID" val="52"/>
</p:tagLst>
</file>

<file path=ppt/tags/tag526.xml><?xml version="1.0" encoding="utf-8"?>
<p:tagLst xmlns:a="http://schemas.openxmlformats.org/drawingml/2006/main" xmlns:r="http://schemas.openxmlformats.org/officeDocument/2006/relationships" xmlns:p="http://schemas.openxmlformats.org/presentationml/2006/main">
  <p:tag name="AS_UNIQUEID" val="53"/>
</p:tagLst>
</file>

<file path=ppt/tags/tag527.xml><?xml version="1.0" encoding="utf-8"?>
<p:tagLst xmlns:a="http://schemas.openxmlformats.org/drawingml/2006/main" xmlns:r="http://schemas.openxmlformats.org/officeDocument/2006/relationships" xmlns:p="http://schemas.openxmlformats.org/presentationml/2006/main">
  <p:tag name="AS_UNIQUEID" val="58"/>
</p:tagLst>
</file>

<file path=ppt/tags/tag528.xml><?xml version="1.0" encoding="utf-8"?>
<p:tagLst xmlns:a="http://schemas.openxmlformats.org/drawingml/2006/main" xmlns:r="http://schemas.openxmlformats.org/officeDocument/2006/relationships" xmlns:p="http://schemas.openxmlformats.org/presentationml/2006/main">
  <p:tag name="AS_UNIQUEID" val="49"/>
</p:tagLst>
</file>

<file path=ppt/tags/tag529.xml><?xml version="1.0" encoding="utf-8"?>
<p:tagLst xmlns:a="http://schemas.openxmlformats.org/drawingml/2006/main" xmlns:r="http://schemas.openxmlformats.org/officeDocument/2006/relationships" xmlns:p="http://schemas.openxmlformats.org/presentationml/2006/main">
  <p:tag name="AS_UNIQUEID" val="50"/>
</p:tagLst>
</file>

<file path=ppt/tags/tag53.xml><?xml version="1.0" encoding="utf-8"?>
<p:tagLst xmlns:a="http://schemas.openxmlformats.org/drawingml/2006/main" xmlns:r="http://schemas.openxmlformats.org/officeDocument/2006/relationships" xmlns:p="http://schemas.openxmlformats.org/presentationml/2006/main">
  <p:tag name="AS_UNIQUEID" val="53"/>
</p:tagLst>
</file>

<file path=ppt/tags/tag530.xml><?xml version="1.0" encoding="utf-8"?>
<p:tagLst xmlns:a="http://schemas.openxmlformats.org/drawingml/2006/main" xmlns:r="http://schemas.openxmlformats.org/officeDocument/2006/relationships" xmlns:p="http://schemas.openxmlformats.org/presentationml/2006/main">
  <p:tag name="AS_UNIQUEID" val="52"/>
</p:tagLst>
</file>

<file path=ppt/tags/tag531.xml><?xml version="1.0" encoding="utf-8"?>
<p:tagLst xmlns:a="http://schemas.openxmlformats.org/drawingml/2006/main" xmlns:r="http://schemas.openxmlformats.org/officeDocument/2006/relationships" xmlns:p="http://schemas.openxmlformats.org/presentationml/2006/main">
  <p:tag name="AS_UNIQUEID" val="53"/>
</p:tagLst>
</file>

<file path=ppt/tags/tag532.xml><?xml version="1.0" encoding="utf-8"?>
<p:tagLst xmlns:a="http://schemas.openxmlformats.org/drawingml/2006/main" xmlns:r="http://schemas.openxmlformats.org/officeDocument/2006/relationships" xmlns:p="http://schemas.openxmlformats.org/presentationml/2006/main">
  <p:tag name="AS_UNIQUEID" val="58"/>
</p:tagLst>
</file>

<file path=ppt/tags/tag533.xml><?xml version="1.0" encoding="utf-8"?>
<p:tagLst xmlns:a="http://schemas.openxmlformats.org/drawingml/2006/main" xmlns:r="http://schemas.openxmlformats.org/officeDocument/2006/relationships" xmlns:p="http://schemas.openxmlformats.org/presentationml/2006/main">
  <p:tag name="AS_UNIQUEID" val="49"/>
</p:tagLst>
</file>

<file path=ppt/tags/tag534.xml><?xml version="1.0" encoding="utf-8"?>
<p:tagLst xmlns:a="http://schemas.openxmlformats.org/drawingml/2006/main" xmlns:r="http://schemas.openxmlformats.org/officeDocument/2006/relationships" xmlns:p="http://schemas.openxmlformats.org/presentationml/2006/main">
  <p:tag name="AS_UNIQUEID" val="50"/>
</p:tagLst>
</file>

<file path=ppt/tags/tag535.xml><?xml version="1.0" encoding="utf-8"?>
<p:tagLst xmlns:a="http://schemas.openxmlformats.org/drawingml/2006/main" xmlns:r="http://schemas.openxmlformats.org/officeDocument/2006/relationships" xmlns:p="http://schemas.openxmlformats.org/presentationml/2006/main">
  <p:tag name="AS_UNIQUEID" val="52"/>
</p:tagLst>
</file>

<file path=ppt/tags/tag536.xml><?xml version="1.0" encoding="utf-8"?>
<p:tagLst xmlns:a="http://schemas.openxmlformats.org/drawingml/2006/main" xmlns:r="http://schemas.openxmlformats.org/officeDocument/2006/relationships" xmlns:p="http://schemas.openxmlformats.org/presentationml/2006/main">
  <p:tag name="AS_UNIQUEID" val="53"/>
</p:tagLst>
</file>

<file path=ppt/tags/tag537.xml><?xml version="1.0" encoding="utf-8"?>
<p:tagLst xmlns:a="http://schemas.openxmlformats.org/drawingml/2006/main" xmlns:r="http://schemas.openxmlformats.org/officeDocument/2006/relationships" xmlns:p="http://schemas.openxmlformats.org/presentationml/2006/main">
  <p:tag name="AS_UNIQUEID" val="58"/>
</p:tagLst>
</file>

<file path=ppt/tags/tag538.xml><?xml version="1.0" encoding="utf-8"?>
<p:tagLst xmlns:a="http://schemas.openxmlformats.org/drawingml/2006/main" xmlns:r="http://schemas.openxmlformats.org/officeDocument/2006/relationships" xmlns:p="http://schemas.openxmlformats.org/presentationml/2006/main">
  <p:tag name="AS_UNIQUEID" val="49"/>
</p:tagLst>
</file>

<file path=ppt/tags/tag539.xml><?xml version="1.0" encoding="utf-8"?>
<p:tagLst xmlns:a="http://schemas.openxmlformats.org/drawingml/2006/main" xmlns:r="http://schemas.openxmlformats.org/officeDocument/2006/relationships" xmlns:p="http://schemas.openxmlformats.org/presentationml/2006/main">
  <p:tag name="AS_UNIQUEID" val="50"/>
</p:tagLst>
</file>

<file path=ppt/tags/tag54.xml><?xml version="1.0" encoding="utf-8"?>
<p:tagLst xmlns:a="http://schemas.openxmlformats.org/drawingml/2006/main" xmlns:r="http://schemas.openxmlformats.org/officeDocument/2006/relationships" xmlns:p="http://schemas.openxmlformats.org/presentationml/2006/main">
  <p:tag name="AS_UNIQUEID" val="56"/>
</p:tagLst>
</file>

<file path=ppt/tags/tag540.xml><?xml version="1.0" encoding="utf-8"?>
<p:tagLst xmlns:a="http://schemas.openxmlformats.org/drawingml/2006/main" xmlns:r="http://schemas.openxmlformats.org/officeDocument/2006/relationships" xmlns:p="http://schemas.openxmlformats.org/presentationml/2006/main">
  <p:tag name="AS_UNIQUEID" val="52"/>
</p:tagLst>
</file>

<file path=ppt/tags/tag541.xml><?xml version="1.0" encoding="utf-8"?>
<p:tagLst xmlns:a="http://schemas.openxmlformats.org/drawingml/2006/main" xmlns:r="http://schemas.openxmlformats.org/officeDocument/2006/relationships" xmlns:p="http://schemas.openxmlformats.org/presentationml/2006/main">
  <p:tag name="AS_UNIQUEID" val="53"/>
</p:tagLst>
</file>

<file path=ppt/tags/tag542.xml><?xml version="1.0" encoding="utf-8"?>
<p:tagLst xmlns:a="http://schemas.openxmlformats.org/drawingml/2006/main" xmlns:r="http://schemas.openxmlformats.org/officeDocument/2006/relationships" xmlns:p="http://schemas.openxmlformats.org/presentationml/2006/main">
  <p:tag name="AS_UNIQUEID" val="58"/>
</p:tagLst>
</file>

<file path=ppt/tags/tag543.xml><?xml version="1.0" encoding="utf-8"?>
<p:tagLst xmlns:a="http://schemas.openxmlformats.org/drawingml/2006/main" xmlns:r="http://schemas.openxmlformats.org/officeDocument/2006/relationships" xmlns:p="http://schemas.openxmlformats.org/presentationml/2006/main">
  <p:tag name="AS_UNIQUEID" val="49"/>
</p:tagLst>
</file>

<file path=ppt/tags/tag544.xml><?xml version="1.0" encoding="utf-8"?>
<p:tagLst xmlns:a="http://schemas.openxmlformats.org/drawingml/2006/main" xmlns:r="http://schemas.openxmlformats.org/officeDocument/2006/relationships" xmlns:p="http://schemas.openxmlformats.org/presentationml/2006/main">
  <p:tag name="AS_UNIQUEID" val="50"/>
</p:tagLst>
</file>

<file path=ppt/tags/tag545.xml><?xml version="1.0" encoding="utf-8"?>
<p:tagLst xmlns:a="http://schemas.openxmlformats.org/drawingml/2006/main" xmlns:r="http://schemas.openxmlformats.org/officeDocument/2006/relationships" xmlns:p="http://schemas.openxmlformats.org/presentationml/2006/main">
  <p:tag name="AS_UNIQUEID" val="52"/>
</p:tagLst>
</file>

<file path=ppt/tags/tag546.xml><?xml version="1.0" encoding="utf-8"?>
<p:tagLst xmlns:a="http://schemas.openxmlformats.org/drawingml/2006/main" xmlns:r="http://schemas.openxmlformats.org/officeDocument/2006/relationships" xmlns:p="http://schemas.openxmlformats.org/presentationml/2006/main">
  <p:tag name="AS_UNIQUEID" val="53"/>
</p:tagLst>
</file>

<file path=ppt/tags/tag547.xml><?xml version="1.0" encoding="utf-8"?>
<p:tagLst xmlns:a="http://schemas.openxmlformats.org/drawingml/2006/main" xmlns:r="http://schemas.openxmlformats.org/officeDocument/2006/relationships" xmlns:p="http://schemas.openxmlformats.org/presentationml/2006/main">
  <p:tag name="AS_UNIQUEID" val="58"/>
</p:tagLst>
</file>

<file path=ppt/tags/tag548.xml><?xml version="1.0" encoding="utf-8"?>
<p:tagLst xmlns:a="http://schemas.openxmlformats.org/drawingml/2006/main" xmlns:r="http://schemas.openxmlformats.org/officeDocument/2006/relationships" xmlns:p="http://schemas.openxmlformats.org/presentationml/2006/main">
  <p:tag name="AS_UNIQUEID" val="49"/>
</p:tagLst>
</file>

<file path=ppt/tags/tag549.xml><?xml version="1.0" encoding="utf-8"?>
<p:tagLst xmlns:a="http://schemas.openxmlformats.org/drawingml/2006/main" xmlns:r="http://schemas.openxmlformats.org/officeDocument/2006/relationships" xmlns:p="http://schemas.openxmlformats.org/presentationml/2006/main">
  <p:tag name="AS_UNIQUEID" val="50"/>
</p:tagLst>
</file>

<file path=ppt/tags/tag55.xml><?xml version="1.0" encoding="utf-8"?>
<p:tagLst xmlns:a="http://schemas.openxmlformats.org/drawingml/2006/main" xmlns:r="http://schemas.openxmlformats.org/officeDocument/2006/relationships" xmlns:p="http://schemas.openxmlformats.org/presentationml/2006/main">
  <p:tag name="AS_UNIQUEID" val="58"/>
</p:tagLst>
</file>

<file path=ppt/tags/tag550.xml><?xml version="1.0" encoding="utf-8"?>
<p:tagLst xmlns:a="http://schemas.openxmlformats.org/drawingml/2006/main" xmlns:r="http://schemas.openxmlformats.org/officeDocument/2006/relationships" xmlns:p="http://schemas.openxmlformats.org/presentationml/2006/main">
  <p:tag name="AS_UNIQUEID" val="52"/>
</p:tagLst>
</file>

<file path=ppt/tags/tag551.xml><?xml version="1.0" encoding="utf-8"?>
<p:tagLst xmlns:a="http://schemas.openxmlformats.org/drawingml/2006/main" xmlns:r="http://schemas.openxmlformats.org/officeDocument/2006/relationships" xmlns:p="http://schemas.openxmlformats.org/presentationml/2006/main">
  <p:tag name="AS_UNIQUEID" val="53"/>
</p:tagLst>
</file>

<file path=ppt/tags/tag552.xml><?xml version="1.0" encoding="utf-8"?>
<p:tagLst xmlns:a="http://schemas.openxmlformats.org/drawingml/2006/main" xmlns:r="http://schemas.openxmlformats.org/officeDocument/2006/relationships" xmlns:p="http://schemas.openxmlformats.org/presentationml/2006/main">
  <p:tag name="AS_UNIQUEID" val="58"/>
</p:tagLst>
</file>

<file path=ppt/tags/tag553.xml><?xml version="1.0" encoding="utf-8"?>
<p:tagLst xmlns:a="http://schemas.openxmlformats.org/drawingml/2006/main" xmlns:r="http://schemas.openxmlformats.org/officeDocument/2006/relationships" xmlns:p="http://schemas.openxmlformats.org/presentationml/2006/main">
  <p:tag name="AS_UNIQUEID" val="49"/>
</p:tagLst>
</file>

<file path=ppt/tags/tag554.xml><?xml version="1.0" encoding="utf-8"?>
<p:tagLst xmlns:a="http://schemas.openxmlformats.org/drawingml/2006/main" xmlns:r="http://schemas.openxmlformats.org/officeDocument/2006/relationships" xmlns:p="http://schemas.openxmlformats.org/presentationml/2006/main">
  <p:tag name="AS_UNIQUEID" val="50"/>
</p:tagLst>
</file>

<file path=ppt/tags/tag555.xml><?xml version="1.0" encoding="utf-8"?>
<p:tagLst xmlns:a="http://schemas.openxmlformats.org/drawingml/2006/main" xmlns:r="http://schemas.openxmlformats.org/officeDocument/2006/relationships" xmlns:p="http://schemas.openxmlformats.org/presentationml/2006/main">
  <p:tag name="AS_UNIQUEID" val="52"/>
</p:tagLst>
</file>

<file path=ppt/tags/tag556.xml><?xml version="1.0" encoding="utf-8"?>
<p:tagLst xmlns:a="http://schemas.openxmlformats.org/drawingml/2006/main" xmlns:r="http://schemas.openxmlformats.org/officeDocument/2006/relationships" xmlns:p="http://schemas.openxmlformats.org/presentationml/2006/main">
  <p:tag name="AS_UNIQUEID" val="53"/>
</p:tagLst>
</file>

<file path=ppt/tags/tag557.xml><?xml version="1.0" encoding="utf-8"?>
<p:tagLst xmlns:a="http://schemas.openxmlformats.org/drawingml/2006/main" xmlns:r="http://schemas.openxmlformats.org/officeDocument/2006/relationships" xmlns:p="http://schemas.openxmlformats.org/presentationml/2006/main">
  <p:tag name="AS_UNIQUEID" val="58"/>
</p:tagLst>
</file>

<file path=ppt/tags/tag558.xml><?xml version="1.0" encoding="utf-8"?>
<p:tagLst xmlns:a="http://schemas.openxmlformats.org/drawingml/2006/main" xmlns:r="http://schemas.openxmlformats.org/officeDocument/2006/relationships" xmlns:p="http://schemas.openxmlformats.org/presentationml/2006/main">
  <p:tag name="AS_UNIQUEID" val="49"/>
</p:tagLst>
</file>

<file path=ppt/tags/tag559.xml><?xml version="1.0" encoding="utf-8"?>
<p:tagLst xmlns:a="http://schemas.openxmlformats.org/drawingml/2006/main" xmlns:r="http://schemas.openxmlformats.org/officeDocument/2006/relationships" xmlns:p="http://schemas.openxmlformats.org/presentationml/2006/main">
  <p:tag name="AS_UNIQUEID" val="50"/>
</p:tagLst>
</file>

<file path=ppt/tags/tag56.xml><?xml version="1.0" encoding="utf-8"?>
<p:tagLst xmlns:a="http://schemas.openxmlformats.org/drawingml/2006/main" xmlns:r="http://schemas.openxmlformats.org/officeDocument/2006/relationships" xmlns:p="http://schemas.openxmlformats.org/presentationml/2006/main">
  <p:tag name="AS_UNIQUEID" val="49"/>
</p:tagLst>
</file>

<file path=ppt/tags/tag560.xml><?xml version="1.0" encoding="utf-8"?>
<p:tagLst xmlns:a="http://schemas.openxmlformats.org/drawingml/2006/main" xmlns:r="http://schemas.openxmlformats.org/officeDocument/2006/relationships" xmlns:p="http://schemas.openxmlformats.org/presentationml/2006/main">
  <p:tag name="AS_UNIQUEID" val="52"/>
</p:tagLst>
</file>

<file path=ppt/tags/tag561.xml><?xml version="1.0" encoding="utf-8"?>
<p:tagLst xmlns:a="http://schemas.openxmlformats.org/drawingml/2006/main" xmlns:r="http://schemas.openxmlformats.org/officeDocument/2006/relationships" xmlns:p="http://schemas.openxmlformats.org/presentationml/2006/main">
  <p:tag name="AS_UNIQUEID" val="53"/>
</p:tagLst>
</file>

<file path=ppt/tags/tag562.xml><?xml version="1.0" encoding="utf-8"?>
<p:tagLst xmlns:a="http://schemas.openxmlformats.org/drawingml/2006/main" xmlns:r="http://schemas.openxmlformats.org/officeDocument/2006/relationships" xmlns:p="http://schemas.openxmlformats.org/presentationml/2006/main">
  <p:tag name="AS_UNIQUEID" val="58"/>
</p:tagLst>
</file>

<file path=ppt/tags/tag563.xml><?xml version="1.0" encoding="utf-8"?>
<p:tagLst xmlns:a="http://schemas.openxmlformats.org/drawingml/2006/main" xmlns:r="http://schemas.openxmlformats.org/officeDocument/2006/relationships" xmlns:p="http://schemas.openxmlformats.org/presentationml/2006/main">
  <p:tag name="AS_UNIQUEID" val="49"/>
</p:tagLst>
</file>

<file path=ppt/tags/tag564.xml><?xml version="1.0" encoding="utf-8"?>
<p:tagLst xmlns:a="http://schemas.openxmlformats.org/drawingml/2006/main" xmlns:r="http://schemas.openxmlformats.org/officeDocument/2006/relationships" xmlns:p="http://schemas.openxmlformats.org/presentationml/2006/main">
  <p:tag name="AS_UNIQUEID" val="50"/>
</p:tagLst>
</file>

<file path=ppt/tags/tag565.xml><?xml version="1.0" encoding="utf-8"?>
<p:tagLst xmlns:a="http://schemas.openxmlformats.org/drawingml/2006/main" xmlns:r="http://schemas.openxmlformats.org/officeDocument/2006/relationships" xmlns:p="http://schemas.openxmlformats.org/presentationml/2006/main">
  <p:tag name="AS_UNIQUEID" val="52"/>
</p:tagLst>
</file>

<file path=ppt/tags/tag566.xml><?xml version="1.0" encoding="utf-8"?>
<p:tagLst xmlns:a="http://schemas.openxmlformats.org/drawingml/2006/main" xmlns:r="http://schemas.openxmlformats.org/officeDocument/2006/relationships" xmlns:p="http://schemas.openxmlformats.org/presentationml/2006/main">
  <p:tag name="AS_UNIQUEID" val="53"/>
</p:tagLst>
</file>

<file path=ppt/tags/tag567.xml><?xml version="1.0" encoding="utf-8"?>
<p:tagLst xmlns:a="http://schemas.openxmlformats.org/drawingml/2006/main" xmlns:r="http://schemas.openxmlformats.org/officeDocument/2006/relationships" xmlns:p="http://schemas.openxmlformats.org/presentationml/2006/main">
  <p:tag name="AS_UNIQUEID" val="58"/>
</p:tagLst>
</file>

<file path=ppt/tags/tag568.xml><?xml version="1.0" encoding="utf-8"?>
<p:tagLst xmlns:a="http://schemas.openxmlformats.org/drawingml/2006/main" xmlns:r="http://schemas.openxmlformats.org/officeDocument/2006/relationships" xmlns:p="http://schemas.openxmlformats.org/presentationml/2006/main">
  <p:tag name="AS_UNIQUEID" val="37"/>
</p:tagLst>
</file>

<file path=ppt/tags/tag569.xml><?xml version="1.0" encoding="utf-8"?>
<p:tagLst xmlns:a="http://schemas.openxmlformats.org/drawingml/2006/main" xmlns:r="http://schemas.openxmlformats.org/officeDocument/2006/relationships" xmlns:p="http://schemas.openxmlformats.org/presentationml/2006/main">
  <p:tag name="AS_UNIQUEID" val="38"/>
</p:tagLst>
</file>

<file path=ppt/tags/tag57.xml><?xml version="1.0" encoding="utf-8"?>
<p:tagLst xmlns:a="http://schemas.openxmlformats.org/drawingml/2006/main" xmlns:r="http://schemas.openxmlformats.org/officeDocument/2006/relationships" xmlns:p="http://schemas.openxmlformats.org/presentationml/2006/main">
  <p:tag name="AS_UNIQUEID" val="50"/>
</p:tagLst>
</file>

<file path=ppt/tags/tag570.xml><?xml version="1.0" encoding="utf-8"?>
<p:tagLst xmlns:a="http://schemas.openxmlformats.org/drawingml/2006/main" xmlns:r="http://schemas.openxmlformats.org/officeDocument/2006/relationships" xmlns:p="http://schemas.openxmlformats.org/presentationml/2006/main">
  <p:tag name="AS_UNIQUEID" val="39"/>
</p:tagLst>
</file>

<file path=ppt/tags/tag571.xml><?xml version="1.0" encoding="utf-8"?>
<p:tagLst xmlns:a="http://schemas.openxmlformats.org/drawingml/2006/main" xmlns:r="http://schemas.openxmlformats.org/officeDocument/2006/relationships" xmlns:p="http://schemas.openxmlformats.org/presentationml/2006/main">
  <p:tag name="AS_UNIQUEID" val="40"/>
</p:tagLst>
</file>

<file path=ppt/tags/tag572.xml><?xml version="1.0" encoding="utf-8"?>
<p:tagLst xmlns:a="http://schemas.openxmlformats.org/drawingml/2006/main" xmlns:r="http://schemas.openxmlformats.org/officeDocument/2006/relationships" xmlns:p="http://schemas.openxmlformats.org/presentationml/2006/main">
  <p:tag name="AS_UNIQUEID" val="41"/>
</p:tagLst>
</file>

<file path=ppt/tags/tag573.xml><?xml version="1.0" encoding="utf-8"?>
<p:tagLst xmlns:a="http://schemas.openxmlformats.org/drawingml/2006/main" xmlns:r="http://schemas.openxmlformats.org/officeDocument/2006/relationships" xmlns:p="http://schemas.openxmlformats.org/presentationml/2006/main">
  <p:tag name="AS_UNIQUEID" val="42"/>
</p:tagLst>
</file>

<file path=ppt/tags/tag574.xml><?xml version="1.0" encoding="utf-8"?>
<p:tagLst xmlns:a="http://schemas.openxmlformats.org/drawingml/2006/main" xmlns:r="http://schemas.openxmlformats.org/officeDocument/2006/relationships" xmlns:p="http://schemas.openxmlformats.org/presentationml/2006/main">
  <p:tag name="AS_UNIQUEID" val="43"/>
</p:tagLst>
</file>

<file path=ppt/tags/tag575.xml><?xml version="1.0" encoding="utf-8"?>
<p:tagLst xmlns:a="http://schemas.openxmlformats.org/drawingml/2006/main" xmlns:r="http://schemas.openxmlformats.org/officeDocument/2006/relationships" xmlns:p="http://schemas.openxmlformats.org/presentationml/2006/main">
  <p:tag name="AS_UNIQUEID" val="44"/>
</p:tagLst>
</file>

<file path=ppt/tags/tag576.xml><?xml version="1.0" encoding="utf-8"?>
<p:tagLst xmlns:a="http://schemas.openxmlformats.org/drawingml/2006/main" xmlns:r="http://schemas.openxmlformats.org/officeDocument/2006/relationships" xmlns:p="http://schemas.openxmlformats.org/presentationml/2006/main">
  <p:tag name="AS_UNIQUEID" val="45"/>
</p:tagLst>
</file>

<file path=ppt/tags/tag577.xml><?xml version="1.0" encoding="utf-8"?>
<p:tagLst xmlns:a="http://schemas.openxmlformats.org/drawingml/2006/main" xmlns:r="http://schemas.openxmlformats.org/officeDocument/2006/relationships" xmlns:p="http://schemas.openxmlformats.org/presentationml/2006/main">
  <p:tag name="AS_UNIQUEID" val="46"/>
</p:tagLst>
</file>

<file path=ppt/tags/tag578.xml><?xml version="1.0" encoding="utf-8"?>
<p:tagLst xmlns:a="http://schemas.openxmlformats.org/drawingml/2006/main" xmlns:r="http://schemas.openxmlformats.org/officeDocument/2006/relationships" xmlns:p="http://schemas.openxmlformats.org/presentationml/2006/main">
  <p:tag name="AS_UNIQUEID" val="47"/>
</p:tagLst>
</file>

<file path=ppt/tags/tag579.xml><?xml version="1.0" encoding="utf-8"?>
<p:tagLst xmlns:a="http://schemas.openxmlformats.org/drawingml/2006/main" xmlns:r="http://schemas.openxmlformats.org/officeDocument/2006/relationships" xmlns:p="http://schemas.openxmlformats.org/presentationml/2006/main">
  <p:tag name="AS_UNIQUEID" val="48"/>
</p:tagLst>
</file>

<file path=ppt/tags/tag58.xml><?xml version="1.0" encoding="utf-8"?>
<p:tagLst xmlns:a="http://schemas.openxmlformats.org/drawingml/2006/main" xmlns:r="http://schemas.openxmlformats.org/officeDocument/2006/relationships" xmlns:p="http://schemas.openxmlformats.org/presentationml/2006/main">
  <p:tag name="AS_UNIQUEID" val="52"/>
</p:tagLst>
</file>

<file path=ppt/tags/tag580.xml><?xml version="1.0" encoding="utf-8"?>
<p:tagLst xmlns:a="http://schemas.openxmlformats.org/drawingml/2006/main" xmlns:r="http://schemas.openxmlformats.org/officeDocument/2006/relationships" xmlns:p="http://schemas.openxmlformats.org/presentationml/2006/main">
  <p:tag name="AS_UNIQUEID" val="49"/>
</p:tagLst>
</file>

<file path=ppt/tags/tag581.xml><?xml version="1.0" encoding="utf-8"?>
<p:tagLst xmlns:a="http://schemas.openxmlformats.org/drawingml/2006/main" xmlns:r="http://schemas.openxmlformats.org/officeDocument/2006/relationships" xmlns:p="http://schemas.openxmlformats.org/presentationml/2006/main">
  <p:tag name="AS_UNIQUEID" val="50"/>
</p:tagLst>
</file>

<file path=ppt/tags/tag582.xml><?xml version="1.0" encoding="utf-8"?>
<p:tagLst xmlns:a="http://schemas.openxmlformats.org/drawingml/2006/main" xmlns:r="http://schemas.openxmlformats.org/officeDocument/2006/relationships" xmlns:p="http://schemas.openxmlformats.org/presentationml/2006/main">
  <p:tag name="AS_UNIQUEID" val="52"/>
</p:tagLst>
</file>

<file path=ppt/tags/tag583.xml><?xml version="1.0" encoding="utf-8"?>
<p:tagLst xmlns:a="http://schemas.openxmlformats.org/drawingml/2006/main" xmlns:r="http://schemas.openxmlformats.org/officeDocument/2006/relationships" xmlns:p="http://schemas.openxmlformats.org/presentationml/2006/main">
  <p:tag name="AS_UNIQUEID" val="53"/>
</p:tagLst>
</file>

<file path=ppt/tags/tag584.xml><?xml version="1.0" encoding="utf-8"?>
<p:tagLst xmlns:a="http://schemas.openxmlformats.org/drawingml/2006/main" xmlns:r="http://schemas.openxmlformats.org/officeDocument/2006/relationships" xmlns:p="http://schemas.openxmlformats.org/presentationml/2006/main">
  <p:tag name="AS_UNIQUEID" val="56"/>
</p:tagLst>
</file>

<file path=ppt/tags/tag585.xml><?xml version="1.0" encoding="utf-8"?>
<p:tagLst xmlns:a="http://schemas.openxmlformats.org/drawingml/2006/main" xmlns:r="http://schemas.openxmlformats.org/officeDocument/2006/relationships" xmlns:p="http://schemas.openxmlformats.org/presentationml/2006/main">
  <p:tag name="AS_UNIQUEID" val="58"/>
</p:tagLst>
</file>

<file path=ppt/tags/tag586.xml><?xml version="1.0" encoding="utf-8"?>
<p:tagLst xmlns:a="http://schemas.openxmlformats.org/drawingml/2006/main" xmlns:r="http://schemas.openxmlformats.org/officeDocument/2006/relationships" xmlns:p="http://schemas.openxmlformats.org/presentationml/2006/main">
  <p:tag name="AS_UNIQUEID" val="59"/>
</p:tagLst>
</file>

<file path=ppt/tags/tag587.xml><?xml version="1.0" encoding="utf-8"?>
<p:tagLst xmlns:a="http://schemas.openxmlformats.org/drawingml/2006/main" xmlns:r="http://schemas.openxmlformats.org/officeDocument/2006/relationships" xmlns:p="http://schemas.openxmlformats.org/presentationml/2006/main">
  <p:tag name="AS_UNIQUEID" val="60"/>
</p:tagLst>
</file>

<file path=ppt/tags/tag588.xml><?xml version="1.0" encoding="utf-8"?>
<p:tagLst xmlns:a="http://schemas.openxmlformats.org/drawingml/2006/main" xmlns:r="http://schemas.openxmlformats.org/officeDocument/2006/relationships" xmlns:p="http://schemas.openxmlformats.org/presentationml/2006/main">
  <p:tag name="AS_UNIQUEID" val="61"/>
</p:tagLst>
</file>

<file path=ppt/tags/tag589.xml><?xml version="1.0" encoding="utf-8"?>
<p:tagLst xmlns:a="http://schemas.openxmlformats.org/drawingml/2006/main" xmlns:r="http://schemas.openxmlformats.org/officeDocument/2006/relationships" xmlns:p="http://schemas.openxmlformats.org/presentationml/2006/main">
  <p:tag name="AS_UNIQUEID" val="62"/>
</p:tagLst>
</file>

<file path=ppt/tags/tag59.xml><?xml version="1.0" encoding="utf-8"?>
<p:tagLst xmlns:a="http://schemas.openxmlformats.org/drawingml/2006/main" xmlns:r="http://schemas.openxmlformats.org/officeDocument/2006/relationships" xmlns:p="http://schemas.openxmlformats.org/presentationml/2006/main">
  <p:tag name="AS_UNIQUEID" val="53"/>
</p:tagLst>
</file>

<file path=ppt/tags/tag590.xml><?xml version="1.0" encoding="utf-8"?>
<p:tagLst xmlns:a="http://schemas.openxmlformats.org/drawingml/2006/main" xmlns:r="http://schemas.openxmlformats.org/officeDocument/2006/relationships" xmlns:p="http://schemas.openxmlformats.org/presentationml/2006/main">
  <p:tag name="AS_UNIQUEID" val="49"/>
</p:tagLst>
</file>

<file path=ppt/tags/tag591.xml><?xml version="1.0" encoding="utf-8"?>
<p:tagLst xmlns:a="http://schemas.openxmlformats.org/drawingml/2006/main" xmlns:r="http://schemas.openxmlformats.org/officeDocument/2006/relationships" xmlns:p="http://schemas.openxmlformats.org/presentationml/2006/main">
  <p:tag name="AS_UNIQUEID" val="66"/>
</p:tagLst>
</file>

<file path=ppt/tags/tag592.xml><?xml version="1.0" encoding="utf-8"?>
<p:tagLst xmlns:a="http://schemas.openxmlformats.org/drawingml/2006/main" xmlns:r="http://schemas.openxmlformats.org/officeDocument/2006/relationships" xmlns:p="http://schemas.openxmlformats.org/presentationml/2006/main">
  <p:tag name="AS_UNIQUEID" val="67"/>
</p:tagLst>
</file>

<file path=ppt/tags/tag593.xml><?xml version="1.0" encoding="utf-8"?>
<p:tagLst xmlns:a="http://schemas.openxmlformats.org/drawingml/2006/main" xmlns:r="http://schemas.openxmlformats.org/officeDocument/2006/relationships" xmlns:p="http://schemas.openxmlformats.org/presentationml/2006/main">
  <p:tag name="AS_UNIQUEID" val="68"/>
</p:tagLst>
</file>

<file path=ppt/tags/tag594.xml><?xml version="1.0" encoding="utf-8"?>
<p:tagLst xmlns:a="http://schemas.openxmlformats.org/drawingml/2006/main" xmlns:r="http://schemas.openxmlformats.org/officeDocument/2006/relationships" xmlns:p="http://schemas.openxmlformats.org/presentationml/2006/main">
  <p:tag name="AS_UNIQUEID" val="71"/>
</p:tagLst>
</file>

<file path=ppt/tags/tag595.xml><?xml version="1.0" encoding="utf-8"?>
<p:tagLst xmlns:a="http://schemas.openxmlformats.org/drawingml/2006/main" xmlns:r="http://schemas.openxmlformats.org/officeDocument/2006/relationships" xmlns:p="http://schemas.openxmlformats.org/presentationml/2006/main">
  <p:tag name="AS_UNIQUEID" val="73"/>
</p:tagLst>
</file>

<file path=ppt/tags/tag596.xml><?xml version="1.0" encoding="utf-8"?>
<p:tagLst xmlns:a="http://schemas.openxmlformats.org/drawingml/2006/main" xmlns:r="http://schemas.openxmlformats.org/officeDocument/2006/relationships" xmlns:p="http://schemas.openxmlformats.org/presentationml/2006/main">
  <p:tag name="AS_UNIQUEID" val="74"/>
</p:tagLst>
</file>

<file path=ppt/tags/tag597.xml><?xml version="1.0" encoding="utf-8"?>
<p:tagLst xmlns:a="http://schemas.openxmlformats.org/drawingml/2006/main" xmlns:r="http://schemas.openxmlformats.org/officeDocument/2006/relationships" xmlns:p="http://schemas.openxmlformats.org/presentationml/2006/main">
  <p:tag name="AS_UNIQUEID" val="75"/>
</p:tagLst>
</file>

<file path=ppt/tags/tag598.xml><?xml version="1.0" encoding="utf-8"?>
<p:tagLst xmlns:a="http://schemas.openxmlformats.org/drawingml/2006/main" xmlns:r="http://schemas.openxmlformats.org/officeDocument/2006/relationships" xmlns:p="http://schemas.openxmlformats.org/presentationml/2006/main">
  <p:tag name="AS_UNIQUEID" val="76"/>
</p:tagLst>
</file>

<file path=ppt/tags/tag599.xml><?xml version="1.0" encoding="utf-8"?>
<p:tagLst xmlns:a="http://schemas.openxmlformats.org/drawingml/2006/main" xmlns:r="http://schemas.openxmlformats.org/officeDocument/2006/relationships" xmlns:p="http://schemas.openxmlformats.org/presentationml/2006/main">
  <p:tag name="AS_UNIQUEID" val="77"/>
</p:tagLst>
</file>

<file path=ppt/tags/tag6.xml><?xml version="1.0" encoding="utf-8"?>
<p:tagLst xmlns:a="http://schemas.openxmlformats.org/drawingml/2006/main" xmlns:r="http://schemas.openxmlformats.org/officeDocument/2006/relationships" xmlns:p="http://schemas.openxmlformats.org/presentationml/2006/main">
  <p:tag name="AS_UNIQUEID" val="41"/>
</p:tagLst>
</file>

<file path=ppt/tags/tag60.xml><?xml version="1.0" encoding="utf-8"?>
<p:tagLst xmlns:a="http://schemas.openxmlformats.org/drawingml/2006/main" xmlns:r="http://schemas.openxmlformats.org/officeDocument/2006/relationships" xmlns:p="http://schemas.openxmlformats.org/presentationml/2006/main">
  <p:tag name="AS_UNIQUEID" val="56"/>
</p:tagLst>
</file>

<file path=ppt/tags/tag600.xml><?xml version="1.0" encoding="utf-8"?>
<p:tagLst xmlns:a="http://schemas.openxmlformats.org/drawingml/2006/main" xmlns:r="http://schemas.openxmlformats.org/officeDocument/2006/relationships" xmlns:p="http://schemas.openxmlformats.org/presentationml/2006/main">
  <p:tag name="AS_UNIQUEID" val="59"/>
</p:tagLst>
</file>

<file path=ppt/tags/tag601.xml><?xml version="1.0" encoding="utf-8"?>
<p:tagLst xmlns:a="http://schemas.openxmlformats.org/drawingml/2006/main" xmlns:r="http://schemas.openxmlformats.org/officeDocument/2006/relationships" xmlns:p="http://schemas.openxmlformats.org/presentationml/2006/main">
  <p:tag name="AS_UNIQUEID" val="60"/>
</p:tagLst>
</file>

<file path=ppt/tags/tag602.xml><?xml version="1.0" encoding="utf-8"?>
<p:tagLst xmlns:a="http://schemas.openxmlformats.org/drawingml/2006/main" xmlns:r="http://schemas.openxmlformats.org/officeDocument/2006/relationships" xmlns:p="http://schemas.openxmlformats.org/presentationml/2006/main">
  <p:tag name="AS_UNIQUEID" val="61"/>
</p:tagLst>
</file>

<file path=ppt/tags/tag603.xml><?xml version="1.0" encoding="utf-8"?>
<p:tagLst xmlns:a="http://schemas.openxmlformats.org/drawingml/2006/main" xmlns:r="http://schemas.openxmlformats.org/officeDocument/2006/relationships" xmlns:p="http://schemas.openxmlformats.org/presentationml/2006/main">
  <p:tag name="AS_UNIQUEID" val="62"/>
</p:tagLst>
</file>

<file path=ppt/tags/tag604.xml><?xml version="1.0" encoding="utf-8"?>
<p:tagLst xmlns:a="http://schemas.openxmlformats.org/drawingml/2006/main" xmlns:r="http://schemas.openxmlformats.org/officeDocument/2006/relationships" xmlns:p="http://schemas.openxmlformats.org/presentationml/2006/main">
  <p:tag name="AS_UNIQUEID" val="80"/>
</p:tagLst>
</file>

<file path=ppt/tags/tag605.xml><?xml version="1.0" encoding="utf-8"?>
<p:tagLst xmlns:a="http://schemas.openxmlformats.org/drawingml/2006/main" xmlns:r="http://schemas.openxmlformats.org/officeDocument/2006/relationships" xmlns:p="http://schemas.openxmlformats.org/presentationml/2006/main">
  <p:tag name="AS_UNIQUEID" val="81"/>
</p:tagLst>
</file>

<file path=ppt/tags/tag606.xml><?xml version="1.0" encoding="utf-8"?>
<p:tagLst xmlns:a="http://schemas.openxmlformats.org/drawingml/2006/main" xmlns:r="http://schemas.openxmlformats.org/officeDocument/2006/relationships" xmlns:p="http://schemas.openxmlformats.org/presentationml/2006/main">
  <p:tag name="AS_UNIQUEID" val="82"/>
</p:tagLst>
</file>

<file path=ppt/tags/tag607.xml><?xml version="1.0" encoding="utf-8"?>
<p:tagLst xmlns:a="http://schemas.openxmlformats.org/drawingml/2006/main" xmlns:r="http://schemas.openxmlformats.org/officeDocument/2006/relationships" xmlns:p="http://schemas.openxmlformats.org/presentationml/2006/main">
  <p:tag name="AS_UNIQUEID" val="83"/>
</p:tagLst>
</file>

<file path=ppt/tags/tag608.xml><?xml version="1.0" encoding="utf-8"?>
<p:tagLst xmlns:a="http://schemas.openxmlformats.org/drawingml/2006/main" xmlns:r="http://schemas.openxmlformats.org/officeDocument/2006/relationships" xmlns:p="http://schemas.openxmlformats.org/presentationml/2006/main">
  <p:tag name="AS_UNIQUEID" val="85"/>
</p:tagLst>
</file>

<file path=ppt/tags/tag609.xml><?xml version="1.0" encoding="utf-8"?>
<p:tagLst xmlns:a="http://schemas.openxmlformats.org/drawingml/2006/main" xmlns:r="http://schemas.openxmlformats.org/officeDocument/2006/relationships" xmlns:p="http://schemas.openxmlformats.org/presentationml/2006/main">
  <p:tag name="AS_UNIQUEID" val="59"/>
</p:tagLst>
</file>

<file path=ppt/tags/tag61.xml><?xml version="1.0" encoding="utf-8"?>
<p:tagLst xmlns:a="http://schemas.openxmlformats.org/drawingml/2006/main" xmlns:r="http://schemas.openxmlformats.org/officeDocument/2006/relationships" xmlns:p="http://schemas.openxmlformats.org/presentationml/2006/main">
  <p:tag name="AS_UNIQUEID" val="58"/>
</p:tagLst>
</file>

<file path=ppt/tags/tag610.xml><?xml version="1.0" encoding="utf-8"?>
<p:tagLst xmlns:a="http://schemas.openxmlformats.org/drawingml/2006/main" xmlns:r="http://schemas.openxmlformats.org/officeDocument/2006/relationships" xmlns:p="http://schemas.openxmlformats.org/presentationml/2006/main">
  <p:tag name="AS_UNIQUEID" val="60"/>
</p:tagLst>
</file>

<file path=ppt/tags/tag611.xml><?xml version="1.0" encoding="utf-8"?>
<p:tagLst xmlns:a="http://schemas.openxmlformats.org/drawingml/2006/main" xmlns:r="http://schemas.openxmlformats.org/officeDocument/2006/relationships" xmlns:p="http://schemas.openxmlformats.org/presentationml/2006/main">
  <p:tag name="AS_UNIQUEID" val="61"/>
</p:tagLst>
</file>

<file path=ppt/tags/tag612.xml><?xml version="1.0" encoding="utf-8"?>
<p:tagLst xmlns:a="http://schemas.openxmlformats.org/drawingml/2006/main" xmlns:r="http://schemas.openxmlformats.org/officeDocument/2006/relationships" xmlns:p="http://schemas.openxmlformats.org/presentationml/2006/main">
  <p:tag name="AS_UNIQUEID" val="62"/>
</p:tagLst>
</file>

<file path=ppt/tags/tag613.xml><?xml version="1.0" encoding="utf-8"?>
<p:tagLst xmlns:a="http://schemas.openxmlformats.org/drawingml/2006/main" xmlns:r="http://schemas.openxmlformats.org/officeDocument/2006/relationships" xmlns:p="http://schemas.openxmlformats.org/presentationml/2006/main">
  <p:tag name="AS_UNIQUEID" val="80"/>
</p:tagLst>
</file>

<file path=ppt/tags/tag614.xml><?xml version="1.0" encoding="utf-8"?>
<p:tagLst xmlns:a="http://schemas.openxmlformats.org/drawingml/2006/main" xmlns:r="http://schemas.openxmlformats.org/officeDocument/2006/relationships" xmlns:p="http://schemas.openxmlformats.org/presentationml/2006/main">
  <p:tag name="AS_UNIQUEID" val="81"/>
</p:tagLst>
</file>

<file path=ppt/tags/tag615.xml><?xml version="1.0" encoding="utf-8"?>
<p:tagLst xmlns:a="http://schemas.openxmlformats.org/drawingml/2006/main" xmlns:r="http://schemas.openxmlformats.org/officeDocument/2006/relationships" xmlns:p="http://schemas.openxmlformats.org/presentationml/2006/main">
  <p:tag name="AS_UNIQUEID" val="82"/>
</p:tagLst>
</file>

<file path=ppt/tags/tag616.xml><?xml version="1.0" encoding="utf-8"?>
<p:tagLst xmlns:a="http://schemas.openxmlformats.org/drawingml/2006/main" xmlns:r="http://schemas.openxmlformats.org/officeDocument/2006/relationships" xmlns:p="http://schemas.openxmlformats.org/presentationml/2006/main">
  <p:tag name="AS_UNIQUEID" val="83"/>
</p:tagLst>
</file>

<file path=ppt/tags/tag617.xml><?xml version="1.0" encoding="utf-8"?>
<p:tagLst xmlns:a="http://schemas.openxmlformats.org/drawingml/2006/main" xmlns:r="http://schemas.openxmlformats.org/officeDocument/2006/relationships" xmlns:p="http://schemas.openxmlformats.org/presentationml/2006/main">
  <p:tag name="AS_UNIQUEID" val="80"/>
</p:tagLst>
</file>

<file path=ppt/tags/tag618.xml><?xml version="1.0" encoding="utf-8"?>
<p:tagLst xmlns:a="http://schemas.openxmlformats.org/drawingml/2006/main" xmlns:r="http://schemas.openxmlformats.org/officeDocument/2006/relationships" xmlns:p="http://schemas.openxmlformats.org/presentationml/2006/main">
  <p:tag name="AS_UNIQUEID" val="81"/>
</p:tagLst>
</file>

<file path=ppt/tags/tag619.xml><?xml version="1.0" encoding="utf-8"?>
<p:tagLst xmlns:a="http://schemas.openxmlformats.org/drawingml/2006/main" xmlns:r="http://schemas.openxmlformats.org/officeDocument/2006/relationships" xmlns:p="http://schemas.openxmlformats.org/presentationml/2006/main">
  <p:tag name="AS_UNIQUEID" val="82"/>
</p:tagLst>
</file>

<file path=ppt/tags/tag62.xml><?xml version="1.0" encoding="utf-8"?>
<p:tagLst xmlns:a="http://schemas.openxmlformats.org/drawingml/2006/main" xmlns:r="http://schemas.openxmlformats.org/officeDocument/2006/relationships" xmlns:p="http://schemas.openxmlformats.org/presentationml/2006/main">
  <p:tag name="AS_UNIQUEID" val="49"/>
</p:tagLst>
</file>

<file path=ppt/tags/tag620.xml><?xml version="1.0" encoding="utf-8"?>
<p:tagLst xmlns:a="http://schemas.openxmlformats.org/drawingml/2006/main" xmlns:r="http://schemas.openxmlformats.org/officeDocument/2006/relationships" xmlns:p="http://schemas.openxmlformats.org/presentationml/2006/main">
  <p:tag name="AS_UNIQUEID" val="83"/>
</p:tagLst>
</file>

<file path=ppt/tags/tag621.xml><?xml version="1.0" encoding="utf-8"?>
<p:tagLst xmlns:a="http://schemas.openxmlformats.org/drawingml/2006/main" xmlns:r="http://schemas.openxmlformats.org/officeDocument/2006/relationships" xmlns:p="http://schemas.openxmlformats.org/presentationml/2006/main">
  <p:tag name="AS_UNIQUEID" val="80"/>
</p:tagLst>
</file>

<file path=ppt/tags/tag622.xml><?xml version="1.0" encoding="utf-8"?>
<p:tagLst xmlns:a="http://schemas.openxmlformats.org/drawingml/2006/main" xmlns:r="http://schemas.openxmlformats.org/officeDocument/2006/relationships" xmlns:p="http://schemas.openxmlformats.org/presentationml/2006/main">
  <p:tag name="AS_UNIQUEID" val="81"/>
</p:tagLst>
</file>

<file path=ppt/tags/tag623.xml><?xml version="1.0" encoding="utf-8"?>
<p:tagLst xmlns:a="http://schemas.openxmlformats.org/drawingml/2006/main" xmlns:r="http://schemas.openxmlformats.org/officeDocument/2006/relationships" xmlns:p="http://schemas.openxmlformats.org/presentationml/2006/main">
  <p:tag name="AS_UNIQUEID" val="82"/>
</p:tagLst>
</file>

<file path=ppt/tags/tag624.xml><?xml version="1.0" encoding="utf-8"?>
<p:tagLst xmlns:a="http://schemas.openxmlformats.org/drawingml/2006/main" xmlns:r="http://schemas.openxmlformats.org/officeDocument/2006/relationships" xmlns:p="http://schemas.openxmlformats.org/presentationml/2006/main">
  <p:tag name="AS_UNIQUEID" val="83"/>
</p:tagLst>
</file>

<file path=ppt/tags/tag625.xml><?xml version="1.0" encoding="utf-8"?>
<p:tagLst xmlns:a="http://schemas.openxmlformats.org/drawingml/2006/main" xmlns:r="http://schemas.openxmlformats.org/officeDocument/2006/relationships" xmlns:p="http://schemas.openxmlformats.org/presentationml/2006/main">
  <p:tag name="AS_UNIQUEID" val="80"/>
</p:tagLst>
</file>

<file path=ppt/tags/tag626.xml><?xml version="1.0" encoding="utf-8"?>
<p:tagLst xmlns:a="http://schemas.openxmlformats.org/drawingml/2006/main" xmlns:r="http://schemas.openxmlformats.org/officeDocument/2006/relationships" xmlns:p="http://schemas.openxmlformats.org/presentationml/2006/main">
  <p:tag name="AS_UNIQUEID" val="81"/>
</p:tagLst>
</file>

<file path=ppt/tags/tag627.xml><?xml version="1.0" encoding="utf-8"?>
<p:tagLst xmlns:a="http://schemas.openxmlformats.org/drawingml/2006/main" xmlns:r="http://schemas.openxmlformats.org/officeDocument/2006/relationships" xmlns:p="http://schemas.openxmlformats.org/presentationml/2006/main">
  <p:tag name="AS_UNIQUEID" val="82"/>
</p:tagLst>
</file>

<file path=ppt/tags/tag628.xml><?xml version="1.0" encoding="utf-8"?>
<p:tagLst xmlns:a="http://schemas.openxmlformats.org/drawingml/2006/main" xmlns:r="http://schemas.openxmlformats.org/officeDocument/2006/relationships" xmlns:p="http://schemas.openxmlformats.org/presentationml/2006/main">
  <p:tag name="AS_UNIQUEID" val="83"/>
</p:tagLst>
</file>

<file path=ppt/tags/tag629.xml><?xml version="1.0" encoding="utf-8"?>
<p:tagLst xmlns:a="http://schemas.openxmlformats.org/drawingml/2006/main" xmlns:r="http://schemas.openxmlformats.org/officeDocument/2006/relationships" xmlns:p="http://schemas.openxmlformats.org/presentationml/2006/main">
  <p:tag name="AS_UNIQUEID" val="59"/>
</p:tagLst>
</file>

<file path=ppt/tags/tag63.xml><?xml version="1.0" encoding="utf-8"?>
<p:tagLst xmlns:a="http://schemas.openxmlformats.org/drawingml/2006/main" xmlns:r="http://schemas.openxmlformats.org/officeDocument/2006/relationships" xmlns:p="http://schemas.openxmlformats.org/presentationml/2006/main">
  <p:tag name="AS_UNIQUEID" val="50"/>
</p:tagLst>
</file>

<file path=ppt/tags/tag630.xml><?xml version="1.0" encoding="utf-8"?>
<p:tagLst xmlns:a="http://schemas.openxmlformats.org/drawingml/2006/main" xmlns:r="http://schemas.openxmlformats.org/officeDocument/2006/relationships" xmlns:p="http://schemas.openxmlformats.org/presentationml/2006/main">
  <p:tag name="AS_UNIQUEID" val="60"/>
</p:tagLst>
</file>

<file path=ppt/tags/tag631.xml><?xml version="1.0" encoding="utf-8"?>
<p:tagLst xmlns:a="http://schemas.openxmlformats.org/drawingml/2006/main" xmlns:r="http://schemas.openxmlformats.org/officeDocument/2006/relationships" xmlns:p="http://schemas.openxmlformats.org/presentationml/2006/main">
  <p:tag name="AS_UNIQUEID" val="61"/>
</p:tagLst>
</file>

<file path=ppt/tags/tag632.xml><?xml version="1.0" encoding="utf-8"?>
<p:tagLst xmlns:a="http://schemas.openxmlformats.org/drawingml/2006/main" xmlns:r="http://schemas.openxmlformats.org/officeDocument/2006/relationships" xmlns:p="http://schemas.openxmlformats.org/presentationml/2006/main">
  <p:tag name="AS_UNIQUEID" val="62"/>
</p:tagLst>
</file>

<file path=ppt/tags/tag633.xml><?xml version="1.0" encoding="utf-8"?>
<p:tagLst xmlns:a="http://schemas.openxmlformats.org/drawingml/2006/main" xmlns:r="http://schemas.openxmlformats.org/officeDocument/2006/relationships" xmlns:p="http://schemas.openxmlformats.org/presentationml/2006/main">
  <p:tag name="AS_UNIQUEID" val="59"/>
</p:tagLst>
</file>

<file path=ppt/tags/tag634.xml><?xml version="1.0" encoding="utf-8"?>
<p:tagLst xmlns:a="http://schemas.openxmlformats.org/drawingml/2006/main" xmlns:r="http://schemas.openxmlformats.org/officeDocument/2006/relationships" xmlns:p="http://schemas.openxmlformats.org/presentationml/2006/main">
  <p:tag name="AS_UNIQUEID" val="60"/>
</p:tagLst>
</file>

<file path=ppt/tags/tag635.xml><?xml version="1.0" encoding="utf-8"?>
<p:tagLst xmlns:a="http://schemas.openxmlformats.org/drawingml/2006/main" xmlns:r="http://schemas.openxmlformats.org/officeDocument/2006/relationships" xmlns:p="http://schemas.openxmlformats.org/presentationml/2006/main">
  <p:tag name="AS_UNIQUEID" val="61"/>
</p:tagLst>
</file>

<file path=ppt/tags/tag636.xml><?xml version="1.0" encoding="utf-8"?>
<p:tagLst xmlns:a="http://schemas.openxmlformats.org/drawingml/2006/main" xmlns:r="http://schemas.openxmlformats.org/officeDocument/2006/relationships" xmlns:p="http://schemas.openxmlformats.org/presentationml/2006/main">
  <p:tag name="AS_UNIQUEID" val="62"/>
</p:tagLst>
</file>

<file path=ppt/tags/tag637.xml><?xml version="1.0" encoding="utf-8"?>
<p:tagLst xmlns:a="http://schemas.openxmlformats.org/drawingml/2006/main" xmlns:r="http://schemas.openxmlformats.org/officeDocument/2006/relationships" xmlns:p="http://schemas.openxmlformats.org/presentationml/2006/main">
  <p:tag name="AS_UNIQUEID" val="59"/>
</p:tagLst>
</file>

<file path=ppt/tags/tag638.xml><?xml version="1.0" encoding="utf-8"?>
<p:tagLst xmlns:a="http://schemas.openxmlformats.org/drawingml/2006/main" xmlns:r="http://schemas.openxmlformats.org/officeDocument/2006/relationships" xmlns:p="http://schemas.openxmlformats.org/presentationml/2006/main">
  <p:tag name="AS_UNIQUEID" val="60"/>
</p:tagLst>
</file>

<file path=ppt/tags/tag639.xml><?xml version="1.0" encoding="utf-8"?>
<p:tagLst xmlns:a="http://schemas.openxmlformats.org/drawingml/2006/main" xmlns:r="http://schemas.openxmlformats.org/officeDocument/2006/relationships" xmlns:p="http://schemas.openxmlformats.org/presentationml/2006/main">
  <p:tag name="AS_UNIQUEID" val="61"/>
</p:tagLst>
</file>

<file path=ppt/tags/tag64.xml><?xml version="1.0" encoding="utf-8"?>
<p:tagLst xmlns:a="http://schemas.openxmlformats.org/drawingml/2006/main" xmlns:r="http://schemas.openxmlformats.org/officeDocument/2006/relationships" xmlns:p="http://schemas.openxmlformats.org/presentationml/2006/main">
  <p:tag name="AS_UNIQUEID" val="52"/>
</p:tagLst>
</file>

<file path=ppt/tags/tag640.xml><?xml version="1.0" encoding="utf-8"?>
<p:tagLst xmlns:a="http://schemas.openxmlformats.org/drawingml/2006/main" xmlns:r="http://schemas.openxmlformats.org/officeDocument/2006/relationships" xmlns:p="http://schemas.openxmlformats.org/presentationml/2006/main">
  <p:tag name="AS_UNIQUEID" val="62"/>
</p:tagLst>
</file>

<file path=ppt/tags/tag641.xml><?xml version="1.0" encoding="utf-8"?>
<p:tagLst xmlns:a="http://schemas.openxmlformats.org/drawingml/2006/main" xmlns:r="http://schemas.openxmlformats.org/officeDocument/2006/relationships" xmlns:p="http://schemas.openxmlformats.org/presentationml/2006/main">
  <p:tag name="AS_UNIQUEID" val="59"/>
</p:tagLst>
</file>

<file path=ppt/tags/tag642.xml><?xml version="1.0" encoding="utf-8"?>
<p:tagLst xmlns:a="http://schemas.openxmlformats.org/drawingml/2006/main" xmlns:r="http://schemas.openxmlformats.org/officeDocument/2006/relationships" xmlns:p="http://schemas.openxmlformats.org/presentationml/2006/main">
  <p:tag name="AS_UNIQUEID" val="60"/>
</p:tagLst>
</file>

<file path=ppt/tags/tag643.xml><?xml version="1.0" encoding="utf-8"?>
<p:tagLst xmlns:a="http://schemas.openxmlformats.org/drawingml/2006/main" xmlns:r="http://schemas.openxmlformats.org/officeDocument/2006/relationships" xmlns:p="http://schemas.openxmlformats.org/presentationml/2006/main">
  <p:tag name="AS_UNIQUEID" val="61"/>
</p:tagLst>
</file>

<file path=ppt/tags/tag644.xml><?xml version="1.0" encoding="utf-8"?>
<p:tagLst xmlns:a="http://schemas.openxmlformats.org/drawingml/2006/main" xmlns:r="http://schemas.openxmlformats.org/officeDocument/2006/relationships" xmlns:p="http://schemas.openxmlformats.org/presentationml/2006/main">
  <p:tag name="AS_UNIQUEID" val="62"/>
</p:tagLst>
</file>

<file path=ppt/tags/tag645.xml><?xml version="1.0" encoding="utf-8"?>
<p:tagLst xmlns:a="http://schemas.openxmlformats.org/drawingml/2006/main" xmlns:r="http://schemas.openxmlformats.org/officeDocument/2006/relationships" xmlns:p="http://schemas.openxmlformats.org/presentationml/2006/main">
  <p:tag name="AS_UNIQUEID" val="59"/>
</p:tagLst>
</file>

<file path=ppt/tags/tag646.xml><?xml version="1.0" encoding="utf-8"?>
<p:tagLst xmlns:a="http://schemas.openxmlformats.org/drawingml/2006/main" xmlns:r="http://schemas.openxmlformats.org/officeDocument/2006/relationships" xmlns:p="http://schemas.openxmlformats.org/presentationml/2006/main">
  <p:tag name="AS_UNIQUEID" val="60"/>
</p:tagLst>
</file>

<file path=ppt/tags/tag647.xml><?xml version="1.0" encoding="utf-8"?>
<p:tagLst xmlns:a="http://schemas.openxmlformats.org/drawingml/2006/main" xmlns:r="http://schemas.openxmlformats.org/officeDocument/2006/relationships" xmlns:p="http://schemas.openxmlformats.org/presentationml/2006/main">
  <p:tag name="AS_UNIQUEID" val="61"/>
</p:tagLst>
</file>

<file path=ppt/tags/tag648.xml><?xml version="1.0" encoding="utf-8"?>
<p:tagLst xmlns:a="http://schemas.openxmlformats.org/drawingml/2006/main" xmlns:r="http://schemas.openxmlformats.org/officeDocument/2006/relationships" xmlns:p="http://schemas.openxmlformats.org/presentationml/2006/main">
  <p:tag name="AS_UNIQUEID" val="62"/>
</p:tagLst>
</file>

<file path=ppt/tags/tag649.xml><?xml version="1.0" encoding="utf-8"?>
<p:tagLst xmlns:a="http://schemas.openxmlformats.org/drawingml/2006/main" xmlns:r="http://schemas.openxmlformats.org/officeDocument/2006/relationships" xmlns:p="http://schemas.openxmlformats.org/presentationml/2006/main">
  <p:tag name="AS_UNIQUEID" val="59"/>
</p:tagLst>
</file>

<file path=ppt/tags/tag65.xml><?xml version="1.0" encoding="utf-8"?>
<p:tagLst xmlns:a="http://schemas.openxmlformats.org/drawingml/2006/main" xmlns:r="http://schemas.openxmlformats.org/officeDocument/2006/relationships" xmlns:p="http://schemas.openxmlformats.org/presentationml/2006/main">
  <p:tag name="AS_UNIQUEID" val="53"/>
</p:tagLst>
</file>

<file path=ppt/tags/tag650.xml><?xml version="1.0" encoding="utf-8"?>
<p:tagLst xmlns:a="http://schemas.openxmlformats.org/drawingml/2006/main" xmlns:r="http://schemas.openxmlformats.org/officeDocument/2006/relationships" xmlns:p="http://schemas.openxmlformats.org/presentationml/2006/main">
  <p:tag name="AS_UNIQUEID" val="60"/>
</p:tagLst>
</file>

<file path=ppt/tags/tag651.xml><?xml version="1.0" encoding="utf-8"?>
<p:tagLst xmlns:a="http://schemas.openxmlformats.org/drawingml/2006/main" xmlns:r="http://schemas.openxmlformats.org/officeDocument/2006/relationships" xmlns:p="http://schemas.openxmlformats.org/presentationml/2006/main">
  <p:tag name="AS_UNIQUEID" val="61"/>
</p:tagLst>
</file>

<file path=ppt/tags/tag652.xml><?xml version="1.0" encoding="utf-8"?>
<p:tagLst xmlns:a="http://schemas.openxmlformats.org/drawingml/2006/main" xmlns:r="http://schemas.openxmlformats.org/officeDocument/2006/relationships" xmlns:p="http://schemas.openxmlformats.org/presentationml/2006/main">
  <p:tag name="AS_UNIQUEID" val="62"/>
</p:tagLst>
</file>

<file path=ppt/tags/tag653.xml><?xml version="1.0" encoding="utf-8"?>
<p:tagLst xmlns:a="http://schemas.openxmlformats.org/drawingml/2006/main" xmlns:r="http://schemas.openxmlformats.org/officeDocument/2006/relationships" xmlns:p="http://schemas.openxmlformats.org/presentationml/2006/main">
  <p:tag name="AS_UNIQUEID" val="59"/>
</p:tagLst>
</file>

<file path=ppt/tags/tag654.xml><?xml version="1.0" encoding="utf-8"?>
<p:tagLst xmlns:a="http://schemas.openxmlformats.org/drawingml/2006/main" xmlns:r="http://schemas.openxmlformats.org/officeDocument/2006/relationships" xmlns:p="http://schemas.openxmlformats.org/presentationml/2006/main">
  <p:tag name="AS_UNIQUEID" val="60"/>
</p:tagLst>
</file>

<file path=ppt/tags/tag655.xml><?xml version="1.0" encoding="utf-8"?>
<p:tagLst xmlns:a="http://schemas.openxmlformats.org/drawingml/2006/main" xmlns:r="http://schemas.openxmlformats.org/officeDocument/2006/relationships" xmlns:p="http://schemas.openxmlformats.org/presentationml/2006/main">
  <p:tag name="AS_UNIQUEID" val="61"/>
</p:tagLst>
</file>

<file path=ppt/tags/tag656.xml><?xml version="1.0" encoding="utf-8"?>
<p:tagLst xmlns:a="http://schemas.openxmlformats.org/drawingml/2006/main" xmlns:r="http://schemas.openxmlformats.org/officeDocument/2006/relationships" xmlns:p="http://schemas.openxmlformats.org/presentationml/2006/main">
  <p:tag name="AS_UNIQUEID" val="62"/>
</p:tagLst>
</file>

<file path=ppt/tags/tag657.xml><?xml version="1.0" encoding="utf-8"?>
<p:tagLst xmlns:a="http://schemas.openxmlformats.org/drawingml/2006/main" xmlns:r="http://schemas.openxmlformats.org/officeDocument/2006/relationships" xmlns:p="http://schemas.openxmlformats.org/presentationml/2006/main">
  <p:tag name="AS_UNIQUEID" val="59"/>
</p:tagLst>
</file>

<file path=ppt/tags/tag658.xml><?xml version="1.0" encoding="utf-8"?>
<p:tagLst xmlns:a="http://schemas.openxmlformats.org/drawingml/2006/main" xmlns:r="http://schemas.openxmlformats.org/officeDocument/2006/relationships" xmlns:p="http://schemas.openxmlformats.org/presentationml/2006/main">
  <p:tag name="AS_UNIQUEID" val="60"/>
</p:tagLst>
</file>

<file path=ppt/tags/tag659.xml><?xml version="1.0" encoding="utf-8"?>
<p:tagLst xmlns:a="http://schemas.openxmlformats.org/drawingml/2006/main" xmlns:r="http://schemas.openxmlformats.org/officeDocument/2006/relationships" xmlns:p="http://schemas.openxmlformats.org/presentationml/2006/main">
  <p:tag name="AS_UNIQUEID" val="61"/>
</p:tagLst>
</file>

<file path=ppt/tags/tag66.xml><?xml version="1.0" encoding="utf-8"?>
<p:tagLst xmlns:a="http://schemas.openxmlformats.org/drawingml/2006/main" xmlns:r="http://schemas.openxmlformats.org/officeDocument/2006/relationships" xmlns:p="http://schemas.openxmlformats.org/presentationml/2006/main">
  <p:tag name="AS_UNIQUEID" val="56"/>
</p:tagLst>
</file>

<file path=ppt/tags/tag660.xml><?xml version="1.0" encoding="utf-8"?>
<p:tagLst xmlns:a="http://schemas.openxmlformats.org/drawingml/2006/main" xmlns:r="http://schemas.openxmlformats.org/officeDocument/2006/relationships" xmlns:p="http://schemas.openxmlformats.org/presentationml/2006/main">
  <p:tag name="AS_UNIQUEID" val="62"/>
</p:tagLst>
</file>

<file path=ppt/tags/tag661.xml><?xml version="1.0" encoding="utf-8"?>
<p:tagLst xmlns:a="http://schemas.openxmlformats.org/drawingml/2006/main" xmlns:r="http://schemas.openxmlformats.org/officeDocument/2006/relationships" xmlns:p="http://schemas.openxmlformats.org/presentationml/2006/main">
  <p:tag name="AS_UNIQUEID" val="86"/>
</p:tagLst>
</file>

<file path=ppt/tags/tag662.xml><?xml version="1.0" encoding="utf-8"?>
<p:tagLst xmlns:a="http://schemas.openxmlformats.org/drawingml/2006/main" xmlns:r="http://schemas.openxmlformats.org/officeDocument/2006/relationships" xmlns:p="http://schemas.openxmlformats.org/presentationml/2006/main">
  <p:tag name="AS_UNIQUEID" val="87"/>
</p:tagLst>
</file>

<file path=ppt/tags/tag663.xml><?xml version="1.0" encoding="utf-8"?>
<p:tagLst xmlns:a="http://schemas.openxmlformats.org/drawingml/2006/main" xmlns:r="http://schemas.openxmlformats.org/officeDocument/2006/relationships" xmlns:p="http://schemas.openxmlformats.org/presentationml/2006/main">
  <p:tag name="AS_UNIQUEID" val="88"/>
</p:tagLst>
</file>

<file path=ppt/tags/tag664.xml><?xml version="1.0" encoding="utf-8"?>
<p:tagLst xmlns:a="http://schemas.openxmlformats.org/drawingml/2006/main" xmlns:r="http://schemas.openxmlformats.org/officeDocument/2006/relationships" xmlns:p="http://schemas.openxmlformats.org/presentationml/2006/main">
  <p:tag name="AS_UNIQUEID" val="89"/>
</p:tagLst>
</file>

<file path=ppt/tags/tag665.xml><?xml version="1.0" encoding="utf-8"?>
<p:tagLst xmlns:a="http://schemas.openxmlformats.org/drawingml/2006/main" xmlns:r="http://schemas.openxmlformats.org/officeDocument/2006/relationships" xmlns:p="http://schemas.openxmlformats.org/presentationml/2006/main">
  <p:tag name="AS_UNIQUEID" val="59"/>
</p:tagLst>
</file>

<file path=ppt/tags/tag666.xml><?xml version="1.0" encoding="utf-8"?>
<p:tagLst xmlns:a="http://schemas.openxmlformats.org/drawingml/2006/main" xmlns:r="http://schemas.openxmlformats.org/officeDocument/2006/relationships" xmlns:p="http://schemas.openxmlformats.org/presentationml/2006/main">
  <p:tag name="AS_UNIQUEID" val="60"/>
</p:tagLst>
</file>

<file path=ppt/tags/tag667.xml><?xml version="1.0" encoding="utf-8"?>
<p:tagLst xmlns:a="http://schemas.openxmlformats.org/drawingml/2006/main" xmlns:r="http://schemas.openxmlformats.org/officeDocument/2006/relationships" xmlns:p="http://schemas.openxmlformats.org/presentationml/2006/main">
  <p:tag name="AS_UNIQUEID" val="61"/>
</p:tagLst>
</file>

<file path=ppt/tags/tag668.xml><?xml version="1.0" encoding="utf-8"?>
<p:tagLst xmlns:a="http://schemas.openxmlformats.org/drawingml/2006/main" xmlns:r="http://schemas.openxmlformats.org/officeDocument/2006/relationships" xmlns:p="http://schemas.openxmlformats.org/presentationml/2006/main">
  <p:tag name="AS_UNIQUEID" val="62"/>
</p:tagLst>
</file>

<file path=ppt/tags/tag669.xml><?xml version="1.0" encoding="utf-8"?>
<p:tagLst xmlns:a="http://schemas.openxmlformats.org/drawingml/2006/main" xmlns:r="http://schemas.openxmlformats.org/officeDocument/2006/relationships" xmlns:p="http://schemas.openxmlformats.org/presentationml/2006/main">
  <p:tag name="AS_UNIQUEID" val="59"/>
</p:tagLst>
</file>

<file path=ppt/tags/tag67.xml><?xml version="1.0" encoding="utf-8"?>
<p:tagLst xmlns:a="http://schemas.openxmlformats.org/drawingml/2006/main" xmlns:r="http://schemas.openxmlformats.org/officeDocument/2006/relationships" xmlns:p="http://schemas.openxmlformats.org/presentationml/2006/main">
  <p:tag name="AS_UNIQUEID" val="58"/>
</p:tagLst>
</file>

<file path=ppt/tags/tag670.xml><?xml version="1.0" encoding="utf-8"?>
<p:tagLst xmlns:a="http://schemas.openxmlformats.org/drawingml/2006/main" xmlns:r="http://schemas.openxmlformats.org/officeDocument/2006/relationships" xmlns:p="http://schemas.openxmlformats.org/presentationml/2006/main">
  <p:tag name="AS_UNIQUEID" val="60"/>
</p:tagLst>
</file>

<file path=ppt/tags/tag671.xml><?xml version="1.0" encoding="utf-8"?>
<p:tagLst xmlns:a="http://schemas.openxmlformats.org/drawingml/2006/main" xmlns:r="http://schemas.openxmlformats.org/officeDocument/2006/relationships" xmlns:p="http://schemas.openxmlformats.org/presentationml/2006/main">
  <p:tag name="AS_UNIQUEID" val="61"/>
</p:tagLst>
</file>

<file path=ppt/tags/tag672.xml><?xml version="1.0" encoding="utf-8"?>
<p:tagLst xmlns:a="http://schemas.openxmlformats.org/drawingml/2006/main" xmlns:r="http://schemas.openxmlformats.org/officeDocument/2006/relationships" xmlns:p="http://schemas.openxmlformats.org/presentationml/2006/main">
  <p:tag name="AS_UNIQUEID" val="62"/>
</p:tagLst>
</file>

<file path=ppt/tags/tag673.xml><?xml version="1.0" encoding="utf-8"?>
<p:tagLst xmlns:a="http://schemas.openxmlformats.org/drawingml/2006/main" xmlns:r="http://schemas.openxmlformats.org/officeDocument/2006/relationships" xmlns:p="http://schemas.openxmlformats.org/presentationml/2006/main">
  <p:tag name="AS_UNIQUEID" val="49"/>
</p:tagLst>
</file>

<file path=ppt/tags/tag674.xml><?xml version="1.0" encoding="utf-8"?>
<p:tagLst xmlns:a="http://schemas.openxmlformats.org/drawingml/2006/main" xmlns:r="http://schemas.openxmlformats.org/officeDocument/2006/relationships" xmlns:p="http://schemas.openxmlformats.org/presentationml/2006/main">
  <p:tag name="AS_UNIQUEID" val="50"/>
</p:tagLst>
</file>

<file path=ppt/tags/tag675.xml><?xml version="1.0" encoding="utf-8"?>
<p:tagLst xmlns:a="http://schemas.openxmlformats.org/drawingml/2006/main" xmlns:r="http://schemas.openxmlformats.org/officeDocument/2006/relationships" xmlns:p="http://schemas.openxmlformats.org/presentationml/2006/main">
  <p:tag name="AS_UNIQUEID" val="51"/>
</p:tagLst>
</file>

<file path=ppt/tags/tag676.xml><?xml version="1.0" encoding="utf-8"?>
<p:tagLst xmlns:a="http://schemas.openxmlformats.org/drawingml/2006/main" xmlns:r="http://schemas.openxmlformats.org/officeDocument/2006/relationships" xmlns:p="http://schemas.openxmlformats.org/presentationml/2006/main">
  <p:tag name="AS_UNIQUEID" val="52"/>
</p:tagLst>
</file>

<file path=ppt/tags/tag677.xml><?xml version="1.0" encoding="utf-8"?>
<p:tagLst xmlns:a="http://schemas.openxmlformats.org/drawingml/2006/main" xmlns:r="http://schemas.openxmlformats.org/officeDocument/2006/relationships" xmlns:p="http://schemas.openxmlformats.org/presentationml/2006/main">
  <p:tag name="AS_UNIQUEID" val="53"/>
</p:tagLst>
</file>

<file path=ppt/tags/tag678.xml><?xml version="1.0" encoding="utf-8"?>
<p:tagLst xmlns:a="http://schemas.openxmlformats.org/drawingml/2006/main" xmlns:r="http://schemas.openxmlformats.org/officeDocument/2006/relationships" xmlns:p="http://schemas.openxmlformats.org/presentationml/2006/main">
  <p:tag name="AS_UNIQUEID" val="58"/>
</p:tagLst>
</file>

<file path=ppt/tags/tag679.xml><?xml version="1.0" encoding="utf-8"?>
<p:tagLst xmlns:a="http://schemas.openxmlformats.org/drawingml/2006/main" xmlns:r="http://schemas.openxmlformats.org/officeDocument/2006/relationships" xmlns:p="http://schemas.openxmlformats.org/presentationml/2006/main">
  <p:tag name="AS_UNIQUEID" val="49"/>
</p:tagLst>
</file>

<file path=ppt/tags/tag68.xml><?xml version="1.0" encoding="utf-8"?>
<p:tagLst xmlns:a="http://schemas.openxmlformats.org/drawingml/2006/main" xmlns:r="http://schemas.openxmlformats.org/officeDocument/2006/relationships" xmlns:p="http://schemas.openxmlformats.org/presentationml/2006/main">
  <p:tag name="AS_UNIQUEID" val="49"/>
</p:tagLst>
</file>

<file path=ppt/tags/tag680.xml><?xml version="1.0" encoding="utf-8"?>
<p:tagLst xmlns:a="http://schemas.openxmlformats.org/drawingml/2006/main" xmlns:r="http://schemas.openxmlformats.org/officeDocument/2006/relationships" xmlns:p="http://schemas.openxmlformats.org/presentationml/2006/main">
  <p:tag name="AS_UNIQUEID" val="50"/>
</p:tagLst>
</file>

<file path=ppt/tags/tag681.xml><?xml version="1.0" encoding="utf-8"?>
<p:tagLst xmlns:a="http://schemas.openxmlformats.org/drawingml/2006/main" xmlns:r="http://schemas.openxmlformats.org/officeDocument/2006/relationships" xmlns:p="http://schemas.openxmlformats.org/presentationml/2006/main">
  <p:tag name="AS_UNIQUEID" val="52"/>
</p:tagLst>
</file>

<file path=ppt/tags/tag682.xml><?xml version="1.0" encoding="utf-8"?>
<p:tagLst xmlns:a="http://schemas.openxmlformats.org/drawingml/2006/main" xmlns:r="http://schemas.openxmlformats.org/officeDocument/2006/relationships" xmlns:p="http://schemas.openxmlformats.org/presentationml/2006/main">
  <p:tag name="AS_UNIQUEID" val="53"/>
</p:tagLst>
</file>

<file path=ppt/tags/tag683.xml><?xml version="1.0" encoding="utf-8"?>
<p:tagLst xmlns:a="http://schemas.openxmlformats.org/drawingml/2006/main" xmlns:r="http://schemas.openxmlformats.org/officeDocument/2006/relationships" xmlns:p="http://schemas.openxmlformats.org/presentationml/2006/main">
  <p:tag name="AS_UNIQUEID" val="58"/>
</p:tagLst>
</file>

<file path=ppt/tags/tag684.xml><?xml version="1.0" encoding="utf-8"?>
<p:tagLst xmlns:a="http://schemas.openxmlformats.org/drawingml/2006/main" xmlns:r="http://schemas.openxmlformats.org/officeDocument/2006/relationships" xmlns:p="http://schemas.openxmlformats.org/presentationml/2006/main">
  <p:tag name="AS_UNIQUEID" val="64"/>
</p:tagLst>
</file>

<file path=ppt/tags/tag685.xml><?xml version="1.0" encoding="utf-8"?>
<p:tagLst xmlns:a="http://schemas.openxmlformats.org/drawingml/2006/main" xmlns:r="http://schemas.openxmlformats.org/officeDocument/2006/relationships" xmlns:p="http://schemas.openxmlformats.org/presentationml/2006/main">
  <p:tag name="AS_UNIQUEID" val="59"/>
</p:tagLst>
</file>

<file path=ppt/tags/tag686.xml><?xml version="1.0" encoding="utf-8"?>
<p:tagLst xmlns:a="http://schemas.openxmlformats.org/drawingml/2006/main" xmlns:r="http://schemas.openxmlformats.org/officeDocument/2006/relationships" xmlns:p="http://schemas.openxmlformats.org/presentationml/2006/main">
  <p:tag name="AS_UNIQUEID" val="60"/>
</p:tagLst>
</file>

<file path=ppt/tags/tag687.xml><?xml version="1.0" encoding="utf-8"?>
<p:tagLst xmlns:a="http://schemas.openxmlformats.org/drawingml/2006/main" xmlns:r="http://schemas.openxmlformats.org/officeDocument/2006/relationships" xmlns:p="http://schemas.openxmlformats.org/presentationml/2006/main">
  <p:tag name="AS_UNIQUEID" val="61"/>
</p:tagLst>
</file>

<file path=ppt/tags/tag688.xml><?xml version="1.0" encoding="utf-8"?>
<p:tagLst xmlns:a="http://schemas.openxmlformats.org/drawingml/2006/main" xmlns:r="http://schemas.openxmlformats.org/officeDocument/2006/relationships" xmlns:p="http://schemas.openxmlformats.org/presentationml/2006/main">
  <p:tag name="AS_UNIQUEID" val="62"/>
</p:tagLst>
</file>

<file path=ppt/tags/tag689.xml><?xml version="1.0" encoding="utf-8"?>
<p:tagLst xmlns:a="http://schemas.openxmlformats.org/drawingml/2006/main" xmlns:r="http://schemas.openxmlformats.org/officeDocument/2006/relationships" xmlns:p="http://schemas.openxmlformats.org/presentationml/2006/main">
  <p:tag name="AS_UNIQUEID" val="63"/>
</p:tagLst>
</file>

<file path=ppt/tags/tag69.xml><?xml version="1.0" encoding="utf-8"?>
<p:tagLst xmlns:a="http://schemas.openxmlformats.org/drawingml/2006/main" xmlns:r="http://schemas.openxmlformats.org/officeDocument/2006/relationships" xmlns:p="http://schemas.openxmlformats.org/presentationml/2006/main">
  <p:tag name="AS_UNIQUEID" val="50"/>
</p:tagLst>
</file>

<file path=ppt/tags/tag690.xml><?xml version="1.0" encoding="utf-8"?>
<p:tagLst xmlns:a="http://schemas.openxmlformats.org/drawingml/2006/main" xmlns:r="http://schemas.openxmlformats.org/officeDocument/2006/relationships" xmlns:p="http://schemas.openxmlformats.org/presentationml/2006/main">
  <p:tag name="AS_UNIQUEID" val="59"/>
</p:tagLst>
</file>

<file path=ppt/tags/tag691.xml><?xml version="1.0" encoding="utf-8"?>
<p:tagLst xmlns:a="http://schemas.openxmlformats.org/drawingml/2006/main" xmlns:r="http://schemas.openxmlformats.org/officeDocument/2006/relationships" xmlns:p="http://schemas.openxmlformats.org/presentationml/2006/main">
  <p:tag name="AS_UNIQUEID" val="60"/>
</p:tagLst>
</file>

<file path=ppt/tags/tag692.xml><?xml version="1.0" encoding="utf-8"?>
<p:tagLst xmlns:a="http://schemas.openxmlformats.org/drawingml/2006/main" xmlns:r="http://schemas.openxmlformats.org/officeDocument/2006/relationships" xmlns:p="http://schemas.openxmlformats.org/presentationml/2006/main">
  <p:tag name="AS_UNIQUEID" val="61"/>
</p:tagLst>
</file>

<file path=ppt/tags/tag693.xml><?xml version="1.0" encoding="utf-8"?>
<p:tagLst xmlns:a="http://schemas.openxmlformats.org/drawingml/2006/main" xmlns:r="http://schemas.openxmlformats.org/officeDocument/2006/relationships" xmlns:p="http://schemas.openxmlformats.org/presentationml/2006/main">
  <p:tag name="AS_UNIQUEID" val="62"/>
</p:tagLst>
</file>

<file path=ppt/tags/tag694.xml><?xml version="1.0" encoding="utf-8"?>
<p:tagLst xmlns:a="http://schemas.openxmlformats.org/drawingml/2006/main" xmlns:r="http://schemas.openxmlformats.org/officeDocument/2006/relationships" xmlns:p="http://schemas.openxmlformats.org/presentationml/2006/main">
  <p:tag name="AS_UNIQUEID" val="63"/>
</p:tagLst>
</file>

<file path=ppt/tags/tag695.xml><?xml version="1.0" encoding="utf-8"?>
<p:tagLst xmlns:a="http://schemas.openxmlformats.org/drawingml/2006/main" xmlns:r="http://schemas.openxmlformats.org/officeDocument/2006/relationships" xmlns:p="http://schemas.openxmlformats.org/presentationml/2006/main">
  <p:tag name="AS_UNIQUEID" val="59"/>
</p:tagLst>
</file>

<file path=ppt/tags/tag696.xml><?xml version="1.0" encoding="utf-8"?>
<p:tagLst xmlns:a="http://schemas.openxmlformats.org/drawingml/2006/main" xmlns:r="http://schemas.openxmlformats.org/officeDocument/2006/relationships" xmlns:p="http://schemas.openxmlformats.org/presentationml/2006/main">
  <p:tag name="AS_UNIQUEID" val="60"/>
</p:tagLst>
</file>

<file path=ppt/tags/tag697.xml><?xml version="1.0" encoding="utf-8"?>
<p:tagLst xmlns:a="http://schemas.openxmlformats.org/drawingml/2006/main" xmlns:r="http://schemas.openxmlformats.org/officeDocument/2006/relationships" xmlns:p="http://schemas.openxmlformats.org/presentationml/2006/main">
  <p:tag name="AS_UNIQUEID" val="61"/>
</p:tagLst>
</file>

<file path=ppt/tags/tag698.xml><?xml version="1.0" encoding="utf-8"?>
<p:tagLst xmlns:a="http://schemas.openxmlformats.org/drawingml/2006/main" xmlns:r="http://schemas.openxmlformats.org/officeDocument/2006/relationships" xmlns:p="http://schemas.openxmlformats.org/presentationml/2006/main">
  <p:tag name="AS_UNIQUEID" val="62"/>
</p:tagLst>
</file>

<file path=ppt/tags/tag699.xml><?xml version="1.0" encoding="utf-8"?>
<p:tagLst xmlns:a="http://schemas.openxmlformats.org/drawingml/2006/main" xmlns:r="http://schemas.openxmlformats.org/officeDocument/2006/relationships" xmlns:p="http://schemas.openxmlformats.org/presentationml/2006/main">
  <p:tag name="AS_UNIQUEID" val="63"/>
</p:tagLst>
</file>

<file path=ppt/tags/tag7.xml><?xml version="1.0" encoding="utf-8"?>
<p:tagLst xmlns:a="http://schemas.openxmlformats.org/drawingml/2006/main" xmlns:r="http://schemas.openxmlformats.org/officeDocument/2006/relationships" xmlns:p="http://schemas.openxmlformats.org/presentationml/2006/main">
  <p:tag name="AS_UNIQUEID" val="42"/>
</p:tagLst>
</file>

<file path=ppt/tags/tag70.xml><?xml version="1.0" encoding="utf-8"?>
<p:tagLst xmlns:a="http://schemas.openxmlformats.org/drawingml/2006/main" xmlns:r="http://schemas.openxmlformats.org/officeDocument/2006/relationships" xmlns:p="http://schemas.openxmlformats.org/presentationml/2006/main">
  <p:tag name="AS_UNIQUEID" val="52"/>
</p:tagLst>
</file>

<file path=ppt/tags/tag700.xml><?xml version="1.0" encoding="utf-8"?>
<p:tagLst xmlns:a="http://schemas.openxmlformats.org/drawingml/2006/main" xmlns:r="http://schemas.openxmlformats.org/officeDocument/2006/relationships" xmlns:p="http://schemas.openxmlformats.org/presentationml/2006/main">
  <p:tag name="AS_UNIQUEID" val="59"/>
</p:tagLst>
</file>

<file path=ppt/tags/tag701.xml><?xml version="1.0" encoding="utf-8"?>
<p:tagLst xmlns:a="http://schemas.openxmlformats.org/drawingml/2006/main" xmlns:r="http://schemas.openxmlformats.org/officeDocument/2006/relationships" xmlns:p="http://schemas.openxmlformats.org/presentationml/2006/main">
  <p:tag name="AS_UNIQUEID" val="60"/>
</p:tagLst>
</file>

<file path=ppt/tags/tag702.xml><?xml version="1.0" encoding="utf-8"?>
<p:tagLst xmlns:a="http://schemas.openxmlformats.org/drawingml/2006/main" xmlns:r="http://schemas.openxmlformats.org/officeDocument/2006/relationships" xmlns:p="http://schemas.openxmlformats.org/presentationml/2006/main">
  <p:tag name="AS_UNIQUEID" val="61"/>
</p:tagLst>
</file>

<file path=ppt/tags/tag703.xml><?xml version="1.0" encoding="utf-8"?>
<p:tagLst xmlns:a="http://schemas.openxmlformats.org/drawingml/2006/main" xmlns:r="http://schemas.openxmlformats.org/officeDocument/2006/relationships" xmlns:p="http://schemas.openxmlformats.org/presentationml/2006/main">
  <p:tag name="AS_UNIQUEID" val="62"/>
</p:tagLst>
</file>

<file path=ppt/tags/tag704.xml><?xml version="1.0" encoding="utf-8"?>
<p:tagLst xmlns:a="http://schemas.openxmlformats.org/drawingml/2006/main" xmlns:r="http://schemas.openxmlformats.org/officeDocument/2006/relationships" xmlns:p="http://schemas.openxmlformats.org/presentationml/2006/main">
  <p:tag name="AS_UNIQUEID" val="63"/>
</p:tagLst>
</file>

<file path=ppt/tags/tag705.xml><?xml version="1.0" encoding="utf-8"?>
<p:tagLst xmlns:a="http://schemas.openxmlformats.org/drawingml/2006/main" xmlns:r="http://schemas.openxmlformats.org/officeDocument/2006/relationships" xmlns:p="http://schemas.openxmlformats.org/presentationml/2006/main">
  <p:tag name="AS_UNIQUEID" val="59"/>
</p:tagLst>
</file>

<file path=ppt/tags/tag706.xml><?xml version="1.0" encoding="utf-8"?>
<p:tagLst xmlns:a="http://schemas.openxmlformats.org/drawingml/2006/main" xmlns:r="http://schemas.openxmlformats.org/officeDocument/2006/relationships" xmlns:p="http://schemas.openxmlformats.org/presentationml/2006/main">
  <p:tag name="AS_UNIQUEID" val="60"/>
</p:tagLst>
</file>

<file path=ppt/tags/tag707.xml><?xml version="1.0" encoding="utf-8"?>
<p:tagLst xmlns:a="http://schemas.openxmlformats.org/drawingml/2006/main" xmlns:r="http://schemas.openxmlformats.org/officeDocument/2006/relationships" xmlns:p="http://schemas.openxmlformats.org/presentationml/2006/main">
  <p:tag name="AS_UNIQUEID" val="61"/>
</p:tagLst>
</file>

<file path=ppt/tags/tag708.xml><?xml version="1.0" encoding="utf-8"?>
<p:tagLst xmlns:a="http://schemas.openxmlformats.org/drawingml/2006/main" xmlns:r="http://schemas.openxmlformats.org/officeDocument/2006/relationships" xmlns:p="http://schemas.openxmlformats.org/presentationml/2006/main">
  <p:tag name="AS_UNIQUEID" val="62"/>
</p:tagLst>
</file>

<file path=ppt/tags/tag709.xml><?xml version="1.0" encoding="utf-8"?>
<p:tagLst xmlns:a="http://schemas.openxmlformats.org/drawingml/2006/main" xmlns:r="http://schemas.openxmlformats.org/officeDocument/2006/relationships" xmlns:p="http://schemas.openxmlformats.org/presentationml/2006/main">
  <p:tag name="AS_UNIQUEID" val="63"/>
</p:tagLst>
</file>

<file path=ppt/tags/tag71.xml><?xml version="1.0" encoding="utf-8"?>
<p:tagLst xmlns:a="http://schemas.openxmlformats.org/drawingml/2006/main" xmlns:r="http://schemas.openxmlformats.org/officeDocument/2006/relationships" xmlns:p="http://schemas.openxmlformats.org/presentationml/2006/main">
  <p:tag name="AS_UNIQUEID" val="53"/>
</p:tagLst>
</file>

<file path=ppt/tags/tag710.xml><?xml version="1.0" encoding="utf-8"?>
<p:tagLst xmlns:a="http://schemas.openxmlformats.org/drawingml/2006/main" xmlns:r="http://schemas.openxmlformats.org/officeDocument/2006/relationships" xmlns:p="http://schemas.openxmlformats.org/presentationml/2006/main">
  <p:tag name="AS_UNIQUEID" val="59"/>
</p:tagLst>
</file>

<file path=ppt/tags/tag711.xml><?xml version="1.0" encoding="utf-8"?>
<p:tagLst xmlns:a="http://schemas.openxmlformats.org/drawingml/2006/main" xmlns:r="http://schemas.openxmlformats.org/officeDocument/2006/relationships" xmlns:p="http://schemas.openxmlformats.org/presentationml/2006/main">
  <p:tag name="AS_UNIQUEID" val="60"/>
</p:tagLst>
</file>

<file path=ppt/tags/tag712.xml><?xml version="1.0" encoding="utf-8"?>
<p:tagLst xmlns:a="http://schemas.openxmlformats.org/drawingml/2006/main" xmlns:r="http://schemas.openxmlformats.org/officeDocument/2006/relationships" xmlns:p="http://schemas.openxmlformats.org/presentationml/2006/main">
  <p:tag name="AS_UNIQUEID" val="61"/>
</p:tagLst>
</file>

<file path=ppt/tags/tag713.xml><?xml version="1.0" encoding="utf-8"?>
<p:tagLst xmlns:a="http://schemas.openxmlformats.org/drawingml/2006/main" xmlns:r="http://schemas.openxmlformats.org/officeDocument/2006/relationships" xmlns:p="http://schemas.openxmlformats.org/presentationml/2006/main">
  <p:tag name="AS_UNIQUEID" val="62"/>
</p:tagLst>
</file>

<file path=ppt/tags/tag714.xml><?xml version="1.0" encoding="utf-8"?>
<p:tagLst xmlns:a="http://schemas.openxmlformats.org/drawingml/2006/main" xmlns:r="http://schemas.openxmlformats.org/officeDocument/2006/relationships" xmlns:p="http://schemas.openxmlformats.org/presentationml/2006/main">
  <p:tag name="AS_UNIQUEID" val="63"/>
</p:tagLst>
</file>

<file path=ppt/tags/tag715.xml><?xml version="1.0" encoding="utf-8"?>
<p:tagLst xmlns:a="http://schemas.openxmlformats.org/drawingml/2006/main" xmlns:r="http://schemas.openxmlformats.org/officeDocument/2006/relationships" xmlns:p="http://schemas.openxmlformats.org/presentationml/2006/main">
  <p:tag name="AS_UNIQUEID" val="59"/>
</p:tagLst>
</file>

<file path=ppt/tags/tag716.xml><?xml version="1.0" encoding="utf-8"?>
<p:tagLst xmlns:a="http://schemas.openxmlformats.org/drawingml/2006/main" xmlns:r="http://schemas.openxmlformats.org/officeDocument/2006/relationships" xmlns:p="http://schemas.openxmlformats.org/presentationml/2006/main">
  <p:tag name="AS_UNIQUEID" val="60"/>
</p:tagLst>
</file>

<file path=ppt/tags/tag717.xml><?xml version="1.0" encoding="utf-8"?>
<p:tagLst xmlns:a="http://schemas.openxmlformats.org/drawingml/2006/main" xmlns:r="http://schemas.openxmlformats.org/officeDocument/2006/relationships" xmlns:p="http://schemas.openxmlformats.org/presentationml/2006/main">
  <p:tag name="AS_UNIQUEID" val="61"/>
</p:tagLst>
</file>

<file path=ppt/tags/tag718.xml><?xml version="1.0" encoding="utf-8"?>
<p:tagLst xmlns:a="http://schemas.openxmlformats.org/drawingml/2006/main" xmlns:r="http://schemas.openxmlformats.org/officeDocument/2006/relationships" xmlns:p="http://schemas.openxmlformats.org/presentationml/2006/main">
  <p:tag name="AS_UNIQUEID" val="62"/>
</p:tagLst>
</file>

<file path=ppt/tags/tag719.xml><?xml version="1.0" encoding="utf-8"?>
<p:tagLst xmlns:a="http://schemas.openxmlformats.org/drawingml/2006/main" xmlns:r="http://schemas.openxmlformats.org/officeDocument/2006/relationships" xmlns:p="http://schemas.openxmlformats.org/presentationml/2006/main">
  <p:tag name="AS_UNIQUEID" val="63"/>
</p:tagLst>
</file>

<file path=ppt/tags/tag72.xml><?xml version="1.0" encoding="utf-8"?>
<p:tagLst xmlns:a="http://schemas.openxmlformats.org/drawingml/2006/main" xmlns:r="http://schemas.openxmlformats.org/officeDocument/2006/relationships" xmlns:p="http://schemas.openxmlformats.org/presentationml/2006/main">
  <p:tag name="AS_UNIQUEID" val="56"/>
</p:tagLst>
</file>

<file path=ppt/tags/tag720.xml><?xml version="1.0" encoding="utf-8"?>
<p:tagLst xmlns:a="http://schemas.openxmlformats.org/drawingml/2006/main" xmlns:r="http://schemas.openxmlformats.org/officeDocument/2006/relationships" xmlns:p="http://schemas.openxmlformats.org/presentationml/2006/main">
  <p:tag name="AS_UNIQUEID" val="59"/>
</p:tagLst>
</file>

<file path=ppt/tags/tag721.xml><?xml version="1.0" encoding="utf-8"?>
<p:tagLst xmlns:a="http://schemas.openxmlformats.org/drawingml/2006/main" xmlns:r="http://schemas.openxmlformats.org/officeDocument/2006/relationships" xmlns:p="http://schemas.openxmlformats.org/presentationml/2006/main">
  <p:tag name="AS_UNIQUEID" val="60"/>
</p:tagLst>
</file>

<file path=ppt/tags/tag722.xml><?xml version="1.0" encoding="utf-8"?>
<p:tagLst xmlns:a="http://schemas.openxmlformats.org/drawingml/2006/main" xmlns:r="http://schemas.openxmlformats.org/officeDocument/2006/relationships" xmlns:p="http://schemas.openxmlformats.org/presentationml/2006/main">
  <p:tag name="AS_UNIQUEID" val="61"/>
</p:tagLst>
</file>

<file path=ppt/tags/tag723.xml><?xml version="1.0" encoding="utf-8"?>
<p:tagLst xmlns:a="http://schemas.openxmlformats.org/drawingml/2006/main" xmlns:r="http://schemas.openxmlformats.org/officeDocument/2006/relationships" xmlns:p="http://schemas.openxmlformats.org/presentationml/2006/main">
  <p:tag name="AS_UNIQUEID" val="62"/>
</p:tagLst>
</file>

<file path=ppt/tags/tag724.xml><?xml version="1.0" encoding="utf-8"?>
<p:tagLst xmlns:a="http://schemas.openxmlformats.org/drawingml/2006/main" xmlns:r="http://schemas.openxmlformats.org/officeDocument/2006/relationships" xmlns:p="http://schemas.openxmlformats.org/presentationml/2006/main">
  <p:tag name="AS_UNIQUEID" val="63"/>
</p:tagLst>
</file>

<file path=ppt/tags/tag725.xml><?xml version="1.0" encoding="utf-8"?>
<p:tagLst xmlns:a="http://schemas.openxmlformats.org/drawingml/2006/main" xmlns:r="http://schemas.openxmlformats.org/officeDocument/2006/relationships" xmlns:p="http://schemas.openxmlformats.org/presentationml/2006/main">
  <p:tag name="AS_UNIQUEID" val="59"/>
</p:tagLst>
</file>

<file path=ppt/tags/tag726.xml><?xml version="1.0" encoding="utf-8"?>
<p:tagLst xmlns:a="http://schemas.openxmlformats.org/drawingml/2006/main" xmlns:r="http://schemas.openxmlformats.org/officeDocument/2006/relationships" xmlns:p="http://schemas.openxmlformats.org/presentationml/2006/main">
  <p:tag name="AS_UNIQUEID" val="60"/>
</p:tagLst>
</file>

<file path=ppt/tags/tag727.xml><?xml version="1.0" encoding="utf-8"?>
<p:tagLst xmlns:a="http://schemas.openxmlformats.org/drawingml/2006/main" xmlns:r="http://schemas.openxmlformats.org/officeDocument/2006/relationships" xmlns:p="http://schemas.openxmlformats.org/presentationml/2006/main">
  <p:tag name="AS_UNIQUEID" val="61"/>
</p:tagLst>
</file>

<file path=ppt/tags/tag728.xml><?xml version="1.0" encoding="utf-8"?>
<p:tagLst xmlns:a="http://schemas.openxmlformats.org/drawingml/2006/main" xmlns:r="http://schemas.openxmlformats.org/officeDocument/2006/relationships" xmlns:p="http://schemas.openxmlformats.org/presentationml/2006/main">
  <p:tag name="AS_UNIQUEID" val="62"/>
</p:tagLst>
</file>

<file path=ppt/tags/tag729.xml><?xml version="1.0" encoding="utf-8"?>
<p:tagLst xmlns:a="http://schemas.openxmlformats.org/drawingml/2006/main" xmlns:r="http://schemas.openxmlformats.org/officeDocument/2006/relationships" xmlns:p="http://schemas.openxmlformats.org/presentationml/2006/main">
  <p:tag name="AS_UNIQUEID" val="63"/>
</p:tagLst>
</file>

<file path=ppt/tags/tag73.xml><?xml version="1.0" encoding="utf-8"?>
<p:tagLst xmlns:a="http://schemas.openxmlformats.org/drawingml/2006/main" xmlns:r="http://schemas.openxmlformats.org/officeDocument/2006/relationships" xmlns:p="http://schemas.openxmlformats.org/presentationml/2006/main">
  <p:tag name="AS_UNIQUEID" val="58"/>
</p:tagLst>
</file>

<file path=ppt/tags/tag730.xml><?xml version="1.0" encoding="utf-8"?>
<p:tagLst xmlns:a="http://schemas.openxmlformats.org/drawingml/2006/main" xmlns:r="http://schemas.openxmlformats.org/officeDocument/2006/relationships" xmlns:p="http://schemas.openxmlformats.org/presentationml/2006/main">
  <p:tag name="AS_UNIQUEID" val="59"/>
</p:tagLst>
</file>

<file path=ppt/tags/tag731.xml><?xml version="1.0" encoding="utf-8"?>
<p:tagLst xmlns:a="http://schemas.openxmlformats.org/drawingml/2006/main" xmlns:r="http://schemas.openxmlformats.org/officeDocument/2006/relationships" xmlns:p="http://schemas.openxmlformats.org/presentationml/2006/main">
  <p:tag name="AS_UNIQUEID" val="60"/>
</p:tagLst>
</file>

<file path=ppt/tags/tag732.xml><?xml version="1.0" encoding="utf-8"?>
<p:tagLst xmlns:a="http://schemas.openxmlformats.org/drawingml/2006/main" xmlns:r="http://schemas.openxmlformats.org/officeDocument/2006/relationships" xmlns:p="http://schemas.openxmlformats.org/presentationml/2006/main">
  <p:tag name="AS_UNIQUEID" val="61"/>
</p:tagLst>
</file>

<file path=ppt/tags/tag733.xml><?xml version="1.0" encoding="utf-8"?>
<p:tagLst xmlns:a="http://schemas.openxmlformats.org/drawingml/2006/main" xmlns:r="http://schemas.openxmlformats.org/officeDocument/2006/relationships" xmlns:p="http://schemas.openxmlformats.org/presentationml/2006/main">
  <p:tag name="AS_UNIQUEID" val="62"/>
</p:tagLst>
</file>

<file path=ppt/tags/tag734.xml><?xml version="1.0" encoding="utf-8"?>
<p:tagLst xmlns:a="http://schemas.openxmlformats.org/drawingml/2006/main" xmlns:r="http://schemas.openxmlformats.org/officeDocument/2006/relationships" xmlns:p="http://schemas.openxmlformats.org/presentationml/2006/main">
  <p:tag name="AS_UNIQUEID" val="63"/>
</p:tagLst>
</file>

<file path=ppt/tags/tag735.xml><?xml version="1.0" encoding="utf-8"?>
<p:tagLst xmlns:a="http://schemas.openxmlformats.org/drawingml/2006/main" xmlns:r="http://schemas.openxmlformats.org/officeDocument/2006/relationships" xmlns:p="http://schemas.openxmlformats.org/presentationml/2006/main">
  <p:tag name="AS_UNIQUEID" val="59"/>
</p:tagLst>
</file>

<file path=ppt/tags/tag736.xml><?xml version="1.0" encoding="utf-8"?>
<p:tagLst xmlns:a="http://schemas.openxmlformats.org/drawingml/2006/main" xmlns:r="http://schemas.openxmlformats.org/officeDocument/2006/relationships" xmlns:p="http://schemas.openxmlformats.org/presentationml/2006/main">
  <p:tag name="AS_UNIQUEID" val="60"/>
</p:tagLst>
</file>

<file path=ppt/tags/tag737.xml><?xml version="1.0" encoding="utf-8"?>
<p:tagLst xmlns:a="http://schemas.openxmlformats.org/drawingml/2006/main" xmlns:r="http://schemas.openxmlformats.org/officeDocument/2006/relationships" xmlns:p="http://schemas.openxmlformats.org/presentationml/2006/main">
  <p:tag name="AS_UNIQUEID" val="61"/>
</p:tagLst>
</file>

<file path=ppt/tags/tag738.xml><?xml version="1.0" encoding="utf-8"?>
<p:tagLst xmlns:a="http://schemas.openxmlformats.org/drawingml/2006/main" xmlns:r="http://schemas.openxmlformats.org/officeDocument/2006/relationships" xmlns:p="http://schemas.openxmlformats.org/presentationml/2006/main">
  <p:tag name="AS_UNIQUEID" val="62"/>
</p:tagLst>
</file>

<file path=ppt/tags/tag739.xml><?xml version="1.0" encoding="utf-8"?>
<p:tagLst xmlns:a="http://schemas.openxmlformats.org/drawingml/2006/main" xmlns:r="http://schemas.openxmlformats.org/officeDocument/2006/relationships" xmlns:p="http://schemas.openxmlformats.org/presentationml/2006/main">
  <p:tag name="AS_UNIQUEID" val="63"/>
</p:tagLst>
</file>

<file path=ppt/tags/tag74.xml><?xml version="1.0" encoding="utf-8"?>
<p:tagLst xmlns:a="http://schemas.openxmlformats.org/drawingml/2006/main" xmlns:r="http://schemas.openxmlformats.org/officeDocument/2006/relationships" xmlns:p="http://schemas.openxmlformats.org/presentationml/2006/main">
  <p:tag name="AS_UNIQUEID" val="49"/>
</p:tagLst>
</file>

<file path=ppt/tags/tag740.xml><?xml version="1.0" encoding="utf-8"?>
<p:tagLst xmlns:a="http://schemas.openxmlformats.org/drawingml/2006/main" xmlns:r="http://schemas.openxmlformats.org/officeDocument/2006/relationships" xmlns:p="http://schemas.openxmlformats.org/presentationml/2006/main">
  <p:tag name="AS_UNIQUEID" val="59"/>
</p:tagLst>
</file>

<file path=ppt/tags/tag741.xml><?xml version="1.0" encoding="utf-8"?>
<p:tagLst xmlns:a="http://schemas.openxmlformats.org/drawingml/2006/main" xmlns:r="http://schemas.openxmlformats.org/officeDocument/2006/relationships" xmlns:p="http://schemas.openxmlformats.org/presentationml/2006/main">
  <p:tag name="AS_UNIQUEID" val="60"/>
</p:tagLst>
</file>

<file path=ppt/tags/tag742.xml><?xml version="1.0" encoding="utf-8"?>
<p:tagLst xmlns:a="http://schemas.openxmlformats.org/drawingml/2006/main" xmlns:r="http://schemas.openxmlformats.org/officeDocument/2006/relationships" xmlns:p="http://schemas.openxmlformats.org/presentationml/2006/main">
  <p:tag name="AS_UNIQUEID" val="61"/>
</p:tagLst>
</file>

<file path=ppt/tags/tag743.xml><?xml version="1.0" encoding="utf-8"?>
<p:tagLst xmlns:a="http://schemas.openxmlformats.org/drawingml/2006/main" xmlns:r="http://schemas.openxmlformats.org/officeDocument/2006/relationships" xmlns:p="http://schemas.openxmlformats.org/presentationml/2006/main">
  <p:tag name="AS_UNIQUEID" val="62"/>
</p:tagLst>
</file>

<file path=ppt/tags/tag744.xml><?xml version="1.0" encoding="utf-8"?>
<p:tagLst xmlns:a="http://schemas.openxmlformats.org/drawingml/2006/main" xmlns:r="http://schemas.openxmlformats.org/officeDocument/2006/relationships" xmlns:p="http://schemas.openxmlformats.org/presentationml/2006/main">
  <p:tag name="AS_UNIQUEID" val="63"/>
</p:tagLst>
</file>

<file path=ppt/tags/tag745.xml><?xml version="1.0" encoding="utf-8"?>
<p:tagLst xmlns:a="http://schemas.openxmlformats.org/drawingml/2006/main" xmlns:r="http://schemas.openxmlformats.org/officeDocument/2006/relationships" xmlns:p="http://schemas.openxmlformats.org/presentationml/2006/main">
  <p:tag name="AS_UNIQUEID" val="59"/>
</p:tagLst>
</file>

<file path=ppt/tags/tag746.xml><?xml version="1.0" encoding="utf-8"?>
<p:tagLst xmlns:a="http://schemas.openxmlformats.org/drawingml/2006/main" xmlns:r="http://schemas.openxmlformats.org/officeDocument/2006/relationships" xmlns:p="http://schemas.openxmlformats.org/presentationml/2006/main">
  <p:tag name="AS_UNIQUEID" val="60"/>
</p:tagLst>
</file>

<file path=ppt/tags/tag747.xml><?xml version="1.0" encoding="utf-8"?>
<p:tagLst xmlns:a="http://schemas.openxmlformats.org/drawingml/2006/main" xmlns:r="http://schemas.openxmlformats.org/officeDocument/2006/relationships" xmlns:p="http://schemas.openxmlformats.org/presentationml/2006/main">
  <p:tag name="AS_UNIQUEID" val="61"/>
</p:tagLst>
</file>

<file path=ppt/tags/tag748.xml><?xml version="1.0" encoding="utf-8"?>
<p:tagLst xmlns:a="http://schemas.openxmlformats.org/drawingml/2006/main" xmlns:r="http://schemas.openxmlformats.org/officeDocument/2006/relationships" xmlns:p="http://schemas.openxmlformats.org/presentationml/2006/main">
  <p:tag name="AS_UNIQUEID" val="62"/>
</p:tagLst>
</file>

<file path=ppt/tags/tag749.xml><?xml version="1.0" encoding="utf-8"?>
<p:tagLst xmlns:a="http://schemas.openxmlformats.org/drawingml/2006/main" xmlns:r="http://schemas.openxmlformats.org/officeDocument/2006/relationships" xmlns:p="http://schemas.openxmlformats.org/presentationml/2006/main">
  <p:tag name="AS_UNIQUEID" val="63"/>
</p:tagLst>
</file>

<file path=ppt/tags/tag75.xml><?xml version="1.0" encoding="utf-8"?>
<p:tagLst xmlns:a="http://schemas.openxmlformats.org/drawingml/2006/main" xmlns:r="http://schemas.openxmlformats.org/officeDocument/2006/relationships" xmlns:p="http://schemas.openxmlformats.org/presentationml/2006/main">
  <p:tag name="AS_UNIQUEID" val="50"/>
</p:tagLst>
</file>

<file path=ppt/tags/tag750.xml><?xml version="1.0" encoding="utf-8"?>
<p:tagLst xmlns:a="http://schemas.openxmlformats.org/drawingml/2006/main" xmlns:r="http://schemas.openxmlformats.org/officeDocument/2006/relationships" xmlns:p="http://schemas.openxmlformats.org/presentationml/2006/main">
  <p:tag name="AS_UNIQUEID" val="59"/>
</p:tagLst>
</file>

<file path=ppt/tags/tag751.xml><?xml version="1.0" encoding="utf-8"?>
<p:tagLst xmlns:a="http://schemas.openxmlformats.org/drawingml/2006/main" xmlns:r="http://schemas.openxmlformats.org/officeDocument/2006/relationships" xmlns:p="http://schemas.openxmlformats.org/presentationml/2006/main">
  <p:tag name="AS_UNIQUEID" val="60"/>
</p:tagLst>
</file>

<file path=ppt/tags/tag752.xml><?xml version="1.0" encoding="utf-8"?>
<p:tagLst xmlns:a="http://schemas.openxmlformats.org/drawingml/2006/main" xmlns:r="http://schemas.openxmlformats.org/officeDocument/2006/relationships" xmlns:p="http://schemas.openxmlformats.org/presentationml/2006/main">
  <p:tag name="AS_UNIQUEID" val="61"/>
</p:tagLst>
</file>

<file path=ppt/tags/tag753.xml><?xml version="1.0" encoding="utf-8"?>
<p:tagLst xmlns:a="http://schemas.openxmlformats.org/drawingml/2006/main" xmlns:r="http://schemas.openxmlformats.org/officeDocument/2006/relationships" xmlns:p="http://schemas.openxmlformats.org/presentationml/2006/main">
  <p:tag name="AS_UNIQUEID" val="62"/>
</p:tagLst>
</file>

<file path=ppt/tags/tag754.xml><?xml version="1.0" encoding="utf-8"?>
<p:tagLst xmlns:a="http://schemas.openxmlformats.org/drawingml/2006/main" xmlns:r="http://schemas.openxmlformats.org/officeDocument/2006/relationships" xmlns:p="http://schemas.openxmlformats.org/presentationml/2006/main">
  <p:tag name="AS_UNIQUEID" val="63"/>
</p:tagLst>
</file>

<file path=ppt/tags/tag755.xml><?xml version="1.0" encoding="utf-8"?>
<p:tagLst xmlns:a="http://schemas.openxmlformats.org/drawingml/2006/main" xmlns:r="http://schemas.openxmlformats.org/officeDocument/2006/relationships" xmlns:p="http://schemas.openxmlformats.org/presentationml/2006/main">
  <p:tag name="AS_UNIQUEID" val="59"/>
</p:tagLst>
</file>

<file path=ppt/tags/tag756.xml><?xml version="1.0" encoding="utf-8"?>
<p:tagLst xmlns:a="http://schemas.openxmlformats.org/drawingml/2006/main" xmlns:r="http://schemas.openxmlformats.org/officeDocument/2006/relationships" xmlns:p="http://schemas.openxmlformats.org/presentationml/2006/main">
  <p:tag name="AS_UNIQUEID" val="60"/>
</p:tagLst>
</file>

<file path=ppt/tags/tag757.xml><?xml version="1.0" encoding="utf-8"?>
<p:tagLst xmlns:a="http://schemas.openxmlformats.org/drawingml/2006/main" xmlns:r="http://schemas.openxmlformats.org/officeDocument/2006/relationships" xmlns:p="http://schemas.openxmlformats.org/presentationml/2006/main">
  <p:tag name="AS_UNIQUEID" val="61"/>
</p:tagLst>
</file>

<file path=ppt/tags/tag758.xml><?xml version="1.0" encoding="utf-8"?>
<p:tagLst xmlns:a="http://schemas.openxmlformats.org/drawingml/2006/main" xmlns:r="http://schemas.openxmlformats.org/officeDocument/2006/relationships" xmlns:p="http://schemas.openxmlformats.org/presentationml/2006/main">
  <p:tag name="AS_UNIQUEID" val="62"/>
</p:tagLst>
</file>

<file path=ppt/tags/tag759.xml><?xml version="1.0" encoding="utf-8"?>
<p:tagLst xmlns:a="http://schemas.openxmlformats.org/drawingml/2006/main" xmlns:r="http://schemas.openxmlformats.org/officeDocument/2006/relationships" xmlns:p="http://schemas.openxmlformats.org/presentationml/2006/main">
  <p:tag name="AS_UNIQUEID" val="63"/>
</p:tagLst>
</file>

<file path=ppt/tags/tag76.xml><?xml version="1.0" encoding="utf-8"?>
<p:tagLst xmlns:a="http://schemas.openxmlformats.org/drawingml/2006/main" xmlns:r="http://schemas.openxmlformats.org/officeDocument/2006/relationships" xmlns:p="http://schemas.openxmlformats.org/presentationml/2006/main">
  <p:tag name="AS_UNIQUEID" val="52"/>
</p:tagLst>
</file>

<file path=ppt/tags/tag760.xml><?xml version="1.0" encoding="utf-8"?>
<p:tagLst xmlns:a="http://schemas.openxmlformats.org/drawingml/2006/main" xmlns:r="http://schemas.openxmlformats.org/officeDocument/2006/relationships" xmlns:p="http://schemas.openxmlformats.org/presentationml/2006/main">
  <p:tag name="AS_UNIQUEID" val="59"/>
</p:tagLst>
</file>

<file path=ppt/tags/tag761.xml><?xml version="1.0" encoding="utf-8"?>
<p:tagLst xmlns:a="http://schemas.openxmlformats.org/drawingml/2006/main" xmlns:r="http://schemas.openxmlformats.org/officeDocument/2006/relationships" xmlns:p="http://schemas.openxmlformats.org/presentationml/2006/main">
  <p:tag name="AS_UNIQUEID" val="60"/>
</p:tagLst>
</file>

<file path=ppt/tags/tag762.xml><?xml version="1.0" encoding="utf-8"?>
<p:tagLst xmlns:a="http://schemas.openxmlformats.org/drawingml/2006/main" xmlns:r="http://schemas.openxmlformats.org/officeDocument/2006/relationships" xmlns:p="http://schemas.openxmlformats.org/presentationml/2006/main">
  <p:tag name="AS_UNIQUEID" val="61"/>
</p:tagLst>
</file>

<file path=ppt/tags/tag763.xml><?xml version="1.0" encoding="utf-8"?>
<p:tagLst xmlns:a="http://schemas.openxmlformats.org/drawingml/2006/main" xmlns:r="http://schemas.openxmlformats.org/officeDocument/2006/relationships" xmlns:p="http://schemas.openxmlformats.org/presentationml/2006/main">
  <p:tag name="AS_UNIQUEID" val="62"/>
</p:tagLst>
</file>

<file path=ppt/tags/tag764.xml><?xml version="1.0" encoding="utf-8"?>
<p:tagLst xmlns:a="http://schemas.openxmlformats.org/drawingml/2006/main" xmlns:r="http://schemas.openxmlformats.org/officeDocument/2006/relationships" xmlns:p="http://schemas.openxmlformats.org/presentationml/2006/main">
  <p:tag name="AS_UNIQUEID" val="63"/>
</p:tagLst>
</file>

<file path=ppt/tags/tag765.xml><?xml version="1.0" encoding="utf-8"?>
<p:tagLst xmlns:a="http://schemas.openxmlformats.org/drawingml/2006/main" xmlns:r="http://schemas.openxmlformats.org/officeDocument/2006/relationships" xmlns:p="http://schemas.openxmlformats.org/presentationml/2006/main">
  <p:tag name="AS_UNIQUEID" val="59"/>
</p:tagLst>
</file>

<file path=ppt/tags/tag766.xml><?xml version="1.0" encoding="utf-8"?>
<p:tagLst xmlns:a="http://schemas.openxmlformats.org/drawingml/2006/main" xmlns:r="http://schemas.openxmlformats.org/officeDocument/2006/relationships" xmlns:p="http://schemas.openxmlformats.org/presentationml/2006/main">
  <p:tag name="AS_UNIQUEID" val="60"/>
</p:tagLst>
</file>

<file path=ppt/tags/tag767.xml><?xml version="1.0" encoding="utf-8"?>
<p:tagLst xmlns:a="http://schemas.openxmlformats.org/drawingml/2006/main" xmlns:r="http://schemas.openxmlformats.org/officeDocument/2006/relationships" xmlns:p="http://schemas.openxmlformats.org/presentationml/2006/main">
  <p:tag name="AS_UNIQUEID" val="61"/>
</p:tagLst>
</file>

<file path=ppt/tags/tag768.xml><?xml version="1.0" encoding="utf-8"?>
<p:tagLst xmlns:a="http://schemas.openxmlformats.org/drawingml/2006/main" xmlns:r="http://schemas.openxmlformats.org/officeDocument/2006/relationships" xmlns:p="http://schemas.openxmlformats.org/presentationml/2006/main">
  <p:tag name="AS_UNIQUEID" val="62"/>
</p:tagLst>
</file>

<file path=ppt/tags/tag769.xml><?xml version="1.0" encoding="utf-8"?>
<p:tagLst xmlns:a="http://schemas.openxmlformats.org/drawingml/2006/main" xmlns:r="http://schemas.openxmlformats.org/officeDocument/2006/relationships" xmlns:p="http://schemas.openxmlformats.org/presentationml/2006/main">
  <p:tag name="AS_UNIQUEID" val="63"/>
</p:tagLst>
</file>

<file path=ppt/tags/tag77.xml><?xml version="1.0" encoding="utf-8"?>
<p:tagLst xmlns:a="http://schemas.openxmlformats.org/drawingml/2006/main" xmlns:r="http://schemas.openxmlformats.org/officeDocument/2006/relationships" xmlns:p="http://schemas.openxmlformats.org/presentationml/2006/main">
  <p:tag name="AS_UNIQUEID" val="53"/>
</p:tagLst>
</file>

<file path=ppt/tags/tag770.xml><?xml version="1.0" encoding="utf-8"?>
<p:tagLst xmlns:a="http://schemas.openxmlformats.org/drawingml/2006/main" xmlns:r="http://schemas.openxmlformats.org/officeDocument/2006/relationships" xmlns:p="http://schemas.openxmlformats.org/presentationml/2006/main">
  <p:tag name="AS_UNIQUEID" val="59"/>
</p:tagLst>
</file>

<file path=ppt/tags/tag771.xml><?xml version="1.0" encoding="utf-8"?>
<p:tagLst xmlns:a="http://schemas.openxmlformats.org/drawingml/2006/main" xmlns:r="http://schemas.openxmlformats.org/officeDocument/2006/relationships" xmlns:p="http://schemas.openxmlformats.org/presentationml/2006/main">
  <p:tag name="AS_UNIQUEID" val="60"/>
</p:tagLst>
</file>

<file path=ppt/tags/tag772.xml><?xml version="1.0" encoding="utf-8"?>
<p:tagLst xmlns:a="http://schemas.openxmlformats.org/drawingml/2006/main" xmlns:r="http://schemas.openxmlformats.org/officeDocument/2006/relationships" xmlns:p="http://schemas.openxmlformats.org/presentationml/2006/main">
  <p:tag name="AS_UNIQUEID" val="61"/>
</p:tagLst>
</file>

<file path=ppt/tags/tag773.xml><?xml version="1.0" encoding="utf-8"?>
<p:tagLst xmlns:a="http://schemas.openxmlformats.org/drawingml/2006/main" xmlns:r="http://schemas.openxmlformats.org/officeDocument/2006/relationships" xmlns:p="http://schemas.openxmlformats.org/presentationml/2006/main">
  <p:tag name="AS_UNIQUEID" val="62"/>
</p:tagLst>
</file>

<file path=ppt/tags/tag774.xml><?xml version="1.0" encoding="utf-8"?>
<p:tagLst xmlns:a="http://schemas.openxmlformats.org/drawingml/2006/main" xmlns:r="http://schemas.openxmlformats.org/officeDocument/2006/relationships" xmlns:p="http://schemas.openxmlformats.org/presentationml/2006/main">
  <p:tag name="AS_UNIQUEID" val="63"/>
</p:tagLst>
</file>

<file path=ppt/tags/tag775.xml><?xml version="1.0" encoding="utf-8"?>
<p:tagLst xmlns:a="http://schemas.openxmlformats.org/drawingml/2006/main" xmlns:r="http://schemas.openxmlformats.org/officeDocument/2006/relationships" xmlns:p="http://schemas.openxmlformats.org/presentationml/2006/main">
  <p:tag name="AS_UNIQUEID" val="59"/>
</p:tagLst>
</file>

<file path=ppt/tags/tag776.xml><?xml version="1.0" encoding="utf-8"?>
<p:tagLst xmlns:a="http://schemas.openxmlformats.org/drawingml/2006/main" xmlns:r="http://schemas.openxmlformats.org/officeDocument/2006/relationships" xmlns:p="http://schemas.openxmlformats.org/presentationml/2006/main">
  <p:tag name="AS_UNIQUEID" val="60"/>
</p:tagLst>
</file>

<file path=ppt/tags/tag777.xml><?xml version="1.0" encoding="utf-8"?>
<p:tagLst xmlns:a="http://schemas.openxmlformats.org/drawingml/2006/main" xmlns:r="http://schemas.openxmlformats.org/officeDocument/2006/relationships" xmlns:p="http://schemas.openxmlformats.org/presentationml/2006/main">
  <p:tag name="AS_UNIQUEID" val="61"/>
</p:tagLst>
</file>

<file path=ppt/tags/tag778.xml><?xml version="1.0" encoding="utf-8"?>
<p:tagLst xmlns:a="http://schemas.openxmlformats.org/drawingml/2006/main" xmlns:r="http://schemas.openxmlformats.org/officeDocument/2006/relationships" xmlns:p="http://schemas.openxmlformats.org/presentationml/2006/main">
  <p:tag name="AS_UNIQUEID" val="62"/>
</p:tagLst>
</file>

<file path=ppt/tags/tag779.xml><?xml version="1.0" encoding="utf-8"?>
<p:tagLst xmlns:a="http://schemas.openxmlformats.org/drawingml/2006/main" xmlns:r="http://schemas.openxmlformats.org/officeDocument/2006/relationships" xmlns:p="http://schemas.openxmlformats.org/presentationml/2006/main">
  <p:tag name="AS_UNIQUEID" val="92"/>
</p:tagLst>
</file>

<file path=ppt/tags/tag78.xml><?xml version="1.0" encoding="utf-8"?>
<p:tagLst xmlns:a="http://schemas.openxmlformats.org/drawingml/2006/main" xmlns:r="http://schemas.openxmlformats.org/officeDocument/2006/relationships" xmlns:p="http://schemas.openxmlformats.org/presentationml/2006/main">
  <p:tag name="AS_UNIQUEID" val="56"/>
</p:tagLst>
</file>

<file path=ppt/tags/tag780.xml><?xml version="1.0" encoding="utf-8"?>
<p:tagLst xmlns:a="http://schemas.openxmlformats.org/drawingml/2006/main" xmlns:r="http://schemas.openxmlformats.org/officeDocument/2006/relationships" xmlns:p="http://schemas.openxmlformats.org/presentationml/2006/main">
  <p:tag name="AS_UNIQUEID" val="93"/>
</p:tagLst>
</file>

<file path=ppt/tags/tag781.xml><?xml version="1.0" encoding="utf-8"?>
<p:tagLst xmlns:a="http://schemas.openxmlformats.org/drawingml/2006/main" xmlns:r="http://schemas.openxmlformats.org/officeDocument/2006/relationships" xmlns:p="http://schemas.openxmlformats.org/presentationml/2006/main">
  <p:tag name="AS_UNIQUEID" val="94"/>
</p:tagLst>
</file>

<file path=ppt/tags/tag782.xml><?xml version="1.0" encoding="utf-8"?>
<p:tagLst xmlns:a="http://schemas.openxmlformats.org/drawingml/2006/main" xmlns:r="http://schemas.openxmlformats.org/officeDocument/2006/relationships" xmlns:p="http://schemas.openxmlformats.org/presentationml/2006/main">
  <p:tag name="AS_UNIQUEID" val="95"/>
</p:tagLst>
</file>

<file path=ppt/tags/tag783.xml><?xml version="1.0" encoding="utf-8"?>
<p:tagLst xmlns:a="http://schemas.openxmlformats.org/drawingml/2006/main" xmlns:r="http://schemas.openxmlformats.org/officeDocument/2006/relationships" xmlns:p="http://schemas.openxmlformats.org/presentationml/2006/main">
  <p:tag name="AS_UNIQUEID" val="96"/>
</p:tagLst>
</file>

<file path=ppt/tags/tag784.xml><?xml version="1.0" encoding="utf-8"?>
<p:tagLst xmlns:a="http://schemas.openxmlformats.org/drawingml/2006/main" xmlns:r="http://schemas.openxmlformats.org/officeDocument/2006/relationships" xmlns:p="http://schemas.openxmlformats.org/presentationml/2006/main">
  <p:tag name="AS_UNIQUEID" val="97"/>
</p:tagLst>
</file>

<file path=ppt/tags/tag79.xml><?xml version="1.0" encoding="utf-8"?>
<p:tagLst xmlns:a="http://schemas.openxmlformats.org/drawingml/2006/main" xmlns:r="http://schemas.openxmlformats.org/officeDocument/2006/relationships" xmlns:p="http://schemas.openxmlformats.org/presentationml/2006/main">
  <p:tag name="AS_UNIQUEID" val="58"/>
</p:tagLst>
</file>

<file path=ppt/tags/tag8.xml><?xml version="1.0" encoding="utf-8"?>
<p:tagLst xmlns:a="http://schemas.openxmlformats.org/drawingml/2006/main" xmlns:r="http://schemas.openxmlformats.org/officeDocument/2006/relationships" xmlns:p="http://schemas.openxmlformats.org/presentationml/2006/main">
  <p:tag name="AS_UNIQUEID" val="43"/>
</p:tagLst>
</file>

<file path=ppt/tags/tag80.xml><?xml version="1.0" encoding="utf-8"?>
<p:tagLst xmlns:a="http://schemas.openxmlformats.org/drawingml/2006/main" xmlns:r="http://schemas.openxmlformats.org/officeDocument/2006/relationships" xmlns:p="http://schemas.openxmlformats.org/presentationml/2006/main">
  <p:tag name="AS_UNIQUEID" val="49"/>
</p:tagLst>
</file>

<file path=ppt/tags/tag81.xml><?xml version="1.0" encoding="utf-8"?>
<p:tagLst xmlns:a="http://schemas.openxmlformats.org/drawingml/2006/main" xmlns:r="http://schemas.openxmlformats.org/officeDocument/2006/relationships" xmlns:p="http://schemas.openxmlformats.org/presentationml/2006/main">
  <p:tag name="AS_UNIQUEID" val="50"/>
</p:tagLst>
</file>

<file path=ppt/tags/tag82.xml><?xml version="1.0" encoding="utf-8"?>
<p:tagLst xmlns:a="http://schemas.openxmlformats.org/drawingml/2006/main" xmlns:r="http://schemas.openxmlformats.org/officeDocument/2006/relationships" xmlns:p="http://schemas.openxmlformats.org/presentationml/2006/main">
  <p:tag name="AS_UNIQUEID" val="52"/>
</p:tagLst>
</file>

<file path=ppt/tags/tag83.xml><?xml version="1.0" encoding="utf-8"?>
<p:tagLst xmlns:a="http://schemas.openxmlformats.org/drawingml/2006/main" xmlns:r="http://schemas.openxmlformats.org/officeDocument/2006/relationships" xmlns:p="http://schemas.openxmlformats.org/presentationml/2006/main">
  <p:tag name="AS_UNIQUEID" val="53"/>
</p:tagLst>
</file>

<file path=ppt/tags/tag84.xml><?xml version="1.0" encoding="utf-8"?>
<p:tagLst xmlns:a="http://schemas.openxmlformats.org/drawingml/2006/main" xmlns:r="http://schemas.openxmlformats.org/officeDocument/2006/relationships" xmlns:p="http://schemas.openxmlformats.org/presentationml/2006/main">
  <p:tag name="AS_UNIQUEID" val="49"/>
</p:tagLst>
</file>

<file path=ppt/tags/tag85.xml><?xml version="1.0" encoding="utf-8"?>
<p:tagLst xmlns:a="http://schemas.openxmlformats.org/drawingml/2006/main" xmlns:r="http://schemas.openxmlformats.org/officeDocument/2006/relationships" xmlns:p="http://schemas.openxmlformats.org/presentationml/2006/main">
  <p:tag name="AS_UNIQUEID" val="50"/>
</p:tagLst>
</file>

<file path=ppt/tags/tag86.xml><?xml version="1.0" encoding="utf-8"?>
<p:tagLst xmlns:a="http://schemas.openxmlformats.org/drawingml/2006/main" xmlns:r="http://schemas.openxmlformats.org/officeDocument/2006/relationships" xmlns:p="http://schemas.openxmlformats.org/presentationml/2006/main">
  <p:tag name="AS_UNIQUEID" val="52"/>
</p:tagLst>
</file>

<file path=ppt/tags/tag87.xml><?xml version="1.0" encoding="utf-8"?>
<p:tagLst xmlns:a="http://schemas.openxmlformats.org/drawingml/2006/main" xmlns:r="http://schemas.openxmlformats.org/officeDocument/2006/relationships" xmlns:p="http://schemas.openxmlformats.org/presentationml/2006/main">
  <p:tag name="AS_UNIQUEID" val="53"/>
</p:tagLst>
</file>

<file path=ppt/tags/tag88.xml><?xml version="1.0" encoding="utf-8"?>
<p:tagLst xmlns:a="http://schemas.openxmlformats.org/drawingml/2006/main" xmlns:r="http://schemas.openxmlformats.org/officeDocument/2006/relationships" xmlns:p="http://schemas.openxmlformats.org/presentationml/2006/main">
  <p:tag name="AS_UNIQUEID" val="56"/>
</p:tagLst>
</file>

<file path=ppt/tags/tag89.xml><?xml version="1.0" encoding="utf-8"?>
<p:tagLst xmlns:a="http://schemas.openxmlformats.org/drawingml/2006/main" xmlns:r="http://schemas.openxmlformats.org/officeDocument/2006/relationships" xmlns:p="http://schemas.openxmlformats.org/presentationml/2006/main">
  <p:tag name="AS_UNIQUEID" val="58"/>
</p:tagLst>
</file>

<file path=ppt/tags/tag9.xml><?xml version="1.0" encoding="utf-8"?>
<p:tagLst xmlns:a="http://schemas.openxmlformats.org/drawingml/2006/main" xmlns:r="http://schemas.openxmlformats.org/officeDocument/2006/relationships" xmlns:p="http://schemas.openxmlformats.org/presentationml/2006/main">
  <p:tag name="AS_UNIQUEID" val="44"/>
</p:tagLst>
</file>

<file path=ppt/tags/tag90.xml><?xml version="1.0" encoding="utf-8"?>
<p:tagLst xmlns:a="http://schemas.openxmlformats.org/drawingml/2006/main" xmlns:r="http://schemas.openxmlformats.org/officeDocument/2006/relationships" xmlns:p="http://schemas.openxmlformats.org/presentationml/2006/main">
  <p:tag name="AS_UNIQUEID" val="49"/>
</p:tagLst>
</file>

<file path=ppt/tags/tag91.xml><?xml version="1.0" encoding="utf-8"?>
<p:tagLst xmlns:a="http://schemas.openxmlformats.org/drawingml/2006/main" xmlns:r="http://schemas.openxmlformats.org/officeDocument/2006/relationships" xmlns:p="http://schemas.openxmlformats.org/presentationml/2006/main">
  <p:tag name="AS_UNIQUEID" val="50"/>
</p:tagLst>
</file>

<file path=ppt/tags/tag92.xml><?xml version="1.0" encoding="utf-8"?>
<p:tagLst xmlns:a="http://schemas.openxmlformats.org/drawingml/2006/main" xmlns:r="http://schemas.openxmlformats.org/officeDocument/2006/relationships" xmlns:p="http://schemas.openxmlformats.org/presentationml/2006/main">
  <p:tag name="AS_UNIQUEID" val="52"/>
</p:tagLst>
</file>

<file path=ppt/tags/tag93.xml><?xml version="1.0" encoding="utf-8"?>
<p:tagLst xmlns:a="http://schemas.openxmlformats.org/drawingml/2006/main" xmlns:r="http://schemas.openxmlformats.org/officeDocument/2006/relationships" xmlns:p="http://schemas.openxmlformats.org/presentationml/2006/main">
  <p:tag name="AS_UNIQUEID" val="53"/>
</p:tagLst>
</file>

<file path=ppt/tags/tag94.xml><?xml version="1.0" encoding="utf-8"?>
<p:tagLst xmlns:a="http://schemas.openxmlformats.org/drawingml/2006/main" xmlns:r="http://schemas.openxmlformats.org/officeDocument/2006/relationships" xmlns:p="http://schemas.openxmlformats.org/presentationml/2006/main">
  <p:tag name="AS_UNIQUEID" val="49"/>
</p:tagLst>
</file>

<file path=ppt/tags/tag95.xml><?xml version="1.0" encoding="utf-8"?>
<p:tagLst xmlns:a="http://schemas.openxmlformats.org/drawingml/2006/main" xmlns:r="http://schemas.openxmlformats.org/officeDocument/2006/relationships" xmlns:p="http://schemas.openxmlformats.org/presentationml/2006/main">
  <p:tag name="AS_UNIQUEID" val="50"/>
</p:tagLst>
</file>

<file path=ppt/tags/tag96.xml><?xml version="1.0" encoding="utf-8"?>
<p:tagLst xmlns:a="http://schemas.openxmlformats.org/drawingml/2006/main" xmlns:r="http://schemas.openxmlformats.org/officeDocument/2006/relationships" xmlns:p="http://schemas.openxmlformats.org/presentationml/2006/main">
  <p:tag name="AS_UNIQUEID" val="52"/>
</p:tagLst>
</file>

<file path=ppt/tags/tag97.xml><?xml version="1.0" encoding="utf-8"?>
<p:tagLst xmlns:a="http://schemas.openxmlformats.org/drawingml/2006/main" xmlns:r="http://schemas.openxmlformats.org/officeDocument/2006/relationships" xmlns:p="http://schemas.openxmlformats.org/presentationml/2006/main">
  <p:tag name="AS_UNIQUEID" val="53"/>
</p:tagLst>
</file>

<file path=ppt/tags/tag98.xml><?xml version="1.0" encoding="utf-8"?>
<p:tagLst xmlns:a="http://schemas.openxmlformats.org/drawingml/2006/main" xmlns:r="http://schemas.openxmlformats.org/officeDocument/2006/relationships" xmlns:p="http://schemas.openxmlformats.org/presentationml/2006/main">
  <p:tag name="AS_UNIQUEID" val="56"/>
</p:tagLst>
</file>

<file path=ppt/tags/tag99.xml><?xml version="1.0" encoding="utf-8"?>
<p:tagLst xmlns:a="http://schemas.openxmlformats.org/drawingml/2006/main" xmlns:r="http://schemas.openxmlformats.org/officeDocument/2006/relationships" xmlns:p="http://schemas.openxmlformats.org/presentationml/2006/main">
  <p:tag name="AS_UNIQUEID"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000" b="1" dirty="0" smtClean="0">
            <a:latin typeface="Calibri" pitchFamily="34" charset="0"/>
            <a:cs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1299</TotalTime>
  <Words>6294</Words>
  <Application>Microsoft Office PowerPoint</Application>
  <PresentationFormat>On-screen Show (4:3)</PresentationFormat>
  <Paragraphs>1734</Paragraphs>
  <Slides>180</Slides>
  <Notes>29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180</vt:i4>
      </vt:variant>
    </vt:vector>
  </HeadingPairs>
  <TitlesOfParts>
    <vt:vector size="189" baseType="lpstr">
      <vt:lpstr>宋体</vt:lpstr>
      <vt:lpstr>Arial</vt:lpstr>
      <vt:lpstr>Calibri</vt:lpstr>
      <vt:lpstr>Tahoma</vt:lpstr>
      <vt:lpstr>Times New Roman</vt:lpstr>
      <vt:lpstr>Wingdings</vt:lpstr>
      <vt:lpstr>Wingdings 2</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Admin</cp:lastModifiedBy>
  <cp:revision>141</cp:revision>
  <cp:lastPrinted>1601-01-01T00:00:00Z</cp:lastPrinted>
  <dcterms:created xsi:type="dcterms:W3CDTF">2020-05-18T10:32:41Z</dcterms:created>
  <dcterms:modified xsi:type="dcterms:W3CDTF">2020-06-05T05:42:25Z</dcterms:modified>
</cp:coreProperties>
</file>