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7" r:id="rId6"/>
    <p:sldId id="268" r:id="rId7"/>
    <p:sldId id="269" r:id="rId8"/>
    <p:sldId id="270" r:id="rId9"/>
    <p:sldId id="271" r:id="rId10"/>
    <p:sldId id="272" r:id="rId11"/>
    <p:sldId id="274" r:id="rId12"/>
    <p:sldId id="276" r:id="rId13"/>
    <p:sldId id="277" r:id="rId14"/>
    <p:sldId id="283" r:id="rId15"/>
    <p:sldId id="284" r:id="rId16"/>
    <p:sldId id="285" r:id="rId17"/>
    <p:sldId id="286" r:id="rId18"/>
    <p:sldId id="287" r:id="rId19"/>
    <p:sldId id="288" r:id="rId20"/>
    <p:sldId id="278" r:id="rId21"/>
    <p:sldId id="282" r:id="rId22"/>
    <p:sldId id="275" r:id="rId23"/>
    <p:sldId id="279" r:id="rId24"/>
    <p:sldId id="280" r:id="rId25"/>
    <p:sldId id="281" r:id="rId26"/>
    <p:sldId id="263" r:id="rId27"/>
    <p:sldId id="266" r:id="rId28"/>
  </p:sldIdLst>
  <p:sldSz cx="9144000" cy="6858000" type="screen4x3"/>
  <p:notesSz cx="6858000" cy="9144000"/>
  <p:custDataLst>
    <p:tags r:id="rId29"/>
  </p:custData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250" autoAdjust="0"/>
  </p:normalViewPr>
  <p:slideViewPr>
    <p:cSldViewPr>
      <p:cViewPr>
        <p:scale>
          <a:sx n="117" d="100"/>
          <a:sy n="117" d="100"/>
        </p:scale>
        <p:origin x="466" y="-830"/>
      </p:cViewPr>
      <p:guideLst>
        <p:guide orient="horz" pos="2160"/>
        <p:guide pos="2880"/>
      </p:guideLst>
    </p:cSldViewPr>
  </p:slideViewPr>
  <p:notesTextViewPr>
    <p:cViewPr>
      <p:scale>
        <a:sx n="100" d="100"/>
        <a:sy n="100" d="100"/>
      </p:scale>
      <p:origin x="0" y="0"/>
    </p:cViewPr>
  </p:notesTextViewPr>
  <p:notesViewPr>
    <p:cSldViewPr>
      <p:cViewPr>
        <p:scale>
          <a:sx n="10" d="100"/>
          <a:sy n="10" d="100"/>
        </p:scale>
        <p:origin x="-102" y="-26"/>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tags" Target="tags/tag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noProof="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a:extLst>
              <a:ext uri="{FF2B5EF4-FFF2-40B4-BE49-F238E27FC236}">
                <a16:creationId xmlns:a16="http://schemas.microsoft.com/office/drawing/2014/main" id="{34A40FFD-E9BD-42CE-A621-92F1A774DCF2}"/>
              </a:ext>
            </a:extLst>
          </p:cNvPr>
          <p:cNvSpPr>
            <a:spLocks noGrp="1" noChangeArrowheads="1"/>
          </p:cNvSpPr>
          <p:nvPr>
            <p:ph type="dt" sz="half" idx="10"/>
          </p:nvPr>
        </p:nvSpPr>
        <p:spPr/>
        <p:txBody>
          <a:bodyPr/>
          <a:lstStyle>
            <a:lvl1pPr>
              <a:defRPr/>
            </a:lvl1pPr>
          </a:lstStyle>
          <a:p>
            <a:pPr>
              <a:defRPr/>
            </a:pPr>
            <a:fld id="{1CA3FD1B-E80B-47B0-A737-BC6235010B9D}" type="datetime1">
              <a:rPr lang="en-US" altLang="en-US"/>
              <a:pPr>
                <a:defRPr/>
              </a:pPr>
              <a:t>6/2/2021</a:t>
            </a:fld>
            <a:endParaRPr lang="en-US" altLang="en-US" dirty="0"/>
          </a:p>
        </p:txBody>
      </p:sp>
      <p:sp>
        <p:nvSpPr>
          <p:cNvPr id="5" name="Footer Placeholder 4">
            <a:extLst>
              <a:ext uri="{FF2B5EF4-FFF2-40B4-BE49-F238E27FC236}">
                <a16:creationId xmlns:a16="http://schemas.microsoft.com/office/drawing/2014/main" id="{50270CCE-7A9E-44B7-89D4-54F6C41116A3}"/>
              </a:ext>
            </a:extLst>
          </p:cNvPr>
          <p:cNvSpPr>
            <a:spLocks noGrp="1" noChangeArrowheads="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1E4B04D2-8921-4D55-BCA6-91E7533B6573}"/>
              </a:ext>
            </a:extLst>
          </p:cNvPr>
          <p:cNvSpPr>
            <a:spLocks noGrp="1"/>
          </p:cNvSpPr>
          <p:nvPr>
            <p:ph type="sldNum" sz="quarter" idx="12"/>
          </p:nvPr>
        </p:nvSpPr>
        <p:spPr/>
        <p:txBody>
          <a:bodyPr/>
          <a:lstStyle>
            <a:lvl1pPr>
              <a:defRPr/>
            </a:lvl1pPr>
          </a:lstStyle>
          <a:p>
            <a:pPr>
              <a:defRPr/>
            </a:pPr>
            <a:fld id="{E687A639-29C0-4CFA-851F-BE1460910837}" type="slidenum">
              <a:rPr lang="en-US" altLang="en-US"/>
              <a:pPr>
                <a:defRPr/>
              </a:pPr>
              <a:t>‹#›</a:t>
            </a:fld>
            <a:endParaRPr lang="en-US" altLang="en-US"/>
          </a:p>
        </p:txBody>
      </p:sp>
    </p:spTree>
    <p:extLst>
      <p:ext uri="{BB962C8B-B14F-4D97-AF65-F5344CB8AC3E}">
        <p14:creationId xmlns:p14="http://schemas.microsoft.com/office/powerpoint/2010/main" val="1255140745"/>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noProof="0"/>
              <a:t>Click to edit Master title style</a:t>
            </a:r>
          </a:p>
        </p:txBody>
      </p:sp>
      <p:sp>
        <p:nvSpPr>
          <p:cNvPr id="3" name="Vertical Text Placeholder 2"/>
          <p:cNvSpPr>
            <a:spLocks noGrp="1"/>
          </p:cNvSpPr>
          <p:nvPr>
            <p:ph type="body" orient="vert" idx="1"/>
          </p:nvPr>
        </p:nvSpPr>
        <p:spPr>
          <a:xfrm>
            <a:off x="457200" y="1600200"/>
            <a:ext cx="8229600" cy="4525963"/>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D305240B-0F3C-47D3-8D5F-15ACB7D54244}"/>
              </a:ext>
            </a:extLst>
          </p:cNvPr>
          <p:cNvSpPr>
            <a:spLocks noGrp="1" noChangeArrowheads="1"/>
          </p:cNvSpPr>
          <p:nvPr>
            <p:ph type="dt" sz="half" idx="10"/>
          </p:nvPr>
        </p:nvSpPr>
        <p:spPr/>
        <p:txBody>
          <a:bodyPr/>
          <a:lstStyle>
            <a:lvl1pPr>
              <a:defRPr/>
            </a:lvl1pPr>
          </a:lstStyle>
          <a:p>
            <a:pPr>
              <a:defRPr/>
            </a:pPr>
            <a:fld id="{BDA71AAC-BACF-4126-B651-6ECA951E2D17}" type="datetime1">
              <a:rPr lang="en-US" altLang="en-US"/>
              <a:pPr>
                <a:defRPr/>
              </a:pPr>
              <a:t>6/2/2021</a:t>
            </a:fld>
            <a:endParaRPr lang="en-US" altLang="en-US" dirty="0"/>
          </a:p>
        </p:txBody>
      </p:sp>
      <p:sp>
        <p:nvSpPr>
          <p:cNvPr id="5" name="Footer Placeholder 4">
            <a:extLst>
              <a:ext uri="{FF2B5EF4-FFF2-40B4-BE49-F238E27FC236}">
                <a16:creationId xmlns:a16="http://schemas.microsoft.com/office/drawing/2014/main" id="{1D814A32-F21E-4C97-99D2-8E50BAAD6704}"/>
              </a:ext>
            </a:extLst>
          </p:cNvPr>
          <p:cNvSpPr>
            <a:spLocks noGrp="1" noChangeArrowheads="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A28BD239-C256-4309-AFF2-65C25C2318BC}"/>
              </a:ext>
            </a:extLst>
          </p:cNvPr>
          <p:cNvSpPr>
            <a:spLocks noGrp="1"/>
          </p:cNvSpPr>
          <p:nvPr>
            <p:ph type="sldNum" sz="quarter" idx="12"/>
          </p:nvPr>
        </p:nvSpPr>
        <p:spPr/>
        <p:txBody>
          <a:bodyPr/>
          <a:lstStyle>
            <a:lvl1pPr>
              <a:defRPr/>
            </a:lvl1pPr>
          </a:lstStyle>
          <a:p>
            <a:pPr>
              <a:defRPr/>
            </a:pPr>
            <a:fld id="{0DF25689-9AF1-4855-B001-82AB86D2A038}" type="slidenum">
              <a:rPr lang="en-US" altLang="en-US"/>
              <a:pPr>
                <a:defRPr/>
              </a:pPr>
              <a:t>‹#›</a:t>
            </a:fld>
            <a:endParaRPr lang="en-US" altLang="en-US"/>
          </a:p>
        </p:txBody>
      </p:sp>
    </p:spTree>
    <p:extLst>
      <p:ext uri="{BB962C8B-B14F-4D97-AF65-F5344CB8AC3E}">
        <p14:creationId xmlns:p14="http://schemas.microsoft.com/office/powerpoint/2010/main" val="145842204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noProof="0"/>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A1A6EFDF-E75E-4820-91E0-C1F3B87FCD41}"/>
              </a:ext>
            </a:extLst>
          </p:cNvPr>
          <p:cNvSpPr>
            <a:spLocks noGrp="1" noChangeArrowheads="1"/>
          </p:cNvSpPr>
          <p:nvPr>
            <p:ph type="dt" sz="half" idx="10"/>
          </p:nvPr>
        </p:nvSpPr>
        <p:spPr/>
        <p:txBody>
          <a:bodyPr/>
          <a:lstStyle>
            <a:lvl1pPr>
              <a:defRPr/>
            </a:lvl1pPr>
          </a:lstStyle>
          <a:p>
            <a:pPr>
              <a:defRPr/>
            </a:pPr>
            <a:fld id="{DC4F49CE-2B60-4C8F-9FDC-344942AE5FEC}" type="datetime1">
              <a:rPr lang="en-US" altLang="en-US"/>
              <a:pPr>
                <a:defRPr/>
              </a:pPr>
              <a:t>6/2/2021</a:t>
            </a:fld>
            <a:endParaRPr lang="en-US" altLang="en-US" dirty="0"/>
          </a:p>
        </p:txBody>
      </p:sp>
      <p:sp>
        <p:nvSpPr>
          <p:cNvPr id="5" name="Footer Placeholder 4">
            <a:extLst>
              <a:ext uri="{FF2B5EF4-FFF2-40B4-BE49-F238E27FC236}">
                <a16:creationId xmlns:a16="http://schemas.microsoft.com/office/drawing/2014/main" id="{A8FA63B6-394A-46F6-86FE-E7CA7BB0A56F}"/>
              </a:ext>
            </a:extLst>
          </p:cNvPr>
          <p:cNvSpPr>
            <a:spLocks noGrp="1" noChangeArrowheads="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EBE17786-B8BB-4DCA-9A37-F9CCCD5BB86C}"/>
              </a:ext>
            </a:extLst>
          </p:cNvPr>
          <p:cNvSpPr>
            <a:spLocks noGrp="1"/>
          </p:cNvSpPr>
          <p:nvPr>
            <p:ph type="sldNum" sz="quarter" idx="12"/>
          </p:nvPr>
        </p:nvSpPr>
        <p:spPr/>
        <p:txBody>
          <a:bodyPr/>
          <a:lstStyle>
            <a:lvl1pPr>
              <a:defRPr/>
            </a:lvl1pPr>
          </a:lstStyle>
          <a:p>
            <a:pPr>
              <a:defRPr/>
            </a:pPr>
            <a:fld id="{14110698-4248-412A-ABFC-7E37380ECC41}" type="slidenum">
              <a:rPr lang="en-US" altLang="en-US"/>
              <a:pPr>
                <a:defRPr/>
              </a:pPr>
              <a:t>‹#›</a:t>
            </a:fld>
            <a:endParaRPr lang="en-US" altLang="en-US"/>
          </a:p>
        </p:txBody>
      </p:sp>
    </p:spTree>
    <p:extLst>
      <p:ext uri="{BB962C8B-B14F-4D97-AF65-F5344CB8AC3E}">
        <p14:creationId xmlns:p14="http://schemas.microsoft.com/office/powerpoint/2010/main" val="197147872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noProof="0"/>
              <a:t>Click to edit Master title style</a:t>
            </a:r>
          </a:p>
        </p:txBody>
      </p:sp>
      <p:sp>
        <p:nvSpPr>
          <p:cNvPr id="3" name="Content Placeholder 2"/>
          <p:cNvSpPr>
            <a:spLocks noGrp="1"/>
          </p:cNvSpPr>
          <p:nvPr>
            <p:ph idx="1"/>
          </p:nvPr>
        </p:nvSpPr>
        <p:spPr>
          <a:xfrm>
            <a:off x="457200" y="1600200"/>
            <a:ext cx="8229600" cy="45259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9CBE0451-622E-440B-9A1B-2673B24D90DB}"/>
              </a:ext>
            </a:extLst>
          </p:cNvPr>
          <p:cNvSpPr>
            <a:spLocks noGrp="1" noChangeArrowheads="1"/>
          </p:cNvSpPr>
          <p:nvPr>
            <p:ph type="dt" sz="half" idx="10"/>
          </p:nvPr>
        </p:nvSpPr>
        <p:spPr/>
        <p:txBody>
          <a:bodyPr/>
          <a:lstStyle>
            <a:lvl1pPr>
              <a:defRPr/>
            </a:lvl1pPr>
          </a:lstStyle>
          <a:p>
            <a:pPr>
              <a:defRPr/>
            </a:pPr>
            <a:fld id="{E8D0BB02-1259-46A8-8C4D-2EAF6DD64238}" type="datetime1">
              <a:rPr lang="en-US" altLang="en-US"/>
              <a:pPr>
                <a:defRPr/>
              </a:pPr>
              <a:t>6/2/2021</a:t>
            </a:fld>
            <a:endParaRPr lang="en-US" altLang="en-US" dirty="0"/>
          </a:p>
        </p:txBody>
      </p:sp>
      <p:sp>
        <p:nvSpPr>
          <p:cNvPr id="5" name="Footer Placeholder 4">
            <a:extLst>
              <a:ext uri="{FF2B5EF4-FFF2-40B4-BE49-F238E27FC236}">
                <a16:creationId xmlns:a16="http://schemas.microsoft.com/office/drawing/2014/main" id="{C76AA1F8-5721-462D-B949-7F805438B4A5}"/>
              </a:ext>
            </a:extLst>
          </p:cNvPr>
          <p:cNvSpPr>
            <a:spLocks noGrp="1" noChangeArrowheads="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E1557B8A-78FB-438C-AE10-FBFA5DFDBD72}"/>
              </a:ext>
            </a:extLst>
          </p:cNvPr>
          <p:cNvSpPr>
            <a:spLocks noGrp="1"/>
          </p:cNvSpPr>
          <p:nvPr>
            <p:ph type="sldNum" sz="quarter" idx="12"/>
          </p:nvPr>
        </p:nvSpPr>
        <p:spPr/>
        <p:txBody>
          <a:bodyPr/>
          <a:lstStyle>
            <a:lvl1pPr>
              <a:defRPr/>
            </a:lvl1pPr>
          </a:lstStyle>
          <a:p>
            <a:pPr>
              <a:defRPr/>
            </a:pPr>
            <a:fld id="{6B3534AB-7580-40C2-8E16-E6C7F711D9BF}" type="slidenum">
              <a:rPr lang="en-US" altLang="en-US"/>
              <a:pPr>
                <a:defRPr/>
              </a:pPr>
              <a:t>‹#›</a:t>
            </a:fld>
            <a:endParaRPr lang="en-US" altLang="en-US"/>
          </a:p>
        </p:txBody>
      </p:sp>
    </p:spTree>
    <p:extLst>
      <p:ext uri="{BB962C8B-B14F-4D97-AF65-F5344CB8AC3E}">
        <p14:creationId xmlns:p14="http://schemas.microsoft.com/office/powerpoint/2010/main" val="276592053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noProof="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a:extLst>
              <a:ext uri="{FF2B5EF4-FFF2-40B4-BE49-F238E27FC236}">
                <a16:creationId xmlns:a16="http://schemas.microsoft.com/office/drawing/2014/main" id="{4664E2E3-3F3E-4C60-9E69-A1E552612A12}"/>
              </a:ext>
            </a:extLst>
          </p:cNvPr>
          <p:cNvSpPr>
            <a:spLocks noGrp="1" noChangeArrowheads="1"/>
          </p:cNvSpPr>
          <p:nvPr>
            <p:ph type="dt" sz="half" idx="10"/>
          </p:nvPr>
        </p:nvSpPr>
        <p:spPr/>
        <p:txBody>
          <a:bodyPr/>
          <a:lstStyle>
            <a:lvl1pPr>
              <a:defRPr/>
            </a:lvl1pPr>
          </a:lstStyle>
          <a:p>
            <a:pPr>
              <a:defRPr/>
            </a:pPr>
            <a:fld id="{DACBDB8D-842C-430F-9353-08F9FD160639}" type="datetime1">
              <a:rPr lang="en-US" altLang="en-US"/>
              <a:pPr>
                <a:defRPr/>
              </a:pPr>
              <a:t>6/2/2021</a:t>
            </a:fld>
            <a:endParaRPr lang="en-US" altLang="en-US" dirty="0"/>
          </a:p>
        </p:txBody>
      </p:sp>
      <p:sp>
        <p:nvSpPr>
          <p:cNvPr id="5" name="Footer Placeholder 4">
            <a:extLst>
              <a:ext uri="{FF2B5EF4-FFF2-40B4-BE49-F238E27FC236}">
                <a16:creationId xmlns:a16="http://schemas.microsoft.com/office/drawing/2014/main" id="{032921D4-6796-4185-AC54-E9A17C1C4E97}"/>
              </a:ext>
            </a:extLst>
          </p:cNvPr>
          <p:cNvSpPr>
            <a:spLocks noGrp="1" noChangeArrowheads="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E0A81323-C8AF-438B-834A-EDA3351F70AE}"/>
              </a:ext>
            </a:extLst>
          </p:cNvPr>
          <p:cNvSpPr>
            <a:spLocks noGrp="1"/>
          </p:cNvSpPr>
          <p:nvPr>
            <p:ph type="sldNum" sz="quarter" idx="12"/>
          </p:nvPr>
        </p:nvSpPr>
        <p:spPr/>
        <p:txBody>
          <a:bodyPr/>
          <a:lstStyle>
            <a:lvl1pPr>
              <a:defRPr/>
            </a:lvl1pPr>
          </a:lstStyle>
          <a:p>
            <a:pPr>
              <a:defRPr/>
            </a:pPr>
            <a:fld id="{C3C1DC92-82D8-4F9D-93A6-305975971E65}" type="slidenum">
              <a:rPr lang="en-US" altLang="en-US"/>
              <a:pPr>
                <a:defRPr/>
              </a:pPr>
              <a:t>‹#›</a:t>
            </a:fld>
            <a:endParaRPr lang="en-US" altLang="en-US"/>
          </a:p>
        </p:txBody>
      </p:sp>
    </p:spTree>
    <p:extLst>
      <p:ext uri="{BB962C8B-B14F-4D97-AF65-F5344CB8AC3E}">
        <p14:creationId xmlns:p14="http://schemas.microsoft.com/office/powerpoint/2010/main" val="85081566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noProof="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3">
            <a:extLst>
              <a:ext uri="{FF2B5EF4-FFF2-40B4-BE49-F238E27FC236}">
                <a16:creationId xmlns:a16="http://schemas.microsoft.com/office/drawing/2014/main" id="{000072FE-DAF8-405B-8A90-F1836A5F252C}"/>
              </a:ext>
            </a:extLst>
          </p:cNvPr>
          <p:cNvSpPr>
            <a:spLocks noGrp="1" noChangeArrowheads="1"/>
          </p:cNvSpPr>
          <p:nvPr>
            <p:ph type="dt" sz="half" idx="10"/>
          </p:nvPr>
        </p:nvSpPr>
        <p:spPr/>
        <p:txBody>
          <a:bodyPr/>
          <a:lstStyle>
            <a:lvl1pPr>
              <a:defRPr/>
            </a:lvl1pPr>
          </a:lstStyle>
          <a:p>
            <a:pPr>
              <a:defRPr/>
            </a:pPr>
            <a:fld id="{81FA9FAD-9427-4B9A-A689-62588CE0BE60}" type="datetime1">
              <a:rPr lang="en-US" altLang="en-US"/>
              <a:pPr>
                <a:defRPr/>
              </a:pPr>
              <a:t>6/2/2021</a:t>
            </a:fld>
            <a:endParaRPr lang="en-US" altLang="en-US" dirty="0"/>
          </a:p>
        </p:txBody>
      </p:sp>
      <p:sp>
        <p:nvSpPr>
          <p:cNvPr id="6" name="Footer Placeholder 4">
            <a:extLst>
              <a:ext uri="{FF2B5EF4-FFF2-40B4-BE49-F238E27FC236}">
                <a16:creationId xmlns:a16="http://schemas.microsoft.com/office/drawing/2014/main" id="{8132A496-C603-4792-A031-2F6B39CE99BB}"/>
              </a:ext>
            </a:extLst>
          </p:cNvPr>
          <p:cNvSpPr>
            <a:spLocks noGrp="1" noChangeArrowheads="1"/>
          </p:cNvSpPr>
          <p:nvPr>
            <p:ph type="ftr" sz="quarter" idx="11"/>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69418893-96D1-43A6-8B35-DD8B3CCD2B9C}"/>
              </a:ext>
            </a:extLst>
          </p:cNvPr>
          <p:cNvSpPr>
            <a:spLocks noGrp="1"/>
          </p:cNvSpPr>
          <p:nvPr>
            <p:ph type="sldNum" sz="quarter" idx="12"/>
          </p:nvPr>
        </p:nvSpPr>
        <p:spPr/>
        <p:txBody>
          <a:bodyPr/>
          <a:lstStyle>
            <a:lvl1pPr>
              <a:defRPr/>
            </a:lvl1pPr>
          </a:lstStyle>
          <a:p>
            <a:pPr>
              <a:defRPr/>
            </a:pPr>
            <a:fld id="{25C052FB-7A94-4DAF-AEC0-3F6B9098FDCA}" type="slidenum">
              <a:rPr lang="en-US" altLang="en-US"/>
              <a:pPr>
                <a:defRPr/>
              </a:pPr>
              <a:t>‹#›</a:t>
            </a:fld>
            <a:endParaRPr lang="en-US" altLang="en-US"/>
          </a:p>
        </p:txBody>
      </p:sp>
    </p:spTree>
    <p:extLst>
      <p:ext uri="{BB962C8B-B14F-4D97-AF65-F5344CB8AC3E}">
        <p14:creationId xmlns:p14="http://schemas.microsoft.com/office/powerpoint/2010/main" val="248207361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noProof="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3">
            <a:extLst>
              <a:ext uri="{FF2B5EF4-FFF2-40B4-BE49-F238E27FC236}">
                <a16:creationId xmlns:a16="http://schemas.microsoft.com/office/drawing/2014/main" id="{ABB1361C-A1F1-41D8-AED6-F6DBF67893A6}"/>
              </a:ext>
            </a:extLst>
          </p:cNvPr>
          <p:cNvSpPr>
            <a:spLocks noGrp="1" noChangeArrowheads="1"/>
          </p:cNvSpPr>
          <p:nvPr>
            <p:ph type="dt" sz="half" idx="10"/>
          </p:nvPr>
        </p:nvSpPr>
        <p:spPr/>
        <p:txBody>
          <a:bodyPr/>
          <a:lstStyle>
            <a:lvl1pPr>
              <a:defRPr/>
            </a:lvl1pPr>
          </a:lstStyle>
          <a:p>
            <a:pPr>
              <a:defRPr/>
            </a:pPr>
            <a:fld id="{1638BD0A-F436-4BE2-9E88-BBFDEC98CEFB}" type="datetime1">
              <a:rPr lang="en-US" altLang="en-US"/>
              <a:pPr>
                <a:defRPr/>
              </a:pPr>
              <a:t>6/2/2021</a:t>
            </a:fld>
            <a:endParaRPr lang="en-US" altLang="en-US" dirty="0"/>
          </a:p>
        </p:txBody>
      </p:sp>
      <p:sp>
        <p:nvSpPr>
          <p:cNvPr id="8" name="Footer Placeholder 4">
            <a:extLst>
              <a:ext uri="{FF2B5EF4-FFF2-40B4-BE49-F238E27FC236}">
                <a16:creationId xmlns:a16="http://schemas.microsoft.com/office/drawing/2014/main" id="{58C33B8D-8173-457A-99DF-1C252A035E81}"/>
              </a:ext>
            </a:extLst>
          </p:cNvPr>
          <p:cNvSpPr>
            <a:spLocks noGrp="1" noChangeArrowheads="1"/>
          </p:cNvSpPr>
          <p:nvPr>
            <p:ph type="ftr" sz="quarter" idx="11"/>
          </p:nvPr>
        </p:nvSpPr>
        <p:spPr/>
        <p:txBody>
          <a:bodyPr/>
          <a:lstStyle>
            <a:lvl1pPr>
              <a:defRPr/>
            </a:lvl1pPr>
          </a:lstStyle>
          <a:p>
            <a:pPr>
              <a:defRPr/>
            </a:pPr>
            <a:endParaRPr lang="en-US" altLang="en-US"/>
          </a:p>
        </p:txBody>
      </p:sp>
      <p:sp>
        <p:nvSpPr>
          <p:cNvPr id="9" name="Slide Number Placeholder 5">
            <a:extLst>
              <a:ext uri="{FF2B5EF4-FFF2-40B4-BE49-F238E27FC236}">
                <a16:creationId xmlns:a16="http://schemas.microsoft.com/office/drawing/2014/main" id="{405A95FA-2F54-42A8-8678-6BB7F5DE8D65}"/>
              </a:ext>
            </a:extLst>
          </p:cNvPr>
          <p:cNvSpPr>
            <a:spLocks noGrp="1"/>
          </p:cNvSpPr>
          <p:nvPr>
            <p:ph type="sldNum" sz="quarter" idx="12"/>
          </p:nvPr>
        </p:nvSpPr>
        <p:spPr/>
        <p:txBody>
          <a:bodyPr/>
          <a:lstStyle>
            <a:lvl1pPr>
              <a:defRPr/>
            </a:lvl1pPr>
          </a:lstStyle>
          <a:p>
            <a:pPr>
              <a:defRPr/>
            </a:pPr>
            <a:fld id="{8722CD36-69A0-458B-9386-ABD03BF28C7E}" type="slidenum">
              <a:rPr lang="en-US" altLang="en-US"/>
              <a:pPr>
                <a:defRPr/>
              </a:pPr>
              <a:t>‹#›</a:t>
            </a:fld>
            <a:endParaRPr lang="en-US" altLang="en-US"/>
          </a:p>
        </p:txBody>
      </p:sp>
    </p:spTree>
    <p:extLst>
      <p:ext uri="{BB962C8B-B14F-4D97-AF65-F5344CB8AC3E}">
        <p14:creationId xmlns:p14="http://schemas.microsoft.com/office/powerpoint/2010/main" val="234038664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noProof="0"/>
              <a:t>Click to edit Master title style</a:t>
            </a:r>
          </a:p>
        </p:txBody>
      </p:sp>
      <p:sp>
        <p:nvSpPr>
          <p:cNvPr id="3" name="Date Placeholder 3">
            <a:extLst>
              <a:ext uri="{FF2B5EF4-FFF2-40B4-BE49-F238E27FC236}">
                <a16:creationId xmlns:a16="http://schemas.microsoft.com/office/drawing/2014/main" id="{92D4BDA8-8E1E-406F-A959-9113514BA161}"/>
              </a:ext>
            </a:extLst>
          </p:cNvPr>
          <p:cNvSpPr>
            <a:spLocks noGrp="1" noChangeArrowheads="1"/>
          </p:cNvSpPr>
          <p:nvPr>
            <p:ph type="dt" sz="half" idx="10"/>
          </p:nvPr>
        </p:nvSpPr>
        <p:spPr/>
        <p:txBody>
          <a:bodyPr/>
          <a:lstStyle>
            <a:lvl1pPr>
              <a:defRPr/>
            </a:lvl1pPr>
          </a:lstStyle>
          <a:p>
            <a:pPr>
              <a:defRPr/>
            </a:pPr>
            <a:fld id="{08F2A5D6-40A8-4A19-A325-A29DF5A3FF70}" type="datetime1">
              <a:rPr lang="en-US" altLang="en-US"/>
              <a:pPr>
                <a:defRPr/>
              </a:pPr>
              <a:t>6/2/2021</a:t>
            </a:fld>
            <a:endParaRPr lang="en-US" altLang="en-US" dirty="0"/>
          </a:p>
        </p:txBody>
      </p:sp>
      <p:sp>
        <p:nvSpPr>
          <p:cNvPr id="4" name="Footer Placeholder 4">
            <a:extLst>
              <a:ext uri="{FF2B5EF4-FFF2-40B4-BE49-F238E27FC236}">
                <a16:creationId xmlns:a16="http://schemas.microsoft.com/office/drawing/2014/main" id="{09F7D303-3050-43FE-B4BF-A7C3E84FA1E6}"/>
              </a:ext>
            </a:extLst>
          </p:cNvPr>
          <p:cNvSpPr>
            <a:spLocks noGrp="1" noChangeArrowheads="1"/>
          </p:cNvSpPr>
          <p:nvPr>
            <p:ph type="ftr" sz="quarter" idx="11"/>
          </p:nvPr>
        </p:nvSpPr>
        <p:spPr/>
        <p:txBody>
          <a:bodyPr/>
          <a:lstStyle>
            <a:lvl1pPr>
              <a:defRPr/>
            </a:lvl1pPr>
          </a:lstStyle>
          <a:p>
            <a:pPr>
              <a:defRPr/>
            </a:pPr>
            <a:endParaRPr lang="en-US" altLang="en-US"/>
          </a:p>
        </p:txBody>
      </p:sp>
      <p:sp>
        <p:nvSpPr>
          <p:cNvPr id="5" name="Slide Number Placeholder 5">
            <a:extLst>
              <a:ext uri="{FF2B5EF4-FFF2-40B4-BE49-F238E27FC236}">
                <a16:creationId xmlns:a16="http://schemas.microsoft.com/office/drawing/2014/main" id="{96B6BFC7-E304-4576-9053-ECDB342CA3F5}"/>
              </a:ext>
            </a:extLst>
          </p:cNvPr>
          <p:cNvSpPr>
            <a:spLocks noGrp="1"/>
          </p:cNvSpPr>
          <p:nvPr>
            <p:ph type="sldNum" sz="quarter" idx="12"/>
          </p:nvPr>
        </p:nvSpPr>
        <p:spPr/>
        <p:txBody>
          <a:bodyPr/>
          <a:lstStyle>
            <a:lvl1pPr>
              <a:defRPr/>
            </a:lvl1pPr>
          </a:lstStyle>
          <a:p>
            <a:pPr>
              <a:defRPr/>
            </a:pPr>
            <a:fld id="{3F96F82A-C96D-4F55-AF11-1516FD08FC82}" type="slidenum">
              <a:rPr lang="en-US" altLang="en-US"/>
              <a:pPr>
                <a:defRPr/>
              </a:pPr>
              <a:t>‹#›</a:t>
            </a:fld>
            <a:endParaRPr lang="en-US" altLang="en-US"/>
          </a:p>
        </p:txBody>
      </p:sp>
    </p:spTree>
    <p:extLst>
      <p:ext uri="{BB962C8B-B14F-4D97-AF65-F5344CB8AC3E}">
        <p14:creationId xmlns:p14="http://schemas.microsoft.com/office/powerpoint/2010/main" val="44034563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CC5BA26D-7C24-4E71-8A14-07D8F10BE669}"/>
              </a:ext>
            </a:extLst>
          </p:cNvPr>
          <p:cNvSpPr>
            <a:spLocks noGrp="1" noChangeArrowheads="1"/>
          </p:cNvSpPr>
          <p:nvPr>
            <p:ph type="dt" sz="half" idx="10"/>
          </p:nvPr>
        </p:nvSpPr>
        <p:spPr/>
        <p:txBody>
          <a:bodyPr/>
          <a:lstStyle>
            <a:lvl1pPr>
              <a:defRPr/>
            </a:lvl1pPr>
          </a:lstStyle>
          <a:p>
            <a:pPr>
              <a:defRPr/>
            </a:pPr>
            <a:fld id="{03D2EF78-1AA2-40D9-BF8F-658722801866}" type="datetime1">
              <a:rPr lang="en-US" altLang="en-US"/>
              <a:pPr>
                <a:defRPr/>
              </a:pPr>
              <a:t>6/2/2021</a:t>
            </a:fld>
            <a:endParaRPr lang="en-US" altLang="en-US" dirty="0"/>
          </a:p>
        </p:txBody>
      </p:sp>
      <p:sp>
        <p:nvSpPr>
          <p:cNvPr id="3" name="Footer Placeholder 4">
            <a:extLst>
              <a:ext uri="{FF2B5EF4-FFF2-40B4-BE49-F238E27FC236}">
                <a16:creationId xmlns:a16="http://schemas.microsoft.com/office/drawing/2014/main" id="{29D05450-89CE-4870-8455-7720B47BDC0B}"/>
              </a:ext>
            </a:extLst>
          </p:cNvPr>
          <p:cNvSpPr>
            <a:spLocks noGrp="1" noChangeArrowheads="1"/>
          </p:cNvSpPr>
          <p:nvPr>
            <p:ph type="ftr" sz="quarter" idx="11"/>
          </p:nvPr>
        </p:nvSpPr>
        <p:spPr/>
        <p:txBody>
          <a:bodyPr/>
          <a:lstStyle>
            <a:lvl1pPr>
              <a:defRPr/>
            </a:lvl1pPr>
          </a:lstStyle>
          <a:p>
            <a:pPr>
              <a:defRPr/>
            </a:pPr>
            <a:endParaRPr lang="en-US" altLang="en-US"/>
          </a:p>
        </p:txBody>
      </p:sp>
      <p:sp>
        <p:nvSpPr>
          <p:cNvPr id="4" name="Slide Number Placeholder 5">
            <a:extLst>
              <a:ext uri="{FF2B5EF4-FFF2-40B4-BE49-F238E27FC236}">
                <a16:creationId xmlns:a16="http://schemas.microsoft.com/office/drawing/2014/main" id="{D9B8B6D5-E22D-4A6E-A207-A357D3DAFCCE}"/>
              </a:ext>
            </a:extLst>
          </p:cNvPr>
          <p:cNvSpPr>
            <a:spLocks noGrp="1"/>
          </p:cNvSpPr>
          <p:nvPr>
            <p:ph type="sldNum" sz="quarter" idx="12"/>
          </p:nvPr>
        </p:nvSpPr>
        <p:spPr/>
        <p:txBody>
          <a:bodyPr/>
          <a:lstStyle>
            <a:lvl1pPr>
              <a:defRPr/>
            </a:lvl1pPr>
          </a:lstStyle>
          <a:p>
            <a:pPr>
              <a:defRPr/>
            </a:pPr>
            <a:fld id="{2D051D07-DB90-4C8E-A95E-682D8142DEE3}" type="slidenum">
              <a:rPr lang="en-US" altLang="en-US"/>
              <a:pPr>
                <a:defRPr/>
              </a:pPr>
              <a:t>‹#›</a:t>
            </a:fld>
            <a:endParaRPr lang="en-US" altLang="en-US"/>
          </a:p>
        </p:txBody>
      </p:sp>
    </p:spTree>
    <p:extLst>
      <p:ext uri="{BB962C8B-B14F-4D97-AF65-F5344CB8AC3E}">
        <p14:creationId xmlns:p14="http://schemas.microsoft.com/office/powerpoint/2010/main" val="300387371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noProof="0"/>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3">
            <a:extLst>
              <a:ext uri="{FF2B5EF4-FFF2-40B4-BE49-F238E27FC236}">
                <a16:creationId xmlns:a16="http://schemas.microsoft.com/office/drawing/2014/main" id="{9EFE213B-9080-4FA1-85AE-0EB6656B1C03}"/>
              </a:ext>
            </a:extLst>
          </p:cNvPr>
          <p:cNvSpPr>
            <a:spLocks noGrp="1" noChangeArrowheads="1"/>
          </p:cNvSpPr>
          <p:nvPr>
            <p:ph type="dt" sz="half" idx="10"/>
          </p:nvPr>
        </p:nvSpPr>
        <p:spPr/>
        <p:txBody>
          <a:bodyPr/>
          <a:lstStyle>
            <a:lvl1pPr>
              <a:defRPr/>
            </a:lvl1pPr>
          </a:lstStyle>
          <a:p>
            <a:pPr>
              <a:defRPr/>
            </a:pPr>
            <a:fld id="{C2E0E2DA-5D1A-4184-82D6-1D6A5C5668AC}" type="datetime1">
              <a:rPr lang="en-US" altLang="en-US"/>
              <a:pPr>
                <a:defRPr/>
              </a:pPr>
              <a:t>6/2/2021</a:t>
            </a:fld>
            <a:endParaRPr lang="en-US" altLang="en-US" dirty="0"/>
          </a:p>
        </p:txBody>
      </p:sp>
      <p:sp>
        <p:nvSpPr>
          <p:cNvPr id="6" name="Footer Placeholder 4">
            <a:extLst>
              <a:ext uri="{FF2B5EF4-FFF2-40B4-BE49-F238E27FC236}">
                <a16:creationId xmlns:a16="http://schemas.microsoft.com/office/drawing/2014/main" id="{8C45D456-2B94-4A5C-9846-2B16E5B30DB4}"/>
              </a:ext>
            </a:extLst>
          </p:cNvPr>
          <p:cNvSpPr>
            <a:spLocks noGrp="1" noChangeArrowheads="1"/>
          </p:cNvSpPr>
          <p:nvPr>
            <p:ph type="ftr" sz="quarter" idx="11"/>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9CCF124D-3874-4536-A45E-9E931D6E392C}"/>
              </a:ext>
            </a:extLst>
          </p:cNvPr>
          <p:cNvSpPr>
            <a:spLocks noGrp="1"/>
          </p:cNvSpPr>
          <p:nvPr>
            <p:ph type="sldNum" sz="quarter" idx="12"/>
          </p:nvPr>
        </p:nvSpPr>
        <p:spPr/>
        <p:txBody>
          <a:bodyPr/>
          <a:lstStyle>
            <a:lvl1pPr>
              <a:defRPr/>
            </a:lvl1pPr>
          </a:lstStyle>
          <a:p>
            <a:pPr>
              <a:defRPr/>
            </a:pPr>
            <a:fld id="{9CB1759F-B275-49D2-BF4C-C407D88474D2}" type="slidenum">
              <a:rPr lang="en-US" altLang="en-US"/>
              <a:pPr>
                <a:defRPr/>
              </a:pPr>
              <a:t>‹#›</a:t>
            </a:fld>
            <a:endParaRPr lang="en-US" altLang="en-US"/>
          </a:p>
        </p:txBody>
      </p:sp>
    </p:spTree>
    <p:extLst>
      <p:ext uri="{BB962C8B-B14F-4D97-AF65-F5344CB8AC3E}">
        <p14:creationId xmlns:p14="http://schemas.microsoft.com/office/powerpoint/2010/main" val="416247454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noProof="0"/>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3">
            <a:extLst>
              <a:ext uri="{FF2B5EF4-FFF2-40B4-BE49-F238E27FC236}">
                <a16:creationId xmlns:a16="http://schemas.microsoft.com/office/drawing/2014/main" id="{54895997-FAE6-4B4E-8A5D-ADD2A08CA139}"/>
              </a:ext>
            </a:extLst>
          </p:cNvPr>
          <p:cNvSpPr>
            <a:spLocks noGrp="1" noChangeArrowheads="1"/>
          </p:cNvSpPr>
          <p:nvPr>
            <p:ph type="dt" sz="half" idx="10"/>
          </p:nvPr>
        </p:nvSpPr>
        <p:spPr/>
        <p:txBody>
          <a:bodyPr/>
          <a:lstStyle>
            <a:lvl1pPr>
              <a:defRPr/>
            </a:lvl1pPr>
          </a:lstStyle>
          <a:p>
            <a:pPr>
              <a:defRPr/>
            </a:pPr>
            <a:fld id="{38BB0379-62C5-4ACD-AE02-C86AF52CC3B4}" type="datetime1">
              <a:rPr lang="en-US" altLang="en-US"/>
              <a:pPr>
                <a:defRPr/>
              </a:pPr>
              <a:t>6/2/2021</a:t>
            </a:fld>
            <a:endParaRPr lang="en-US" altLang="en-US" dirty="0"/>
          </a:p>
        </p:txBody>
      </p:sp>
      <p:sp>
        <p:nvSpPr>
          <p:cNvPr id="6" name="Footer Placeholder 4">
            <a:extLst>
              <a:ext uri="{FF2B5EF4-FFF2-40B4-BE49-F238E27FC236}">
                <a16:creationId xmlns:a16="http://schemas.microsoft.com/office/drawing/2014/main" id="{676DB182-4C37-4453-8F99-3BC7E47FE201}"/>
              </a:ext>
            </a:extLst>
          </p:cNvPr>
          <p:cNvSpPr>
            <a:spLocks noGrp="1" noChangeArrowheads="1"/>
          </p:cNvSpPr>
          <p:nvPr>
            <p:ph type="ftr" sz="quarter" idx="11"/>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A9DC6CE4-9463-4049-8050-E01ED35B4E14}"/>
              </a:ext>
            </a:extLst>
          </p:cNvPr>
          <p:cNvSpPr>
            <a:spLocks noGrp="1"/>
          </p:cNvSpPr>
          <p:nvPr>
            <p:ph type="sldNum" sz="quarter" idx="12"/>
          </p:nvPr>
        </p:nvSpPr>
        <p:spPr/>
        <p:txBody>
          <a:bodyPr/>
          <a:lstStyle>
            <a:lvl1pPr>
              <a:defRPr/>
            </a:lvl1pPr>
          </a:lstStyle>
          <a:p>
            <a:pPr>
              <a:defRPr/>
            </a:pPr>
            <a:fld id="{BC6DCAB8-6B4E-44EA-A95E-25E7AF6F26AB}" type="slidenum">
              <a:rPr lang="en-US" altLang="en-US"/>
              <a:pPr>
                <a:defRPr/>
              </a:pPr>
              <a:t>‹#›</a:t>
            </a:fld>
            <a:endParaRPr lang="en-US" altLang="en-US"/>
          </a:p>
        </p:txBody>
      </p:sp>
    </p:spTree>
    <p:extLst>
      <p:ext uri="{BB962C8B-B14F-4D97-AF65-F5344CB8AC3E}">
        <p14:creationId xmlns:p14="http://schemas.microsoft.com/office/powerpoint/2010/main" val="2859371290"/>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70ECCB6E-0036-4000-9C13-3035CC74CBDD}"/>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28F8160F-04F4-47BF-B405-A0EB9AB7BE9D}"/>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Date Placeholder 3">
            <a:extLst>
              <a:ext uri="{FF2B5EF4-FFF2-40B4-BE49-F238E27FC236}">
                <a16:creationId xmlns:a16="http://schemas.microsoft.com/office/drawing/2014/main" id="{AF1A2021-151C-4552-9FB5-DDFD29BB1A5E}"/>
              </a:ext>
            </a:extLst>
          </p:cNvPr>
          <p:cNvSpPr>
            <a:spLocks noGrp="1" noChangeArrowheads="1"/>
          </p:cNvSpPr>
          <p:nvPr>
            <p:ph type="dt" sz="half" idx="2"/>
          </p:nvPr>
        </p:nvSpPr>
        <p:spPr bwMode="auto">
          <a:xfrm>
            <a:off x="457200" y="6356350"/>
            <a:ext cx="2133600" cy="365125"/>
          </a:xfrm>
          <a:prstGeom prst="rect">
            <a:avLst/>
          </a:prstGeom>
          <a:noFill/>
          <a:ln>
            <a:noFill/>
          </a:ln>
        </p:spPr>
        <p:txBody>
          <a:bodyPr vert="horz" wrap="square" lIns="91440" tIns="45720" rIns="91440" bIns="45720" numCol="1" anchor="ctr" anchorCtr="0" compatLnSpc="1">
            <a:prstTxWarp prst="textNoShape">
              <a:avLst/>
            </a:prstTxWarp>
          </a:bodyPr>
          <a:lstStyle>
            <a:lvl1pPr eaLnBrk="0" hangingPunct="0">
              <a:defRPr sz="1200">
                <a:latin typeface="Calibri" panose="020F0502020204030204" pitchFamily="34" charset="0"/>
              </a:defRPr>
            </a:lvl1pPr>
          </a:lstStyle>
          <a:p>
            <a:pPr>
              <a:defRPr/>
            </a:pPr>
            <a:fld id="{608D1969-3E64-439D-BAE5-41F865FA8936}" type="datetime1">
              <a:rPr lang="en-US" altLang="en-US"/>
              <a:pPr>
                <a:defRPr/>
              </a:pPr>
              <a:t>6/2/2021</a:t>
            </a:fld>
            <a:endParaRPr lang="en-US" altLang="en-US" dirty="0"/>
          </a:p>
        </p:txBody>
      </p:sp>
      <p:sp>
        <p:nvSpPr>
          <p:cNvPr id="1029" name="Footer Placeholder 4">
            <a:extLst>
              <a:ext uri="{FF2B5EF4-FFF2-40B4-BE49-F238E27FC236}">
                <a16:creationId xmlns:a16="http://schemas.microsoft.com/office/drawing/2014/main" id="{B5E07FC4-03B6-4D83-8A82-C726690D3EEB}"/>
              </a:ext>
            </a:extLst>
          </p:cNvPr>
          <p:cNvSpPr>
            <a:spLocks noGrp="1" noChangeArrowheads="1"/>
          </p:cNvSpPr>
          <p:nvPr>
            <p:ph type="ftr" sz="quarter" idx="3"/>
          </p:nvPr>
        </p:nvSpPr>
        <p:spPr bwMode="auto">
          <a:xfrm>
            <a:off x="3124200" y="6356350"/>
            <a:ext cx="2895600" cy="365125"/>
          </a:xfrm>
          <a:prstGeom prst="rect">
            <a:avLst/>
          </a:prstGeom>
          <a:noFill/>
          <a:ln>
            <a:noFill/>
          </a:ln>
        </p:spPr>
        <p:txBody>
          <a:bodyPr vert="horz" wrap="square" lIns="91440" tIns="45720" rIns="91440" bIns="45720" numCol="1" anchor="ctr" anchorCtr="0" compatLnSpc="1">
            <a:prstTxWarp prst="textNoShape">
              <a:avLst/>
            </a:prstTxWarp>
          </a:bodyPr>
          <a:lstStyle>
            <a:lvl1pPr algn="ctr" eaLnBrk="0" hangingPunct="0">
              <a:defRPr sz="1200">
                <a:latin typeface="Calibri" panose="020F0502020204030204" pitchFamily="34" charset="0"/>
              </a:defRPr>
            </a:lvl1pPr>
          </a:lstStyle>
          <a:p>
            <a:pPr>
              <a:defRPr/>
            </a:pPr>
            <a:endParaRPr lang="en-US" altLang="en-US"/>
          </a:p>
        </p:txBody>
      </p:sp>
      <p:sp>
        <p:nvSpPr>
          <p:cNvPr id="6" name="Slide Number Placeholder 5">
            <a:extLst>
              <a:ext uri="{FF2B5EF4-FFF2-40B4-BE49-F238E27FC236}">
                <a16:creationId xmlns:a16="http://schemas.microsoft.com/office/drawing/2014/main" id="{0015F460-B9E1-4900-92CA-22385E83B073}"/>
              </a:ext>
            </a:extLst>
          </p:cNvPr>
          <p:cNvSpPr>
            <a:spLocks noGrp="1"/>
          </p:cNvSpPr>
          <p:nvPr>
            <p:ph type="sldNum" sz="quarter" idx="4"/>
          </p:nvPr>
        </p:nvSpPr>
        <p:spPr>
          <a:xfrm>
            <a:off x="6553200" y="6356350"/>
            <a:ext cx="2133600" cy="365125"/>
          </a:xfrm>
          <a:prstGeom prst="rect">
            <a:avLst/>
          </a:prstGeom>
          <a:noFill/>
          <a:ln w="9525" cap="flat" cmpd="sng" algn="ctr">
            <a:noFill/>
            <a:prstDash val="solid"/>
            <a:round/>
            <a:headEnd type="none" w="med" len="med"/>
            <a:tailEnd type="none" w="med" len="med"/>
          </a:ln>
        </p:spPr>
        <p:txBody>
          <a:bodyPr vert="horz" wrap="square" lIns="91440" tIns="45720" rIns="91440" bIns="45720" numCol="1" anchor="ctr" anchorCtr="0" compatLnSpc="1">
            <a:prstTxWarp prst="textNoShape">
              <a:avLst/>
            </a:prstTxWarp>
          </a:bodyPr>
          <a:lstStyle>
            <a:lvl1pPr algn="r">
              <a:defRPr sz="1200">
                <a:latin typeface="Calibri" panose="020F0502020204030204" pitchFamily="34" charset="0"/>
              </a:defRPr>
            </a:lvl1pPr>
          </a:lstStyle>
          <a:p>
            <a:pPr>
              <a:defRPr/>
            </a:pPr>
            <a:fld id="{BEA72515-71A8-4245-9B41-386D759DB33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177" r:id="rId1"/>
    <p:sldLayoutId id="2147484178" r:id="rId2"/>
    <p:sldLayoutId id="2147484179" r:id="rId3"/>
    <p:sldLayoutId id="2147484180" r:id="rId4"/>
    <p:sldLayoutId id="2147484181" r:id="rId5"/>
    <p:sldLayoutId id="2147484182" r:id="rId6"/>
    <p:sldLayoutId id="2147484183" r:id="rId7"/>
    <p:sldLayoutId id="2147484184" r:id="rId8"/>
    <p:sldLayoutId id="2147484185" r:id="rId9"/>
    <p:sldLayoutId id="2147484186" r:id="rId10"/>
    <p:sldLayoutId id="2147484187"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cs typeface="Arial" panose="020B0604020202020204" pitchFamily="34" charset="0"/>
        </a:defRPr>
      </a:lvl2pPr>
      <a:lvl3pPr algn="ctr" rtl="0" eaLnBrk="0" fontAlgn="base" hangingPunct="0">
        <a:spcBef>
          <a:spcPct val="0"/>
        </a:spcBef>
        <a:spcAft>
          <a:spcPct val="0"/>
        </a:spcAft>
        <a:defRPr sz="4400">
          <a:solidFill>
            <a:schemeClr val="tx1"/>
          </a:solidFill>
          <a:latin typeface="Calibri" pitchFamily="34" charset="0"/>
          <a:cs typeface="Arial" panose="020B0604020202020204" pitchFamily="34" charset="0"/>
        </a:defRPr>
      </a:lvl3pPr>
      <a:lvl4pPr algn="ctr" rtl="0" eaLnBrk="0" fontAlgn="base" hangingPunct="0">
        <a:spcBef>
          <a:spcPct val="0"/>
        </a:spcBef>
        <a:spcAft>
          <a:spcPct val="0"/>
        </a:spcAft>
        <a:defRPr sz="4400">
          <a:solidFill>
            <a:schemeClr val="tx1"/>
          </a:solidFill>
          <a:latin typeface="Calibri" pitchFamily="34" charset="0"/>
          <a:cs typeface="Arial" panose="020B0604020202020204" pitchFamily="34" charset="0"/>
        </a:defRPr>
      </a:lvl4pPr>
      <a:lvl5pPr algn="ctr" rtl="0" eaLnBrk="0" fontAlgn="base" hangingPunct="0">
        <a:spcBef>
          <a:spcPct val="0"/>
        </a:spcBef>
        <a:spcAft>
          <a:spcPct val="0"/>
        </a:spcAft>
        <a:defRPr sz="4400">
          <a:solidFill>
            <a:schemeClr val="tx1"/>
          </a:solidFill>
          <a:latin typeface="Calibri" pitchFamily="34" charset="0"/>
          <a:cs typeface="Arial" panose="020B0604020202020204"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 /><Relationship Id="rId3" Type="http://schemas.openxmlformats.org/officeDocument/2006/relationships/tags" Target="../tags/tag4.xml" /><Relationship Id="rId7" Type="http://schemas.openxmlformats.org/officeDocument/2006/relationships/tags" Target="../tags/tag8.xml" /><Relationship Id="rId2" Type="http://schemas.openxmlformats.org/officeDocument/2006/relationships/tags" Target="../tags/tag3.xml" /><Relationship Id="rId1" Type="http://schemas.openxmlformats.org/officeDocument/2006/relationships/tags" Target="../tags/tag2.xml" /><Relationship Id="rId6" Type="http://schemas.openxmlformats.org/officeDocument/2006/relationships/tags" Target="../tags/tag7.xml" /><Relationship Id="rId11" Type="http://schemas.openxmlformats.org/officeDocument/2006/relationships/image" Target="../media/image3.png" /><Relationship Id="rId5" Type="http://schemas.openxmlformats.org/officeDocument/2006/relationships/tags" Target="../tags/tag6.xml" /><Relationship Id="rId10" Type="http://schemas.openxmlformats.org/officeDocument/2006/relationships/image" Target="../media/image2.png" /><Relationship Id="rId4" Type="http://schemas.openxmlformats.org/officeDocument/2006/relationships/tags" Target="../tags/tag5.xml" /><Relationship Id="rId9" Type="http://schemas.openxmlformats.org/officeDocument/2006/relationships/image" Target="../media/image1.png" /></Relationships>
</file>

<file path=ppt/slides/_rels/slide10.xml.rels><?xml version="1.0" encoding="UTF-8" standalone="yes"?>
<Relationships xmlns="http://schemas.openxmlformats.org/package/2006/relationships"><Relationship Id="rId8" Type="http://schemas.openxmlformats.org/officeDocument/2006/relationships/image" Target="../media/image4.png" /><Relationship Id="rId3" Type="http://schemas.openxmlformats.org/officeDocument/2006/relationships/tags" Target="../tags/tag54.xml" /><Relationship Id="rId7" Type="http://schemas.openxmlformats.org/officeDocument/2006/relationships/slideLayout" Target="../slideLayouts/slideLayout2.xml" /><Relationship Id="rId2" Type="http://schemas.openxmlformats.org/officeDocument/2006/relationships/tags" Target="../tags/tag53.xml" /><Relationship Id="rId1" Type="http://schemas.openxmlformats.org/officeDocument/2006/relationships/tags" Target="../tags/tag52.xml" /><Relationship Id="rId6" Type="http://schemas.openxmlformats.org/officeDocument/2006/relationships/tags" Target="../tags/tag57.xml" /><Relationship Id="rId5" Type="http://schemas.openxmlformats.org/officeDocument/2006/relationships/tags" Target="../tags/tag56.xml" /><Relationship Id="rId4" Type="http://schemas.openxmlformats.org/officeDocument/2006/relationships/tags" Target="../tags/tag55.xml" /><Relationship Id="rId9" Type="http://schemas.openxmlformats.org/officeDocument/2006/relationships/image" Target="../media/image3.png" /></Relationships>
</file>

<file path=ppt/slides/_rels/slide11.xml.rels><?xml version="1.0" encoding="UTF-8" standalone="yes"?>
<Relationships xmlns="http://schemas.openxmlformats.org/package/2006/relationships"><Relationship Id="rId8" Type="http://schemas.openxmlformats.org/officeDocument/2006/relationships/image" Target="../media/image5.png" /><Relationship Id="rId3" Type="http://schemas.openxmlformats.org/officeDocument/2006/relationships/tags" Target="../tags/tag60.xml" /><Relationship Id="rId7" Type="http://schemas.openxmlformats.org/officeDocument/2006/relationships/image" Target="../media/image4.png" /><Relationship Id="rId2" Type="http://schemas.openxmlformats.org/officeDocument/2006/relationships/tags" Target="../tags/tag59.xml" /><Relationship Id="rId1" Type="http://schemas.openxmlformats.org/officeDocument/2006/relationships/tags" Target="../tags/tag58.xml" /><Relationship Id="rId6" Type="http://schemas.openxmlformats.org/officeDocument/2006/relationships/slideLayout" Target="../slideLayouts/slideLayout2.xml" /><Relationship Id="rId5" Type="http://schemas.openxmlformats.org/officeDocument/2006/relationships/tags" Target="../tags/tag62.xml" /><Relationship Id="rId4" Type="http://schemas.openxmlformats.org/officeDocument/2006/relationships/tags" Target="../tags/tag61.xml" /><Relationship Id="rId9" Type="http://schemas.openxmlformats.org/officeDocument/2006/relationships/image" Target="../media/image3.png" /></Relationships>
</file>

<file path=ppt/slides/_rels/slide12.xml.rels><?xml version="1.0" encoding="UTF-8" standalone="yes"?>
<Relationships xmlns="http://schemas.openxmlformats.org/package/2006/relationships"><Relationship Id="rId8" Type="http://schemas.openxmlformats.org/officeDocument/2006/relationships/image" Target="../media/image4.png" /><Relationship Id="rId3" Type="http://schemas.openxmlformats.org/officeDocument/2006/relationships/tags" Target="../tags/tag65.xml" /><Relationship Id="rId7" Type="http://schemas.openxmlformats.org/officeDocument/2006/relationships/slideLayout" Target="../slideLayouts/slideLayout2.xml" /><Relationship Id="rId2" Type="http://schemas.openxmlformats.org/officeDocument/2006/relationships/tags" Target="../tags/tag64.xml" /><Relationship Id="rId1" Type="http://schemas.openxmlformats.org/officeDocument/2006/relationships/tags" Target="../tags/tag63.xml" /><Relationship Id="rId6" Type="http://schemas.openxmlformats.org/officeDocument/2006/relationships/tags" Target="../tags/tag68.xml" /><Relationship Id="rId5" Type="http://schemas.openxmlformats.org/officeDocument/2006/relationships/tags" Target="../tags/tag67.xml" /><Relationship Id="rId10" Type="http://schemas.openxmlformats.org/officeDocument/2006/relationships/image" Target="../media/image3.png" /><Relationship Id="rId4" Type="http://schemas.openxmlformats.org/officeDocument/2006/relationships/tags" Target="../tags/tag66.xml" /><Relationship Id="rId9" Type="http://schemas.openxmlformats.org/officeDocument/2006/relationships/image" Target="../media/image5.png" /></Relationships>
</file>

<file path=ppt/slides/_rels/slide13.xml.rels><?xml version="1.0" encoding="UTF-8" standalone="yes"?>
<Relationships xmlns="http://schemas.openxmlformats.org/package/2006/relationships"><Relationship Id="rId8" Type="http://schemas.openxmlformats.org/officeDocument/2006/relationships/image" Target="../media/image5.png" /><Relationship Id="rId3" Type="http://schemas.openxmlformats.org/officeDocument/2006/relationships/tags" Target="../tags/tag71.xml" /><Relationship Id="rId7" Type="http://schemas.openxmlformats.org/officeDocument/2006/relationships/image" Target="../media/image4.png" /><Relationship Id="rId2" Type="http://schemas.openxmlformats.org/officeDocument/2006/relationships/tags" Target="../tags/tag70.xml" /><Relationship Id="rId1" Type="http://schemas.openxmlformats.org/officeDocument/2006/relationships/tags" Target="../tags/tag69.xml" /><Relationship Id="rId6" Type="http://schemas.openxmlformats.org/officeDocument/2006/relationships/slideLayout" Target="../slideLayouts/slideLayout2.xml" /><Relationship Id="rId5" Type="http://schemas.openxmlformats.org/officeDocument/2006/relationships/tags" Target="../tags/tag73.xml" /><Relationship Id="rId4" Type="http://schemas.openxmlformats.org/officeDocument/2006/relationships/tags" Target="../tags/tag72.xml" /><Relationship Id="rId9" Type="http://schemas.openxmlformats.org/officeDocument/2006/relationships/image" Target="../media/image3.png" /></Relationships>
</file>

<file path=ppt/slides/_rels/slide14.xml.rels><?xml version="1.0" encoding="UTF-8" standalone="yes"?>
<Relationships xmlns="http://schemas.openxmlformats.org/package/2006/relationships"><Relationship Id="rId8" Type="http://schemas.openxmlformats.org/officeDocument/2006/relationships/image" Target="../media/image3.png" /><Relationship Id="rId3" Type="http://schemas.openxmlformats.org/officeDocument/2006/relationships/tags" Target="../tags/tag76.xml" /><Relationship Id="rId7" Type="http://schemas.openxmlformats.org/officeDocument/2006/relationships/image" Target="../media/image5.png" /><Relationship Id="rId2" Type="http://schemas.openxmlformats.org/officeDocument/2006/relationships/tags" Target="../tags/tag75.xml" /><Relationship Id="rId1" Type="http://schemas.openxmlformats.org/officeDocument/2006/relationships/tags" Target="../tags/tag74.xml" /><Relationship Id="rId6" Type="http://schemas.openxmlformats.org/officeDocument/2006/relationships/image" Target="../media/image4.png" /><Relationship Id="rId5" Type="http://schemas.openxmlformats.org/officeDocument/2006/relationships/slideLayout" Target="../slideLayouts/slideLayout2.xml" /><Relationship Id="rId4" Type="http://schemas.openxmlformats.org/officeDocument/2006/relationships/tags" Target="../tags/tag77.xml" /><Relationship Id="rId9" Type="http://schemas.openxmlformats.org/officeDocument/2006/relationships/image" Target="../media/image8.png" /></Relationships>
</file>

<file path=ppt/slides/_rels/slide15.xml.rels><?xml version="1.0" encoding="UTF-8" standalone="yes"?>
<Relationships xmlns="http://schemas.openxmlformats.org/package/2006/relationships"><Relationship Id="rId8" Type="http://schemas.openxmlformats.org/officeDocument/2006/relationships/image" Target="../media/image3.png" /><Relationship Id="rId3" Type="http://schemas.openxmlformats.org/officeDocument/2006/relationships/tags" Target="../tags/tag80.xml" /><Relationship Id="rId7" Type="http://schemas.openxmlformats.org/officeDocument/2006/relationships/image" Target="../media/image5.png" /><Relationship Id="rId2" Type="http://schemas.openxmlformats.org/officeDocument/2006/relationships/tags" Target="../tags/tag79.xml" /><Relationship Id="rId1" Type="http://schemas.openxmlformats.org/officeDocument/2006/relationships/tags" Target="../tags/tag78.xml" /><Relationship Id="rId6" Type="http://schemas.openxmlformats.org/officeDocument/2006/relationships/image" Target="../media/image4.png" /><Relationship Id="rId5" Type="http://schemas.openxmlformats.org/officeDocument/2006/relationships/slideLayout" Target="../slideLayouts/slideLayout2.xml" /><Relationship Id="rId4" Type="http://schemas.openxmlformats.org/officeDocument/2006/relationships/tags" Target="../tags/tag81.xml" /><Relationship Id="rId9" Type="http://schemas.openxmlformats.org/officeDocument/2006/relationships/image" Target="../media/image9.png" /></Relationships>
</file>

<file path=ppt/slides/_rels/slide16.xml.rels><?xml version="1.0" encoding="UTF-8" standalone="yes"?>
<Relationships xmlns="http://schemas.openxmlformats.org/package/2006/relationships"><Relationship Id="rId8" Type="http://schemas.openxmlformats.org/officeDocument/2006/relationships/image" Target="../media/image3.png" /><Relationship Id="rId3" Type="http://schemas.openxmlformats.org/officeDocument/2006/relationships/tags" Target="../tags/tag84.xml" /><Relationship Id="rId7" Type="http://schemas.openxmlformats.org/officeDocument/2006/relationships/image" Target="../media/image5.png" /><Relationship Id="rId2" Type="http://schemas.openxmlformats.org/officeDocument/2006/relationships/tags" Target="../tags/tag83.xml" /><Relationship Id="rId1" Type="http://schemas.openxmlformats.org/officeDocument/2006/relationships/tags" Target="../tags/tag82.xml" /><Relationship Id="rId6" Type="http://schemas.openxmlformats.org/officeDocument/2006/relationships/image" Target="../media/image4.png" /><Relationship Id="rId5" Type="http://schemas.openxmlformats.org/officeDocument/2006/relationships/slideLayout" Target="../slideLayouts/slideLayout2.xml" /><Relationship Id="rId4" Type="http://schemas.openxmlformats.org/officeDocument/2006/relationships/tags" Target="../tags/tag85.xml" /><Relationship Id="rId9" Type="http://schemas.openxmlformats.org/officeDocument/2006/relationships/image" Target="../media/image10.png" /></Relationships>
</file>

<file path=ppt/slides/_rels/slide17.xml.rels><?xml version="1.0" encoding="UTF-8" standalone="yes"?>
<Relationships xmlns="http://schemas.openxmlformats.org/package/2006/relationships"><Relationship Id="rId8" Type="http://schemas.openxmlformats.org/officeDocument/2006/relationships/image" Target="../media/image3.png" /><Relationship Id="rId3" Type="http://schemas.openxmlformats.org/officeDocument/2006/relationships/tags" Target="../tags/tag88.xml" /><Relationship Id="rId7" Type="http://schemas.openxmlformats.org/officeDocument/2006/relationships/image" Target="../media/image5.png" /><Relationship Id="rId2" Type="http://schemas.openxmlformats.org/officeDocument/2006/relationships/tags" Target="../tags/tag87.xml" /><Relationship Id="rId1" Type="http://schemas.openxmlformats.org/officeDocument/2006/relationships/tags" Target="../tags/tag86.xml" /><Relationship Id="rId6" Type="http://schemas.openxmlformats.org/officeDocument/2006/relationships/image" Target="../media/image4.png" /><Relationship Id="rId5" Type="http://schemas.openxmlformats.org/officeDocument/2006/relationships/slideLayout" Target="../slideLayouts/slideLayout2.xml" /><Relationship Id="rId4" Type="http://schemas.openxmlformats.org/officeDocument/2006/relationships/tags" Target="../tags/tag89.xml" /><Relationship Id="rId9" Type="http://schemas.openxmlformats.org/officeDocument/2006/relationships/image" Target="../media/image11.png" /></Relationships>
</file>

<file path=ppt/slides/_rels/slide18.xml.rels><?xml version="1.0" encoding="UTF-8" standalone="yes"?>
<Relationships xmlns="http://schemas.openxmlformats.org/package/2006/relationships"><Relationship Id="rId8" Type="http://schemas.openxmlformats.org/officeDocument/2006/relationships/image" Target="../media/image3.png" /><Relationship Id="rId3" Type="http://schemas.openxmlformats.org/officeDocument/2006/relationships/tags" Target="../tags/tag92.xml" /><Relationship Id="rId7" Type="http://schemas.openxmlformats.org/officeDocument/2006/relationships/image" Target="../media/image5.png" /><Relationship Id="rId2" Type="http://schemas.openxmlformats.org/officeDocument/2006/relationships/tags" Target="../tags/tag91.xml" /><Relationship Id="rId1" Type="http://schemas.openxmlformats.org/officeDocument/2006/relationships/tags" Target="../tags/tag90.xml" /><Relationship Id="rId6" Type="http://schemas.openxmlformats.org/officeDocument/2006/relationships/image" Target="../media/image4.png" /><Relationship Id="rId5" Type="http://schemas.openxmlformats.org/officeDocument/2006/relationships/slideLayout" Target="../slideLayouts/slideLayout2.xml" /><Relationship Id="rId4" Type="http://schemas.openxmlformats.org/officeDocument/2006/relationships/tags" Target="../tags/tag93.xml" /><Relationship Id="rId9" Type="http://schemas.openxmlformats.org/officeDocument/2006/relationships/image" Target="../media/image12.png" /></Relationships>
</file>

<file path=ppt/slides/_rels/slide19.xml.rels><?xml version="1.0" encoding="UTF-8" standalone="yes"?>
<Relationships xmlns="http://schemas.openxmlformats.org/package/2006/relationships"><Relationship Id="rId8" Type="http://schemas.openxmlformats.org/officeDocument/2006/relationships/image" Target="../media/image3.png" /><Relationship Id="rId3" Type="http://schemas.openxmlformats.org/officeDocument/2006/relationships/tags" Target="../tags/tag96.xml" /><Relationship Id="rId7" Type="http://schemas.openxmlformats.org/officeDocument/2006/relationships/image" Target="../media/image5.png" /><Relationship Id="rId2" Type="http://schemas.openxmlformats.org/officeDocument/2006/relationships/tags" Target="../tags/tag95.xml" /><Relationship Id="rId1" Type="http://schemas.openxmlformats.org/officeDocument/2006/relationships/tags" Target="../tags/tag94.xml" /><Relationship Id="rId6" Type="http://schemas.openxmlformats.org/officeDocument/2006/relationships/image" Target="../media/image4.png" /><Relationship Id="rId5" Type="http://schemas.openxmlformats.org/officeDocument/2006/relationships/slideLayout" Target="../slideLayouts/slideLayout2.xml" /><Relationship Id="rId4" Type="http://schemas.openxmlformats.org/officeDocument/2006/relationships/tags" Target="../tags/tag97.xml" /><Relationship Id="rId9" Type="http://schemas.openxmlformats.org/officeDocument/2006/relationships/image" Target="../media/image13.png" /></Relationships>
</file>

<file path=ppt/slides/_rels/slide2.xml.rels><?xml version="1.0" encoding="UTF-8" standalone="yes"?>
<Relationships xmlns="http://schemas.openxmlformats.org/package/2006/relationships"><Relationship Id="rId8" Type="http://schemas.openxmlformats.org/officeDocument/2006/relationships/image" Target="../media/image5.png" /><Relationship Id="rId3" Type="http://schemas.openxmlformats.org/officeDocument/2006/relationships/tags" Target="../tags/tag11.xml" /><Relationship Id="rId7" Type="http://schemas.openxmlformats.org/officeDocument/2006/relationships/image" Target="../media/image4.png" /><Relationship Id="rId2" Type="http://schemas.openxmlformats.org/officeDocument/2006/relationships/tags" Target="../tags/tag10.xml" /><Relationship Id="rId1" Type="http://schemas.openxmlformats.org/officeDocument/2006/relationships/tags" Target="../tags/tag9.xml" /><Relationship Id="rId6" Type="http://schemas.openxmlformats.org/officeDocument/2006/relationships/slideLayout" Target="../slideLayouts/slideLayout2.xml" /><Relationship Id="rId5" Type="http://schemas.openxmlformats.org/officeDocument/2006/relationships/tags" Target="../tags/tag13.xml" /><Relationship Id="rId4" Type="http://schemas.openxmlformats.org/officeDocument/2006/relationships/tags" Target="../tags/tag12.xml" /><Relationship Id="rId9" Type="http://schemas.openxmlformats.org/officeDocument/2006/relationships/image" Target="../media/image3.png" /></Relationships>
</file>

<file path=ppt/slides/_rels/slide20.xml.rels><?xml version="1.0" encoding="UTF-8" standalone="yes"?>
<Relationships xmlns="http://schemas.openxmlformats.org/package/2006/relationships"><Relationship Id="rId8" Type="http://schemas.openxmlformats.org/officeDocument/2006/relationships/image" Target="../media/image3.png" /><Relationship Id="rId3" Type="http://schemas.openxmlformats.org/officeDocument/2006/relationships/tags" Target="../tags/tag100.xml" /><Relationship Id="rId7" Type="http://schemas.openxmlformats.org/officeDocument/2006/relationships/image" Target="../media/image4.png" /><Relationship Id="rId2" Type="http://schemas.openxmlformats.org/officeDocument/2006/relationships/tags" Target="../tags/tag99.xml" /><Relationship Id="rId1" Type="http://schemas.openxmlformats.org/officeDocument/2006/relationships/tags" Target="../tags/tag98.xml" /><Relationship Id="rId6" Type="http://schemas.openxmlformats.org/officeDocument/2006/relationships/slideLayout" Target="../slideLayouts/slideLayout2.xml" /><Relationship Id="rId5" Type="http://schemas.openxmlformats.org/officeDocument/2006/relationships/tags" Target="../tags/tag102.xml" /><Relationship Id="rId4" Type="http://schemas.openxmlformats.org/officeDocument/2006/relationships/tags" Target="../tags/tag101.xml" /></Relationships>
</file>

<file path=ppt/slides/_rels/slide21.xml.rels><?xml version="1.0" encoding="UTF-8" standalone="yes"?>
<Relationships xmlns="http://schemas.openxmlformats.org/package/2006/relationships"><Relationship Id="rId8" Type="http://schemas.openxmlformats.org/officeDocument/2006/relationships/image" Target="../media/image3.png" /><Relationship Id="rId3" Type="http://schemas.openxmlformats.org/officeDocument/2006/relationships/tags" Target="../tags/tag105.xml" /><Relationship Id="rId7" Type="http://schemas.openxmlformats.org/officeDocument/2006/relationships/image" Target="../media/image4.png" /><Relationship Id="rId2" Type="http://schemas.openxmlformats.org/officeDocument/2006/relationships/tags" Target="../tags/tag104.xml" /><Relationship Id="rId1" Type="http://schemas.openxmlformats.org/officeDocument/2006/relationships/tags" Target="../tags/tag103.xml" /><Relationship Id="rId6" Type="http://schemas.openxmlformats.org/officeDocument/2006/relationships/slideLayout" Target="../slideLayouts/slideLayout2.xml" /><Relationship Id="rId5" Type="http://schemas.openxmlformats.org/officeDocument/2006/relationships/tags" Target="../tags/tag107.xml" /><Relationship Id="rId4" Type="http://schemas.openxmlformats.org/officeDocument/2006/relationships/tags" Target="../tags/tag106.xml" /></Relationships>
</file>

<file path=ppt/slides/_rels/slide22.xml.rels><?xml version="1.0" encoding="UTF-8" standalone="yes"?>
<Relationships xmlns="http://schemas.openxmlformats.org/package/2006/relationships"><Relationship Id="rId8" Type="http://schemas.openxmlformats.org/officeDocument/2006/relationships/image" Target="../media/image5.png" /><Relationship Id="rId3" Type="http://schemas.openxmlformats.org/officeDocument/2006/relationships/tags" Target="../tags/tag110.xml" /><Relationship Id="rId7" Type="http://schemas.openxmlformats.org/officeDocument/2006/relationships/image" Target="../media/image4.png" /><Relationship Id="rId2" Type="http://schemas.openxmlformats.org/officeDocument/2006/relationships/tags" Target="../tags/tag109.xml" /><Relationship Id="rId1" Type="http://schemas.openxmlformats.org/officeDocument/2006/relationships/tags" Target="../tags/tag108.xml" /><Relationship Id="rId6" Type="http://schemas.openxmlformats.org/officeDocument/2006/relationships/slideLayout" Target="../slideLayouts/slideLayout2.xml" /><Relationship Id="rId5" Type="http://schemas.openxmlformats.org/officeDocument/2006/relationships/tags" Target="../tags/tag112.xml" /><Relationship Id="rId4" Type="http://schemas.openxmlformats.org/officeDocument/2006/relationships/tags" Target="../tags/tag111.xml" /><Relationship Id="rId9" Type="http://schemas.openxmlformats.org/officeDocument/2006/relationships/image" Target="../media/image3.png" /></Relationships>
</file>

<file path=ppt/slides/_rels/slide23.xml.rels><?xml version="1.0" encoding="UTF-8" standalone="yes"?>
<Relationships xmlns="http://schemas.openxmlformats.org/package/2006/relationships"><Relationship Id="rId8" Type="http://schemas.openxmlformats.org/officeDocument/2006/relationships/slideLayout" Target="../slideLayouts/slideLayout2.xml" /><Relationship Id="rId3" Type="http://schemas.openxmlformats.org/officeDocument/2006/relationships/tags" Target="../tags/tag115.xml" /><Relationship Id="rId7" Type="http://schemas.openxmlformats.org/officeDocument/2006/relationships/tags" Target="../tags/tag119.xml" /><Relationship Id="rId2" Type="http://schemas.openxmlformats.org/officeDocument/2006/relationships/tags" Target="../tags/tag114.xml" /><Relationship Id="rId1" Type="http://schemas.openxmlformats.org/officeDocument/2006/relationships/tags" Target="../tags/tag113.xml" /><Relationship Id="rId6" Type="http://schemas.openxmlformats.org/officeDocument/2006/relationships/tags" Target="../tags/tag118.xml" /><Relationship Id="rId11" Type="http://schemas.openxmlformats.org/officeDocument/2006/relationships/image" Target="../media/image5.png" /><Relationship Id="rId5" Type="http://schemas.openxmlformats.org/officeDocument/2006/relationships/tags" Target="../tags/tag117.xml" /><Relationship Id="rId10" Type="http://schemas.openxmlformats.org/officeDocument/2006/relationships/image" Target="../media/image3.png" /><Relationship Id="rId4" Type="http://schemas.openxmlformats.org/officeDocument/2006/relationships/tags" Target="../tags/tag116.xml" /><Relationship Id="rId9" Type="http://schemas.openxmlformats.org/officeDocument/2006/relationships/image" Target="../media/image4.png" /></Relationships>
</file>

<file path=ppt/slides/_rels/slide24.xml.rels><?xml version="1.0" encoding="UTF-8" standalone="yes"?>
<Relationships xmlns="http://schemas.openxmlformats.org/package/2006/relationships"><Relationship Id="rId8" Type="http://schemas.openxmlformats.org/officeDocument/2006/relationships/slideLayout" Target="../slideLayouts/slideLayout2.xml" /><Relationship Id="rId3" Type="http://schemas.openxmlformats.org/officeDocument/2006/relationships/tags" Target="../tags/tag122.xml" /><Relationship Id="rId7" Type="http://schemas.openxmlformats.org/officeDocument/2006/relationships/tags" Target="../tags/tag126.xml" /><Relationship Id="rId2" Type="http://schemas.openxmlformats.org/officeDocument/2006/relationships/tags" Target="../tags/tag121.xml" /><Relationship Id="rId1" Type="http://schemas.openxmlformats.org/officeDocument/2006/relationships/tags" Target="../tags/tag120.xml" /><Relationship Id="rId6" Type="http://schemas.openxmlformats.org/officeDocument/2006/relationships/tags" Target="../tags/tag125.xml" /><Relationship Id="rId11" Type="http://schemas.openxmlformats.org/officeDocument/2006/relationships/image" Target="../media/image5.png" /><Relationship Id="rId5" Type="http://schemas.openxmlformats.org/officeDocument/2006/relationships/tags" Target="../tags/tag124.xml" /><Relationship Id="rId10" Type="http://schemas.openxmlformats.org/officeDocument/2006/relationships/image" Target="../media/image3.png" /><Relationship Id="rId4" Type="http://schemas.openxmlformats.org/officeDocument/2006/relationships/tags" Target="../tags/tag123.xml" /><Relationship Id="rId9" Type="http://schemas.openxmlformats.org/officeDocument/2006/relationships/image" Target="../media/image4.png" /></Relationships>
</file>

<file path=ppt/slides/_rels/slide25.xml.rels><?xml version="1.0" encoding="UTF-8" standalone="yes"?>
<Relationships xmlns="http://schemas.openxmlformats.org/package/2006/relationships"><Relationship Id="rId8" Type="http://schemas.openxmlformats.org/officeDocument/2006/relationships/slideLayout" Target="../slideLayouts/slideLayout2.xml" /><Relationship Id="rId3" Type="http://schemas.openxmlformats.org/officeDocument/2006/relationships/tags" Target="../tags/tag129.xml" /><Relationship Id="rId7" Type="http://schemas.openxmlformats.org/officeDocument/2006/relationships/tags" Target="../tags/tag133.xml" /><Relationship Id="rId2" Type="http://schemas.openxmlformats.org/officeDocument/2006/relationships/tags" Target="../tags/tag128.xml" /><Relationship Id="rId1" Type="http://schemas.openxmlformats.org/officeDocument/2006/relationships/tags" Target="../tags/tag127.xml" /><Relationship Id="rId6" Type="http://schemas.openxmlformats.org/officeDocument/2006/relationships/tags" Target="../tags/tag132.xml" /><Relationship Id="rId11" Type="http://schemas.openxmlformats.org/officeDocument/2006/relationships/image" Target="../media/image5.png" /><Relationship Id="rId5" Type="http://schemas.openxmlformats.org/officeDocument/2006/relationships/tags" Target="../tags/tag131.xml" /><Relationship Id="rId10" Type="http://schemas.openxmlformats.org/officeDocument/2006/relationships/image" Target="../media/image3.png" /><Relationship Id="rId4" Type="http://schemas.openxmlformats.org/officeDocument/2006/relationships/tags" Target="../tags/tag130.xml" /><Relationship Id="rId9" Type="http://schemas.openxmlformats.org/officeDocument/2006/relationships/image" Target="../media/image4.png" /></Relationships>
</file>

<file path=ppt/slides/_rels/slide26.xml.rels><?xml version="1.0" encoding="UTF-8" standalone="yes"?>
<Relationships xmlns="http://schemas.openxmlformats.org/package/2006/relationships"><Relationship Id="rId8" Type="http://schemas.openxmlformats.org/officeDocument/2006/relationships/image" Target="../media/image5.png" /><Relationship Id="rId3" Type="http://schemas.openxmlformats.org/officeDocument/2006/relationships/tags" Target="../tags/tag136.xml" /><Relationship Id="rId7" Type="http://schemas.openxmlformats.org/officeDocument/2006/relationships/image" Target="../media/image4.png" /><Relationship Id="rId2" Type="http://schemas.openxmlformats.org/officeDocument/2006/relationships/tags" Target="../tags/tag135.xml" /><Relationship Id="rId1" Type="http://schemas.openxmlformats.org/officeDocument/2006/relationships/tags" Target="../tags/tag134.xml" /><Relationship Id="rId6" Type="http://schemas.openxmlformats.org/officeDocument/2006/relationships/slideLayout" Target="../slideLayouts/slideLayout2.xml" /><Relationship Id="rId5" Type="http://schemas.openxmlformats.org/officeDocument/2006/relationships/tags" Target="../tags/tag138.xml" /><Relationship Id="rId4" Type="http://schemas.openxmlformats.org/officeDocument/2006/relationships/tags" Target="../tags/tag137.xml" /><Relationship Id="rId9" Type="http://schemas.openxmlformats.org/officeDocument/2006/relationships/image" Target="../media/image3.png" /></Relationships>
</file>

<file path=ppt/slides/_rels/slide27.xml.rels><?xml version="1.0" encoding="UTF-8" standalone="yes"?>
<Relationships xmlns="http://schemas.openxmlformats.org/package/2006/relationships"><Relationship Id="rId8" Type="http://schemas.openxmlformats.org/officeDocument/2006/relationships/image" Target="../media/image14.png" /><Relationship Id="rId3" Type="http://schemas.openxmlformats.org/officeDocument/2006/relationships/tags" Target="../tags/tag141.xml" /><Relationship Id="rId7" Type="http://schemas.openxmlformats.org/officeDocument/2006/relationships/slideLayout" Target="../slideLayouts/slideLayout2.xml" /><Relationship Id="rId2" Type="http://schemas.openxmlformats.org/officeDocument/2006/relationships/tags" Target="../tags/tag140.xml" /><Relationship Id="rId1" Type="http://schemas.openxmlformats.org/officeDocument/2006/relationships/tags" Target="../tags/tag139.xml" /><Relationship Id="rId6" Type="http://schemas.openxmlformats.org/officeDocument/2006/relationships/tags" Target="../tags/tag144.xml" /><Relationship Id="rId11" Type="http://schemas.openxmlformats.org/officeDocument/2006/relationships/image" Target="../media/image3.png" /><Relationship Id="rId5" Type="http://schemas.openxmlformats.org/officeDocument/2006/relationships/tags" Target="../tags/tag143.xml" /><Relationship Id="rId10" Type="http://schemas.openxmlformats.org/officeDocument/2006/relationships/image" Target="../media/image16.png" /><Relationship Id="rId4" Type="http://schemas.openxmlformats.org/officeDocument/2006/relationships/tags" Target="../tags/tag142.xml" /><Relationship Id="rId9" Type="http://schemas.openxmlformats.org/officeDocument/2006/relationships/image" Target="../media/image15.png" /></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2.xml" /><Relationship Id="rId3" Type="http://schemas.openxmlformats.org/officeDocument/2006/relationships/tags" Target="../tags/tag16.xml" /><Relationship Id="rId7" Type="http://schemas.openxmlformats.org/officeDocument/2006/relationships/tags" Target="../tags/tag20.xml" /><Relationship Id="rId2" Type="http://schemas.openxmlformats.org/officeDocument/2006/relationships/tags" Target="../tags/tag15.xml" /><Relationship Id="rId1" Type="http://schemas.openxmlformats.org/officeDocument/2006/relationships/tags" Target="../tags/tag14.xml" /><Relationship Id="rId6" Type="http://schemas.openxmlformats.org/officeDocument/2006/relationships/tags" Target="../tags/tag19.xml" /><Relationship Id="rId11" Type="http://schemas.openxmlformats.org/officeDocument/2006/relationships/image" Target="../media/image3.png" /><Relationship Id="rId5" Type="http://schemas.openxmlformats.org/officeDocument/2006/relationships/tags" Target="../tags/tag18.xml" /><Relationship Id="rId10" Type="http://schemas.openxmlformats.org/officeDocument/2006/relationships/image" Target="../media/image5.png" /><Relationship Id="rId4" Type="http://schemas.openxmlformats.org/officeDocument/2006/relationships/tags" Target="../tags/tag17.xml" /><Relationship Id="rId9" Type="http://schemas.openxmlformats.org/officeDocument/2006/relationships/image" Target="../media/image4.png" /></Relationships>
</file>

<file path=ppt/slides/_rels/slide4.xml.rels><?xml version="1.0" encoding="UTF-8" standalone="yes"?>
<Relationships xmlns="http://schemas.openxmlformats.org/package/2006/relationships"><Relationship Id="rId8" Type="http://schemas.openxmlformats.org/officeDocument/2006/relationships/image" Target="../media/image5.png" /><Relationship Id="rId3" Type="http://schemas.openxmlformats.org/officeDocument/2006/relationships/tags" Target="../tags/tag23.xml" /><Relationship Id="rId7" Type="http://schemas.openxmlformats.org/officeDocument/2006/relationships/image" Target="../media/image4.png" /><Relationship Id="rId2" Type="http://schemas.openxmlformats.org/officeDocument/2006/relationships/tags" Target="../tags/tag22.xml" /><Relationship Id="rId1" Type="http://schemas.openxmlformats.org/officeDocument/2006/relationships/tags" Target="../tags/tag21.xml" /><Relationship Id="rId6" Type="http://schemas.openxmlformats.org/officeDocument/2006/relationships/slideLayout" Target="../slideLayouts/slideLayout2.xml" /><Relationship Id="rId5" Type="http://schemas.openxmlformats.org/officeDocument/2006/relationships/tags" Target="../tags/tag25.xml" /><Relationship Id="rId4" Type="http://schemas.openxmlformats.org/officeDocument/2006/relationships/tags" Target="../tags/tag24.xml" /><Relationship Id="rId9" Type="http://schemas.openxmlformats.org/officeDocument/2006/relationships/image" Target="../media/image3.png" /></Relationships>
</file>

<file path=ppt/slides/_rels/slide5.xml.rels><?xml version="1.0" encoding="UTF-8" standalone="yes"?>
<Relationships xmlns="http://schemas.openxmlformats.org/package/2006/relationships"><Relationship Id="rId8" Type="http://schemas.openxmlformats.org/officeDocument/2006/relationships/image" Target="../media/image3.png" /><Relationship Id="rId3" Type="http://schemas.openxmlformats.org/officeDocument/2006/relationships/tags" Target="../tags/tag28.xml" /><Relationship Id="rId7" Type="http://schemas.openxmlformats.org/officeDocument/2006/relationships/image" Target="../media/image4.png" /><Relationship Id="rId2" Type="http://schemas.openxmlformats.org/officeDocument/2006/relationships/tags" Target="../tags/tag27.xml" /><Relationship Id="rId1" Type="http://schemas.openxmlformats.org/officeDocument/2006/relationships/tags" Target="../tags/tag26.xml" /><Relationship Id="rId6" Type="http://schemas.openxmlformats.org/officeDocument/2006/relationships/slideLayout" Target="../slideLayouts/slideLayout2.xml" /><Relationship Id="rId5" Type="http://schemas.openxmlformats.org/officeDocument/2006/relationships/tags" Target="../tags/tag30.xml" /><Relationship Id="rId4" Type="http://schemas.openxmlformats.org/officeDocument/2006/relationships/tags" Target="../tags/tag29.xml" /></Relationships>
</file>

<file path=ppt/slides/_rels/slide6.xml.rels><?xml version="1.0" encoding="UTF-8" standalone="yes"?>
<Relationships xmlns="http://schemas.openxmlformats.org/package/2006/relationships"><Relationship Id="rId8" Type="http://schemas.openxmlformats.org/officeDocument/2006/relationships/image" Target="../media/image3.png" /><Relationship Id="rId3" Type="http://schemas.openxmlformats.org/officeDocument/2006/relationships/tags" Target="../tags/tag33.xml" /><Relationship Id="rId7" Type="http://schemas.openxmlformats.org/officeDocument/2006/relationships/image" Target="../media/image4.png" /><Relationship Id="rId2" Type="http://schemas.openxmlformats.org/officeDocument/2006/relationships/tags" Target="../tags/tag32.xml" /><Relationship Id="rId1" Type="http://schemas.openxmlformats.org/officeDocument/2006/relationships/tags" Target="../tags/tag31.xml" /><Relationship Id="rId6" Type="http://schemas.openxmlformats.org/officeDocument/2006/relationships/slideLayout" Target="../slideLayouts/slideLayout2.xml" /><Relationship Id="rId5" Type="http://schemas.openxmlformats.org/officeDocument/2006/relationships/tags" Target="../tags/tag35.xml" /><Relationship Id="rId4" Type="http://schemas.openxmlformats.org/officeDocument/2006/relationships/tags" Target="../tags/tag34.xml" /></Relationships>
</file>

<file path=ppt/slides/_rels/slide7.xml.rels><?xml version="1.0" encoding="UTF-8" standalone="yes"?>
<Relationships xmlns="http://schemas.openxmlformats.org/package/2006/relationships"><Relationship Id="rId8" Type="http://schemas.openxmlformats.org/officeDocument/2006/relationships/image" Target="../media/image3.png" /><Relationship Id="rId3" Type="http://schemas.openxmlformats.org/officeDocument/2006/relationships/tags" Target="../tags/tag38.xml" /><Relationship Id="rId7" Type="http://schemas.openxmlformats.org/officeDocument/2006/relationships/image" Target="../media/image4.png" /><Relationship Id="rId2" Type="http://schemas.openxmlformats.org/officeDocument/2006/relationships/tags" Target="../tags/tag37.xml" /><Relationship Id="rId1" Type="http://schemas.openxmlformats.org/officeDocument/2006/relationships/tags" Target="../tags/tag36.xml" /><Relationship Id="rId6" Type="http://schemas.openxmlformats.org/officeDocument/2006/relationships/slideLayout" Target="../slideLayouts/slideLayout2.xml" /><Relationship Id="rId5" Type="http://schemas.openxmlformats.org/officeDocument/2006/relationships/tags" Target="../tags/tag40.xml" /><Relationship Id="rId4" Type="http://schemas.openxmlformats.org/officeDocument/2006/relationships/tags" Target="../tags/tag39.xml" /></Relationships>
</file>

<file path=ppt/slides/_rels/slide8.xml.rels><?xml version="1.0" encoding="UTF-8" standalone="yes"?>
<Relationships xmlns="http://schemas.openxmlformats.org/package/2006/relationships"><Relationship Id="rId8" Type="http://schemas.openxmlformats.org/officeDocument/2006/relationships/image" Target="../media/image3.png" /><Relationship Id="rId3" Type="http://schemas.openxmlformats.org/officeDocument/2006/relationships/tags" Target="../tags/tag43.xml" /><Relationship Id="rId7" Type="http://schemas.openxmlformats.org/officeDocument/2006/relationships/image" Target="../media/image4.png" /><Relationship Id="rId2" Type="http://schemas.openxmlformats.org/officeDocument/2006/relationships/tags" Target="../tags/tag42.xml" /><Relationship Id="rId1" Type="http://schemas.openxmlformats.org/officeDocument/2006/relationships/tags" Target="../tags/tag41.xml" /><Relationship Id="rId6" Type="http://schemas.openxmlformats.org/officeDocument/2006/relationships/slideLayout" Target="../slideLayouts/slideLayout2.xml" /><Relationship Id="rId5" Type="http://schemas.openxmlformats.org/officeDocument/2006/relationships/tags" Target="../tags/tag45.xml" /><Relationship Id="rId4" Type="http://schemas.openxmlformats.org/officeDocument/2006/relationships/tags" Target="../tags/tag44.xml" /><Relationship Id="rId9" Type="http://schemas.openxmlformats.org/officeDocument/2006/relationships/image" Target="../media/image6.png" /></Relationships>
</file>

<file path=ppt/slides/_rels/slide9.xml.rels><?xml version="1.0" encoding="UTF-8" standalone="yes"?>
<Relationships xmlns="http://schemas.openxmlformats.org/package/2006/relationships"><Relationship Id="rId8" Type="http://schemas.openxmlformats.org/officeDocument/2006/relationships/image" Target="../media/image4.png" /><Relationship Id="rId3" Type="http://schemas.openxmlformats.org/officeDocument/2006/relationships/tags" Target="../tags/tag48.xml" /><Relationship Id="rId7" Type="http://schemas.openxmlformats.org/officeDocument/2006/relationships/slideLayout" Target="../slideLayouts/slideLayout2.xml" /><Relationship Id="rId2" Type="http://schemas.openxmlformats.org/officeDocument/2006/relationships/tags" Target="../tags/tag47.xml" /><Relationship Id="rId1" Type="http://schemas.openxmlformats.org/officeDocument/2006/relationships/tags" Target="../tags/tag46.xml" /><Relationship Id="rId6" Type="http://schemas.openxmlformats.org/officeDocument/2006/relationships/tags" Target="../tags/tag51.xml" /><Relationship Id="rId5" Type="http://schemas.openxmlformats.org/officeDocument/2006/relationships/tags" Target="../tags/tag50.xml" /><Relationship Id="rId10" Type="http://schemas.openxmlformats.org/officeDocument/2006/relationships/image" Target="../media/image7.png" /><Relationship Id="rId4" Type="http://schemas.openxmlformats.org/officeDocument/2006/relationships/tags" Target="../tags/tag49.xml" /><Relationship Id="rId9" Type="http://schemas.openxmlformats.org/officeDocument/2006/relationships/image" Target="../media/image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6" descr="C:\Users\parul\Desktop\temp.png">
            <a:extLst>
              <a:ext uri="{FF2B5EF4-FFF2-40B4-BE49-F238E27FC236}">
                <a16:creationId xmlns:a16="http://schemas.microsoft.com/office/drawing/2014/main" id="{C4DB0123-F64B-4B4E-BE14-DE415AC7971A}"/>
              </a:ext>
            </a:extLst>
          </p:cNvPr>
          <p:cNvPicPr>
            <a:picLocks noChangeAspect="1" noChangeArrowheads="1"/>
          </p:cNvPicPr>
          <p:nvPr>
            <p:custDataLst>
              <p:tags r:id="rId1"/>
            </p:custDataLst>
          </p:nvPr>
        </p:nvPicPr>
        <p:blipFill>
          <a:blip r:embed="rId9">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3315" name="TextBox 4">
            <a:extLst>
              <a:ext uri="{FF2B5EF4-FFF2-40B4-BE49-F238E27FC236}">
                <a16:creationId xmlns:a16="http://schemas.microsoft.com/office/drawing/2014/main" id="{C054F426-1DFF-4CA7-8128-ADBA53B1ED0F}"/>
              </a:ext>
            </a:extLst>
          </p:cNvPr>
          <p:cNvSpPr>
            <a:spLocks noChangeArrowheads="1"/>
          </p:cNvSpPr>
          <p:nvPr>
            <p:custDataLst>
              <p:tags r:id="rId2"/>
            </p:custDataLst>
          </p:nvPr>
        </p:nvSpPr>
        <p:spPr bwMode="auto">
          <a:xfrm>
            <a:off x="1143000" y="1473200"/>
            <a:ext cx="6858000"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IN" altLang="en-US" sz="3500" b="1">
                <a:solidFill>
                  <a:srgbClr val="000000"/>
                </a:solidFill>
                <a:cs typeface="Times New Roman" panose="02020603050405020304" pitchFamily="18" charset="0"/>
              </a:rPr>
              <a:t>Object Oriented Concepts with UML</a:t>
            </a:r>
          </a:p>
          <a:p>
            <a:pPr algn="ctr">
              <a:spcBef>
                <a:spcPct val="0"/>
              </a:spcBef>
              <a:buFontTx/>
              <a:buNone/>
            </a:pPr>
            <a:r>
              <a:rPr lang="en-IN" altLang="en-US" sz="3500" b="1">
                <a:solidFill>
                  <a:srgbClr val="000000"/>
                </a:solidFill>
                <a:cs typeface="Times New Roman" panose="02020603050405020304" pitchFamily="18" charset="0"/>
              </a:rPr>
              <a:t>203105207</a:t>
            </a:r>
          </a:p>
        </p:txBody>
      </p:sp>
      <p:sp>
        <p:nvSpPr>
          <p:cNvPr id="13316" name="TextBox 5">
            <a:extLst>
              <a:ext uri="{FF2B5EF4-FFF2-40B4-BE49-F238E27FC236}">
                <a16:creationId xmlns:a16="http://schemas.microsoft.com/office/drawing/2014/main" id="{4AA60DA6-7ADA-45BA-B646-4312089B95A7}"/>
              </a:ext>
            </a:extLst>
          </p:cNvPr>
          <p:cNvSpPr>
            <a:spLocks noChangeArrowheads="1"/>
          </p:cNvSpPr>
          <p:nvPr>
            <p:custDataLst>
              <p:tags r:id="rId3"/>
            </p:custDataLst>
          </p:nvPr>
        </p:nvSpPr>
        <p:spPr bwMode="auto">
          <a:xfrm>
            <a:off x="1527175" y="2854325"/>
            <a:ext cx="608965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altLang="en-US" sz="2200" b="1">
                <a:solidFill>
                  <a:srgbClr val="000000"/>
                </a:solidFill>
                <a:cs typeface="Times New Roman" panose="02020603050405020304" pitchFamily="18" charset="0"/>
              </a:rPr>
              <a:t>Prof. Shaleen Shukla, </a:t>
            </a:r>
            <a:r>
              <a:rPr lang="en-US" altLang="en-US" sz="2200">
                <a:solidFill>
                  <a:srgbClr val="000000"/>
                </a:solidFill>
                <a:cs typeface="Times New Roman" panose="02020603050405020304" pitchFamily="18" charset="0"/>
              </a:rPr>
              <a:t>Assistant Professor</a:t>
            </a:r>
          </a:p>
          <a:p>
            <a:pPr algn="ctr">
              <a:spcBef>
                <a:spcPct val="0"/>
              </a:spcBef>
              <a:buFontTx/>
              <a:buNone/>
            </a:pPr>
            <a:r>
              <a:rPr lang="en-US" altLang="en-US" sz="2200">
                <a:solidFill>
                  <a:srgbClr val="000000"/>
                </a:solidFill>
                <a:cs typeface="Times New Roman" panose="02020603050405020304" pitchFamily="18" charset="0"/>
              </a:rPr>
              <a:t>Information Technology Department</a:t>
            </a:r>
            <a:endParaRPr lang="en-IN" altLang="en-US" sz="2200">
              <a:solidFill>
                <a:srgbClr val="000000"/>
              </a:solidFill>
              <a:cs typeface="Times New Roman" panose="02020603050405020304" pitchFamily="18" charset="0"/>
            </a:endParaRPr>
          </a:p>
        </p:txBody>
      </p:sp>
      <p:pic>
        <p:nvPicPr>
          <p:cNvPr id="13317" name="Picture 2" descr="C:\Users\parul\Desktop\Registered Logosd.png">
            <a:extLst>
              <a:ext uri="{FF2B5EF4-FFF2-40B4-BE49-F238E27FC236}">
                <a16:creationId xmlns:a16="http://schemas.microsoft.com/office/drawing/2014/main" id="{EB4AE5FC-B024-4D6A-9C3A-E263B15A15EA}"/>
              </a:ext>
            </a:extLst>
          </p:cNvPr>
          <p:cNvPicPr>
            <a:picLocks noChangeAspect="1" noChangeArrowheads="1"/>
          </p:cNvPicPr>
          <p:nvPr>
            <p:custDataLst>
              <p:tags r:id="rId4"/>
            </p:custDataLst>
          </p:nvPr>
        </p:nvPicPr>
        <p:blipFill>
          <a:blip r:embed="rId10">
            <a:extLst>
              <a:ext uri="{28A0092B-C50C-407E-A947-70E740481C1C}">
                <a14:useLocalDpi xmlns:a14="http://schemas.microsoft.com/office/drawing/2010/main" val="0"/>
              </a:ext>
            </a:extLst>
          </a:blip>
          <a:srcRect/>
          <a:stretch>
            <a:fillRect/>
          </a:stretch>
        </p:blipFill>
        <p:spPr bwMode="auto">
          <a:xfrm>
            <a:off x="3381375" y="500063"/>
            <a:ext cx="23812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nvGrpSpPr>
          <p:cNvPr id="13318" name="Group 26">
            <a:extLst>
              <a:ext uri="{FF2B5EF4-FFF2-40B4-BE49-F238E27FC236}">
                <a16:creationId xmlns:a16="http://schemas.microsoft.com/office/drawing/2014/main" id="{6F5ECA60-AF85-4F7A-900C-0D3D4C215924}"/>
              </a:ext>
            </a:extLst>
          </p:cNvPr>
          <p:cNvGrpSpPr>
            <a:grpSpLocks/>
          </p:cNvGrpSpPr>
          <p:nvPr/>
        </p:nvGrpSpPr>
        <p:grpSpPr bwMode="auto">
          <a:xfrm>
            <a:off x="1417638" y="2692400"/>
            <a:ext cx="6308725" cy="93663"/>
            <a:chOff x="1428728" y="2571744"/>
            <a:chExt cx="6309404" cy="94298"/>
          </a:xfrm>
        </p:grpSpPr>
        <p:sp>
          <p:nvSpPr>
            <p:cNvPr id="13320" name="Straight Connector 8">
              <a:extLst>
                <a:ext uri="{FF2B5EF4-FFF2-40B4-BE49-F238E27FC236}">
                  <a16:creationId xmlns:a16="http://schemas.microsoft.com/office/drawing/2014/main" id="{14603433-2C13-4CE2-8A39-20442DE4AA9A}"/>
                </a:ext>
              </a:extLst>
            </p:cNvPr>
            <p:cNvSpPr>
              <a:spLocks noChangeShapeType="1"/>
            </p:cNvSpPr>
            <p:nvPr>
              <p:custDataLst>
                <p:tags r:id="rId5"/>
              </p:custDataLst>
            </p:nvPr>
          </p:nvSpPr>
          <p:spPr bwMode="auto">
            <a:xfrm>
              <a:off x="1428728" y="2618094"/>
              <a:ext cx="6287177" cy="1598"/>
            </a:xfrm>
            <a:prstGeom prst="line">
              <a:avLst/>
            </a:prstGeom>
            <a:noFill/>
            <a:ln w="9525" algn="ctr">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21" name="Oval 24">
              <a:extLst>
                <a:ext uri="{FF2B5EF4-FFF2-40B4-BE49-F238E27FC236}">
                  <a16:creationId xmlns:a16="http://schemas.microsoft.com/office/drawing/2014/main" id="{CF1AED9F-BFAB-4F1E-BAF3-3F78FFCFAD92}"/>
                </a:ext>
              </a:extLst>
            </p:cNvPr>
            <p:cNvSpPr>
              <a:spLocks noChangeArrowheads="1"/>
            </p:cNvSpPr>
            <p:nvPr>
              <p:custDataLst>
                <p:tags r:id="rId6"/>
              </p:custDataLst>
            </p:nvPr>
          </p:nvSpPr>
          <p:spPr bwMode="auto">
            <a:xfrm flipH="1" flipV="1">
              <a:off x="1428728" y="2571744"/>
              <a:ext cx="93672" cy="94298"/>
            </a:xfrm>
            <a:prstGeom prst="ellipse">
              <a:avLst/>
            </a:prstGeom>
            <a:solidFill>
              <a:srgbClr val="000000"/>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13322" name="Oval 25">
              <a:extLst>
                <a:ext uri="{FF2B5EF4-FFF2-40B4-BE49-F238E27FC236}">
                  <a16:creationId xmlns:a16="http://schemas.microsoft.com/office/drawing/2014/main" id="{22E554DB-DDCF-4076-858D-6A42B8687E9A}"/>
                </a:ext>
              </a:extLst>
            </p:cNvPr>
            <p:cNvSpPr>
              <a:spLocks noChangeArrowheads="1"/>
            </p:cNvSpPr>
            <p:nvPr>
              <p:custDataLst>
                <p:tags r:id="rId7"/>
              </p:custDataLst>
            </p:nvPr>
          </p:nvSpPr>
          <p:spPr bwMode="auto">
            <a:xfrm flipH="1" flipV="1">
              <a:off x="7644459" y="2571744"/>
              <a:ext cx="93673" cy="94298"/>
            </a:xfrm>
            <a:prstGeom prst="ellipse">
              <a:avLst/>
            </a:prstGeom>
            <a:solidFill>
              <a:srgbClr val="000000"/>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grpSp>
      <p:pic>
        <p:nvPicPr>
          <p:cNvPr id="13319" name="Audio 2">
            <a:hlinkClick r:id="" action="ppaction://media"/>
            <a:extLst>
              <a:ext uri="{FF2B5EF4-FFF2-40B4-BE49-F238E27FC236}">
                <a16:creationId xmlns:a16="http://schemas.microsoft.com/office/drawing/2014/main" id="{5820CE67-54C4-4A7B-912C-51CC17FD351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3055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C:\Users\parul\Desktop\Digital Learning Content.png">
            <a:extLst>
              <a:ext uri="{FF2B5EF4-FFF2-40B4-BE49-F238E27FC236}">
                <a16:creationId xmlns:a16="http://schemas.microsoft.com/office/drawing/2014/main" id="{AEBDB812-37C6-408D-A77C-D1B68722274D}"/>
              </a:ext>
            </a:extLst>
          </p:cNvPr>
          <p:cNvPicPr>
            <a:picLocks noChangeAspect="1" noChangeArrowheads="1"/>
          </p:cNvPicPr>
          <p:nvPr>
            <p:custDataLst>
              <p:tags r:id="rId1"/>
            </p:custDataLst>
          </p:nvPr>
        </p:nvPicPr>
        <p:blipFill>
          <a:blip r:embed="rId8">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2531" name="TextBox 4">
            <a:extLst>
              <a:ext uri="{FF2B5EF4-FFF2-40B4-BE49-F238E27FC236}">
                <a16:creationId xmlns:a16="http://schemas.microsoft.com/office/drawing/2014/main" id="{07B58A50-9779-4D3C-A228-B7D0F6CFDF7C}"/>
              </a:ext>
            </a:extLst>
          </p:cNvPr>
          <p:cNvSpPr txBox="1">
            <a:spLocks noChangeArrowheads="1"/>
          </p:cNvSpPr>
          <p:nvPr>
            <p:custDataLst>
              <p:tags r:id="rId2"/>
            </p:custDataLst>
          </p:nvPr>
        </p:nvSpPr>
        <p:spPr bwMode="auto">
          <a:xfrm>
            <a:off x="190500" y="2308225"/>
            <a:ext cx="8737600"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marL="0" lvl="1">
              <a:lnSpc>
                <a:spcPct val="150000"/>
              </a:lnSpc>
              <a:spcBef>
                <a:spcPct val="0"/>
              </a:spcBef>
              <a:buFont typeface="Arial" panose="020B0604020202020204" pitchFamily="34" charset="0"/>
              <a:buNone/>
            </a:pPr>
            <a:r>
              <a:rPr lang="en-US" altLang="en-US" sz="2000" b="1">
                <a:cs typeface="Times New Roman" panose="02020603050405020304" pitchFamily="18" charset="0"/>
              </a:rPr>
              <a:t>• It is a way to thinking about the software based abstraction that exists in the real world as well as in the program</a:t>
            </a:r>
          </a:p>
          <a:p>
            <a:pPr marL="0" lvl="1">
              <a:lnSpc>
                <a:spcPct val="150000"/>
              </a:lnSpc>
              <a:spcBef>
                <a:spcPct val="0"/>
              </a:spcBef>
              <a:buFont typeface="Arial" panose="020B0604020202020204" pitchFamily="34" charset="0"/>
              <a:buNone/>
            </a:pPr>
            <a:r>
              <a:rPr lang="en-US" altLang="en-US" sz="2000" b="1">
                <a:cs typeface="Times New Roman" panose="02020603050405020304" pitchFamily="18" charset="0"/>
              </a:rPr>
              <a:t>• Here development refers to the software life cycle:</a:t>
            </a:r>
          </a:p>
          <a:p>
            <a:pPr marL="0" lvl="1">
              <a:lnSpc>
                <a:spcPct val="150000"/>
              </a:lnSpc>
              <a:spcBef>
                <a:spcPct val="0"/>
              </a:spcBef>
              <a:buFont typeface="Arial" panose="020B0604020202020204" pitchFamily="34" charset="0"/>
              <a:buNone/>
            </a:pPr>
            <a:r>
              <a:rPr lang="en-US" altLang="en-US" sz="2000" b="1">
                <a:cs typeface="Times New Roman" panose="02020603050405020304" pitchFamily="18" charset="0"/>
              </a:rPr>
              <a:t>                     </a:t>
            </a:r>
            <a:r>
              <a:rPr lang="en-US" altLang="en-US" sz="2000" b="1">
                <a:solidFill>
                  <a:schemeClr val="tx2"/>
                </a:solidFill>
              </a:rPr>
              <a:t>Analysis, design, and implementation</a:t>
            </a:r>
          </a:p>
          <a:p>
            <a:pPr marL="0" lvl="1">
              <a:lnSpc>
                <a:spcPct val="150000"/>
              </a:lnSpc>
              <a:spcBef>
                <a:spcPct val="0"/>
              </a:spcBef>
              <a:buFont typeface="Arial" panose="020B0604020202020204" pitchFamily="34" charset="0"/>
              <a:buNone/>
            </a:pPr>
            <a:r>
              <a:rPr lang="en-US" altLang="en-US" sz="2000" b="1">
                <a:cs typeface="Times New Roman" panose="02020603050405020304" pitchFamily="18" charset="0"/>
              </a:rPr>
              <a:t>• It is the identification and organization  of application concepts, rather than their final representation in a programming language</a:t>
            </a:r>
          </a:p>
          <a:p>
            <a:pPr marL="0" lvl="1">
              <a:lnSpc>
                <a:spcPct val="150000"/>
              </a:lnSpc>
              <a:spcBef>
                <a:spcPct val="0"/>
              </a:spcBef>
              <a:buFont typeface="Arial" panose="020B0604020202020204" pitchFamily="34" charset="0"/>
              <a:buNone/>
            </a:pPr>
            <a:endParaRPr lang="en-US" altLang="en-US" sz="2000" b="1">
              <a:cs typeface="Times New Roman" panose="02020603050405020304" pitchFamily="18" charset="0"/>
            </a:endParaRPr>
          </a:p>
          <a:p>
            <a:pPr marL="0" lvl="1">
              <a:lnSpc>
                <a:spcPct val="150000"/>
              </a:lnSpc>
              <a:spcBef>
                <a:spcPct val="0"/>
              </a:spcBef>
              <a:buFont typeface="Arial" panose="020B0604020202020204" pitchFamily="34" charset="0"/>
              <a:buNone/>
            </a:pPr>
            <a:endParaRPr lang="en-US" altLang="en-US" sz="2000" b="1">
              <a:cs typeface="Times New Roman" panose="02020603050405020304" pitchFamily="18" charset="0"/>
            </a:endParaRPr>
          </a:p>
          <a:p>
            <a:pPr marL="0" lvl="1">
              <a:lnSpc>
                <a:spcPct val="150000"/>
              </a:lnSpc>
              <a:spcBef>
                <a:spcPct val="0"/>
              </a:spcBef>
              <a:buFont typeface="Arial" panose="020B0604020202020204" pitchFamily="34" charset="0"/>
              <a:buNone/>
            </a:pPr>
            <a:endParaRPr lang="en-US" altLang="en-US" sz="2000" b="1">
              <a:cs typeface="Times New Roman" panose="02020603050405020304" pitchFamily="18" charset="0"/>
            </a:endParaRPr>
          </a:p>
          <a:p>
            <a:pPr>
              <a:lnSpc>
                <a:spcPct val="150000"/>
              </a:lnSpc>
              <a:spcBef>
                <a:spcPct val="0"/>
              </a:spcBef>
              <a:buFontTx/>
              <a:buNone/>
            </a:pPr>
            <a:endParaRPr lang="en-US" altLang="en-US" sz="2000" b="1">
              <a:cs typeface="Times New Roman" panose="02020603050405020304" pitchFamily="18" charset="0"/>
            </a:endParaRPr>
          </a:p>
        </p:txBody>
      </p:sp>
      <p:sp>
        <p:nvSpPr>
          <p:cNvPr id="22532" name="Rectangle 7">
            <a:extLst>
              <a:ext uri="{FF2B5EF4-FFF2-40B4-BE49-F238E27FC236}">
                <a16:creationId xmlns:a16="http://schemas.microsoft.com/office/drawing/2014/main" id="{C5F75A6D-9E6E-4C58-B502-05402061A1DF}"/>
              </a:ext>
            </a:extLst>
          </p:cNvPr>
          <p:cNvSpPr>
            <a:spLocks noChangeArrowheads="1"/>
          </p:cNvSpPr>
          <p:nvPr>
            <p:custDataLst>
              <p:tags r:id="rId3"/>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22533" name="TextBox 6">
            <a:extLst>
              <a:ext uri="{FF2B5EF4-FFF2-40B4-BE49-F238E27FC236}">
                <a16:creationId xmlns:a16="http://schemas.microsoft.com/office/drawing/2014/main" id="{1E07DE3E-784F-4485-ACF6-4645B1C80606}"/>
              </a:ext>
            </a:extLst>
          </p:cNvPr>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 typeface="Arial" panose="020B0604020202020204" pitchFamily="34" charset="0"/>
              <a:buNone/>
            </a:pPr>
            <a:r>
              <a:rPr lang="en-US" altLang="en-US" sz="3000" b="1">
                <a:solidFill>
                  <a:schemeClr val="bg1"/>
                </a:solidFill>
                <a:cs typeface="Times New Roman" panose="02020603050405020304" pitchFamily="18" charset="0"/>
              </a:rPr>
              <a:t>What is OO Development?</a:t>
            </a:r>
            <a:r>
              <a:rPr lang="en-US" altLang="en-US" sz="2800"/>
              <a:t> </a:t>
            </a:r>
            <a:endParaRPr lang="en-US" altLang="en-US" sz="3000" b="1">
              <a:solidFill>
                <a:schemeClr val="bg1"/>
              </a:solidFill>
              <a:cs typeface="Times New Roman" panose="02020603050405020304" pitchFamily="18" charset="0"/>
            </a:endParaRPr>
          </a:p>
        </p:txBody>
      </p:sp>
      <p:sp>
        <p:nvSpPr>
          <p:cNvPr id="22534" name="TextBox 13">
            <a:extLst>
              <a:ext uri="{FF2B5EF4-FFF2-40B4-BE49-F238E27FC236}">
                <a16:creationId xmlns:a16="http://schemas.microsoft.com/office/drawing/2014/main" id="{917FA3B1-69D6-4B41-BF23-5C2192826A2B}"/>
              </a:ext>
            </a:extLst>
          </p:cNvPr>
          <p:cNvSpPr>
            <a:spLocks noChangeArrowheads="1"/>
          </p:cNvSpPr>
          <p:nvPr>
            <p:custDataLst>
              <p:tags r:id="rId5"/>
            </p:custDataLst>
          </p:nvPr>
        </p:nvSpPr>
        <p:spPr bwMode="auto">
          <a:xfrm>
            <a:off x="6008688" y="5716588"/>
            <a:ext cx="11112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US" altLang="en-US" sz="800"/>
          </a:p>
        </p:txBody>
      </p:sp>
      <p:sp>
        <p:nvSpPr>
          <p:cNvPr id="22535" name="Rectangle 16">
            <a:extLst>
              <a:ext uri="{FF2B5EF4-FFF2-40B4-BE49-F238E27FC236}">
                <a16:creationId xmlns:a16="http://schemas.microsoft.com/office/drawing/2014/main" id="{4758D69B-38E9-4CCC-9AF0-EE831EC247A9}"/>
              </a:ext>
            </a:extLst>
          </p:cNvPr>
          <p:cNvSpPr>
            <a:spLocks noChangeArrowheads="1"/>
          </p:cNvSpPr>
          <p:nvPr>
            <p:custDataLst>
              <p:tags r:id="rId6"/>
            </p:custDataLst>
          </p:nvPr>
        </p:nvSpPr>
        <p:spPr bwMode="auto">
          <a:xfrm flipH="1">
            <a:off x="6564313" y="6072188"/>
            <a:ext cx="46037" cy="214312"/>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pic>
        <p:nvPicPr>
          <p:cNvPr id="22536" name="Audio 1">
            <a:hlinkClick r:id="" action="ppaction://media"/>
            <a:extLst>
              <a:ext uri="{FF2B5EF4-FFF2-40B4-BE49-F238E27FC236}">
                <a16:creationId xmlns:a16="http://schemas.microsoft.com/office/drawing/2014/main" id="{350072E4-A3A4-4075-8459-E38BB0CD332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81566"/>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C:\Users\parul\Desktop\Digital Learning Content.png">
            <a:extLst>
              <a:ext uri="{FF2B5EF4-FFF2-40B4-BE49-F238E27FC236}">
                <a16:creationId xmlns:a16="http://schemas.microsoft.com/office/drawing/2014/main" id="{B47D3732-6FE5-4B4D-A9A2-AAA117C639C9}"/>
              </a:ext>
            </a:extLst>
          </p:cNvPr>
          <p:cNvPicPr>
            <a:picLocks noChangeAspect="1" noChangeArrowheads="1"/>
          </p:cNvPicPr>
          <p:nvPr>
            <p:custDataLst>
              <p:tags r:id="rId1"/>
            </p:custDataLst>
          </p:nvPr>
        </p:nvPicPr>
        <p:blipFill>
          <a:blip r:embed="rId7">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3555" name="Picture 6" descr="C:\Users\parul\Desktop\Untitled-1.png">
            <a:extLst>
              <a:ext uri="{FF2B5EF4-FFF2-40B4-BE49-F238E27FC236}">
                <a16:creationId xmlns:a16="http://schemas.microsoft.com/office/drawing/2014/main" id="{DF56E0FE-D7EF-43E0-A891-77D676C135F6}"/>
              </a:ext>
            </a:extLst>
          </p:cNvPr>
          <p:cNvPicPr>
            <a:picLocks noChangeAspect="1" noChangeArrowheads="1"/>
          </p:cNvPicPr>
          <p:nvPr>
            <p:custDataLst>
              <p:tags r:id="rId2"/>
            </p:custDataLst>
          </p:nvPr>
        </p:nvPicPr>
        <p:blipFill>
          <a:blip r:embed="rId8">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23556" name="Rectangle 7">
            <a:extLst>
              <a:ext uri="{FF2B5EF4-FFF2-40B4-BE49-F238E27FC236}">
                <a16:creationId xmlns:a16="http://schemas.microsoft.com/office/drawing/2014/main" id="{20EAF830-DD31-4323-AF23-CED9CE81F3F9}"/>
              </a:ext>
            </a:extLst>
          </p:cNvPr>
          <p:cNvSpPr>
            <a:spLocks noChangeArrowheads="1"/>
          </p:cNvSpPr>
          <p:nvPr>
            <p:custDataLst>
              <p:tags r:id="rId3"/>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23557" name="TextBox 6">
            <a:extLst>
              <a:ext uri="{FF2B5EF4-FFF2-40B4-BE49-F238E27FC236}">
                <a16:creationId xmlns:a16="http://schemas.microsoft.com/office/drawing/2014/main" id="{8BB44CE4-9DE0-40E1-AF7D-CF97C4882102}"/>
              </a:ext>
            </a:extLst>
          </p:cNvPr>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US" altLang="en-US" sz="3000" b="1">
                <a:solidFill>
                  <a:schemeClr val="bg1"/>
                </a:solidFill>
                <a:cs typeface="Times New Roman" panose="02020603050405020304" pitchFamily="18" charset="0"/>
              </a:rPr>
              <a:t>What is</a:t>
            </a:r>
            <a:r>
              <a:rPr lang="en-US" altLang="en-US" sz="2800"/>
              <a:t> </a:t>
            </a:r>
            <a:r>
              <a:rPr lang="en-US" altLang="en-US" sz="3000" b="1">
                <a:solidFill>
                  <a:schemeClr val="bg1"/>
                </a:solidFill>
                <a:cs typeface="Times New Roman" panose="02020603050405020304" pitchFamily="18" charset="0"/>
              </a:rPr>
              <a:t>OO Methodology?</a:t>
            </a:r>
            <a:endParaRPr lang="en-IN" altLang="en-US" sz="3000" b="1">
              <a:solidFill>
                <a:schemeClr val="bg1"/>
              </a:solidFill>
              <a:cs typeface="Times New Roman" panose="02020603050405020304" pitchFamily="18" charset="0"/>
            </a:endParaRPr>
          </a:p>
        </p:txBody>
      </p:sp>
      <p:sp>
        <p:nvSpPr>
          <p:cNvPr id="23558" name="TextBox 9">
            <a:extLst>
              <a:ext uri="{FF2B5EF4-FFF2-40B4-BE49-F238E27FC236}">
                <a16:creationId xmlns:a16="http://schemas.microsoft.com/office/drawing/2014/main" id="{F16DF9F9-7B46-42DC-B35F-8A07F61F8100}"/>
              </a:ext>
            </a:extLst>
          </p:cNvPr>
          <p:cNvSpPr txBox="1">
            <a:spLocks noChangeArrowheads="1"/>
          </p:cNvSpPr>
          <p:nvPr>
            <p:custDataLst>
              <p:tags r:id="rId5"/>
            </p:custDataLst>
          </p:nvPr>
        </p:nvSpPr>
        <p:spPr bwMode="auto">
          <a:xfrm>
            <a:off x="209550" y="2354263"/>
            <a:ext cx="7921625"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nSpc>
                <a:spcPct val="150000"/>
              </a:lnSpc>
              <a:spcBef>
                <a:spcPct val="0"/>
              </a:spcBef>
              <a:buFontTx/>
              <a:buNone/>
            </a:pPr>
            <a:r>
              <a:rPr lang="en-US" altLang="en-US" sz="2000" b="1">
                <a:cs typeface="Times New Roman" panose="02020603050405020304" pitchFamily="18" charset="0"/>
              </a:rPr>
              <a:t>• Five aspects of OO approach (characteristics)</a:t>
            </a:r>
          </a:p>
          <a:p>
            <a:pPr>
              <a:lnSpc>
                <a:spcPct val="150000"/>
              </a:lnSpc>
              <a:spcBef>
                <a:spcPct val="0"/>
              </a:spcBef>
              <a:buFontTx/>
              <a:buNone/>
            </a:pPr>
            <a:r>
              <a:rPr lang="en-US" altLang="en-US" sz="2000" b="1">
                <a:cs typeface="Times New Roman" panose="02020603050405020304" pitchFamily="18" charset="0"/>
              </a:rPr>
              <a:t>   </a:t>
            </a:r>
            <a:r>
              <a:rPr lang="en-US" altLang="en-US" sz="2000">
                <a:solidFill>
                  <a:schemeClr val="tx2"/>
                </a:solidFill>
                <a:cs typeface="Times New Roman" panose="02020603050405020304" pitchFamily="18" charset="0"/>
              </a:rPr>
              <a:t>- System Conception</a:t>
            </a:r>
          </a:p>
          <a:p>
            <a:pPr>
              <a:lnSpc>
                <a:spcPct val="150000"/>
              </a:lnSpc>
              <a:spcBef>
                <a:spcPct val="0"/>
              </a:spcBef>
              <a:buFontTx/>
              <a:buNone/>
            </a:pPr>
            <a:r>
              <a:rPr lang="en-US" altLang="en-US" sz="2000">
                <a:solidFill>
                  <a:schemeClr val="tx2"/>
                </a:solidFill>
                <a:cs typeface="Times New Roman" panose="02020603050405020304" pitchFamily="18" charset="0"/>
              </a:rPr>
              <a:t>   - Analysis</a:t>
            </a:r>
          </a:p>
          <a:p>
            <a:pPr>
              <a:lnSpc>
                <a:spcPct val="150000"/>
              </a:lnSpc>
              <a:spcBef>
                <a:spcPct val="0"/>
              </a:spcBef>
              <a:buFontTx/>
              <a:buNone/>
            </a:pPr>
            <a:r>
              <a:rPr lang="en-US" altLang="en-US" sz="2000">
                <a:solidFill>
                  <a:schemeClr val="tx2"/>
                </a:solidFill>
                <a:cs typeface="Times New Roman" panose="02020603050405020304" pitchFamily="18" charset="0"/>
              </a:rPr>
              <a:t>   - System Design</a:t>
            </a:r>
          </a:p>
          <a:p>
            <a:pPr>
              <a:lnSpc>
                <a:spcPct val="150000"/>
              </a:lnSpc>
              <a:spcBef>
                <a:spcPct val="0"/>
              </a:spcBef>
              <a:buFont typeface="Arial" panose="020B0604020202020204" pitchFamily="34" charset="0"/>
              <a:buNone/>
            </a:pPr>
            <a:r>
              <a:rPr lang="en-US" altLang="en-US" sz="2000">
                <a:solidFill>
                  <a:schemeClr val="tx2"/>
                </a:solidFill>
                <a:cs typeface="Times New Roman" panose="02020603050405020304" pitchFamily="18" charset="0"/>
              </a:rPr>
              <a:t>   - Class Design</a:t>
            </a:r>
          </a:p>
          <a:p>
            <a:pPr>
              <a:lnSpc>
                <a:spcPct val="150000"/>
              </a:lnSpc>
              <a:spcBef>
                <a:spcPct val="0"/>
              </a:spcBef>
              <a:buFont typeface="Arial" panose="020B0604020202020204" pitchFamily="34" charset="0"/>
              <a:buNone/>
            </a:pPr>
            <a:r>
              <a:rPr lang="en-US" altLang="en-US" sz="2000">
                <a:solidFill>
                  <a:schemeClr val="tx2"/>
                </a:solidFill>
                <a:cs typeface="Times New Roman" panose="02020603050405020304" pitchFamily="18" charset="0"/>
              </a:rPr>
              <a:t>   - Implementation</a:t>
            </a:r>
            <a:endParaRPr lang="en-IN" altLang="en-US" sz="2000">
              <a:solidFill>
                <a:schemeClr val="tx2"/>
              </a:solidFill>
              <a:cs typeface="Times New Roman" panose="02020603050405020304" pitchFamily="18" charset="0"/>
            </a:endParaRPr>
          </a:p>
        </p:txBody>
      </p:sp>
      <p:pic>
        <p:nvPicPr>
          <p:cNvPr id="23559" name="Audio 1">
            <a:hlinkClick r:id="" action="ppaction://media"/>
            <a:extLst>
              <a:ext uri="{FF2B5EF4-FFF2-40B4-BE49-F238E27FC236}">
                <a16:creationId xmlns:a16="http://schemas.microsoft.com/office/drawing/2014/main" id="{88882AE4-5D4F-4EC2-BB28-B455E635696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66301"/>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C:\Users\parul\Desktop\Digital Learning Content.png">
            <a:extLst>
              <a:ext uri="{FF2B5EF4-FFF2-40B4-BE49-F238E27FC236}">
                <a16:creationId xmlns:a16="http://schemas.microsoft.com/office/drawing/2014/main" id="{0D344DCA-748E-43EB-AE92-4D8D895B8A20}"/>
              </a:ext>
            </a:extLst>
          </p:cNvPr>
          <p:cNvPicPr>
            <a:picLocks noChangeAspect="1" noChangeArrowheads="1"/>
          </p:cNvPicPr>
          <p:nvPr>
            <p:custDataLst>
              <p:tags r:id="rId1"/>
            </p:custDataLst>
          </p:nvPr>
        </p:nvPicPr>
        <p:blipFill>
          <a:blip r:embed="rId8">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4579" name="Picture 6" descr="C:\Users\parul\Desktop\Untitled-1.png">
            <a:extLst>
              <a:ext uri="{FF2B5EF4-FFF2-40B4-BE49-F238E27FC236}">
                <a16:creationId xmlns:a16="http://schemas.microsoft.com/office/drawing/2014/main" id="{265B6143-5FA1-47EC-9625-181B6F313B60}"/>
              </a:ext>
            </a:extLst>
          </p:cNvPr>
          <p:cNvPicPr>
            <a:picLocks noChangeAspect="1" noChangeArrowheads="1"/>
          </p:cNvPicPr>
          <p:nvPr>
            <p:custDataLst>
              <p:tags r:id="rId2"/>
            </p:custDataLst>
          </p:nvPr>
        </p:nvPicPr>
        <p:blipFill>
          <a:blip r:embed="rId9">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24580" name="TextBox 4">
            <a:extLst>
              <a:ext uri="{FF2B5EF4-FFF2-40B4-BE49-F238E27FC236}">
                <a16:creationId xmlns:a16="http://schemas.microsoft.com/office/drawing/2014/main" id="{E98B909F-D818-4E3D-B6C2-B25B7C5B8C68}"/>
              </a:ext>
            </a:extLst>
          </p:cNvPr>
          <p:cNvSpPr txBox="1">
            <a:spLocks noChangeArrowheads="1"/>
          </p:cNvSpPr>
          <p:nvPr>
            <p:custDataLst>
              <p:tags r:id="rId3"/>
            </p:custDataLst>
          </p:nvPr>
        </p:nvSpPr>
        <p:spPr bwMode="auto">
          <a:xfrm>
            <a:off x="190500" y="2286000"/>
            <a:ext cx="8737600"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nSpc>
                <a:spcPct val="150000"/>
              </a:lnSpc>
              <a:spcBef>
                <a:spcPct val="0"/>
              </a:spcBef>
              <a:buFont typeface="Arial" panose="020B0604020202020204" pitchFamily="34" charset="0"/>
              <a:buNone/>
            </a:pPr>
            <a:r>
              <a:rPr lang="en-US" altLang="en-US" sz="2000" b="1">
                <a:cs typeface="Times New Roman" panose="02020603050405020304" pitchFamily="18" charset="0"/>
              </a:rPr>
              <a:t>• UML stands for </a:t>
            </a:r>
            <a:r>
              <a:rPr lang="en-US" altLang="en-US" sz="2000">
                <a:solidFill>
                  <a:schemeClr val="tx2"/>
                </a:solidFill>
                <a:cs typeface="Times New Roman" panose="02020603050405020304" pitchFamily="18" charset="0"/>
              </a:rPr>
              <a:t>Unified Modelling Language.</a:t>
            </a:r>
          </a:p>
          <a:p>
            <a:pPr>
              <a:buFont typeface="Arial" panose="020B0604020202020204" pitchFamily="34" charset="0"/>
              <a:buNone/>
            </a:pPr>
            <a:r>
              <a:rPr lang="en-US" altLang="en-US" sz="2000" b="1">
                <a:cs typeface="Times New Roman" panose="02020603050405020304" pitchFamily="18" charset="0"/>
              </a:rPr>
              <a:t>• It's Associate in Nursing industry-standard graphical language for specifying, visualizing, constructing, and documenting the artifacts of computer code systems.</a:t>
            </a:r>
          </a:p>
          <a:p>
            <a:pPr>
              <a:lnSpc>
                <a:spcPct val="150000"/>
              </a:lnSpc>
              <a:spcBef>
                <a:spcPct val="0"/>
              </a:spcBef>
              <a:buFont typeface="Arial" panose="020B0604020202020204" pitchFamily="34" charset="0"/>
              <a:buNone/>
            </a:pPr>
            <a:endParaRPr lang="en-US" altLang="en-US" sz="2000" b="1">
              <a:cs typeface="Times New Roman" panose="02020603050405020304" pitchFamily="18" charset="0"/>
            </a:endParaRPr>
          </a:p>
          <a:p>
            <a:pPr>
              <a:lnSpc>
                <a:spcPct val="150000"/>
              </a:lnSpc>
              <a:spcBef>
                <a:spcPct val="0"/>
              </a:spcBef>
              <a:buFontTx/>
              <a:buNone/>
            </a:pPr>
            <a:endParaRPr lang="en-US" altLang="en-US" sz="2000" b="1">
              <a:cs typeface="Times New Roman" panose="02020603050405020304" pitchFamily="18" charset="0"/>
            </a:endParaRPr>
          </a:p>
        </p:txBody>
      </p:sp>
      <p:sp>
        <p:nvSpPr>
          <p:cNvPr id="24581" name="Rectangle 7">
            <a:extLst>
              <a:ext uri="{FF2B5EF4-FFF2-40B4-BE49-F238E27FC236}">
                <a16:creationId xmlns:a16="http://schemas.microsoft.com/office/drawing/2014/main" id="{72C83937-0217-41B6-B8CE-6B55D328B224}"/>
              </a:ext>
            </a:extLst>
          </p:cNvPr>
          <p:cNvSpPr>
            <a:spLocks noChangeArrowheads="1"/>
          </p:cNvSpPr>
          <p:nvPr>
            <p:custDataLst>
              <p:tags r:id="rId4"/>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24582" name="TextBox 6">
            <a:extLst>
              <a:ext uri="{FF2B5EF4-FFF2-40B4-BE49-F238E27FC236}">
                <a16:creationId xmlns:a16="http://schemas.microsoft.com/office/drawing/2014/main" id="{677A2A1F-0556-4D73-A8E1-F7C7EAD5B4F5}"/>
              </a:ext>
            </a:extLst>
          </p:cNvPr>
          <p:cNvSpPr>
            <a:spLocks noChangeArrowheads="1"/>
          </p:cNvSpPr>
          <p:nvPr>
            <p:custDataLst>
              <p:tags r:id="rId5"/>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US" altLang="en-US" sz="3000" b="1">
                <a:solidFill>
                  <a:schemeClr val="bg1"/>
                </a:solidFill>
                <a:cs typeface="Times New Roman" panose="02020603050405020304" pitchFamily="18" charset="0"/>
              </a:rPr>
              <a:t>What is UML?</a:t>
            </a:r>
            <a:endParaRPr lang="en-IN" altLang="en-US" sz="3000" b="1">
              <a:solidFill>
                <a:schemeClr val="bg1"/>
              </a:solidFill>
              <a:cs typeface="Times New Roman" panose="02020603050405020304" pitchFamily="18" charset="0"/>
            </a:endParaRPr>
          </a:p>
        </p:txBody>
      </p:sp>
      <p:sp>
        <p:nvSpPr>
          <p:cNvPr id="24583" name="Rectangle 16">
            <a:extLst>
              <a:ext uri="{FF2B5EF4-FFF2-40B4-BE49-F238E27FC236}">
                <a16:creationId xmlns:a16="http://schemas.microsoft.com/office/drawing/2014/main" id="{90B2BAEF-9FA4-45FC-AC47-77AC9582B18D}"/>
              </a:ext>
            </a:extLst>
          </p:cNvPr>
          <p:cNvSpPr>
            <a:spLocks noChangeArrowheads="1"/>
          </p:cNvSpPr>
          <p:nvPr>
            <p:custDataLst>
              <p:tags r:id="rId6"/>
            </p:custDataLst>
          </p:nvPr>
        </p:nvSpPr>
        <p:spPr bwMode="auto">
          <a:xfrm flipH="1">
            <a:off x="6564313" y="6072188"/>
            <a:ext cx="46037" cy="214312"/>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pic>
        <p:nvPicPr>
          <p:cNvPr id="24584" name="Audio 1">
            <a:hlinkClick r:id="" action="ppaction://media"/>
            <a:extLst>
              <a:ext uri="{FF2B5EF4-FFF2-40B4-BE49-F238E27FC236}">
                <a16:creationId xmlns:a16="http://schemas.microsoft.com/office/drawing/2014/main" id="{880AF7F9-4C86-4264-9744-46CF827618C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81566"/>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C:\Users\parul\Desktop\Digital Learning Content.png">
            <a:extLst>
              <a:ext uri="{FF2B5EF4-FFF2-40B4-BE49-F238E27FC236}">
                <a16:creationId xmlns:a16="http://schemas.microsoft.com/office/drawing/2014/main" id="{92BA505C-7502-4478-BF37-5E122145EA5B}"/>
              </a:ext>
            </a:extLst>
          </p:cNvPr>
          <p:cNvPicPr>
            <a:picLocks noChangeAspect="1" noChangeArrowheads="1"/>
          </p:cNvPicPr>
          <p:nvPr>
            <p:custDataLst>
              <p:tags r:id="rId1"/>
            </p:custDataLst>
          </p:nvPr>
        </p:nvPicPr>
        <p:blipFill>
          <a:blip r:embed="rId7">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5603" name="Picture 6" descr="C:\Users\parul\Desktop\Untitled-1.png">
            <a:extLst>
              <a:ext uri="{FF2B5EF4-FFF2-40B4-BE49-F238E27FC236}">
                <a16:creationId xmlns:a16="http://schemas.microsoft.com/office/drawing/2014/main" id="{13BC8F9A-8975-45BD-8D43-93E1B32CC345}"/>
              </a:ext>
            </a:extLst>
          </p:cNvPr>
          <p:cNvPicPr>
            <a:picLocks noChangeAspect="1" noChangeArrowheads="1"/>
          </p:cNvPicPr>
          <p:nvPr>
            <p:custDataLst>
              <p:tags r:id="rId2"/>
            </p:custDataLst>
          </p:nvPr>
        </p:nvPicPr>
        <p:blipFill>
          <a:blip r:embed="rId8">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25604" name="Rectangle 7">
            <a:extLst>
              <a:ext uri="{FF2B5EF4-FFF2-40B4-BE49-F238E27FC236}">
                <a16:creationId xmlns:a16="http://schemas.microsoft.com/office/drawing/2014/main" id="{26084E3E-60AC-44E9-8AB9-5D67AE7D0A92}"/>
              </a:ext>
            </a:extLst>
          </p:cNvPr>
          <p:cNvSpPr>
            <a:spLocks noChangeArrowheads="1"/>
          </p:cNvSpPr>
          <p:nvPr>
            <p:custDataLst>
              <p:tags r:id="rId3"/>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25605" name="TextBox 6">
            <a:extLst>
              <a:ext uri="{FF2B5EF4-FFF2-40B4-BE49-F238E27FC236}">
                <a16:creationId xmlns:a16="http://schemas.microsoft.com/office/drawing/2014/main" id="{2656E468-5813-4FD4-A345-22C3B7A3B75F}"/>
              </a:ext>
            </a:extLst>
          </p:cNvPr>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US" altLang="en-US" sz="3000" b="1">
                <a:solidFill>
                  <a:schemeClr val="bg1"/>
                </a:solidFill>
                <a:cs typeface="Times New Roman" panose="02020603050405020304" pitchFamily="18" charset="0"/>
              </a:rPr>
              <a:t>UML Diagrams </a:t>
            </a:r>
            <a:endParaRPr lang="en-IN" altLang="en-US" sz="3000" b="1">
              <a:solidFill>
                <a:schemeClr val="bg1"/>
              </a:solidFill>
              <a:cs typeface="Times New Roman" panose="02020603050405020304" pitchFamily="18" charset="0"/>
            </a:endParaRPr>
          </a:p>
        </p:txBody>
      </p:sp>
      <p:sp>
        <p:nvSpPr>
          <p:cNvPr id="25606" name="TextBox 9">
            <a:extLst>
              <a:ext uri="{FF2B5EF4-FFF2-40B4-BE49-F238E27FC236}">
                <a16:creationId xmlns:a16="http://schemas.microsoft.com/office/drawing/2014/main" id="{F7FD8C23-FAB6-4798-A0DC-119F1A7B2235}"/>
              </a:ext>
            </a:extLst>
          </p:cNvPr>
          <p:cNvSpPr txBox="1">
            <a:spLocks noChangeArrowheads="1"/>
          </p:cNvSpPr>
          <p:nvPr>
            <p:custDataLst>
              <p:tags r:id="rId5"/>
            </p:custDataLst>
          </p:nvPr>
        </p:nvSpPr>
        <p:spPr bwMode="auto">
          <a:xfrm>
            <a:off x="209550" y="2354263"/>
            <a:ext cx="7921625"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nSpc>
                <a:spcPct val="150000"/>
              </a:lnSpc>
              <a:spcBef>
                <a:spcPct val="0"/>
              </a:spcBef>
              <a:buFontTx/>
              <a:buNone/>
            </a:pPr>
            <a:r>
              <a:rPr lang="en-US" altLang="en-US" sz="2000">
                <a:solidFill>
                  <a:schemeClr val="tx2"/>
                </a:solidFill>
                <a:cs typeface="Times New Roman" panose="02020603050405020304" pitchFamily="18" charset="0"/>
              </a:rPr>
              <a:t>   - Class Diagram</a:t>
            </a:r>
          </a:p>
          <a:p>
            <a:pPr>
              <a:lnSpc>
                <a:spcPct val="150000"/>
              </a:lnSpc>
              <a:spcBef>
                <a:spcPct val="0"/>
              </a:spcBef>
              <a:buFontTx/>
              <a:buNone/>
            </a:pPr>
            <a:r>
              <a:rPr lang="en-US" altLang="en-US" sz="2000">
                <a:solidFill>
                  <a:schemeClr val="tx2"/>
                </a:solidFill>
                <a:cs typeface="Times New Roman" panose="02020603050405020304" pitchFamily="18" charset="0"/>
              </a:rPr>
              <a:t>   - Object Diagram</a:t>
            </a:r>
          </a:p>
          <a:p>
            <a:pPr>
              <a:lnSpc>
                <a:spcPct val="150000"/>
              </a:lnSpc>
              <a:spcBef>
                <a:spcPct val="0"/>
              </a:spcBef>
              <a:buFontTx/>
              <a:buNone/>
            </a:pPr>
            <a:r>
              <a:rPr lang="en-US" altLang="en-US" sz="2000">
                <a:solidFill>
                  <a:schemeClr val="tx2"/>
                </a:solidFill>
                <a:cs typeface="Times New Roman" panose="02020603050405020304" pitchFamily="18" charset="0"/>
              </a:rPr>
              <a:t>   - State Diagram</a:t>
            </a:r>
          </a:p>
          <a:p>
            <a:pPr>
              <a:lnSpc>
                <a:spcPct val="150000"/>
              </a:lnSpc>
              <a:spcBef>
                <a:spcPct val="0"/>
              </a:spcBef>
              <a:buFont typeface="Arial" panose="020B0604020202020204" pitchFamily="34" charset="0"/>
              <a:buNone/>
            </a:pPr>
            <a:r>
              <a:rPr lang="en-US" altLang="en-US" sz="2000">
                <a:solidFill>
                  <a:schemeClr val="tx2"/>
                </a:solidFill>
                <a:cs typeface="Times New Roman" panose="02020603050405020304" pitchFamily="18" charset="0"/>
              </a:rPr>
              <a:t>   - Use Case Diagram</a:t>
            </a:r>
          </a:p>
          <a:p>
            <a:pPr>
              <a:lnSpc>
                <a:spcPct val="150000"/>
              </a:lnSpc>
              <a:spcBef>
                <a:spcPct val="0"/>
              </a:spcBef>
              <a:buFont typeface="Arial" panose="020B0604020202020204" pitchFamily="34" charset="0"/>
              <a:buNone/>
            </a:pPr>
            <a:r>
              <a:rPr lang="en-US" altLang="en-US" sz="2000">
                <a:solidFill>
                  <a:schemeClr val="tx2"/>
                </a:solidFill>
                <a:cs typeface="Times New Roman" panose="02020603050405020304" pitchFamily="18" charset="0"/>
              </a:rPr>
              <a:t>   - Sequence Diagram</a:t>
            </a:r>
          </a:p>
          <a:p>
            <a:pPr>
              <a:lnSpc>
                <a:spcPct val="150000"/>
              </a:lnSpc>
              <a:spcBef>
                <a:spcPct val="0"/>
              </a:spcBef>
              <a:buFont typeface="Arial" panose="020B0604020202020204" pitchFamily="34" charset="0"/>
              <a:buNone/>
            </a:pPr>
            <a:r>
              <a:rPr lang="en-US" altLang="en-US" sz="2000">
                <a:solidFill>
                  <a:schemeClr val="tx2"/>
                </a:solidFill>
                <a:cs typeface="Times New Roman" panose="02020603050405020304" pitchFamily="18" charset="0"/>
              </a:rPr>
              <a:t>   - Activity Diagram</a:t>
            </a:r>
          </a:p>
          <a:p>
            <a:pPr>
              <a:lnSpc>
                <a:spcPct val="150000"/>
              </a:lnSpc>
              <a:spcBef>
                <a:spcPct val="0"/>
              </a:spcBef>
              <a:buFont typeface="Arial" panose="020B0604020202020204" pitchFamily="34" charset="0"/>
              <a:buNone/>
            </a:pPr>
            <a:endParaRPr lang="en-IN" altLang="en-US" sz="2000">
              <a:solidFill>
                <a:schemeClr val="tx2"/>
              </a:solidFill>
              <a:cs typeface="Times New Roman" panose="02020603050405020304" pitchFamily="18" charset="0"/>
            </a:endParaRPr>
          </a:p>
        </p:txBody>
      </p:sp>
      <p:pic>
        <p:nvPicPr>
          <p:cNvPr id="25607" name="Audio 1">
            <a:hlinkClick r:id="" action="ppaction://media"/>
            <a:extLst>
              <a:ext uri="{FF2B5EF4-FFF2-40B4-BE49-F238E27FC236}">
                <a16:creationId xmlns:a16="http://schemas.microsoft.com/office/drawing/2014/main" id="{1B37AAC1-DB2E-4DA2-9B68-FB0BFEF782F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66301"/>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C:\Users\parul\Desktop\Digital Learning Content.png">
            <a:extLst>
              <a:ext uri="{FF2B5EF4-FFF2-40B4-BE49-F238E27FC236}">
                <a16:creationId xmlns:a16="http://schemas.microsoft.com/office/drawing/2014/main" id="{4AD6FB64-9BBB-41E4-B1EF-F7D9C392DCCC}"/>
              </a:ext>
            </a:extLst>
          </p:cNvPr>
          <p:cNvPicPr>
            <a:picLocks noChangeAspect="1" noChangeArrowheads="1"/>
          </p:cNvPicPr>
          <p:nvPr>
            <p:custDataLst>
              <p:tags r:id="rId1"/>
            </p:custDataLst>
          </p:nvPr>
        </p:nvPicPr>
        <p:blipFill>
          <a:blip r:embed="rId6">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6627" name="Picture 6" descr="C:\Users\parul\Desktop\Untitled-1.png">
            <a:extLst>
              <a:ext uri="{FF2B5EF4-FFF2-40B4-BE49-F238E27FC236}">
                <a16:creationId xmlns:a16="http://schemas.microsoft.com/office/drawing/2014/main" id="{7E8C3466-E876-4AFA-B5B2-38F2392E6C93}"/>
              </a:ext>
            </a:extLst>
          </p:cNvPr>
          <p:cNvPicPr>
            <a:picLocks noChangeAspect="1" noChangeArrowheads="1"/>
          </p:cNvPicPr>
          <p:nvPr>
            <p:custDataLst>
              <p:tags r:id="rId2"/>
            </p:custDataLst>
          </p:nvPr>
        </p:nvPicPr>
        <p:blipFill>
          <a:blip r:embed="rId7">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26628" name="Rectangle 7">
            <a:extLst>
              <a:ext uri="{FF2B5EF4-FFF2-40B4-BE49-F238E27FC236}">
                <a16:creationId xmlns:a16="http://schemas.microsoft.com/office/drawing/2014/main" id="{4F4A75F0-3BD5-44DD-8897-F76F9E508A32}"/>
              </a:ext>
            </a:extLst>
          </p:cNvPr>
          <p:cNvSpPr>
            <a:spLocks noChangeArrowheads="1"/>
          </p:cNvSpPr>
          <p:nvPr>
            <p:custDataLst>
              <p:tags r:id="rId3"/>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26629" name="TextBox 6">
            <a:extLst>
              <a:ext uri="{FF2B5EF4-FFF2-40B4-BE49-F238E27FC236}">
                <a16:creationId xmlns:a16="http://schemas.microsoft.com/office/drawing/2014/main" id="{06B05201-7766-4323-8D99-5ED5E3D545AB}"/>
              </a:ext>
            </a:extLst>
          </p:cNvPr>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US" altLang="en-US" sz="3000" b="1">
                <a:solidFill>
                  <a:schemeClr val="bg1"/>
                </a:solidFill>
                <a:cs typeface="Times New Roman" panose="02020603050405020304" pitchFamily="18" charset="0"/>
              </a:rPr>
              <a:t>Class Diagram</a:t>
            </a:r>
            <a:endParaRPr lang="en-IN" altLang="en-US" sz="3000" b="1">
              <a:solidFill>
                <a:schemeClr val="bg1"/>
              </a:solidFill>
              <a:cs typeface="Times New Roman" panose="02020603050405020304" pitchFamily="18" charset="0"/>
            </a:endParaRPr>
          </a:p>
        </p:txBody>
      </p:sp>
      <p:pic>
        <p:nvPicPr>
          <p:cNvPr id="26630" name="Audio 1">
            <a:hlinkClick r:id="" action="ppaction://media"/>
            <a:extLst>
              <a:ext uri="{FF2B5EF4-FFF2-40B4-BE49-F238E27FC236}">
                <a16:creationId xmlns:a16="http://schemas.microsoft.com/office/drawing/2014/main" id="{668954F0-A374-4E65-A3E2-3E19C3CB357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1" name="Picture 1">
            <a:extLst>
              <a:ext uri="{FF2B5EF4-FFF2-40B4-BE49-F238E27FC236}">
                <a16:creationId xmlns:a16="http://schemas.microsoft.com/office/drawing/2014/main" id="{BF634B17-58B0-42B9-B643-C70AFC3D309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11250" y="2492375"/>
            <a:ext cx="699135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66301"/>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C:\Users\parul\Desktop\Digital Learning Content.png">
            <a:extLst>
              <a:ext uri="{FF2B5EF4-FFF2-40B4-BE49-F238E27FC236}">
                <a16:creationId xmlns:a16="http://schemas.microsoft.com/office/drawing/2014/main" id="{BC51BA77-7932-4E9B-BAA8-8836260FA95A}"/>
              </a:ext>
            </a:extLst>
          </p:cNvPr>
          <p:cNvPicPr>
            <a:picLocks noChangeAspect="1" noChangeArrowheads="1"/>
          </p:cNvPicPr>
          <p:nvPr>
            <p:custDataLst>
              <p:tags r:id="rId1"/>
            </p:custDataLst>
          </p:nvPr>
        </p:nvPicPr>
        <p:blipFill>
          <a:blip r:embed="rId6">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7651" name="Picture 6" descr="C:\Users\parul\Desktop\Untitled-1.png">
            <a:extLst>
              <a:ext uri="{FF2B5EF4-FFF2-40B4-BE49-F238E27FC236}">
                <a16:creationId xmlns:a16="http://schemas.microsoft.com/office/drawing/2014/main" id="{B6867263-B883-49CD-9A79-066A2FA01E46}"/>
              </a:ext>
            </a:extLst>
          </p:cNvPr>
          <p:cNvPicPr>
            <a:picLocks noChangeAspect="1" noChangeArrowheads="1"/>
          </p:cNvPicPr>
          <p:nvPr>
            <p:custDataLst>
              <p:tags r:id="rId2"/>
            </p:custDataLst>
          </p:nvPr>
        </p:nvPicPr>
        <p:blipFill>
          <a:blip r:embed="rId7">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27652" name="Rectangle 7">
            <a:extLst>
              <a:ext uri="{FF2B5EF4-FFF2-40B4-BE49-F238E27FC236}">
                <a16:creationId xmlns:a16="http://schemas.microsoft.com/office/drawing/2014/main" id="{1BFE6B6E-1894-49C6-BADB-1E79A6FF7FE6}"/>
              </a:ext>
            </a:extLst>
          </p:cNvPr>
          <p:cNvSpPr>
            <a:spLocks noChangeArrowheads="1"/>
          </p:cNvSpPr>
          <p:nvPr>
            <p:custDataLst>
              <p:tags r:id="rId3"/>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27653" name="TextBox 6">
            <a:extLst>
              <a:ext uri="{FF2B5EF4-FFF2-40B4-BE49-F238E27FC236}">
                <a16:creationId xmlns:a16="http://schemas.microsoft.com/office/drawing/2014/main" id="{B5963F28-2923-4EE9-B739-26420F3AC0C0}"/>
              </a:ext>
            </a:extLst>
          </p:cNvPr>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US" altLang="en-US" sz="3000" b="1">
                <a:solidFill>
                  <a:schemeClr val="bg1"/>
                </a:solidFill>
                <a:cs typeface="Times New Roman" panose="02020603050405020304" pitchFamily="18" charset="0"/>
              </a:rPr>
              <a:t>Object Diagrams </a:t>
            </a:r>
            <a:endParaRPr lang="en-IN" altLang="en-US" sz="3000" b="1">
              <a:solidFill>
                <a:schemeClr val="bg1"/>
              </a:solidFill>
              <a:cs typeface="Times New Roman" panose="02020603050405020304" pitchFamily="18" charset="0"/>
            </a:endParaRPr>
          </a:p>
        </p:txBody>
      </p:sp>
      <p:pic>
        <p:nvPicPr>
          <p:cNvPr id="27654" name="Audio 1">
            <a:hlinkClick r:id="" action="ppaction://media"/>
            <a:extLst>
              <a:ext uri="{FF2B5EF4-FFF2-40B4-BE49-F238E27FC236}">
                <a16:creationId xmlns:a16="http://schemas.microsoft.com/office/drawing/2014/main" id="{B600650E-43BA-4BB9-A2E5-3A85C2AB2D7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5" name="Picture 1">
            <a:extLst>
              <a:ext uri="{FF2B5EF4-FFF2-40B4-BE49-F238E27FC236}">
                <a16:creationId xmlns:a16="http://schemas.microsoft.com/office/drawing/2014/main" id="{41F14D5D-5202-47AD-A6B5-3851B564713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39938" y="2330450"/>
            <a:ext cx="4810125" cy="419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66301"/>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C:\Users\parul\Desktop\Digital Learning Content.png">
            <a:extLst>
              <a:ext uri="{FF2B5EF4-FFF2-40B4-BE49-F238E27FC236}">
                <a16:creationId xmlns:a16="http://schemas.microsoft.com/office/drawing/2014/main" id="{1AC78093-5AE0-423B-80EC-5B13B5C7AA2F}"/>
              </a:ext>
            </a:extLst>
          </p:cNvPr>
          <p:cNvPicPr>
            <a:picLocks noChangeAspect="1" noChangeArrowheads="1"/>
          </p:cNvPicPr>
          <p:nvPr>
            <p:custDataLst>
              <p:tags r:id="rId1"/>
            </p:custDataLst>
          </p:nvPr>
        </p:nvPicPr>
        <p:blipFill>
          <a:blip r:embed="rId6">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8675" name="Picture 6" descr="C:\Users\parul\Desktop\Untitled-1.png">
            <a:extLst>
              <a:ext uri="{FF2B5EF4-FFF2-40B4-BE49-F238E27FC236}">
                <a16:creationId xmlns:a16="http://schemas.microsoft.com/office/drawing/2014/main" id="{2B1C2A42-211C-4847-93A7-F89381890AC5}"/>
              </a:ext>
            </a:extLst>
          </p:cNvPr>
          <p:cNvPicPr>
            <a:picLocks noChangeAspect="1" noChangeArrowheads="1"/>
          </p:cNvPicPr>
          <p:nvPr>
            <p:custDataLst>
              <p:tags r:id="rId2"/>
            </p:custDataLst>
          </p:nvPr>
        </p:nvPicPr>
        <p:blipFill>
          <a:blip r:embed="rId7">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28676" name="Rectangle 7">
            <a:extLst>
              <a:ext uri="{FF2B5EF4-FFF2-40B4-BE49-F238E27FC236}">
                <a16:creationId xmlns:a16="http://schemas.microsoft.com/office/drawing/2014/main" id="{7EAB8684-715B-4975-9740-D99E6564FBF0}"/>
              </a:ext>
            </a:extLst>
          </p:cNvPr>
          <p:cNvSpPr>
            <a:spLocks noChangeArrowheads="1"/>
          </p:cNvSpPr>
          <p:nvPr>
            <p:custDataLst>
              <p:tags r:id="rId3"/>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28677" name="TextBox 6">
            <a:extLst>
              <a:ext uri="{FF2B5EF4-FFF2-40B4-BE49-F238E27FC236}">
                <a16:creationId xmlns:a16="http://schemas.microsoft.com/office/drawing/2014/main" id="{6951DF5B-D32A-4543-B830-A3C49130F128}"/>
              </a:ext>
            </a:extLst>
          </p:cNvPr>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US" altLang="en-US" sz="3000" b="1">
                <a:solidFill>
                  <a:schemeClr val="bg1"/>
                </a:solidFill>
                <a:cs typeface="Times New Roman" panose="02020603050405020304" pitchFamily="18" charset="0"/>
              </a:rPr>
              <a:t>State Diagrams </a:t>
            </a:r>
            <a:endParaRPr lang="en-IN" altLang="en-US" sz="3000" b="1">
              <a:solidFill>
                <a:schemeClr val="bg1"/>
              </a:solidFill>
              <a:cs typeface="Times New Roman" panose="02020603050405020304" pitchFamily="18" charset="0"/>
            </a:endParaRPr>
          </a:p>
        </p:txBody>
      </p:sp>
      <p:pic>
        <p:nvPicPr>
          <p:cNvPr id="28678" name="Audio 1">
            <a:hlinkClick r:id="" action="ppaction://media"/>
            <a:extLst>
              <a:ext uri="{FF2B5EF4-FFF2-40B4-BE49-F238E27FC236}">
                <a16:creationId xmlns:a16="http://schemas.microsoft.com/office/drawing/2014/main" id="{736940F5-DF03-447A-A1D4-2E9628F2B91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9" name="Picture 1">
            <a:extLst>
              <a:ext uri="{FF2B5EF4-FFF2-40B4-BE49-F238E27FC236}">
                <a16:creationId xmlns:a16="http://schemas.microsoft.com/office/drawing/2014/main" id="{54BA8261-B5CE-4B2A-9053-B0E8A800CAD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5300" y="2420938"/>
            <a:ext cx="8432800" cy="410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66301"/>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descr="C:\Users\parul\Desktop\Digital Learning Content.png">
            <a:extLst>
              <a:ext uri="{FF2B5EF4-FFF2-40B4-BE49-F238E27FC236}">
                <a16:creationId xmlns:a16="http://schemas.microsoft.com/office/drawing/2014/main" id="{8D7FBE9A-4E96-4D0B-B45E-69F0035D44B0}"/>
              </a:ext>
            </a:extLst>
          </p:cNvPr>
          <p:cNvPicPr>
            <a:picLocks noChangeAspect="1" noChangeArrowheads="1"/>
          </p:cNvPicPr>
          <p:nvPr>
            <p:custDataLst>
              <p:tags r:id="rId1"/>
            </p:custDataLst>
          </p:nvPr>
        </p:nvPicPr>
        <p:blipFill>
          <a:blip r:embed="rId6">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9699" name="Picture 6" descr="C:\Users\parul\Desktop\Untitled-1.png">
            <a:extLst>
              <a:ext uri="{FF2B5EF4-FFF2-40B4-BE49-F238E27FC236}">
                <a16:creationId xmlns:a16="http://schemas.microsoft.com/office/drawing/2014/main" id="{4764D442-A973-4772-A5F4-E9C3A7399128}"/>
              </a:ext>
            </a:extLst>
          </p:cNvPr>
          <p:cNvPicPr>
            <a:picLocks noChangeAspect="1" noChangeArrowheads="1"/>
          </p:cNvPicPr>
          <p:nvPr>
            <p:custDataLst>
              <p:tags r:id="rId2"/>
            </p:custDataLst>
          </p:nvPr>
        </p:nvPicPr>
        <p:blipFill>
          <a:blip r:embed="rId7">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29700" name="Rectangle 7">
            <a:extLst>
              <a:ext uri="{FF2B5EF4-FFF2-40B4-BE49-F238E27FC236}">
                <a16:creationId xmlns:a16="http://schemas.microsoft.com/office/drawing/2014/main" id="{8F5CAC1A-8556-4BAC-9ECC-884EA3BC24CD}"/>
              </a:ext>
            </a:extLst>
          </p:cNvPr>
          <p:cNvSpPr>
            <a:spLocks noChangeArrowheads="1"/>
          </p:cNvSpPr>
          <p:nvPr>
            <p:custDataLst>
              <p:tags r:id="rId3"/>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29701" name="TextBox 6">
            <a:extLst>
              <a:ext uri="{FF2B5EF4-FFF2-40B4-BE49-F238E27FC236}">
                <a16:creationId xmlns:a16="http://schemas.microsoft.com/office/drawing/2014/main" id="{2C855833-A500-4CB0-BF73-D44BEBBD49C6}"/>
              </a:ext>
            </a:extLst>
          </p:cNvPr>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US" altLang="en-US" sz="3000" b="1">
                <a:solidFill>
                  <a:schemeClr val="bg1"/>
                </a:solidFill>
                <a:cs typeface="Times New Roman" panose="02020603050405020304" pitchFamily="18" charset="0"/>
              </a:rPr>
              <a:t>Use Case Diagrams </a:t>
            </a:r>
            <a:endParaRPr lang="en-IN" altLang="en-US" sz="3000" b="1">
              <a:solidFill>
                <a:schemeClr val="bg1"/>
              </a:solidFill>
              <a:cs typeface="Times New Roman" panose="02020603050405020304" pitchFamily="18" charset="0"/>
            </a:endParaRPr>
          </a:p>
        </p:txBody>
      </p:sp>
      <p:pic>
        <p:nvPicPr>
          <p:cNvPr id="29702" name="Audio 1">
            <a:hlinkClick r:id="" action="ppaction://media"/>
            <a:extLst>
              <a:ext uri="{FF2B5EF4-FFF2-40B4-BE49-F238E27FC236}">
                <a16:creationId xmlns:a16="http://schemas.microsoft.com/office/drawing/2014/main" id="{164669DA-5039-4362-B7A2-93B8091F693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3" name="Picture 1">
            <a:extLst>
              <a:ext uri="{FF2B5EF4-FFF2-40B4-BE49-F238E27FC236}">
                <a16:creationId xmlns:a16="http://schemas.microsoft.com/office/drawing/2014/main" id="{84338ED3-7B5F-427B-B55D-48657851749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05000" y="2371725"/>
            <a:ext cx="5334000" cy="415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66301"/>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descr="C:\Users\parul\Desktop\Digital Learning Content.png">
            <a:extLst>
              <a:ext uri="{FF2B5EF4-FFF2-40B4-BE49-F238E27FC236}">
                <a16:creationId xmlns:a16="http://schemas.microsoft.com/office/drawing/2014/main" id="{13A7CEEE-E09E-45C5-889F-AB64AAF9D77F}"/>
              </a:ext>
            </a:extLst>
          </p:cNvPr>
          <p:cNvPicPr>
            <a:picLocks noChangeAspect="1" noChangeArrowheads="1"/>
          </p:cNvPicPr>
          <p:nvPr>
            <p:custDataLst>
              <p:tags r:id="rId1"/>
            </p:custDataLst>
          </p:nvPr>
        </p:nvPicPr>
        <p:blipFill>
          <a:blip r:embed="rId6">
            <a:extLst>
              <a:ext uri="{28A0092B-C50C-407E-A947-70E740481C1C}">
                <a14:useLocalDpi xmlns:a14="http://schemas.microsoft.com/office/drawing/2010/main" val="0"/>
              </a:ext>
            </a:extLst>
          </a:blip>
          <a:srcRect/>
          <a:stretch>
            <a:fillRect/>
          </a:stretch>
        </p:blipFill>
        <p:spPr bwMode="auto">
          <a:xfrm>
            <a:off x="0" y="5715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0723" name="Picture 6" descr="C:\Users\parul\Desktop\Untitled-1.png">
            <a:extLst>
              <a:ext uri="{FF2B5EF4-FFF2-40B4-BE49-F238E27FC236}">
                <a16:creationId xmlns:a16="http://schemas.microsoft.com/office/drawing/2014/main" id="{289293DD-4665-457C-88E0-A3A044F5ECC4}"/>
              </a:ext>
            </a:extLst>
          </p:cNvPr>
          <p:cNvPicPr>
            <a:picLocks noChangeAspect="1" noChangeArrowheads="1"/>
          </p:cNvPicPr>
          <p:nvPr>
            <p:custDataLst>
              <p:tags r:id="rId2"/>
            </p:custDataLst>
          </p:nvPr>
        </p:nvPicPr>
        <p:blipFill>
          <a:blip r:embed="rId7">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30724" name="Rectangle 7">
            <a:extLst>
              <a:ext uri="{FF2B5EF4-FFF2-40B4-BE49-F238E27FC236}">
                <a16:creationId xmlns:a16="http://schemas.microsoft.com/office/drawing/2014/main" id="{81197B1C-DF6D-4180-B2F1-55BAC60A4DB8}"/>
              </a:ext>
            </a:extLst>
          </p:cNvPr>
          <p:cNvSpPr>
            <a:spLocks noChangeArrowheads="1"/>
          </p:cNvSpPr>
          <p:nvPr>
            <p:custDataLst>
              <p:tags r:id="rId3"/>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30725" name="TextBox 6">
            <a:extLst>
              <a:ext uri="{FF2B5EF4-FFF2-40B4-BE49-F238E27FC236}">
                <a16:creationId xmlns:a16="http://schemas.microsoft.com/office/drawing/2014/main" id="{A83E16CE-0D49-405E-843C-C6F3B27923F2}"/>
              </a:ext>
            </a:extLst>
          </p:cNvPr>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US" altLang="en-US" sz="3000" b="1">
                <a:solidFill>
                  <a:schemeClr val="bg1"/>
                </a:solidFill>
                <a:cs typeface="Times New Roman" panose="02020603050405020304" pitchFamily="18" charset="0"/>
              </a:rPr>
              <a:t>Sequence Diagrams </a:t>
            </a:r>
            <a:endParaRPr lang="en-IN" altLang="en-US" sz="3000" b="1">
              <a:solidFill>
                <a:schemeClr val="bg1"/>
              </a:solidFill>
              <a:cs typeface="Times New Roman" panose="02020603050405020304" pitchFamily="18" charset="0"/>
            </a:endParaRPr>
          </a:p>
        </p:txBody>
      </p:sp>
      <p:pic>
        <p:nvPicPr>
          <p:cNvPr id="30726" name="Audio 1">
            <a:hlinkClick r:id="" action="ppaction://media"/>
            <a:extLst>
              <a:ext uri="{FF2B5EF4-FFF2-40B4-BE49-F238E27FC236}">
                <a16:creationId xmlns:a16="http://schemas.microsoft.com/office/drawing/2014/main" id="{2EEFA7BC-2D46-479C-B1F2-09277859B15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7" name="Picture 1">
            <a:extLst>
              <a:ext uri="{FF2B5EF4-FFF2-40B4-BE49-F238E27FC236}">
                <a16:creationId xmlns:a16="http://schemas.microsoft.com/office/drawing/2014/main" id="{F5A782E7-20CF-4F29-8C51-9C8111E159F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51025" y="2879725"/>
            <a:ext cx="5429250" cy="294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66301"/>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descr="C:\Users\parul\Desktop\Digital Learning Content.png">
            <a:extLst>
              <a:ext uri="{FF2B5EF4-FFF2-40B4-BE49-F238E27FC236}">
                <a16:creationId xmlns:a16="http://schemas.microsoft.com/office/drawing/2014/main" id="{E74D570B-F379-4415-B9FC-A729C4402A20}"/>
              </a:ext>
            </a:extLst>
          </p:cNvPr>
          <p:cNvPicPr>
            <a:picLocks noChangeAspect="1" noChangeArrowheads="1"/>
          </p:cNvPicPr>
          <p:nvPr>
            <p:custDataLst>
              <p:tags r:id="rId1"/>
            </p:custDataLst>
          </p:nvPr>
        </p:nvPicPr>
        <p:blipFill>
          <a:blip r:embed="rId6">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1747" name="Picture 6" descr="C:\Users\parul\Desktop\Untitled-1.png">
            <a:extLst>
              <a:ext uri="{FF2B5EF4-FFF2-40B4-BE49-F238E27FC236}">
                <a16:creationId xmlns:a16="http://schemas.microsoft.com/office/drawing/2014/main" id="{EF90B865-40CB-4439-9B19-4BA3C6C4331C}"/>
              </a:ext>
            </a:extLst>
          </p:cNvPr>
          <p:cNvPicPr>
            <a:picLocks noChangeAspect="1" noChangeArrowheads="1"/>
          </p:cNvPicPr>
          <p:nvPr>
            <p:custDataLst>
              <p:tags r:id="rId2"/>
            </p:custDataLst>
          </p:nvPr>
        </p:nvPicPr>
        <p:blipFill>
          <a:blip r:embed="rId7">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31748" name="Rectangle 7">
            <a:extLst>
              <a:ext uri="{FF2B5EF4-FFF2-40B4-BE49-F238E27FC236}">
                <a16:creationId xmlns:a16="http://schemas.microsoft.com/office/drawing/2014/main" id="{38D39607-E994-4A15-BC38-9BA54E3B5ADF}"/>
              </a:ext>
            </a:extLst>
          </p:cNvPr>
          <p:cNvSpPr>
            <a:spLocks noChangeArrowheads="1"/>
          </p:cNvSpPr>
          <p:nvPr>
            <p:custDataLst>
              <p:tags r:id="rId3"/>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31749" name="TextBox 6">
            <a:extLst>
              <a:ext uri="{FF2B5EF4-FFF2-40B4-BE49-F238E27FC236}">
                <a16:creationId xmlns:a16="http://schemas.microsoft.com/office/drawing/2014/main" id="{7905E1FE-C604-48D6-96F3-9C504402AEF0}"/>
              </a:ext>
            </a:extLst>
          </p:cNvPr>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US" altLang="en-US" sz="3000" b="1">
                <a:solidFill>
                  <a:schemeClr val="bg1"/>
                </a:solidFill>
                <a:cs typeface="Times New Roman" panose="02020603050405020304" pitchFamily="18" charset="0"/>
              </a:rPr>
              <a:t>Activity Diagrams </a:t>
            </a:r>
            <a:endParaRPr lang="en-IN" altLang="en-US" sz="3000" b="1">
              <a:solidFill>
                <a:schemeClr val="bg1"/>
              </a:solidFill>
              <a:cs typeface="Times New Roman" panose="02020603050405020304" pitchFamily="18" charset="0"/>
            </a:endParaRPr>
          </a:p>
        </p:txBody>
      </p:sp>
      <p:pic>
        <p:nvPicPr>
          <p:cNvPr id="31750" name="Audio 1">
            <a:hlinkClick r:id="" action="ppaction://media"/>
            <a:extLst>
              <a:ext uri="{FF2B5EF4-FFF2-40B4-BE49-F238E27FC236}">
                <a16:creationId xmlns:a16="http://schemas.microsoft.com/office/drawing/2014/main" id="{A574D000-C196-4B37-9443-D53DCD2B35F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1" name="Picture 1">
            <a:extLst>
              <a:ext uri="{FF2B5EF4-FFF2-40B4-BE49-F238E27FC236}">
                <a16:creationId xmlns:a16="http://schemas.microsoft.com/office/drawing/2014/main" id="{329B1372-767C-4E38-AEC9-F66E91D16DD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41475" y="2492375"/>
            <a:ext cx="5883275"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66301"/>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C:\Users\parul\Desktop\Digital Learning Content.png">
            <a:extLst>
              <a:ext uri="{FF2B5EF4-FFF2-40B4-BE49-F238E27FC236}">
                <a16:creationId xmlns:a16="http://schemas.microsoft.com/office/drawing/2014/main" id="{7363A0FC-F176-4AA3-8918-A046B73F9C49}"/>
              </a:ext>
            </a:extLst>
          </p:cNvPr>
          <p:cNvPicPr>
            <a:picLocks noChangeAspect="1" noChangeArrowheads="1"/>
          </p:cNvPicPr>
          <p:nvPr>
            <p:custDataLst>
              <p:tags r:id="rId1"/>
            </p:custDataLst>
          </p:nvPr>
        </p:nvPicPr>
        <p:blipFill>
          <a:blip r:embed="rId7">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4339" name="Picture 6" descr="C:\Users\parul\Desktop\Untitled-1.png">
            <a:extLst>
              <a:ext uri="{FF2B5EF4-FFF2-40B4-BE49-F238E27FC236}">
                <a16:creationId xmlns:a16="http://schemas.microsoft.com/office/drawing/2014/main" id="{DE5D1B0A-E0EA-4C20-BAD5-8B19BF2ED473}"/>
              </a:ext>
            </a:extLst>
          </p:cNvPr>
          <p:cNvPicPr>
            <a:picLocks noChangeAspect="1" noChangeArrowheads="1"/>
          </p:cNvPicPr>
          <p:nvPr>
            <p:custDataLst>
              <p:tags r:id="rId2"/>
            </p:custDataLst>
          </p:nvPr>
        </p:nvPicPr>
        <p:blipFill>
          <a:blip r:embed="rId8">
            <a:extLst>
              <a:ext uri="{28A0092B-C50C-407E-A947-70E740481C1C}">
                <a14:useLocalDpi xmlns:a14="http://schemas.microsoft.com/office/drawing/2010/main" val="0"/>
              </a:ext>
            </a:extLst>
          </a:blip>
          <a:srcRect/>
          <a:stretch>
            <a:fillRect/>
          </a:stretch>
        </p:blipFill>
        <p:spPr bwMode="auto">
          <a:xfrm>
            <a:off x="1857375" y="2571750"/>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4340" name="Rectangle 5">
            <a:extLst>
              <a:ext uri="{FF2B5EF4-FFF2-40B4-BE49-F238E27FC236}">
                <a16:creationId xmlns:a16="http://schemas.microsoft.com/office/drawing/2014/main" id="{0C85D854-8A4D-4F12-8452-B97ED1193F1E}"/>
              </a:ext>
            </a:extLst>
          </p:cNvPr>
          <p:cNvSpPr>
            <a:spLocks noChangeArrowheads="1"/>
          </p:cNvSpPr>
          <p:nvPr>
            <p:custDataLst>
              <p:tags r:id="rId3"/>
            </p:custDataLst>
          </p:nvPr>
        </p:nvSpPr>
        <p:spPr bwMode="auto">
          <a:xfrm>
            <a:off x="0" y="3714750"/>
            <a:ext cx="9144000" cy="714375"/>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14341" name="TextBox 4">
            <a:extLst>
              <a:ext uri="{FF2B5EF4-FFF2-40B4-BE49-F238E27FC236}">
                <a16:creationId xmlns:a16="http://schemas.microsoft.com/office/drawing/2014/main" id="{B46701F3-BA62-4F88-AC95-29BB3CDD34F1}"/>
              </a:ext>
            </a:extLst>
          </p:cNvPr>
          <p:cNvSpPr>
            <a:spLocks noChangeArrowheads="1"/>
          </p:cNvSpPr>
          <p:nvPr>
            <p:custDataLst>
              <p:tags r:id="rId4"/>
            </p:custDataLst>
          </p:nvPr>
        </p:nvSpPr>
        <p:spPr bwMode="auto">
          <a:xfrm>
            <a:off x="857250" y="3756025"/>
            <a:ext cx="7429500"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 typeface="Arial" panose="020B0604020202020204" pitchFamily="34" charset="0"/>
              <a:buNone/>
            </a:pPr>
            <a:r>
              <a:rPr lang="en-IN" altLang="en-US" sz="3500" b="1">
                <a:solidFill>
                  <a:schemeClr val="bg1"/>
                </a:solidFill>
                <a:cs typeface="Times New Roman" panose="02020603050405020304" pitchFamily="18" charset="0"/>
              </a:rPr>
              <a:t>Introduction and Modelling Concepts</a:t>
            </a:r>
            <a:endParaRPr lang="en-US" altLang="en-US" sz="3500" b="1">
              <a:solidFill>
                <a:schemeClr val="bg1"/>
              </a:solidFill>
              <a:cs typeface="Times New Roman" panose="02020603050405020304" pitchFamily="18" charset="0"/>
            </a:endParaRPr>
          </a:p>
          <a:p>
            <a:pPr algn="ctr">
              <a:spcBef>
                <a:spcPct val="0"/>
              </a:spcBef>
              <a:buFontTx/>
              <a:buNone/>
            </a:pPr>
            <a:endParaRPr lang="en-IN" altLang="en-US" sz="3500" b="1">
              <a:solidFill>
                <a:schemeClr val="bg1"/>
              </a:solidFill>
              <a:cs typeface="Times New Roman" panose="02020603050405020304" pitchFamily="18" charset="0"/>
            </a:endParaRPr>
          </a:p>
        </p:txBody>
      </p:sp>
      <p:sp>
        <p:nvSpPr>
          <p:cNvPr id="14342" name="TextBox 6">
            <a:extLst>
              <a:ext uri="{FF2B5EF4-FFF2-40B4-BE49-F238E27FC236}">
                <a16:creationId xmlns:a16="http://schemas.microsoft.com/office/drawing/2014/main" id="{F139747C-9EC2-47EB-A50B-87070CCC3DC8}"/>
              </a:ext>
            </a:extLst>
          </p:cNvPr>
          <p:cNvSpPr>
            <a:spLocks noChangeArrowheads="1"/>
          </p:cNvSpPr>
          <p:nvPr>
            <p:custDataLst>
              <p:tags r:id="rId5"/>
            </p:custDataLst>
          </p:nvPr>
        </p:nvSpPr>
        <p:spPr bwMode="auto">
          <a:xfrm>
            <a:off x="1714500" y="3071813"/>
            <a:ext cx="5715000"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IN" altLang="en-US" sz="3500" b="1">
                <a:cs typeface="Times New Roman" panose="02020603050405020304" pitchFamily="18" charset="0"/>
              </a:rPr>
              <a:t>CHAPTER-1</a:t>
            </a:r>
          </a:p>
        </p:txBody>
      </p:sp>
      <p:pic>
        <p:nvPicPr>
          <p:cNvPr id="14343" name="Audio 1">
            <a:hlinkClick r:id="" action="ppaction://media"/>
            <a:extLst>
              <a:ext uri="{FF2B5EF4-FFF2-40B4-BE49-F238E27FC236}">
                <a16:creationId xmlns:a16="http://schemas.microsoft.com/office/drawing/2014/main" id="{468FF385-C980-49AA-B835-9435FE8B6A2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11556"/>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descr="C:\Users\parul\Desktop\Digital Learning Content.png">
            <a:extLst>
              <a:ext uri="{FF2B5EF4-FFF2-40B4-BE49-F238E27FC236}">
                <a16:creationId xmlns:a16="http://schemas.microsoft.com/office/drawing/2014/main" id="{3FAD4F9F-886B-481B-AA59-78C2254D6C54}"/>
              </a:ext>
            </a:extLst>
          </p:cNvPr>
          <p:cNvPicPr>
            <a:picLocks noChangeAspect="1" noChangeArrowheads="1"/>
          </p:cNvPicPr>
          <p:nvPr>
            <p:custDataLst>
              <p:tags r:id="rId1"/>
            </p:custDataLst>
          </p:nvPr>
        </p:nvPicPr>
        <p:blipFill>
          <a:blip r:embed="rId7">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6627" name="TextBox 4">
            <a:extLst>
              <a:ext uri="{FF2B5EF4-FFF2-40B4-BE49-F238E27FC236}">
                <a16:creationId xmlns:a16="http://schemas.microsoft.com/office/drawing/2014/main" id="{A7CD2AED-2CE3-4208-BED1-1ECE6BCA767D}"/>
              </a:ext>
            </a:extLst>
          </p:cNvPr>
          <p:cNvSpPr txBox="1">
            <a:spLocks noChangeArrowheads="1"/>
          </p:cNvSpPr>
          <p:nvPr>
            <p:custDataLst>
              <p:tags r:id="rId2"/>
            </p:custDataLst>
          </p:nvPr>
        </p:nvSpPr>
        <p:spPr bwMode="auto">
          <a:xfrm>
            <a:off x="190500" y="2286000"/>
            <a:ext cx="8737600" cy="5584825"/>
          </a:xfrm>
          <a:prstGeom prst="rect">
            <a:avLst/>
          </a:prstGeom>
          <a:noFill/>
          <a:ln>
            <a:noFill/>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marL="342900" lvl="1" indent="-342900">
              <a:lnSpc>
                <a:spcPct val="150000"/>
              </a:lnSpc>
              <a:spcBef>
                <a:spcPct val="0"/>
              </a:spcBef>
              <a:buFont typeface="Arial" panose="020B0604020202020204" pitchFamily="34" charset="0"/>
              <a:buChar char="•"/>
              <a:defRPr/>
            </a:pPr>
            <a:r>
              <a:rPr lang="en-US" altLang="en-US" sz="2000" b="1" dirty="0">
                <a:cs typeface="Times New Roman" panose="02020603050405020304" pitchFamily="18" charset="0"/>
              </a:rPr>
              <a:t> </a:t>
            </a:r>
            <a:r>
              <a:rPr lang="en-IN" altLang="en-US" sz="2000" b="1" dirty="0">
                <a:cs typeface="Times New Roman" panose="02020603050405020304" pitchFamily="18" charset="0"/>
              </a:rPr>
              <a:t>A model is </a:t>
            </a:r>
            <a:r>
              <a:rPr lang="en-US" altLang="en-US" sz="2000" b="1" dirty="0">
                <a:cs typeface="Times New Roman" panose="02020603050405020304" pitchFamily="18" charset="0"/>
              </a:rPr>
              <a:t>Associate in Nursing abstraction of one thing for the aim of understanding it before building it.</a:t>
            </a:r>
          </a:p>
          <a:p>
            <a:pPr marL="342900" lvl="1" indent="-342900">
              <a:lnSpc>
                <a:spcPct val="150000"/>
              </a:lnSpc>
              <a:spcBef>
                <a:spcPct val="0"/>
              </a:spcBef>
              <a:buFont typeface="Arial" panose="020B0604020202020204" pitchFamily="34" charset="0"/>
              <a:buChar char="•"/>
              <a:defRPr/>
            </a:pPr>
            <a:r>
              <a:rPr lang="en-US" sz="2000" b="1" dirty="0">
                <a:solidFill>
                  <a:srgbClr val="323232"/>
                </a:solidFill>
                <a:latin typeface="+mj-lt"/>
              </a:rPr>
              <a:t>Unified Modeling Language (UML) Models represent systems at different levels of detail. </a:t>
            </a:r>
          </a:p>
          <a:p>
            <a:pPr marL="342900" lvl="1" indent="-342900">
              <a:lnSpc>
                <a:spcPct val="150000"/>
              </a:lnSpc>
              <a:spcBef>
                <a:spcPct val="0"/>
              </a:spcBef>
              <a:buFont typeface="Arial" panose="020B0604020202020204" pitchFamily="34" charset="0"/>
              <a:buChar char="•"/>
              <a:defRPr/>
            </a:pPr>
            <a:r>
              <a:rPr lang="en-US" sz="2000" b="1" dirty="0">
                <a:solidFill>
                  <a:srgbClr val="323232"/>
                </a:solidFill>
                <a:latin typeface="+mj-lt"/>
              </a:rPr>
              <a:t>Some models describe a system from a higher, more abstract level, while other models provide greater detail. </a:t>
            </a:r>
          </a:p>
          <a:p>
            <a:pPr marL="342900" lvl="1" indent="-342900">
              <a:lnSpc>
                <a:spcPct val="150000"/>
              </a:lnSpc>
              <a:spcBef>
                <a:spcPct val="0"/>
              </a:spcBef>
              <a:buFont typeface="Arial" panose="020B0604020202020204" pitchFamily="34" charset="0"/>
              <a:buChar char="•"/>
              <a:defRPr/>
            </a:pPr>
            <a:r>
              <a:rPr lang="en-US" sz="2000" b="1" dirty="0">
                <a:solidFill>
                  <a:srgbClr val="323232"/>
                </a:solidFill>
                <a:latin typeface="+mj-lt"/>
              </a:rPr>
              <a:t>UML models contain model elements, such as actors, use cases, classes, and packages, and one or more diagrams that show a specific perspective of a system. A model can also contain other, more detailed models.</a:t>
            </a:r>
            <a:endParaRPr lang="en-US" altLang="en-US" sz="2000" b="1" dirty="0">
              <a:latin typeface="+mj-lt"/>
              <a:cs typeface="Times New Roman" panose="02020603050405020304" pitchFamily="18" charset="0"/>
            </a:endParaRPr>
          </a:p>
          <a:p>
            <a:pPr marL="0" lvl="1">
              <a:lnSpc>
                <a:spcPct val="150000"/>
              </a:lnSpc>
              <a:spcBef>
                <a:spcPct val="0"/>
              </a:spcBef>
              <a:buFont typeface="Arial" panose="020B0604020202020204" pitchFamily="34" charset="0"/>
              <a:buNone/>
              <a:defRPr/>
            </a:pPr>
            <a:endParaRPr lang="en-US" altLang="en-US" sz="2000" b="1" dirty="0">
              <a:cs typeface="Times New Roman" panose="02020603050405020304" pitchFamily="18" charset="0"/>
            </a:endParaRPr>
          </a:p>
          <a:p>
            <a:pPr>
              <a:lnSpc>
                <a:spcPct val="150000"/>
              </a:lnSpc>
              <a:spcBef>
                <a:spcPct val="0"/>
              </a:spcBef>
              <a:buFont typeface="Arial" panose="020B0604020202020204" pitchFamily="34" charset="0"/>
              <a:buNone/>
              <a:defRPr/>
            </a:pPr>
            <a:endParaRPr lang="en-US" altLang="en-US" sz="2000" b="1" dirty="0">
              <a:cs typeface="Times New Roman" panose="02020603050405020304" pitchFamily="18" charset="0"/>
            </a:endParaRPr>
          </a:p>
          <a:p>
            <a:pPr>
              <a:lnSpc>
                <a:spcPct val="150000"/>
              </a:lnSpc>
              <a:spcBef>
                <a:spcPct val="0"/>
              </a:spcBef>
              <a:buFont typeface="Arial" panose="020B0604020202020204" pitchFamily="34" charset="0"/>
              <a:buNone/>
              <a:defRPr/>
            </a:pPr>
            <a:endParaRPr lang="en-US" altLang="en-US" sz="2000" b="1" dirty="0">
              <a:cs typeface="Times New Roman" panose="02020603050405020304" pitchFamily="18" charset="0"/>
            </a:endParaRPr>
          </a:p>
        </p:txBody>
      </p:sp>
      <p:sp>
        <p:nvSpPr>
          <p:cNvPr id="32772" name="Rectangle 7">
            <a:extLst>
              <a:ext uri="{FF2B5EF4-FFF2-40B4-BE49-F238E27FC236}">
                <a16:creationId xmlns:a16="http://schemas.microsoft.com/office/drawing/2014/main" id="{3BD61170-8C2D-4EA0-9CC1-BEE59EB40B2C}"/>
              </a:ext>
            </a:extLst>
          </p:cNvPr>
          <p:cNvSpPr>
            <a:spLocks noChangeArrowheads="1"/>
          </p:cNvSpPr>
          <p:nvPr>
            <p:custDataLst>
              <p:tags r:id="rId3"/>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32773" name="TextBox 6">
            <a:extLst>
              <a:ext uri="{FF2B5EF4-FFF2-40B4-BE49-F238E27FC236}">
                <a16:creationId xmlns:a16="http://schemas.microsoft.com/office/drawing/2014/main" id="{453ADFD2-1E48-4952-8486-C049D489199C}"/>
              </a:ext>
            </a:extLst>
          </p:cNvPr>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US" altLang="en-US" sz="3000" b="1">
                <a:solidFill>
                  <a:schemeClr val="bg1"/>
                </a:solidFill>
                <a:cs typeface="Times New Roman" panose="02020603050405020304" pitchFamily="18" charset="0"/>
              </a:rPr>
              <a:t>Modelling </a:t>
            </a:r>
            <a:endParaRPr lang="en-IN" altLang="en-US" sz="3000" b="1">
              <a:solidFill>
                <a:schemeClr val="bg1"/>
              </a:solidFill>
              <a:cs typeface="Times New Roman" panose="02020603050405020304" pitchFamily="18" charset="0"/>
            </a:endParaRPr>
          </a:p>
        </p:txBody>
      </p:sp>
      <p:sp>
        <p:nvSpPr>
          <p:cNvPr id="32774" name="Rectangle 16">
            <a:extLst>
              <a:ext uri="{FF2B5EF4-FFF2-40B4-BE49-F238E27FC236}">
                <a16:creationId xmlns:a16="http://schemas.microsoft.com/office/drawing/2014/main" id="{BC6487F1-C692-4025-828D-1F0EE2A28B63}"/>
              </a:ext>
            </a:extLst>
          </p:cNvPr>
          <p:cNvSpPr>
            <a:spLocks noChangeArrowheads="1"/>
          </p:cNvSpPr>
          <p:nvPr>
            <p:custDataLst>
              <p:tags r:id="rId5"/>
            </p:custDataLst>
          </p:nvPr>
        </p:nvSpPr>
        <p:spPr bwMode="auto">
          <a:xfrm flipH="1">
            <a:off x="6564313" y="6072188"/>
            <a:ext cx="46037" cy="214312"/>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pic>
        <p:nvPicPr>
          <p:cNvPr id="32775" name="Audio 1">
            <a:hlinkClick r:id="" action="ppaction://media"/>
            <a:extLst>
              <a:ext uri="{FF2B5EF4-FFF2-40B4-BE49-F238E27FC236}">
                <a16:creationId xmlns:a16="http://schemas.microsoft.com/office/drawing/2014/main" id="{7BF3F86B-0276-49AC-87A5-F9828C16FA9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81566"/>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descr="C:\Users\parul\Desktop\Digital Learning Content.png">
            <a:extLst>
              <a:ext uri="{FF2B5EF4-FFF2-40B4-BE49-F238E27FC236}">
                <a16:creationId xmlns:a16="http://schemas.microsoft.com/office/drawing/2014/main" id="{B9FC96DF-7AB7-41A9-A2CA-83731B2A301A}"/>
              </a:ext>
            </a:extLst>
          </p:cNvPr>
          <p:cNvPicPr>
            <a:picLocks noChangeAspect="1" noChangeArrowheads="1"/>
          </p:cNvPicPr>
          <p:nvPr>
            <p:custDataLst>
              <p:tags r:id="rId1"/>
            </p:custDataLst>
          </p:nvPr>
        </p:nvPicPr>
        <p:blipFill>
          <a:blip r:embed="rId7">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6627" name="TextBox 4">
            <a:extLst>
              <a:ext uri="{FF2B5EF4-FFF2-40B4-BE49-F238E27FC236}">
                <a16:creationId xmlns:a16="http://schemas.microsoft.com/office/drawing/2014/main" id="{D40FCC42-01B5-48D9-BD11-B6660E62E744}"/>
              </a:ext>
            </a:extLst>
          </p:cNvPr>
          <p:cNvSpPr txBox="1">
            <a:spLocks noChangeArrowheads="1"/>
          </p:cNvSpPr>
          <p:nvPr>
            <p:custDataLst>
              <p:tags r:id="rId2"/>
            </p:custDataLst>
          </p:nvPr>
        </p:nvSpPr>
        <p:spPr bwMode="auto">
          <a:xfrm>
            <a:off x="190500" y="2286000"/>
            <a:ext cx="8737600" cy="3381375"/>
          </a:xfrm>
          <a:prstGeom prst="rect">
            <a:avLst/>
          </a:prstGeom>
          <a:noFill/>
          <a:ln>
            <a:noFill/>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buFont typeface="Arial" panose="020B0604020202020204" pitchFamily="34" charset="0"/>
              <a:buNone/>
              <a:defRPr/>
            </a:pPr>
            <a:r>
              <a:rPr lang="en-US" sz="2000" b="1" dirty="0">
                <a:solidFill>
                  <a:srgbClr val="323232"/>
                </a:solidFill>
                <a:latin typeface="+mj-lt"/>
              </a:rPr>
              <a:t>You can use models to do the following things:</a:t>
            </a:r>
          </a:p>
          <a:p>
            <a:pPr lvl="1">
              <a:defRPr/>
            </a:pPr>
            <a:r>
              <a:rPr lang="en-US" sz="1600" b="1" dirty="0">
                <a:solidFill>
                  <a:srgbClr val="323232"/>
                </a:solidFill>
                <a:latin typeface="+mj-lt"/>
              </a:rPr>
              <a:t>Visually represent a system that you want to build</a:t>
            </a:r>
          </a:p>
          <a:p>
            <a:pPr lvl="1">
              <a:defRPr/>
            </a:pPr>
            <a:r>
              <a:rPr lang="en-US" sz="1600" b="1" dirty="0">
                <a:solidFill>
                  <a:srgbClr val="323232"/>
                </a:solidFill>
                <a:latin typeface="+mj-lt"/>
              </a:rPr>
              <a:t>Communicate your vision of a system to customers and colleagues</a:t>
            </a:r>
          </a:p>
          <a:p>
            <a:pPr lvl="1">
              <a:defRPr/>
            </a:pPr>
            <a:r>
              <a:rPr lang="en-US" sz="1600" b="1" dirty="0">
                <a:solidFill>
                  <a:srgbClr val="323232"/>
                </a:solidFill>
                <a:latin typeface="+mj-lt"/>
              </a:rPr>
              <a:t>Develop and test the architecture of a system</a:t>
            </a:r>
          </a:p>
          <a:p>
            <a:pPr lvl="1">
              <a:defRPr/>
            </a:pPr>
            <a:r>
              <a:rPr lang="en-US" sz="1600" b="1" dirty="0">
                <a:solidFill>
                  <a:srgbClr val="323232"/>
                </a:solidFill>
                <a:latin typeface="+mj-lt"/>
              </a:rPr>
              <a:t>Use the UML diagrams to direct code generation</a:t>
            </a:r>
          </a:p>
          <a:p>
            <a:pPr marL="0" lvl="1">
              <a:lnSpc>
                <a:spcPct val="150000"/>
              </a:lnSpc>
              <a:spcBef>
                <a:spcPct val="0"/>
              </a:spcBef>
              <a:buFont typeface="Arial" panose="020B0604020202020204" pitchFamily="34" charset="0"/>
              <a:buNone/>
              <a:defRPr/>
            </a:pPr>
            <a:endParaRPr lang="en-US" altLang="en-US" sz="2000" b="1" dirty="0">
              <a:latin typeface="+mj-lt"/>
              <a:cs typeface="Times New Roman" panose="02020603050405020304" pitchFamily="18" charset="0"/>
            </a:endParaRPr>
          </a:p>
          <a:p>
            <a:pPr marL="0" lvl="1">
              <a:lnSpc>
                <a:spcPct val="150000"/>
              </a:lnSpc>
              <a:spcBef>
                <a:spcPct val="0"/>
              </a:spcBef>
              <a:buFont typeface="Arial" panose="020B0604020202020204" pitchFamily="34" charset="0"/>
              <a:buNone/>
              <a:defRPr/>
            </a:pPr>
            <a:endParaRPr lang="en-US" altLang="en-US" sz="2000" b="1" dirty="0">
              <a:cs typeface="Times New Roman" panose="02020603050405020304" pitchFamily="18" charset="0"/>
            </a:endParaRPr>
          </a:p>
          <a:p>
            <a:pPr>
              <a:lnSpc>
                <a:spcPct val="150000"/>
              </a:lnSpc>
              <a:spcBef>
                <a:spcPct val="0"/>
              </a:spcBef>
              <a:buFont typeface="Arial" panose="020B0604020202020204" pitchFamily="34" charset="0"/>
              <a:buNone/>
              <a:defRPr/>
            </a:pPr>
            <a:endParaRPr lang="en-US" altLang="en-US" sz="2000" b="1" dirty="0">
              <a:cs typeface="Times New Roman" panose="02020603050405020304" pitchFamily="18" charset="0"/>
            </a:endParaRPr>
          </a:p>
          <a:p>
            <a:pPr>
              <a:lnSpc>
                <a:spcPct val="150000"/>
              </a:lnSpc>
              <a:spcBef>
                <a:spcPct val="0"/>
              </a:spcBef>
              <a:buFont typeface="Arial" panose="020B0604020202020204" pitchFamily="34" charset="0"/>
              <a:buNone/>
              <a:defRPr/>
            </a:pPr>
            <a:endParaRPr lang="en-US" altLang="en-US" sz="2000" b="1" dirty="0">
              <a:cs typeface="Times New Roman" panose="02020603050405020304" pitchFamily="18" charset="0"/>
            </a:endParaRPr>
          </a:p>
        </p:txBody>
      </p:sp>
      <p:sp>
        <p:nvSpPr>
          <p:cNvPr id="33796" name="Rectangle 7">
            <a:extLst>
              <a:ext uri="{FF2B5EF4-FFF2-40B4-BE49-F238E27FC236}">
                <a16:creationId xmlns:a16="http://schemas.microsoft.com/office/drawing/2014/main" id="{E2FAF8ED-278E-4105-A29C-2F9A90E9D865}"/>
              </a:ext>
            </a:extLst>
          </p:cNvPr>
          <p:cNvSpPr>
            <a:spLocks noChangeArrowheads="1"/>
          </p:cNvSpPr>
          <p:nvPr>
            <p:custDataLst>
              <p:tags r:id="rId3"/>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33797" name="TextBox 6">
            <a:extLst>
              <a:ext uri="{FF2B5EF4-FFF2-40B4-BE49-F238E27FC236}">
                <a16:creationId xmlns:a16="http://schemas.microsoft.com/office/drawing/2014/main" id="{A527F0FE-CB62-4326-9CB6-2F8328E100B7}"/>
              </a:ext>
            </a:extLst>
          </p:cNvPr>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US" altLang="en-US" sz="3000" b="1">
                <a:solidFill>
                  <a:schemeClr val="bg1"/>
                </a:solidFill>
                <a:cs typeface="Times New Roman" panose="02020603050405020304" pitchFamily="18" charset="0"/>
              </a:rPr>
              <a:t>Modelling </a:t>
            </a:r>
            <a:endParaRPr lang="en-IN" altLang="en-US" sz="3000" b="1">
              <a:solidFill>
                <a:schemeClr val="bg1"/>
              </a:solidFill>
              <a:cs typeface="Times New Roman" panose="02020603050405020304" pitchFamily="18" charset="0"/>
            </a:endParaRPr>
          </a:p>
        </p:txBody>
      </p:sp>
      <p:sp>
        <p:nvSpPr>
          <p:cNvPr id="33798" name="Rectangle 16">
            <a:extLst>
              <a:ext uri="{FF2B5EF4-FFF2-40B4-BE49-F238E27FC236}">
                <a16:creationId xmlns:a16="http://schemas.microsoft.com/office/drawing/2014/main" id="{9854EA1D-5E4A-4C6B-8D3A-A003679D59F6}"/>
              </a:ext>
            </a:extLst>
          </p:cNvPr>
          <p:cNvSpPr>
            <a:spLocks noChangeArrowheads="1"/>
          </p:cNvSpPr>
          <p:nvPr>
            <p:custDataLst>
              <p:tags r:id="rId5"/>
            </p:custDataLst>
          </p:nvPr>
        </p:nvSpPr>
        <p:spPr bwMode="auto">
          <a:xfrm flipH="1">
            <a:off x="6564313" y="6072188"/>
            <a:ext cx="46037" cy="214312"/>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pic>
        <p:nvPicPr>
          <p:cNvPr id="33799" name="Audio 1">
            <a:hlinkClick r:id="" action="ppaction://media"/>
            <a:extLst>
              <a:ext uri="{FF2B5EF4-FFF2-40B4-BE49-F238E27FC236}">
                <a16:creationId xmlns:a16="http://schemas.microsoft.com/office/drawing/2014/main" id="{DB126FB1-3428-4919-BC95-F298782D10D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81566"/>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descr="C:\Users\parul\Desktop\Digital Learning Content.png">
            <a:extLst>
              <a:ext uri="{FF2B5EF4-FFF2-40B4-BE49-F238E27FC236}">
                <a16:creationId xmlns:a16="http://schemas.microsoft.com/office/drawing/2014/main" id="{2204A54E-A119-438E-888A-6CB051278304}"/>
              </a:ext>
            </a:extLst>
          </p:cNvPr>
          <p:cNvPicPr>
            <a:picLocks noChangeAspect="1" noChangeArrowheads="1"/>
          </p:cNvPicPr>
          <p:nvPr>
            <p:custDataLst>
              <p:tags r:id="rId1"/>
            </p:custDataLst>
          </p:nvPr>
        </p:nvPicPr>
        <p:blipFill>
          <a:blip r:embed="rId7">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4819" name="Picture 6" descr="C:\Users\parul\Desktop\Untitled-1.png">
            <a:extLst>
              <a:ext uri="{FF2B5EF4-FFF2-40B4-BE49-F238E27FC236}">
                <a16:creationId xmlns:a16="http://schemas.microsoft.com/office/drawing/2014/main" id="{7B410863-F4BE-4386-9076-65232E68B8AB}"/>
              </a:ext>
            </a:extLst>
          </p:cNvPr>
          <p:cNvPicPr>
            <a:picLocks noChangeAspect="1" noChangeArrowheads="1"/>
          </p:cNvPicPr>
          <p:nvPr>
            <p:custDataLst>
              <p:tags r:id="rId2"/>
            </p:custDataLst>
          </p:nvPr>
        </p:nvPicPr>
        <p:blipFill>
          <a:blip r:embed="rId8">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34820" name="Rectangle 7">
            <a:extLst>
              <a:ext uri="{FF2B5EF4-FFF2-40B4-BE49-F238E27FC236}">
                <a16:creationId xmlns:a16="http://schemas.microsoft.com/office/drawing/2014/main" id="{4CFB6CF7-EBB3-4B63-8F42-0C9DD60C42F4}"/>
              </a:ext>
            </a:extLst>
          </p:cNvPr>
          <p:cNvSpPr>
            <a:spLocks noChangeArrowheads="1"/>
          </p:cNvSpPr>
          <p:nvPr>
            <p:custDataLst>
              <p:tags r:id="rId3"/>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34821" name="TextBox 6">
            <a:extLst>
              <a:ext uri="{FF2B5EF4-FFF2-40B4-BE49-F238E27FC236}">
                <a16:creationId xmlns:a16="http://schemas.microsoft.com/office/drawing/2014/main" id="{1A4D8871-FD5E-4064-95D0-9A1A501130C1}"/>
              </a:ext>
            </a:extLst>
          </p:cNvPr>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US" altLang="en-US" sz="3000" b="1">
                <a:solidFill>
                  <a:schemeClr val="bg1"/>
                </a:solidFill>
                <a:cs typeface="Times New Roman" panose="02020603050405020304" pitchFamily="18" charset="0"/>
              </a:rPr>
              <a:t>Three Models of Modelling Concepts</a:t>
            </a:r>
            <a:endParaRPr lang="en-IN" altLang="en-US" sz="3000" b="1">
              <a:solidFill>
                <a:schemeClr val="bg1"/>
              </a:solidFill>
              <a:cs typeface="Times New Roman" panose="02020603050405020304" pitchFamily="18" charset="0"/>
            </a:endParaRPr>
          </a:p>
        </p:txBody>
      </p:sp>
      <p:sp>
        <p:nvSpPr>
          <p:cNvPr id="34822" name="TextBox 9">
            <a:extLst>
              <a:ext uri="{FF2B5EF4-FFF2-40B4-BE49-F238E27FC236}">
                <a16:creationId xmlns:a16="http://schemas.microsoft.com/office/drawing/2014/main" id="{3ADB04DE-30BF-4D5D-BFA9-7F1C26DEC98F}"/>
              </a:ext>
            </a:extLst>
          </p:cNvPr>
          <p:cNvSpPr txBox="1">
            <a:spLocks noChangeArrowheads="1"/>
          </p:cNvSpPr>
          <p:nvPr>
            <p:custDataLst>
              <p:tags r:id="rId5"/>
            </p:custDataLst>
          </p:nvPr>
        </p:nvSpPr>
        <p:spPr bwMode="auto">
          <a:xfrm>
            <a:off x="209550" y="2354263"/>
            <a:ext cx="7921625"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nSpc>
                <a:spcPct val="150000"/>
              </a:lnSpc>
              <a:spcBef>
                <a:spcPct val="0"/>
              </a:spcBef>
              <a:buFontTx/>
              <a:buNone/>
            </a:pPr>
            <a:r>
              <a:rPr lang="en-US" altLang="en-US" sz="2000">
                <a:solidFill>
                  <a:schemeClr val="tx2"/>
                </a:solidFill>
                <a:cs typeface="Times New Roman" panose="02020603050405020304" pitchFamily="18" charset="0"/>
              </a:rPr>
              <a:t>   - Class Model</a:t>
            </a:r>
          </a:p>
          <a:p>
            <a:pPr>
              <a:lnSpc>
                <a:spcPct val="150000"/>
              </a:lnSpc>
              <a:spcBef>
                <a:spcPct val="0"/>
              </a:spcBef>
              <a:buFontTx/>
              <a:buNone/>
            </a:pPr>
            <a:r>
              <a:rPr lang="en-US" altLang="en-US" sz="2000">
                <a:solidFill>
                  <a:schemeClr val="tx2"/>
                </a:solidFill>
                <a:cs typeface="Times New Roman" panose="02020603050405020304" pitchFamily="18" charset="0"/>
              </a:rPr>
              <a:t>   - State Model</a:t>
            </a:r>
          </a:p>
          <a:p>
            <a:pPr>
              <a:lnSpc>
                <a:spcPct val="150000"/>
              </a:lnSpc>
              <a:spcBef>
                <a:spcPct val="0"/>
              </a:spcBef>
              <a:buFontTx/>
              <a:buNone/>
            </a:pPr>
            <a:r>
              <a:rPr lang="en-US" altLang="en-US" sz="2000">
                <a:solidFill>
                  <a:schemeClr val="tx2"/>
                </a:solidFill>
                <a:cs typeface="Times New Roman" panose="02020603050405020304" pitchFamily="18" charset="0"/>
              </a:rPr>
              <a:t>   - Interaction Model</a:t>
            </a:r>
          </a:p>
        </p:txBody>
      </p:sp>
      <p:pic>
        <p:nvPicPr>
          <p:cNvPr id="34823" name="Audio 1">
            <a:hlinkClick r:id="" action="ppaction://media"/>
            <a:extLst>
              <a:ext uri="{FF2B5EF4-FFF2-40B4-BE49-F238E27FC236}">
                <a16:creationId xmlns:a16="http://schemas.microsoft.com/office/drawing/2014/main" id="{D053E68E-F1CE-44E7-9AAF-6A58E9638B0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66301"/>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descr="C:\Users\parul\Desktop\Digital Learning Content.png">
            <a:extLst>
              <a:ext uri="{FF2B5EF4-FFF2-40B4-BE49-F238E27FC236}">
                <a16:creationId xmlns:a16="http://schemas.microsoft.com/office/drawing/2014/main" id="{363891F4-CCD5-4AD8-8AB5-1C82B34CA33F}"/>
              </a:ext>
            </a:extLst>
          </p:cNvPr>
          <p:cNvPicPr>
            <a:picLocks noChangeAspect="1" noChangeArrowheads="1"/>
          </p:cNvPicPr>
          <p:nvPr>
            <p:custDataLst>
              <p:tags r:id="rId1"/>
            </p:custDataLst>
          </p:nvPr>
        </p:nvPicPr>
        <p:blipFill>
          <a:blip r:embed="rId9">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35843" name="TextBox 4">
            <a:extLst>
              <a:ext uri="{FF2B5EF4-FFF2-40B4-BE49-F238E27FC236}">
                <a16:creationId xmlns:a16="http://schemas.microsoft.com/office/drawing/2014/main" id="{B6DE0D8E-F007-42C5-B0B3-D98C1F8B205F}"/>
              </a:ext>
            </a:extLst>
          </p:cNvPr>
          <p:cNvSpPr txBox="1">
            <a:spLocks noChangeArrowheads="1"/>
          </p:cNvSpPr>
          <p:nvPr>
            <p:custDataLst>
              <p:tags r:id="rId2"/>
            </p:custDataLst>
          </p:nvPr>
        </p:nvSpPr>
        <p:spPr bwMode="auto">
          <a:xfrm>
            <a:off x="190500" y="2308225"/>
            <a:ext cx="8737600"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just"/>
            <a:r>
              <a:rPr lang="en-US" altLang="en-US" sz="2000" b="1">
                <a:cs typeface="Times New Roman" panose="02020603050405020304" pitchFamily="18" charset="0"/>
              </a:rPr>
              <a:t>Describes structure of objects in a system</a:t>
            </a:r>
          </a:p>
          <a:p>
            <a:pPr algn="just"/>
            <a:r>
              <a:rPr lang="en-US" altLang="en-US" sz="2000" b="1">
                <a:cs typeface="Times New Roman" panose="02020603050405020304" pitchFamily="18" charset="0"/>
              </a:rPr>
              <a:t>Like identity, their relationships, their attributes, and their operations</a:t>
            </a:r>
          </a:p>
          <a:p>
            <a:pPr algn="just"/>
            <a:r>
              <a:rPr lang="en-US" altLang="en-US" sz="2000" b="1">
                <a:cs typeface="Times New Roman" panose="02020603050405020304" pitchFamily="18" charset="0"/>
              </a:rPr>
              <a:t>Provides context for the state and interaction models</a:t>
            </a:r>
          </a:p>
          <a:p>
            <a:pPr algn="just"/>
            <a:r>
              <a:rPr lang="en-US" altLang="en-US" sz="2000" b="1">
                <a:cs typeface="Times New Roman" panose="02020603050405020304" pitchFamily="18" charset="0"/>
              </a:rPr>
              <a:t>Changes and interactions are meaningless unless there is something to be      changed or with which to interact</a:t>
            </a:r>
          </a:p>
          <a:p>
            <a:pPr algn="just">
              <a:buFont typeface="Arial" panose="020B0604020202020204" pitchFamily="34" charset="0"/>
              <a:buNone/>
            </a:pPr>
            <a:endParaRPr lang="en-US" altLang="en-US" sz="2000" b="1">
              <a:cs typeface="Times New Roman" panose="02020603050405020304" pitchFamily="18" charset="0"/>
            </a:endParaRPr>
          </a:p>
          <a:p>
            <a:pPr marL="0" lvl="1">
              <a:lnSpc>
                <a:spcPct val="150000"/>
              </a:lnSpc>
              <a:spcBef>
                <a:spcPct val="0"/>
              </a:spcBef>
              <a:buFont typeface="Arial" panose="020B0604020202020204" pitchFamily="34" charset="0"/>
              <a:buNone/>
            </a:pPr>
            <a:endParaRPr lang="en-US" altLang="en-US" sz="2000" b="1">
              <a:cs typeface="Times New Roman" panose="02020603050405020304" pitchFamily="18" charset="0"/>
            </a:endParaRPr>
          </a:p>
          <a:p>
            <a:pPr marL="0" lvl="1">
              <a:lnSpc>
                <a:spcPct val="150000"/>
              </a:lnSpc>
              <a:spcBef>
                <a:spcPct val="0"/>
              </a:spcBef>
              <a:buFont typeface="Arial" panose="020B0604020202020204" pitchFamily="34" charset="0"/>
              <a:buNone/>
            </a:pPr>
            <a:endParaRPr lang="en-US" altLang="en-US" sz="2000" b="1">
              <a:cs typeface="Times New Roman" panose="02020603050405020304" pitchFamily="18" charset="0"/>
            </a:endParaRPr>
          </a:p>
          <a:p>
            <a:pPr marL="0" lvl="1">
              <a:lnSpc>
                <a:spcPct val="150000"/>
              </a:lnSpc>
              <a:spcBef>
                <a:spcPct val="0"/>
              </a:spcBef>
              <a:buFont typeface="Arial" panose="020B0604020202020204" pitchFamily="34" charset="0"/>
              <a:buNone/>
            </a:pPr>
            <a:endParaRPr lang="en-US" altLang="en-US" sz="2000" b="1">
              <a:cs typeface="Times New Roman" panose="02020603050405020304" pitchFamily="18" charset="0"/>
            </a:endParaRPr>
          </a:p>
          <a:p>
            <a:pPr>
              <a:lnSpc>
                <a:spcPct val="150000"/>
              </a:lnSpc>
              <a:spcBef>
                <a:spcPct val="0"/>
              </a:spcBef>
              <a:buFontTx/>
              <a:buNone/>
            </a:pPr>
            <a:endParaRPr lang="en-US" altLang="en-US" sz="2000" b="1">
              <a:cs typeface="Times New Roman" panose="02020603050405020304" pitchFamily="18" charset="0"/>
            </a:endParaRPr>
          </a:p>
        </p:txBody>
      </p:sp>
      <p:sp>
        <p:nvSpPr>
          <p:cNvPr id="35844" name="Rectangle 7">
            <a:extLst>
              <a:ext uri="{FF2B5EF4-FFF2-40B4-BE49-F238E27FC236}">
                <a16:creationId xmlns:a16="http://schemas.microsoft.com/office/drawing/2014/main" id="{5B540A8A-3F13-4FD4-A9A0-676C33BCCB9E}"/>
              </a:ext>
            </a:extLst>
          </p:cNvPr>
          <p:cNvSpPr>
            <a:spLocks noChangeArrowheads="1"/>
          </p:cNvSpPr>
          <p:nvPr>
            <p:custDataLst>
              <p:tags r:id="rId3"/>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35845" name="TextBox 6">
            <a:extLst>
              <a:ext uri="{FF2B5EF4-FFF2-40B4-BE49-F238E27FC236}">
                <a16:creationId xmlns:a16="http://schemas.microsoft.com/office/drawing/2014/main" id="{705C1420-55FD-4ABB-9B8E-679AC8FAB8CE}"/>
              </a:ext>
            </a:extLst>
          </p:cNvPr>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 typeface="Arial" panose="020B0604020202020204" pitchFamily="34" charset="0"/>
              <a:buNone/>
            </a:pPr>
            <a:r>
              <a:rPr lang="en-US" altLang="en-US" sz="3000" b="1">
                <a:solidFill>
                  <a:schemeClr val="bg1"/>
                </a:solidFill>
                <a:cs typeface="Times New Roman" panose="02020603050405020304" pitchFamily="18" charset="0"/>
              </a:rPr>
              <a:t>Class Model</a:t>
            </a:r>
          </a:p>
        </p:txBody>
      </p:sp>
      <p:sp>
        <p:nvSpPr>
          <p:cNvPr id="35846" name="TextBox 13">
            <a:extLst>
              <a:ext uri="{FF2B5EF4-FFF2-40B4-BE49-F238E27FC236}">
                <a16:creationId xmlns:a16="http://schemas.microsoft.com/office/drawing/2014/main" id="{3EFDAAC6-2ECB-49C8-9696-23F42972E3E4}"/>
              </a:ext>
            </a:extLst>
          </p:cNvPr>
          <p:cNvSpPr>
            <a:spLocks noChangeArrowheads="1"/>
          </p:cNvSpPr>
          <p:nvPr>
            <p:custDataLst>
              <p:tags r:id="rId5"/>
            </p:custDataLst>
          </p:nvPr>
        </p:nvSpPr>
        <p:spPr bwMode="auto">
          <a:xfrm>
            <a:off x="6008688" y="5716588"/>
            <a:ext cx="11112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US" altLang="en-US" sz="800"/>
          </a:p>
        </p:txBody>
      </p:sp>
      <p:sp>
        <p:nvSpPr>
          <p:cNvPr id="35847" name="Rectangle 16">
            <a:extLst>
              <a:ext uri="{FF2B5EF4-FFF2-40B4-BE49-F238E27FC236}">
                <a16:creationId xmlns:a16="http://schemas.microsoft.com/office/drawing/2014/main" id="{929DE42A-C112-40C1-AAAD-1629C659B0FF}"/>
              </a:ext>
            </a:extLst>
          </p:cNvPr>
          <p:cNvSpPr>
            <a:spLocks noChangeArrowheads="1"/>
          </p:cNvSpPr>
          <p:nvPr>
            <p:custDataLst>
              <p:tags r:id="rId6"/>
            </p:custDataLst>
          </p:nvPr>
        </p:nvSpPr>
        <p:spPr bwMode="auto">
          <a:xfrm flipH="1">
            <a:off x="6564313" y="6072188"/>
            <a:ext cx="46037" cy="214312"/>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pic>
        <p:nvPicPr>
          <p:cNvPr id="35848" name="Audio 1">
            <a:hlinkClick r:id="" action="ppaction://media"/>
            <a:extLst>
              <a:ext uri="{FF2B5EF4-FFF2-40B4-BE49-F238E27FC236}">
                <a16:creationId xmlns:a16="http://schemas.microsoft.com/office/drawing/2014/main" id="{3BEF7A65-D977-49C5-8D07-6A2A454E6FE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9" name="Picture 6" descr="C:\Users\parul\Desktop\Untitled-1.png">
            <a:extLst>
              <a:ext uri="{FF2B5EF4-FFF2-40B4-BE49-F238E27FC236}">
                <a16:creationId xmlns:a16="http://schemas.microsoft.com/office/drawing/2014/main" id="{C284632C-8C8F-4D86-B5BD-D0926A572D78}"/>
              </a:ext>
            </a:extLst>
          </p:cNvPr>
          <p:cNvPicPr>
            <a:picLocks noChangeAspect="1" noChangeArrowheads="1"/>
          </p:cNvPicPr>
          <p:nvPr>
            <p:custDataLst>
              <p:tags r:id="rId7"/>
            </p:custDataLst>
          </p:nvPr>
        </p:nvPicPr>
        <p:blipFill>
          <a:blip r:embed="rId11">
            <a:extLst>
              <a:ext uri="{28A0092B-C50C-407E-A947-70E740481C1C}">
                <a14:useLocalDpi xmlns:a14="http://schemas.microsoft.com/office/drawing/2010/main" val="0"/>
              </a:ext>
            </a:extLst>
          </a:blip>
          <a:srcRect/>
          <a:stretch>
            <a:fillRect/>
          </a:stretch>
        </p:blipFill>
        <p:spPr bwMode="auto">
          <a:xfrm>
            <a:off x="2024063" y="3021013"/>
            <a:ext cx="5430837"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Tree>
  </p:cSld>
  <p:clrMapOvr>
    <a:masterClrMapping/>
  </p:clrMapOvr>
  <p:transition advTm="81566"/>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descr="C:\Users\parul\Desktop\Digital Learning Content.png">
            <a:extLst>
              <a:ext uri="{FF2B5EF4-FFF2-40B4-BE49-F238E27FC236}">
                <a16:creationId xmlns:a16="http://schemas.microsoft.com/office/drawing/2014/main" id="{9F0BAB46-3622-4D14-92AB-08354010E573}"/>
              </a:ext>
            </a:extLst>
          </p:cNvPr>
          <p:cNvPicPr>
            <a:picLocks noChangeAspect="1" noChangeArrowheads="1"/>
          </p:cNvPicPr>
          <p:nvPr>
            <p:custDataLst>
              <p:tags r:id="rId1"/>
            </p:custDataLst>
          </p:nvPr>
        </p:nvPicPr>
        <p:blipFill>
          <a:blip r:embed="rId9">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36867" name="TextBox 4">
            <a:extLst>
              <a:ext uri="{FF2B5EF4-FFF2-40B4-BE49-F238E27FC236}">
                <a16:creationId xmlns:a16="http://schemas.microsoft.com/office/drawing/2014/main" id="{89B75D27-368B-4DC6-B7E1-70DF5B575674}"/>
              </a:ext>
            </a:extLst>
          </p:cNvPr>
          <p:cNvSpPr txBox="1">
            <a:spLocks noChangeArrowheads="1"/>
          </p:cNvSpPr>
          <p:nvPr>
            <p:custDataLst>
              <p:tags r:id="rId2"/>
            </p:custDataLst>
          </p:nvPr>
        </p:nvSpPr>
        <p:spPr bwMode="auto">
          <a:xfrm>
            <a:off x="190500" y="2308225"/>
            <a:ext cx="8737600" cy="446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just">
              <a:spcBef>
                <a:spcPct val="0"/>
              </a:spcBef>
            </a:pPr>
            <a:r>
              <a:rPr lang="en-US" altLang="en-US" sz="2000" b="1">
                <a:cs typeface="Times New Roman" panose="02020603050405020304" pitchFamily="18" charset="0"/>
              </a:rPr>
              <a:t>Describes those aspects of objects concerned with time and sequencing of operations </a:t>
            </a:r>
          </a:p>
          <a:p>
            <a:pPr algn="just">
              <a:spcBef>
                <a:spcPct val="0"/>
              </a:spcBef>
            </a:pPr>
            <a:r>
              <a:rPr lang="en-US" altLang="en-US" sz="2000" b="1">
                <a:cs typeface="Times New Roman" panose="02020603050405020304" pitchFamily="18" charset="0"/>
              </a:rPr>
              <a:t>Events that mark changes, states that define the context for events, and the organization of events and states</a:t>
            </a:r>
          </a:p>
          <a:p>
            <a:pPr algn="just">
              <a:spcBef>
                <a:spcPct val="0"/>
              </a:spcBef>
            </a:pPr>
            <a:r>
              <a:rPr lang="en-US" altLang="en-US" sz="2000" b="1">
                <a:cs typeface="Times New Roman" panose="02020603050405020304" pitchFamily="18" charset="0"/>
              </a:rPr>
              <a:t>The state model captures control, the aspect of a system that describes the sequences of operations that occur</a:t>
            </a:r>
          </a:p>
          <a:p>
            <a:pPr algn="just">
              <a:spcBef>
                <a:spcPct val="0"/>
              </a:spcBef>
            </a:pPr>
            <a:r>
              <a:rPr lang="en-US" altLang="en-US" sz="2000" b="1">
                <a:cs typeface="Times New Roman" panose="02020603050405020304" pitchFamily="18" charset="0"/>
              </a:rPr>
              <a:t>But it does not take care of what they operate on, or how they are implemented</a:t>
            </a:r>
          </a:p>
          <a:p>
            <a:pPr algn="just">
              <a:buFont typeface="Arial" panose="020B0604020202020204" pitchFamily="34" charset="0"/>
              <a:buNone/>
            </a:pPr>
            <a:endParaRPr lang="en-US" altLang="en-US" sz="2000" b="1">
              <a:cs typeface="Times New Roman" panose="02020603050405020304" pitchFamily="18" charset="0"/>
            </a:endParaRPr>
          </a:p>
          <a:p>
            <a:pPr marL="0" lvl="1">
              <a:lnSpc>
                <a:spcPct val="150000"/>
              </a:lnSpc>
              <a:spcBef>
                <a:spcPct val="0"/>
              </a:spcBef>
              <a:buFont typeface="Arial" panose="020B0604020202020204" pitchFamily="34" charset="0"/>
              <a:buNone/>
            </a:pPr>
            <a:endParaRPr lang="en-US" altLang="en-US" sz="2000" b="1">
              <a:cs typeface="Times New Roman" panose="02020603050405020304" pitchFamily="18" charset="0"/>
            </a:endParaRPr>
          </a:p>
          <a:p>
            <a:pPr marL="0" lvl="1">
              <a:lnSpc>
                <a:spcPct val="150000"/>
              </a:lnSpc>
              <a:spcBef>
                <a:spcPct val="0"/>
              </a:spcBef>
              <a:buFont typeface="Arial" panose="020B0604020202020204" pitchFamily="34" charset="0"/>
              <a:buNone/>
            </a:pPr>
            <a:endParaRPr lang="en-US" altLang="en-US" sz="2000" b="1">
              <a:cs typeface="Times New Roman" panose="02020603050405020304" pitchFamily="18" charset="0"/>
            </a:endParaRPr>
          </a:p>
          <a:p>
            <a:pPr marL="0" lvl="1">
              <a:lnSpc>
                <a:spcPct val="150000"/>
              </a:lnSpc>
              <a:spcBef>
                <a:spcPct val="0"/>
              </a:spcBef>
              <a:buFont typeface="Arial" panose="020B0604020202020204" pitchFamily="34" charset="0"/>
              <a:buNone/>
            </a:pPr>
            <a:endParaRPr lang="en-US" altLang="en-US" sz="2000" b="1">
              <a:cs typeface="Times New Roman" panose="02020603050405020304" pitchFamily="18" charset="0"/>
            </a:endParaRPr>
          </a:p>
          <a:p>
            <a:pPr>
              <a:lnSpc>
                <a:spcPct val="150000"/>
              </a:lnSpc>
              <a:spcBef>
                <a:spcPct val="0"/>
              </a:spcBef>
              <a:buFontTx/>
              <a:buNone/>
            </a:pPr>
            <a:endParaRPr lang="en-US" altLang="en-US" sz="2000" b="1">
              <a:cs typeface="Times New Roman" panose="02020603050405020304" pitchFamily="18" charset="0"/>
            </a:endParaRPr>
          </a:p>
        </p:txBody>
      </p:sp>
      <p:sp>
        <p:nvSpPr>
          <p:cNvPr id="36868" name="Rectangle 7">
            <a:extLst>
              <a:ext uri="{FF2B5EF4-FFF2-40B4-BE49-F238E27FC236}">
                <a16:creationId xmlns:a16="http://schemas.microsoft.com/office/drawing/2014/main" id="{2C484FD7-CCEA-460E-AC8F-F206B47A6E13}"/>
              </a:ext>
            </a:extLst>
          </p:cNvPr>
          <p:cNvSpPr>
            <a:spLocks noChangeArrowheads="1"/>
          </p:cNvSpPr>
          <p:nvPr>
            <p:custDataLst>
              <p:tags r:id="rId3"/>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36869" name="TextBox 6">
            <a:extLst>
              <a:ext uri="{FF2B5EF4-FFF2-40B4-BE49-F238E27FC236}">
                <a16:creationId xmlns:a16="http://schemas.microsoft.com/office/drawing/2014/main" id="{1363F838-93C2-432E-AC48-5E5FEB525060}"/>
              </a:ext>
            </a:extLst>
          </p:cNvPr>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 typeface="Arial" panose="020B0604020202020204" pitchFamily="34" charset="0"/>
              <a:buNone/>
            </a:pPr>
            <a:r>
              <a:rPr lang="en-US" altLang="en-US" sz="3000" b="1">
                <a:solidFill>
                  <a:schemeClr val="bg1"/>
                </a:solidFill>
                <a:cs typeface="Times New Roman" panose="02020603050405020304" pitchFamily="18" charset="0"/>
              </a:rPr>
              <a:t>State Model</a:t>
            </a:r>
          </a:p>
        </p:txBody>
      </p:sp>
      <p:sp>
        <p:nvSpPr>
          <p:cNvPr id="36870" name="TextBox 13">
            <a:extLst>
              <a:ext uri="{FF2B5EF4-FFF2-40B4-BE49-F238E27FC236}">
                <a16:creationId xmlns:a16="http://schemas.microsoft.com/office/drawing/2014/main" id="{64C5317B-1F5D-44ED-B428-F7967C53420F}"/>
              </a:ext>
            </a:extLst>
          </p:cNvPr>
          <p:cNvSpPr>
            <a:spLocks noChangeArrowheads="1"/>
          </p:cNvSpPr>
          <p:nvPr>
            <p:custDataLst>
              <p:tags r:id="rId5"/>
            </p:custDataLst>
          </p:nvPr>
        </p:nvSpPr>
        <p:spPr bwMode="auto">
          <a:xfrm>
            <a:off x="6008688" y="5716588"/>
            <a:ext cx="11112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US" altLang="en-US" sz="800"/>
          </a:p>
        </p:txBody>
      </p:sp>
      <p:sp>
        <p:nvSpPr>
          <p:cNvPr id="36871" name="Rectangle 16">
            <a:extLst>
              <a:ext uri="{FF2B5EF4-FFF2-40B4-BE49-F238E27FC236}">
                <a16:creationId xmlns:a16="http://schemas.microsoft.com/office/drawing/2014/main" id="{8BCDDBAA-645A-4375-BAFF-46CC292D4D64}"/>
              </a:ext>
            </a:extLst>
          </p:cNvPr>
          <p:cNvSpPr>
            <a:spLocks noChangeArrowheads="1"/>
          </p:cNvSpPr>
          <p:nvPr>
            <p:custDataLst>
              <p:tags r:id="rId6"/>
            </p:custDataLst>
          </p:nvPr>
        </p:nvSpPr>
        <p:spPr bwMode="auto">
          <a:xfrm flipH="1">
            <a:off x="6564313" y="6072188"/>
            <a:ext cx="46037" cy="214312"/>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pic>
        <p:nvPicPr>
          <p:cNvPr id="36872" name="Audio 1">
            <a:hlinkClick r:id="" action="ppaction://media"/>
            <a:extLst>
              <a:ext uri="{FF2B5EF4-FFF2-40B4-BE49-F238E27FC236}">
                <a16:creationId xmlns:a16="http://schemas.microsoft.com/office/drawing/2014/main" id="{4CC19271-6BEA-4A52-AA67-99E2F424A2F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3" name="Picture 6" descr="C:\Users\parul\Desktop\Untitled-1.png">
            <a:extLst>
              <a:ext uri="{FF2B5EF4-FFF2-40B4-BE49-F238E27FC236}">
                <a16:creationId xmlns:a16="http://schemas.microsoft.com/office/drawing/2014/main" id="{29119192-B0E5-4D44-A469-9DA1DEA41EF3}"/>
              </a:ext>
            </a:extLst>
          </p:cNvPr>
          <p:cNvPicPr>
            <a:picLocks noChangeAspect="1" noChangeArrowheads="1"/>
          </p:cNvPicPr>
          <p:nvPr>
            <p:custDataLst>
              <p:tags r:id="rId7"/>
            </p:custDataLst>
          </p:nvPr>
        </p:nvPicPr>
        <p:blipFill>
          <a:blip r:embed="rId11">
            <a:extLst>
              <a:ext uri="{28A0092B-C50C-407E-A947-70E740481C1C}">
                <a14:useLocalDpi xmlns:a14="http://schemas.microsoft.com/office/drawing/2010/main" val="0"/>
              </a:ext>
            </a:extLst>
          </a:blip>
          <a:srcRect/>
          <a:stretch>
            <a:fillRect/>
          </a:stretch>
        </p:blipFill>
        <p:spPr bwMode="auto">
          <a:xfrm>
            <a:off x="1835150" y="3117850"/>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Tree>
  </p:cSld>
  <p:clrMapOvr>
    <a:masterClrMapping/>
  </p:clrMapOvr>
  <p:transition advTm="81566"/>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descr="C:\Users\parul\Desktop\Digital Learning Content.png">
            <a:extLst>
              <a:ext uri="{FF2B5EF4-FFF2-40B4-BE49-F238E27FC236}">
                <a16:creationId xmlns:a16="http://schemas.microsoft.com/office/drawing/2014/main" id="{5D029472-C5D3-4273-A46A-0EA6626963CD}"/>
              </a:ext>
            </a:extLst>
          </p:cNvPr>
          <p:cNvPicPr>
            <a:picLocks noChangeAspect="1" noChangeArrowheads="1"/>
          </p:cNvPicPr>
          <p:nvPr>
            <p:custDataLst>
              <p:tags r:id="rId1"/>
            </p:custDataLst>
          </p:nvPr>
        </p:nvPicPr>
        <p:blipFill>
          <a:blip r:embed="rId9">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37891" name="TextBox 4">
            <a:extLst>
              <a:ext uri="{FF2B5EF4-FFF2-40B4-BE49-F238E27FC236}">
                <a16:creationId xmlns:a16="http://schemas.microsoft.com/office/drawing/2014/main" id="{BB585686-D721-4FB2-BC72-ED667D6D4FD1}"/>
              </a:ext>
            </a:extLst>
          </p:cNvPr>
          <p:cNvSpPr txBox="1">
            <a:spLocks noChangeArrowheads="1"/>
          </p:cNvSpPr>
          <p:nvPr>
            <p:custDataLst>
              <p:tags r:id="rId2"/>
            </p:custDataLst>
          </p:nvPr>
        </p:nvSpPr>
        <p:spPr bwMode="auto">
          <a:xfrm>
            <a:off x="190500" y="2308225"/>
            <a:ext cx="8737600" cy="415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just">
              <a:spcBef>
                <a:spcPct val="0"/>
              </a:spcBef>
            </a:pPr>
            <a:r>
              <a:rPr lang="en-US" altLang="en-US" sz="2000" b="1">
                <a:cs typeface="Times New Roman" panose="02020603050405020304" pitchFamily="18" charset="0"/>
              </a:rPr>
              <a:t>Describes interactions between objects</a:t>
            </a:r>
          </a:p>
          <a:p>
            <a:pPr algn="just">
              <a:spcBef>
                <a:spcPct val="0"/>
              </a:spcBef>
            </a:pPr>
            <a:r>
              <a:rPr lang="en-US" altLang="en-US" sz="2000" b="1">
                <a:cs typeface="Times New Roman" panose="02020603050405020304" pitchFamily="18" charset="0"/>
              </a:rPr>
              <a:t>Like how individual objects collaborate to achieve the behavior of the system as a whole</a:t>
            </a:r>
          </a:p>
          <a:p>
            <a:pPr algn="just">
              <a:spcBef>
                <a:spcPct val="0"/>
              </a:spcBef>
            </a:pPr>
            <a:r>
              <a:rPr lang="en-US" altLang="en-US" sz="2000" b="1">
                <a:cs typeface="Times New Roman" panose="02020603050405020304" pitchFamily="18" charset="0"/>
              </a:rPr>
              <a:t>The interaction model describe different aspects of behavior</a:t>
            </a:r>
          </a:p>
          <a:p>
            <a:pPr algn="just">
              <a:spcBef>
                <a:spcPct val="0"/>
              </a:spcBef>
            </a:pPr>
            <a:r>
              <a:rPr lang="en-US" altLang="en-US" sz="2000" b="1">
                <a:cs typeface="Times New Roman" panose="02020603050405020304" pitchFamily="18" charset="0"/>
              </a:rPr>
              <a:t>Use cases, Sequence diagrams and Activity diagrams document the interaction model</a:t>
            </a:r>
          </a:p>
          <a:p>
            <a:pPr algn="just">
              <a:buFont typeface="Arial" panose="020B0604020202020204" pitchFamily="34" charset="0"/>
              <a:buNone/>
            </a:pPr>
            <a:endParaRPr lang="en-US" altLang="en-US" sz="2000" b="1">
              <a:cs typeface="Times New Roman" panose="02020603050405020304" pitchFamily="18" charset="0"/>
            </a:endParaRPr>
          </a:p>
          <a:p>
            <a:pPr marL="0" lvl="1">
              <a:lnSpc>
                <a:spcPct val="150000"/>
              </a:lnSpc>
              <a:spcBef>
                <a:spcPct val="0"/>
              </a:spcBef>
              <a:buFont typeface="Arial" panose="020B0604020202020204" pitchFamily="34" charset="0"/>
              <a:buNone/>
            </a:pPr>
            <a:endParaRPr lang="en-US" altLang="en-US" sz="2000" b="1">
              <a:cs typeface="Times New Roman" panose="02020603050405020304" pitchFamily="18" charset="0"/>
            </a:endParaRPr>
          </a:p>
          <a:p>
            <a:pPr marL="0" lvl="1">
              <a:lnSpc>
                <a:spcPct val="150000"/>
              </a:lnSpc>
              <a:spcBef>
                <a:spcPct val="0"/>
              </a:spcBef>
              <a:buFont typeface="Arial" panose="020B0604020202020204" pitchFamily="34" charset="0"/>
              <a:buNone/>
            </a:pPr>
            <a:endParaRPr lang="en-US" altLang="en-US" sz="2000" b="1">
              <a:cs typeface="Times New Roman" panose="02020603050405020304" pitchFamily="18" charset="0"/>
            </a:endParaRPr>
          </a:p>
          <a:p>
            <a:pPr marL="0" lvl="1">
              <a:lnSpc>
                <a:spcPct val="150000"/>
              </a:lnSpc>
              <a:spcBef>
                <a:spcPct val="0"/>
              </a:spcBef>
              <a:buFont typeface="Arial" panose="020B0604020202020204" pitchFamily="34" charset="0"/>
              <a:buNone/>
            </a:pPr>
            <a:endParaRPr lang="en-US" altLang="en-US" sz="2000" b="1">
              <a:cs typeface="Times New Roman" panose="02020603050405020304" pitchFamily="18" charset="0"/>
            </a:endParaRPr>
          </a:p>
          <a:p>
            <a:pPr>
              <a:lnSpc>
                <a:spcPct val="150000"/>
              </a:lnSpc>
              <a:spcBef>
                <a:spcPct val="0"/>
              </a:spcBef>
              <a:buFontTx/>
              <a:buNone/>
            </a:pPr>
            <a:endParaRPr lang="en-US" altLang="en-US" sz="2000" b="1">
              <a:cs typeface="Times New Roman" panose="02020603050405020304" pitchFamily="18" charset="0"/>
            </a:endParaRPr>
          </a:p>
        </p:txBody>
      </p:sp>
      <p:sp>
        <p:nvSpPr>
          <p:cNvPr id="37892" name="Rectangle 7">
            <a:extLst>
              <a:ext uri="{FF2B5EF4-FFF2-40B4-BE49-F238E27FC236}">
                <a16:creationId xmlns:a16="http://schemas.microsoft.com/office/drawing/2014/main" id="{03504B7F-5C37-4D5B-9409-0792E6C084EB}"/>
              </a:ext>
            </a:extLst>
          </p:cNvPr>
          <p:cNvSpPr>
            <a:spLocks noChangeArrowheads="1"/>
          </p:cNvSpPr>
          <p:nvPr>
            <p:custDataLst>
              <p:tags r:id="rId3"/>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37893" name="TextBox 6">
            <a:extLst>
              <a:ext uri="{FF2B5EF4-FFF2-40B4-BE49-F238E27FC236}">
                <a16:creationId xmlns:a16="http://schemas.microsoft.com/office/drawing/2014/main" id="{85492139-1EF1-4878-BAAC-3003371C19E2}"/>
              </a:ext>
            </a:extLst>
          </p:cNvPr>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 typeface="Arial" panose="020B0604020202020204" pitchFamily="34" charset="0"/>
              <a:buNone/>
            </a:pPr>
            <a:r>
              <a:rPr lang="en-US" altLang="en-US" sz="3000" b="1">
                <a:solidFill>
                  <a:schemeClr val="bg1"/>
                </a:solidFill>
                <a:cs typeface="Times New Roman" panose="02020603050405020304" pitchFamily="18" charset="0"/>
              </a:rPr>
              <a:t>Interaction Model</a:t>
            </a:r>
          </a:p>
        </p:txBody>
      </p:sp>
      <p:sp>
        <p:nvSpPr>
          <p:cNvPr id="37894" name="TextBox 13">
            <a:extLst>
              <a:ext uri="{FF2B5EF4-FFF2-40B4-BE49-F238E27FC236}">
                <a16:creationId xmlns:a16="http://schemas.microsoft.com/office/drawing/2014/main" id="{3486BA6E-E686-431A-8192-5D509E6DCCEB}"/>
              </a:ext>
            </a:extLst>
          </p:cNvPr>
          <p:cNvSpPr>
            <a:spLocks noChangeArrowheads="1"/>
          </p:cNvSpPr>
          <p:nvPr>
            <p:custDataLst>
              <p:tags r:id="rId5"/>
            </p:custDataLst>
          </p:nvPr>
        </p:nvSpPr>
        <p:spPr bwMode="auto">
          <a:xfrm>
            <a:off x="6008688" y="5716588"/>
            <a:ext cx="11112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US" altLang="en-US" sz="800"/>
          </a:p>
        </p:txBody>
      </p:sp>
      <p:sp>
        <p:nvSpPr>
          <p:cNvPr id="37895" name="Rectangle 16">
            <a:extLst>
              <a:ext uri="{FF2B5EF4-FFF2-40B4-BE49-F238E27FC236}">
                <a16:creationId xmlns:a16="http://schemas.microsoft.com/office/drawing/2014/main" id="{B19B2469-C76D-4412-880D-A63C1ECBE7B1}"/>
              </a:ext>
            </a:extLst>
          </p:cNvPr>
          <p:cNvSpPr>
            <a:spLocks noChangeArrowheads="1"/>
          </p:cNvSpPr>
          <p:nvPr>
            <p:custDataLst>
              <p:tags r:id="rId6"/>
            </p:custDataLst>
          </p:nvPr>
        </p:nvSpPr>
        <p:spPr bwMode="auto">
          <a:xfrm flipH="1">
            <a:off x="6564313" y="6072188"/>
            <a:ext cx="46037" cy="214312"/>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pic>
        <p:nvPicPr>
          <p:cNvPr id="37896" name="Audio 1">
            <a:hlinkClick r:id="" action="ppaction://media"/>
            <a:extLst>
              <a:ext uri="{FF2B5EF4-FFF2-40B4-BE49-F238E27FC236}">
                <a16:creationId xmlns:a16="http://schemas.microsoft.com/office/drawing/2014/main" id="{9B0FCA6D-720C-4B02-B5E0-DF2FC4510B1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7" name="Picture 6" descr="C:\Users\parul\Desktop\Untitled-1.png">
            <a:extLst>
              <a:ext uri="{FF2B5EF4-FFF2-40B4-BE49-F238E27FC236}">
                <a16:creationId xmlns:a16="http://schemas.microsoft.com/office/drawing/2014/main" id="{CD008BE1-48FE-4120-9E2A-FBFC3076746E}"/>
              </a:ext>
            </a:extLst>
          </p:cNvPr>
          <p:cNvPicPr>
            <a:picLocks noChangeAspect="1" noChangeArrowheads="1"/>
          </p:cNvPicPr>
          <p:nvPr>
            <p:custDataLst>
              <p:tags r:id="rId7"/>
            </p:custDataLst>
          </p:nvPr>
        </p:nvPicPr>
        <p:blipFill>
          <a:blip r:embed="rId11">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Tree>
  </p:cSld>
  <p:clrMapOvr>
    <a:masterClrMapping/>
  </p:clrMapOvr>
  <p:transition advTm="81566"/>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descr="C:\Users\parul\Desktop\Digital Learning Content.png">
            <a:extLst>
              <a:ext uri="{FF2B5EF4-FFF2-40B4-BE49-F238E27FC236}">
                <a16:creationId xmlns:a16="http://schemas.microsoft.com/office/drawing/2014/main" id="{9E8B446F-71E5-45AD-8318-41484C90089D}"/>
              </a:ext>
            </a:extLst>
          </p:cNvPr>
          <p:cNvPicPr>
            <a:picLocks noChangeAspect="1" noChangeArrowheads="1"/>
          </p:cNvPicPr>
          <p:nvPr>
            <p:custDataLst>
              <p:tags r:id="rId1"/>
            </p:custDataLst>
          </p:nvPr>
        </p:nvPicPr>
        <p:blipFill>
          <a:blip r:embed="rId7">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8915" name="Picture 6" descr="C:\Users\parul\Desktop\Untitled-1.png">
            <a:extLst>
              <a:ext uri="{FF2B5EF4-FFF2-40B4-BE49-F238E27FC236}">
                <a16:creationId xmlns:a16="http://schemas.microsoft.com/office/drawing/2014/main" id="{0C6B6C5D-064F-4819-B0C8-ABA72009F8B9}"/>
              </a:ext>
            </a:extLst>
          </p:cNvPr>
          <p:cNvPicPr>
            <a:picLocks noChangeAspect="1" noChangeArrowheads="1"/>
          </p:cNvPicPr>
          <p:nvPr>
            <p:custDataLst>
              <p:tags r:id="rId2"/>
            </p:custDataLst>
          </p:nvPr>
        </p:nvPicPr>
        <p:blipFill>
          <a:blip r:embed="rId8">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38916" name="Rectangle 7">
            <a:extLst>
              <a:ext uri="{FF2B5EF4-FFF2-40B4-BE49-F238E27FC236}">
                <a16:creationId xmlns:a16="http://schemas.microsoft.com/office/drawing/2014/main" id="{6BDC816B-30FD-4459-A6A8-83C983C091F8}"/>
              </a:ext>
            </a:extLst>
          </p:cNvPr>
          <p:cNvSpPr>
            <a:spLocks noChangeArrowheads="1"/>
          </p:cNvSpPr>
          <p:nvPr>
            <p:custDataLst>
              <p:tags r:id="rId3"/>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38917" name="TextBox 6">
            <a:extLst>
              <a:ext uri="{FF2B5EF4-FFF2-40B4-BE49-F238E27FC236}">
                <a16:creationId xmlns:a16="http://schemas.microsoft.com/office/drawing/2014/main" id="{AA506E40-7CC6-47EC-AD6D-3C3312CD261C}"/>
              </a:ext>
            </a:extLst>
          </p:cNvPr>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altLang="en-US" sz="3000" b="1">
                <a:solidFill>
                  <a:schemeClr val="bg1"/>
                </a:solidFill>
                <a:cs typeface="Times New Roman" panose="02020603050405020304" pitchFamily="18" charset="0"/>
              </a:rPr>
              <a:t>Pre Requisites</a:t>
            </a:r>
            <a:endParaRPr lang="en-IN" altLang="en-US" sz="3000" b="1">
              <a:solidFill>
                <a:schemeClr val="bg1"/>
              </a:solidFill>
              <a:cs typeface="Times New Roman" panose="02020603050405020304" pitchFamily="18" charset="0"/>
            </a:endParaRPr>
          </a:p>
        </p:txBody>
      </p:sp>
      <p:sp>
        <p:nvSpPr>
          <p:cNvPr id="38918" name="TextBox 9">
            <a:extLst>
              <a:ext uri="{FF2B5EF4-FFF2-40B4-BE49-F238E27FC236}">
                <a16:creationId xmlns:a16="http://schemas.microsoft.com/office/drawing/2014/main" id="{8450F2C1-4420-480C-9D51-BD086DECEE4F}"/>
              </a:ext>
            </a:extLst>
          </p:cNvPr>
          <p:cNvSpPr txBox="1">
            <a:spLocks noChangeArrowheads="1"/>
          </p:cNvSpPr>
          <p:nvPr>
            <p:custDataLst>
              <p:tags r:id="rId5"/>
            </p:custDataLst>
          </p:nvPr>
        </p:nvSpPr>
        <p:spPr bwMode="auto">
          <a:xfrm>
            <a:off x="211138" y="2451100"/>
            <a:ext cx="6323012"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nSpc>
                <a:spcPct val="150000"/>
              </a:lnSpc>
              <a:spcBef>
                <a:spcPct val="0"/>
              </a:spcBef>
              <a:buFont typeface="Arial" panose="020B0604020202020204" pitchFamily="34" charset="0"/>
              <a:buNone/>
            </a:pPr>
            <a:r>
              <a:rPr lang="en-US" altLang="en-US" sz="2000" b="1">
                <a:cs typeface="Times New Roman" panose="02020603050405020304" pitchFamily="18" charset="0"/>
              </a:rPr>
              <a:t>• Familiar with Analysis and Design of Class and Objects</a:t>
            </a:r>
          </a:p>
          <a:p>
            <a:pPr>
              <a:lnSpc>
                <a:spcPct val="150000"/>
              </a:lnSpc>
              <a:spcBef>
                <a:spcPct val="0"/>
              </a:spcBef>
              <a:buFont typeface="Arial" panose="020B0604020202020204" pitchFamily="34" charset="0"/>
              <a:buNone/>
            </a:pPr>
            <a:r>
              <a:rPr lang="en-US" altLang="en-US" sz="2000" b="1">
                <a:cs typeface="Times New Roman" panose="02020603050405020304" pitchFamily="18" charset="0"/>
              </a:rPr>
              <a:t>• </a:t>
            </a:r>
            <a:r>
              <a:rPr lang="en-IN" altLang="en-US" sz="2000" b="1">
                <a:cs typeface="Times New Roman" panose="02020603050405020304" pitchFamily="18" charset="0"/>
              </a:rPr>
              <a:t>Be familiar with Three models</a:t>
            </a:r>
            <a:endParaRPr lang="en-US" altLang="en-US" sz="2000" b="1">
              <a:cs typeface="Times New Roman" panose="02020603050405020304" pitchFamily="18" charset="0"/>
            </a:endParaRPr>
          </a:p>
          <a:p>
            <a:pPr>
              <a:lnSpc>
                <a:spcPct val="150000"/>
              </a:lnSpc>
              <a:spcBef>
                <a:spcPct val="0"/>
              </a:spcBef>
              <a:buFont typeface="Arial" panose="020B0604020202020204" pitchFamily="34" charset="0"/>
              <a:buNone/>
            </a:pPr>
            <a:endParaRPr lang="en-US" altLang="en-US" sz="2000" b="1">
              <a:cs typeface="Times New Roman" panose="02020603050405020304" pitchFamily="18" charset="0"/>
            </a:endParaRPr>
          </a:p>
          <a:p>
            <a:pPr>
              <a:lnSpc>
                <a:spcPct val="150000"/>
              </a:lnSpc>
              <a:spcBef>
                <a:spcPct val="0"/>
              </a:spcBef>
              <a:buFontTx/>
              <a:buNone/>
            </a:pPr>
            <a:endParaRPr lang="en-US" altLang="en-US" sz="2000" b="1">
              <a:cs typeface="Times New Roman" panose="02020603050405020304" pitchFamily="18" charset="0"/>
            </a:endParaRPr>
          </a:p>
        </p:txBody>
      </p:sp>
      <p:pic>
        <p:nvPicPr>
          <p:cNvPr id="38919" name="Audio 1">
            <a:hlinkClick r:id="" action="ppaction://media"/>
            <a:extLst>
              <a:ext uri="{FF2B5EF4-FFF2-40B4-BE49-F238E27FC236}">
                <a16:creationId xmlns:a16="http://schemas.microsoft.com/office/drawing/2014/main" id="{5AB99909-D164-4384-B0B7-0B3E449022D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28983"/>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a:extLst>
              <a:ext uri="{FF2B5EF4-FFF2-40B4-BE49-F238E27FC236}">
                <a16:creationId xmlns:a16="http://schemas.microsoft.com/office/drawing/2014/main" id="{39951E9B-71F2-4CAF-8A5A-2C14FBE03AA6}"/>
              </a:ext>
            </a:extLst>
          </p:cNvPr>
          <p:cNvSpPr>
            <a:spLocks noChangeArrowheads="1"/>
          </p:cNvSpPr>
          <p:nvPr>
            <p:custDataLst>
              <p:tags r:id="rId1"/>
            </p:custDataLst>
          </p:nvPr>
        </p:nvSpPr>
        <p:spPr bwMode="auto">
          <a:xfrm>
            <a:off x="0" y="3214688"/>
            <a:ext cx="9144000" cy="3643312"/>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pic>
        <p:nvPicPr>
          <p:cNvPr id="39939" name="Picture 2" descr="C:\Users\parul\Desktop\1.png">
            <a:extLst>
              <a:ext uri="{FF2B5EF4-FFF2-40B4-BE49-F238E27FC236}">
                <a16:creationId xmlns:a16="http://schemas.microsoft.com/office/drawing/2014/main" id="{B9C1CABA-2C23-48A5-BE09-26F10FD179F7}"/>
              </a:ext>
            </a:extLst>
          </p:cNvPr>
          <p:cNvPicPr>
            <a:picLocks noChangeAspect="1" noChangeArrowheads="1"/>
          </p:cNvPicPr>
          <p:nvPr>
            <p:custDataLst>
              <p:tags r:id="rId2"/>
            </p:custDataLst>
          </p:nvPr>
        </p:nvPicPr>
        <p:blipFill>
          <a:blip r:embed="rId8">
            <a:extLst>
              <a:ext uri="{28A0092B-C50C-407E-A947-70E740481C1C}">
                <a14:useLocalDpi xmlns:a14="http://schemas.microsoft.com/office/drawing/2010/main" val="0"/>
              </a:ext>
            </a:extLst>
          </a:blip>
          <a:srcRect/>
          <a:stretch>
            <a:fillRect/>
          </a:stretch>
        </p:blipFill>
        <p:spPr bwMode="auto">
          <a:xfrm>
            <a:off x="1219200" y="361950"/>
            <a:ext cx="67056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9940" name="Picture 3" descr="C:\Users\parul\Desktop\2.png">
            <a:extLst>
              <a:ext uri="{FF2B5EF4-FFF2-40B4-BE49-F238E27FC236}">
                <a16:creationId xmlns:a16="http://schemas.microsoft.com/office/drawing/2014/main" id="{DDE8CF0B-0578-4939-A5F2-4CE852746933}"/>
              </a:ext>
            </a:extLst>
          </p:cNvPr>
          <p:cNvPicPr>
            <a:picLocks noChangeAspect="1" noChangeArrowheads="1"/>
          </p:cNvPicPr>
          <p:nvPr>
            <p:custDataLst>
              <p:tags r:id="rId3"/>
            </p:custDataLst>
          </p:nvPr>
        </p:nvPicPr>
        <p:blipFill>
          <a:blip r:embed="rId9">
            <a:extLst>
              <a:ext uri="{28A0092B-C50C-407E-A947-70E740481C1C}">
                <a14:useLocalDpi xmlns:a14="http://schemas.microsoft.com/office/drawing/2010/main" val="0"/>
              </a:ext>
            </a:extLst>
          </a:blip>
          <a:srcRect/>
          <a:stretch>
            <a:fillRect/>
          </a:stretch>
        </p:blipFill>
        <p:spPr bwMode="auto">
          <a:xfrm>
            <a:off x="2433638" y="4000500"/>
            <a:ext cx="427672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9941" name="Picture 4" descr="C:\Users\parul\Desktop\Cover Page with yellow patch - Version 18.png">
            <a:extLst>
              <a:ext uri="{FF2B5EF4-FFF2-40B4-BE49-F238E27FC236}">
                <a16:creationId xmlns:a16="http://schemas.microsoft.com/office/drawing/2014/main" id="{9875B8D5-4341-482D-A4D4-E7FC1D61F329}"/>
              </a:ext>
            </a:extLst>
          </p:cNvPr>
          <p:cNvPicPr>
            <a:picLocks noChangeAspect="1" noChangeArrowheads="1"/>
          </p:cNvPicPr>
          <p:nvPr>
            <p:custDataLst>
              <p:tags r:id="rId4"/>
            </p:custDataLst>
          </p:nvPr>
        </p:nvPicPr>
        <p:blipFill>
          <a:blip r:embed="rId10">
            <a:extLst>
              <a:ext uri="{28A0092B-C50C-407E-A947-70E740481C1C}">
                <a14:useLocalDpi xmlns:a14="http://schemas.microsoft.com/office/drawing/2010/main" val="0"/>
              </a:ext>
            </a:extLst>
          </a:blip>
          <a:srcRect/>
          <a:stretch>
            <a:fillRect/>
          </a:stretch>
        </p:blipFill>
        <p:spPr bwMode="auto">
          <a:xfrm>
            <a:off x="3038475" y="4946650"/>
            <a:ext cx="306705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39942" name="Rectangle 7">
            <a:extLst>
              <a:ext uri="{FF2B5EF4-FFF2-40B4-BE49-F238E27FC236}">
                <a16:creationId xmlns:a16="http://schemas.microsoft.com/office/drawing/2014/main" id="{BE9C40CD-2D00-4FEA-930E-8EA67CC7C43C}"/>
              </a:ext>
            </a:extLst>
          </p:cNvPr>
          <p:cNvSpPr>
            <a:spLocks noChangeArrowheads="1"/>
          </p:cNvSpPr>
          <p:nvPr>
            <p:custDataLst>
              <p:tags r:id="rId5"/>
            </p:custDataLst>
          </p:nvPr>
        </p:nvSpPr>
        <p:spPr bwMode="auto">
          <a:xfrm>
            <a:off x="0" y="6003925"/>
            <a:ext cx="9144000" cy="357188"/>
          </a:xfrm>
          <a:prstGeom prst="rect">
            <a:avLst/>
          </a:prstGeom>
          <a:solidFill>
            <a:srgbClr val="FFFFFF"/>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39943" name="TextBox 8">
            <a:extLst>
              <a:ext uri="{FF2B5EF4-FFF2-40B4-BE49-F238E27FC236}">
                <a16:creationId xmlns:a16="http://schemas.microsoft.com/office/drawing/2014/main" id="{46246C9E-A0B8-4598-B5B7-2E9AA112D01E}"/>
              </a:ext>
            </a:extLst>
          </p:cNvPr>
          <p:cNvSpPr>
            <a:spLocks noChangeArrowheads="1"/>
          </p:cNvSpPr>
          <p:nvPr>
            <p:custDataLst>
              <p:tags r:id="rId6"/>
            </p:custDataLst>
          </p:nvPr>
        </p:nvSpPr>
        <p:spPr bwMode="auto">
          <a:xfrm>
            <a:off x="3249613" y="5997575"/>
            <a:ext cx="26447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altLang="en-US" sz="1800">
                <a:solidFill>
                  <a:schemeClr val="tx2"/>
                </a:solidFill>
                <a:cs typeface="Times New Roman" panose="02020603050405020304" pitchFamily="18" charset="0"/>
              </a:rPr>
              <a:t>www.paruluniversity.ac.in</a:t>
            </a:r>
          </a:p>
        </p:txBody>
      </p:sp>
      <p:pic>
        <p:nvPicPr>
          <p:cNvPr id="39944" name="Audio 1">
            <a:hlinkClick r:id="" action="ppaction://media"/>
            <a:extLst>
              <a:ext uri="{FF2B5EF4-FFF2-40B4-BE49-F238E27FC236}">
                <a16:creationId xmlns:a16="http://schemas.microsoft.com/office/drawing/2014/main" id="{CDC26AEB-4781-42F8-95C0-CA67FA58C5D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3512"/>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a:extLst>
              <a:ext uri="{FF2B5EF4-FFF2-40B4-BE49-F238E27FC236}">
                <a16:creationId xmlns:a16="http://schemas.microsoft.com/office/drawing/2014/main" id="{F4174F89-CA70-4919-843C-B2314C4073D8}"/>
              </a:ext>
            </a:extLst>
          </p:cNvPr>
          <p:cNvPicPr>
            <a:picLocks noChangeAspect="1" noChangeArrowheads="1"/>
          </p:cNvPicPr>
          <p:nvPr>
            <p:custDataLst>
              <p:tags r:id="rId1"/>
            </p:custDataLst>
          </p:nvPr>
        </p:nvPicPr>
        <p:blipFill>
          <a:blip r:embed="rId9">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5363" name="Picture 6" descr="C:\Users\parul\Desktop\Untitled-1.png">
            <a:extLst>
              <a:ext uri="{FF2B5EF4-FFF2-40B4-BE49-F238E27FC236}">
                <a16:creationId xmlns:a16="http://schemas.microsoft.com/office/drawing/2014/main" id="{CDE5E43C-FADB-43F4-8914-50DDAE5377B6}"/>
              </a:ext>
            </a:extLst>
          </p:cNvPr>
          <p:cNvPicPr>
            <a:picLocks noChangeAspect="1" noChangeArrowheads="1"/>
          </p:cNvPicPr>
          <p:nvPr>
            <p:custDataLst>
              <p:tags r:id="rId2"/>
            </p:custDataLst>
          </p:nvPr>
        </p:nvPicPr>
        <p:blipFill>
          <a:blip r:embed="rId10">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5364" name="TextBox 4">
            <a:extLst>
              <a:ext uri="{FF2B5EF4-FFF2-40B4-BE49-F238E27FC236}">
                <a16:creationId xmlns:a16="http://schemas.microsoft.com/office/drawing/2014/main" id="{D39B303A-573C-47B0-BF0A-60CBA05D8DF1}"/>
              </a:ext>
            </a:extLst>
          </p:cNvPr>
          <p:cNvSpPr txBox="1">
            <a:spLocks noChangeArrowheads="1"/>
          </p:cNvSpPr>
          <p:nvPr>
            <p:custDataLst>
              <p:tags r:id="rId3"/>
            </p:custDataLst>
          </p:nvPr>
        </p:nvSpPr>
        <p:spPr bwMode="auto">
          <a:xfrm>
            <a:off x="190500" y="2286000"/>
            <a:ext cx="8737600" cy="143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nSpc>
                <a:spcPct val="150000"/>
              </a:lnSpc>
              <a:spcBef>
                <a:spcPct val="0"/>
              </a:spcBef>
              <a:buFont typeface="Arial" panose="020B0604020202020204" pitchFamily="34" charset="0"/>
              <a:buNone/>
            </a:pPr>
            <a:r>
              <a:rPr lang="en-US" altLang="en-US" sz="2000" b="1">
                <a:cs typeface="Times New Roman" panose="02020603050405020304" pitchFamily="18" charset="0"/>
              </a:rPr>
              <a:t>• It means that we organize software as a collection of discrete objects that       incorporate both data structure and behavior</a:t>
            </a:r>
          </a:p>
          <a:p>
            <a:pPr>
              <a:lnSpc>
                <a:spcPct val="150000"/>
              </a:lnSpc>
              <a:spcBef>
                <a:spcPct val="0"/>
              </a:spcBef>
              <a:buFontTx/>
              <a:buNone/>
            </a:pPr>
            <a:endParaRPr lang="en-US" altLang="en-US" sz="2000" b="1">
              <a:cs typeface="Times New Roman" panose="02020603050405020304" pitchFamily="18" charset="0"/>
            </a:endParaRPr>
          </a:p>
        </p:txBody>
      </p:sp>
      <p:sp>
        <p:nvSpPr>
          <p:cNvPr id="15365" name="Rectangle 7">
            <a:extLst>
              <a:ext uri="{FF2B5EF4-FFF2-40B4-BE49-F238E27FC236}">
                <a16:creationId xmlns:a16="http://schemas.microsoft.com/office/drawing/2014/main" id="{4D2521E1-BF17-4831-8C75-74CC1D357FB8}"/>
              </a:ext>
            </a:extLst>
          </p:cNvPr>
          <p:cNvSpPr>
            <a:spLocks noChangeArrowheads="1"/>
          </p:cNvSpPr>
          <p:nvPr>
            <p:custDataLst>
              <p:tags r:id="rId4"/>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15366" name="TextBox 6">
            <a:extLst>
              <a:ext uri="{FF2B5EF4-FFF2-40B4-BE49-F238E27FC236}">
                <a16:creationId xmlns:a16="http://schemas.microsoft.com/office/drawing/2014/main" id="{037D6E8D-B259-49D3-B537-66611A742FA8}"/>
              </a:ext>
            </a:extLst>
          </p:cNvPr>
          <p:cNvSpPr>
            <a:spLocks noChangeArrowheads="1"/>
          </p:cNvSpPr>
          <p:nvPr>
            <p:custDataLst>
              <p:tags r:id="rId5"/>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US" altLang="en-US" sz="3000" b="1">
                <a:solidFill>
                  <a:schemeClr val="bg1"/>
                </a:solidFill>
                <a:cs typeface="Times New Roman" panose="02020603050405020304" pitchFamily="18" charset="0"/>
              </a:rPr>
              <a:t>What is Object-Orientation?</a:t>
            </a:r>
            <a:endParaRPr lang="en-IN" altLang="en-US" sz="3000" b="1">
              <a:solidFill>
                <a:schemeClr val="bg1"/>
              </a:solidFill>
              <a:cs typeface="Times New Roman" panose="02020603050405020304" pitchFamily="18" charset="0"/>
            </a:endParaRPr>
          </a:p>
        </p:txBody>
      </p:sp>
      <p:sp>
        <p:nvSpPr>
          <p:cNvPr id="15367" name="TextBox 10">
            <a:extLst>
              <a:ext uri="{FF2B5EF4-FFF2-40B4-BE49-F238E27FC236}">
                <a16:creationId xmlns:a16="http://schemas.microsoft.com/office/drawing/2014/main" id="{61661226-266F-4852-A138-761B94808513}"/>
              </a:ext>
            </a:extLst>
          </p:cNvPr>
          <p:cNvSpPr>
            <a:spLocks noChangeArrowheads="1"/>
          </p:cNvSpPr>
          <p:nvPr>
            <p:custDataLst>
              <p:tags r:id="rId6"/>
            </p:custDataLst>
          </p:nvPr>
        </p:nvSpPr>
        <p:spPr bwMode="auto">
          <a:xfrm>
            <a:off x="285750" y="3357563"/>
            <a:ext cx="8462963"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just"/>
            <a:r>
              <a:rPr lang="en-US" altLang="en-US" sz="2000" b="1"/>
              <a:t>     Object = Data Structure + Behavior</a:t>
            </a:r>
            <a:r>
              <a:rPr lang="en-US" altLang="en-US" sz="2000"/>
              <a:t> </a:t>
            </a:r>
            <a:r>
              <a:rPr lang="en-US" altLang="en-US" sz="2000" b="1"/>
              <a:t> </a:t>
            </a:r>
          </a:p>
          <a:p>
            <a:pPr>
              <a:spcBef>
                <a:spcPct val="0"/>
              </a:spcBef>
              <a:buFont typeface="Arial" panose="020B0604020202020204" pitchFamily="34" charset="0"/>
              <a:buNone/>
            </a:pPr>
            <a:r>
              <a:rPr lang="en-US" altLang="en-US" sz="2000"/>
              <a:t>                         (attributes)	   (operations)</a:t>
            </a:r>
          </a:p>
          <a:p>
            <a:pPr>
              <a:spcBef>
                <a:spcPct val="0"/>
              </a:spcBef>
              <a:buFontTx/>
              <a:buNone/>
            </a:pPr>
            <a:endParaRPr lang="en-US" altLang="en-US" sz="2000"/>
          </a:p>
        </p:txBody>
      </p:sp>
      <p:sp>
        <p:nvSpPr>
          <p:cNvPr id="15368" name="Rectangle 16">
            <a:extLst>
              <a:ext uri="{FF2B5EF4-FFF2-40B4-BE49-F238E27FC236}">
                <a16:creationId xmlns:a16="http://schemas.microsoft.com/office/drawing/2014/main" id="{A6F603D0-552C-44CD-A0B3-BEA28F08FEFA}"/>
              </a:ext>
            </a:extLst>
          </p:cNvPr>
          <p:cNvSpPr>
            <a:spLocks noChangeArrowheads="1"/>
          </p:cNvSpPr>
          <p:nvPr>
            <p:custDataLst>
              <p:tags r:id="rId7"/>
            </p:custDataLst>
          </p:nvPr>
        </p:nvSpPr>
        <p:spPr bwMode="auto">
          <a:xfrm flipH="1">
            <a:off x="6564313" y="6072188"/>
            <a:ext cx="46037" cy="214312"/>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pic>
        <p:nvPicPr>
          <p:cNvPr id="15369" name="Audio 1">
            <a:hlinkClick r:id="" action="ppaction://media"/>
            <a:extLst>
              <a:ext uri="{FF2B5EF4-FFF2-40B4-BE49-F238E27FC236}">
                <a16:creationId xmlns:a16="http://schemas.microsoft.com/office/drawing/2014/main" id="{2AB284BC-999B-4030-A7A3-95179346B04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81566"/>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a:extLst>
              <a:ext uri="{FF2B5EF4-FFF2-40B4-BE49-F238E27FC236}">
                <a16:creationId xmlns:a16="http://schemas.microsoft.com/office/drawing/2014/main" id="{493DD6B0-F9EF-4D2A-BDC6-0E00BE0500E0}"/>
              </a:ext>
            </a:extLst>
          </p:cNvPr>
          <p:cNvPicPr>
            <a:picLocks noChangeAspect="1" noChangeArrowheads="1"/>
          </p:cNvPicPr>
          <p:nvPr>
            <p:custDataLst>
              <p:tags r:id="rId1"/>
            </p:custDataLst>
          </p:nvPr>
        </p:nvPicPr>
        <p:blipFill>
          <a:blip r:embed="rId7">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6387" name="Picture 6" descr="C:\Users\parul\Desktop\Untitled-1.png">
            <a:extLst>
              <a:ext uri="{FF2B5EF4-FFF2-40B4-BE49-F238E27FC236}">
                <a16:creationId xmlns:a16="http://schemas.microsoft.com/office/drawing/2014/main" id="{49BA97A3-194F-4062-8774-637A9F923045}"/>
              </a:ext>
            </a:extLst>
          </p:cNvPr>
          <p:cNvPicPr>
            <a:picLocks noChangeAspect="1" noChangeArrowheads="1"/>
          </p:cNvPicPr>
          <p:nvPr>
            <p:custDataLst>
              <p:tags r:id="rId2"/>
            </p:custDataLst>
          </p:nvPr>
        </p:nvPicPr>
        <p:blipFill>
          <a:blip r:embed="rId8">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6388" name="Rectangle 7">
            <a:extLst>
              <a:ext uri="{FF2B5EF4-FFF2-40B4-BE49-F238E27FC236}">
                <a16:creationId xmlns:a16="http://schemas.microsoft.com/office/drawing/2014/main" id="{F9A5F55A-4464-4CB4-BE62-4A459A2E7088}"/>
              </a:ext>
            </a:extLst>
          </p:cNvPr>
          <p:cNvSpPr>
            <a:spLocks noChangeArrowheads="1"/>
          </p:cNvSpPr>
          <p:nvPr>
            <p:custDataLst>
              <p:tags r:id="rId3"/>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16389" name="TextBox 6">
            <a:extLst>
              <a:ext uri="{FF2B5EF4-FFF2-40B4-BE49-F238E27FC236}">
                <a16:creationId xmlns:a16="http://schemas.microsoft.com/office/drawing/2014/main" id="{79D7EFBF-B5CB-4A0B-A6A8-7500C7D77C4E}"/>
              </a:ext>
            </a:extLst>
          </p:cNvPr>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US" altLang="en-US" sz="3000" b="1">
                <a:solidFill>
                  <a:schemeClr val="bg1"/>
                </a:solidFill>
                <a:cs typeface="Times New Roman" panose="02020603050405020304" pitchFamily="18" charset="0"/>
              </a:rPr>
              <a:t>What is</a:t>
            </a:r>
            <a:r>
              <a:rPr lang="en-US" altLang="en-US" sz="2800"/>
              <a:t> </a:t>
            </a:r>
            <a:r>
              <a:rPr lang="en-US" altLang="en-US" sz="3000" b="1">
                <a:solidFill>
                  <a:schemeClr val="bg1"/>
                </a:solidFill>
                <a:cs typeface="Times New Roman" panose="02020603050405020304" pitchFamily="18" charset="0"/>
              </a:rPr>
              <a:t>Object-Orientation?</a:t>
            </a:r>
            <a:endParaRPr lang="en-IN" altLang="en-US" sz="3000" b="1">
              <a:solidFill>
                <a:schemeClr val="bg1"/>
              </a:solidFill>
              <a:cs typeface="Times New Roman" panose="02020603050405020304" pitchFamily="18" charset="0"/>
            </a:endParaRPr>
          </a:p>
        </p:txBody>
      </p:sp>
      <p:sp>
        <p:nvSpPr>
          <p:cNvPr id="16390" name="TextBox 9">
            <a:extLst>
              <a:ext uri="{FF2B5EF4-FFF2-40B4-BE49-F238E27FC236}">
                <a16:creationId xmlns:a16="http://schemas.microsoft.com/office/drawing/2014/main" id="{E5452899-1334-4F97-891C-39DE3B3666D8}"/>
              </a:ext>
            </a:extLst>
          </p:cNvPr>
          <p:cNvSpPr txBox="1">
            <a:spLocks noChangeArrowheads="1"/>
          </p:cNvSpPr>
          <p:nvPr>
            <p:custDataLst>
              <p:tags r:id="rId5"/>
            </p:custDataLst>
          </p:nvPr>
        </p:nvSpPr>
        <p:spPr bwMode="auto">
          <a:xfrm>
            <a:off x="209550" y="2354263"/>
            <a:ext cx="7921625"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nSpc>
                <a:spcPct val="150000"/>
              </a:lnSpc>
              <a:spcBef>
                <a:spcPct val="0"/>
              </a:spcBef>
              <a:buFontTx/>
              <a:buNone/>
            </a:pPr>
            <a:r>
              <a:rPr lang="en-US" altLang="en-US" sz="2000" b="1">
                <a:cs typeface="Times New Roman" panose="02020603050405020304" pitchFamily="18" charset="0"/>
              </a:rPr>
              <a:t>• Five aspects of OO approach (characteristics)</a:t>
            </a:r>
          </a:p>
          <a:p>
            <a:pPr>
              <a:lnSpc>
                <a:spcPct val="150000"/>
              </a:lnSpc>
              <a:spcBef>
                <a:spcPct val="0"/>
              </a:spcBef>
              <a:buFontTx/>
              <a:buNone/>
            </a:pPr>
            <a:r>
              <a:rPr lang="en-US" altLang="en-US" sz="2000" b="1">
                <a:cs typeface="Times New Roman" panose="02020603050405020304" pitchFamily="18" charset="0"/>
              </a:rPr>
              <a:t>   </a:t>
            </a:r>
            <a:r>
              <a:rPr lang="en-US" altLang="en-US" sz="2000">
                <a:solidFill>
                  <a:schemeClr val="tx2"/>
                </a:solidFill>
                <a:cs typeface="Times New Roman" panose="02020603050405020304" pitchFamily="18" charset="0"/>
              </a:rPr>
              <a:t>- Identity</a:t>
            </a:r>
          </a:p>
          <a:p>
            <a:pPr>
              <a:lnSpc>
                <a:spcPct val="150000"/>
              </a:lnSpc>
              <a:spcBef>
                <a:spcPct val="0"/>
              </a:spcBef>
              <a:buFontTx/>
              <a:buNone/>
            </a:pPr>
            <a:r>
              <a:rPr lang="en-US" altLang="en-US" sz="2000">
                <a:solidFill>
                  <a:schemeClr val="tx2"/>
                </a:solidFill>
                <a:cs typeface="Times New Roman" panose="02020603050405020304" pitchFamily="18" charset="0"/>
              </a:rPr>
              <a:t>   - Classification</a:t>
            </a:r>
          </a:p>
          <a:p>
            <a:pPr>
              <a:lnSpc>
                <a:spcPct val="150000"/>
              </a:lnSpc>
              <a:spcBef>
                <a:spcPct val="0"/>
              </a:spcBef>
              <a:buFontTx/>
              <a:buNone/>
            </a:pPr>
            <a:r>
              <a:rPr lang="en-US" altLang="en-US" sz="2000">
                <a:solidFill>
                  <a:schemeClr val="tx2"/>
                </a:solidFill>
                <a:cs typeface="Times New Roman" panose="02020603050405020304" pitchFamily="18" charset="0"/>
              </a:rPr>
              <a:t>   - Inheritance</a:t>
            </a:r>
          </a:p>
          <a:p>
            <a:pPr>
              <a:lnSpc>
                <a:spcPct val="150000"/>
              </a:lnSpc>
              <a:spcBef>
                <a:spcPct val="0"/>
              </a:spcBef>
              <a:buFont typeface="Arial" panose="020B0604020202020204" pitchFamily="34" charset="0"/>
              <a:buNone/>
            </a:pPr>
            <a:r>
              <a:rPr lang="en-US" altLang="en-US" sz="2000">
                <a:solidFill>
                  <a:schemeClr val="tx2"/>
                </a:solidFill>
                <a:cs typeface="Times New Roman" panose="02020603050405020304" pitchFamily="18" charset="0"/>
              </a:rPr>
              <a:t>   - Polymorphism</a:t>
            </a:r>
          </a:p>
          <a:p>
            <a:pPr>
              <a:lnSpc>
                <a:spcPct val="150000"/>
              </a:lnSpc>
              <a:spcBef>
                <a:spcPct val="0"/>
              </a:spcBef>
              <a:buFont typeface="Arial" panose="020B0604020202020204" pitchFamily="34" charset="0"/>
              <a:buNone/>
            </a:pPr>
            <a:r>
              <a:rPr lang="en-US" altLang="en-US" sz="2000">
                <a:solidFill>
                  <a:schemeClr val="tx2"/>
                </a:solidFill>
                <a:cs typeface="Times New Roman" panose="02020603050405020304" pitchFamily="18" charset="0"/>
              </a:rPr>
              <a:t>   - Encapsulation</a:t>
            </a:r>
            <a:endParaRPr lang="en-IN" altLang="en-US" sz="2000">
              <a:solidFill>
                <a:schemeClr val="tx2"/>
              </a:solidFill>
              <a:cs typeface="Times New Roman" panose="02020603050405020304" pitchFamily="18" charset="0"/>
            </a:endParaRPr>
          </a:p>
        </p:txBody>
      </p:sp>
      <p:pic>
        <p:nvPicPr>
          <p:cNvPr id="16391" name="Audio 1">
            <a:hlinkClick r:id="" action="ppaction://media"/>
            <a:extLst>
              <a:ext uri="{FF2B5EF4-FFF2-40B4-BE49-F238E27FC236}">
                <a16:creationId xmlns:a16="http://schemas.microsoft.com/office/drawing/2014/main" id="{AB6B394B-5F56-4FAD-9979-7F5976DEE83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66301"/>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C:\Users\parul\Desktop\Digital Learning Content.png">
            <a:extLst>
              <a:ext uri="{FF2B5EF4-FFF2-40B4-BE49-F238E27FC236}">
                <a16:creationId xmlns:a16="http://schemas.microsoft.com/office/drawing/2014/main" id="{DB322E70-AFA8-4C05-A9B8-18A9569B21E5}"/>
              </a:ext>
            </a:extLst>
          </p:cNvPr>
          <p:cNvPicPr>
            <a:picLocks noChangeAspect="1" noChangeArrowheads="1"/>
          </p:cNvPicPr>
          <p:nvPr>
            <p:custDataLst>
              <p:tags r:id="rId1"/>
            </p:custDataLst>
          </p:nvPr>
        </p:nvPicPr>
        <p:blipFill>
          <a:blip r:embed="rId7">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7411" name="TextBox 4">
            <a:extLst>
              <a:ext uri="{FF2B5EF4-FFF2-40B4-BE49-F238E27FC236}">
                <a16:creationId xmlns:a16="http://schemas.microsoft.com/office/drawing/2014/main" id="{0389C90B-C122-4D03-B4AB-ED6F96A28A69}"/>
              </a:ext>
            </a:extLst>
          </p:cNvPr>
          <p:cNvSpPr txBox="1">
            <a:spLocks noChangeArrowheads="1"/>
          </p:cNvSpPr>
          <p:nvPr>
            <p:custDataLst>
              <p:tags r:id="rId2"/>
            </p:custDataLst>
          </p:nvPr>
        </p:nvSpPr>
        <p:spPr bwMode="auto">
          <a:xfrm>
            <a:off x="190500" y="2308225"/>
            <a:ext cx="8737600"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marL="0" lvl="1">
              <a:lnSpc>
                <a:spcPct val="150000"/>
              </a:lnSpc>
              <a:spcBef>
                <a:spcPct val="0"/>
              </a:spcBef>
              <a:buFont typeface="Arial" panose="020B0604020202020204" pitchFamily="34" charset="0"/>
              <a:buNone/>
            </a:pPr>
            <a:r>
              <a:rPr lang="en-US" altLang="en-US" sz="2000" b="1">
                <a:cs typeface="Times New Roman" panose="02020603050405020304" pitchFamily="18" charset="0"/>
              </a:rPr>
              <a:t>• It means that data is quantized into discrete, distinguishable entities called objects</a:t>
            </a:r>
          </a:p>
          <a:p>
            <a:pPr marL="0" lvl="1">
              <a:lnSpc>
                <a:spcPct val="150000"/>
              </a:lnSpc>
              <a:spcBef>
                <a:spcPct val="0"/>
              </a:spcBef>
              <a:buFont typeface="Arial" panose="020B0604020202020204" pitchFamily="34" charset="0"/>
              <a:buNone/>
            </a:pPr>
            <a:r>
              <a:rPr lang="en-US" altLang="en-US" sz="2000" b="1">
                <a:cs typeface="Times New Roman" panose="02020603050405020304" pitchFamily="18" charset="0"/>
              </a:rPr>
              <a:t>• Ex. </a:t>
            </a:r>
            <a:r>
              <a:rPr lang="en-US" altLang="en-US" sz="2000" b="1">
                <a:solidFill>
                  <a:schemeClr val="tx2"/>
                </a:solidFill>
              </a:rPr>
              <a:t>White queen in chess</a:t>
            </a:r>
          </a:p>
          <a:p>
            <a:pPr marL="0" lvl="1">
              <a:lnSpc>
                <a:spcPct val="150000"/>
              </a:lnSpc>
              <a:spcBef>
                <a:spcPct val="0"/>
              </a:spcBef>
              <a:buFont typeface="Arial" panose="020B0604020202020204" pitchFamily="34" charset="0"/>
              <a:buNone/>
            </a:pPr>
            <a:r>
              <a:rPr lang="en-US" altLang="en-US" sz="2000" b="1">
                <a:cs typeface="Times New Roman" panose="02020603050405020304" pitchFamily="18" charset="0"/>
              </a:rPr>
              <a:t>• Every object has its own inherent identity</a:t>
            </a:r>
          </a:p>
          <a:p>
            <a:pPr>
              <a:lnSpc>
                <a:spcPct val="150000"/>
              </a:lnSpc>
              <a:spcBef>
                <a:spcPct val="0"/>
              </a:spcBef>
              <a:buFontTx/>
              <a:buNone/>
            </a:pPr>
            <a:endParaRPr lang="en-US" altLang="en-US" sz="2000" b="1">
              <a:cs typeface="Times New Roman" panose="02020603050405020304" pitchFamily="18" charset="0"/>
            </a:endParaRPr>
          </a:p>
        </p:txBody>
      </p:sp>
      <p:sp>
        <p:nvSpPr>
          <p:cNvPr id="17412" name="Rectangle 7">
            <a:extLst>
              <a:ext uri="{FF2B5EF4-FFF2-40B4-BE49-F238E27FC236}">
                <a16:creationId xmlns:a16="http://schemas.microsoft.com/office/drawing/2014/main" id="{70CE5D34-8580-4769-98D0-F134CEA5B16E}"/>
              </a:ext>
            </a:extLst>
          </p:cNvPr>
          <p:cNvSpPr>
            <a:spLocks noChangeArrowheads="1"/>
          </p:cNvSpPr>
          <p:nvPr>
            <p:custDataLst>
              <p:tags r:id="rId3"/>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17413" name="TextBox 6">
            <a:extLst>
              <a:ext uri="{FF2B5EF4-FFF2-40B4-BE49-F238E27FC236}">
                <a16:creationId xmlns:a16="http://schemas.microsoft.com/office/drawing/2014/main" id="{68644000-6E2C-450C-8C37-BE6EAE62C05A}"/>
              </a:ext>
            </a:extLst>
          </p:cNvPr>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 typeface="Arial" panose="020B0604020202020204" pitchFamily="34" charset="0"/>
              <a:buNone/>
            </a:pPr>
            <a:r>
              <a:rPr lang="en-US" altLang="en-US" sz="3000" b="1">
                <a:solidFill>
                  <a:schemeClr val="bg1"/>
                </a:solidFill>
                <a:cs typeface="Times New Roman" panose="02020603050405020304" pitchFamily="18" charset="0"/>
              </a:rPr>
              <a:t>What is Identity?</a:t>
            </a:r>
          </a:p>
        </p:txBody>
      </p:sp>
      <p:sp>
        <p:nvSpPr>
          <p:cNvPr id="17414" name="Rectangle 16">
            <a:extLst>
              <a:ext uri="{FF2B5EF4-FFF2-40B4-BE49-F238E27FC236}">
                <a16:creationId xmlns:a16="http://schemas.microsoft.com/office/drawing/2014/main" id="{381D4372-6FD1-4988-B315-363B9987B01D}"/>
              </a:ext>
            </a:extLst>
          </p:cNvPr>
          <p:cNvSpPr>
            <a:spLocks noChangeArrowheads="1"/>
          </p:cNvSpPr>
          <p:nvPr>
            <p:custDataLst>
              <p:tags r:id="rId5"/>
            </p:custDataLst>
          </p:nvPr>
        </p:nvSpPr>
        <p:spPr bwMode="auto">
          <a:xfrm flipH="1">
            <a:off x="6564313" y="6072188"/>
            <a:ext cx="46037" cy="214312"/>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pic>
        <p:nvPicPr>
          <p:cNvPr id="17415" name="Audio 1">
            <a:hlinkClick r:id="" action="ppaction://media"/>
            <a:extLst>
              <a:ext uri="{FF2B5EF4-FFF2-40B4-BE49-F238E27FC236}">
                <a16:creationId xmlns:a16="http://schemas.microsoft.com/office/drawing/2014/main" id="{D2207AC1-6714-43F1-A316-CED5645FF4B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81566"/>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C:\Users\parul\Desktop\Digital Learning Content.png">
            <a:extLst>
              <a:ext uri="{FF2B5EF4-FFF2-40B4-BE49-F238E27FC236}">
                <a16:creationId xmlns:a16="http://schemas.microsoft.com/office/drawing/2014/main" id="{79E12332-AA6B-41C5-BF9A-77F2CD046660}"/>
              </a:ext>
            </a:extLst>
          </p:cNvPr>
          <p:cNvPicPr>
            <a:picLocks noChangeAspect="1" noChangeArrowheads="1"/>
          </p:cNvPicPr>
          <p:nvPr>
            <p:custDataLst>
              <p:tags r:id="rId1"/>
            </p:custDataLst>
          </p:nvPr>
        </p:nvPicPr>
        <p:blipFill>
          <a:blip r:embed="rId7">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8435" name="TextBox 4">
            <a:extLst>
              <a:ext uri="{FF2B5EF4-FFF2-40B4-BE49-F238E27FC236}">
                <a16:creationId xmlns:a16="http://schemas.microsoft.com/office/drawing/2014/main" id="{4125B6B1-6221-424A-A9A7-3DD699D7CEE9}"/>
              </a:ext>
            </a:extLst>
          </p:cNvPr>
          <p:cNvSpPr txBox="1">
            <a:spLocks noChangeArrowheads="1"/>
          </p:cNvSpPr>
          <p:nvPr>
            <p:custDataLst>
              <p:tags r:id="rId2"/>
            </p:custDataLst>
          </p:nvPr>
        </p:nvSpPr>
        <p:spPr bwMode="auto">
          <a:xfrm>
            <a:off x="190500" y="2308225"/>
            <a:ext cx="8737600"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marL="0" lvl="1">
              <a:lnSpc>
                <a:spcPct val="150000"/>
              </a:lnSpc>
              <a:spcBef>
                <a:spcPct val="0"/>
              </a:spcBef>
              <a:buFont typeface="Arial" panose="020B0604020202020204" pitchFamily="34" charset="0"/>
              <a:buNone/>
            </a:pPr>
            <a:r>
              <a:rPr lang="en-US" altLang="en-US" sz="2000" b="1">
                <a:cs typeface="Times New Roman" panose="02020603050405020304" pitchFamily="18" charset="0"/>
              </a:rPr>
              <a:t>• Objects with same data structure and behavior are grouped together into a class</a:t>
            </a:r>
          </a:p>
          <a:p>
            <a:pPr marL="0" lvl="1">
              <a:lnSpc>
                <a:spcPct val="150000"/>
              </a:lnSpc>
              <a:spcBef>
                <a:spcPct val="0"/>
              </a:spcBef>
              <a:buFont typeface="Arial" panose="020B0604020202020204" pitchFamily="34" charset="0"/>
              <a:buNone/>
            </a:pPr>
            <a:r>
              <a:rPr lang="en-US" altLang="en-US" sz="2000" b="1">
                <a:cs typeface="Times New Roman" panose="02020603050405020304" pitchFamily="18" charset="0"/>
              </a:rPr>
              <a:t>• Ex. </a:t>
            </a:r>
            <a:r>
              <a:rPr lang="en-US" altLang="en-US" sz="2000" b="1">
                <a:solidFill>
                  <a:schemeClr val="tx2"/>
                </a:solidFill>
              </a:rPr>
              <a:t>Insects, mammals</a:t>
            </a:r>
          </a:p>
          <a:p>
            <a:pPr marL="0" lvl="1">
              <a:lnSpc>
                <a:spcPct val="150000"/>
              </a:lnSpc>
              <a:spcBef>
                <a:spcPct val="0"/>
              </a:spcBef>
              <a:buFont typeface="Arial" panose="020B0604020202020204" pitchFamily="34" charset="0"/>
              <a:buNone/>
            </a:pPr>
            <a:r>
              <a:rPr lang="en-US" altLang="en-US" sz="2000" b="1">
                <a:cs typeface="Times New Roman" panose="02020603050405020304" pitchFamily="18" charset="0"/>
              </a:rPr>
              <a:t>• A class is an abstraction that describes a properties important to an application and ignores the rest</a:t>
            </a:r>
          </a:p>
          <a:p>
            <a:pPr>
              <a:lnSpc>
                <a:spcPct val="150000"/>
              </a:lnSpc>
              <a:spcBef>
                <a:spcPct val="0"/>
              </a:spcBef>
              <a:buFontTx/>
              <a:buNone/>
            </a:pPr>
            <a:endParaRPr lang="en-US" altLang="en-US" sz="2000" b="1">
              <a:cs typeface="Times New Roman" panose="02020603050405020304" pitchFamily="18" charset="0"/>
            </a:endParaRPr>
          </a:p>
        </p:txBody>
      </p:sp>
      <p:sp>
        <p:nvSpPr>
          <p:cNvPr id="18436" name="Rectangle 7">
            <a:extLst>
              <a:ext uri="{FF2B5EF4-FFF2-40B4-BE49-F238E27FC236}">
                <a16:creationId xmlns:a16="http://schemas.microsoft.com/office/drawing/2014/main" id="{7ED34B20-6FB5-4E80-9B06-F6320421B935}"/>
              </a:ext>
            </a:extLst>
          </p:cNvPr>
          <p:cNvSpPr>
            <a:spLocks noChangeArrowheads="1"/>
          </p:cNvSpPr>
          <p:nvPr>
            <p:custDataLst>
              <p:tags r:id="rId3"/>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18437" name="TextBox 6">
            <a:extLst>
              <a:ext uri="{FF2B5EF4-FFF2-40B4-BE49-F238E27FC236}">
                <a16:creationId xmlns:a16="http://schemas.microsoft.com/office/drawing/2014/main" id="{F237EFA0-176E-4524-ADAD-730769AF18ED}"/>
              </a:ext>
            </a:extLst>
          </p:cNvPr>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 typeface="Arial" panose="020B0604020202020204" pitchFamily="34" charset="0"/>
              <a:buNone/>
            </a:pPr>
            <a:r>
              <a:rPr lang="en-US" altLang="en-US" sz="3000" b="1">
                <a:solidFill>
                  <a:schemeClr val="bg1"/>
                </a:solidFill>
                <a:cs typeface="Times New Roman" panose="02020603050405020304" pitchFamily="18" charset="0"/>
              </a:rPr>
              <a:t>What is Classification?</a:t>
            </a:r>
          </a:p>
        </p:txBody>
      </p:sp>
      <p:sp>
        <p:nvSpPr>
          <p:cNvPr id="18438" name="Rectangle 16">
            <a:extLst>
              <a:ext uri="{FF2B5EF4-FFF2-40B4-BE49-F238E27FC236}">
                <a16:creationId xmlns:a16="http://schemas.microsoft.com/office/drawing/2014/main" id="{911C6498-C530-4DFD-A9F5-CC0FA9A15B4C}"/>
              </a:ext>
            </a:extLst>
          </p:cNvPr>
          <p:cNvSpPr>
            <a:spLocks noChangeArrowheads="1"/>
          </p:cNvSpPr>
          <p:nvPr>
            <p:custDataLst>
              <p:tags r:id="rId5"/>
            </p:custDataLst>
          </p:nvPr>
        </p:nvSpPr>
        <p:spPr bwMode="auto">
          <a:xfrm flipH="1">
            <a:off x="6564313" y="6072188"/>
            <a:ext cx="46037" cy="214312"/>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pic>
        <p:nvPicPr>
          <p:cNvPr id="18439" name="Audio 1">
            <a:hlinkClick r:id="" action="ppaction://media"/>
            <a:extLst>
              <a:ext uri="{FF2B5EF4-FFF2-40B4-BE49-F238E27FC236}">
                <a16:creationId xmlns:a16="http://schemas.microsoft.com/office/drawing/2014/main" id="{E9ED8AB6-54F6-415C-B7BD-04EEABBCB3F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81566"/>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C:\Users\parul\Desktop\Digital Learning Content.png">
            <a:extLst>
              <a:ext uri="{FF2B5EF4-FFF2-40B4-BE49-F238E27FC236}">
                <a16:creationId xmlns:a16="http://schemas.microsoft.com/office/drawing/2014/main" id="{CBA707DE-6A9E-490A-94B9-95D89D24EB6B}"/>
              </a:ext>
            </a:extLst>
          </p:cNvPr>
          <p:cNvPicPr>
            <a:picLocks noChangeAspect="1" noChangeArrowheads="1"/>
          </p:cNvPicPr>
          <p:nvPr>
            <p:custDataLst>
              <p:tags r:id="rId1"/>
            </p:custDataLst>
          </p:nvPr>
        </p:nvPicPr>
        <p:blipFill>
          <a:blip r:embed="rId7">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9459" name="TextBox 4">
            <a:extLst>
              <a:ext uri="{FF2B5EF4-FFF2-40B4-BE49-F238E27FC236}">
                <a16:creationId xmlns:a16="http://schemas.microsoft.com/office/drawing/2014/main" id="{3807B8AE-48A9-480C-98E5-DF0810F4F1D1}"/>
              </a:ext>
            </a:extLst>
          </p:cNvPr>
          <p:cNvSpPr txBox="1">
            <a:spLocks noChangeArrowheads="1"/>
          </p:cNvSpPr>
          <p:nvPr>
            <p:custDataLst>
              <p:tags r:id="rId2"/>
            </p:custDataLst>
          </p:nvPr>
        </p:nvSpPr>
        <p:spPr bwMode="auto">
          <a:xfrm>
            <a:off x="190500" y="2308225"/>
            <a:ext cx="8737600"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marL="0" lvl="1">
              <a:lnSpc>
                <a:spcPct val="150000"/>
              </a:lnSpc>
              <a:spcBef>
                <a:spcPct val="0"/>
              </a:spcBef>
              <a:buFont typeface="Arial" panose="020B0604020202020204" pitchFamily="34" charset="0"/>
              <a:buNone/>
            </a:pPr>
            <a:r>
              <a:rPr lang="en-US" altLang="en-US" sz="2000" b="1">
                <a:cs typeface="Times New Roman" panose="02020603050405020304" pitchFamily="18" charset="0"/>
              </a:rPr>
              <a:t>• It’s the sharing of attributes and operations among categories supported a hierarchical relationship.</a:t>
            </a:r>
          </a:p>
          <a:p>
            <a:pPr marL="0" lvl="1">
              <a:lnSpc>
                <a:spcPct val="150000"/>
              </a:lnSpc>
              <a:spcBef>
                <a:spcPct val="0"/>
              </a:spcBef>
              <a:buFont typeface="Arial" panose="020B0604020202020204" pitchFamily="34" charset="0"/>
              <a:buNone/>
            </a:pPr>
            <a:r>
              <a:rPr lang="en-US" altLang="en-US" sz="2000" b="1">
                <a:cs typeface="Times New Roman" panose="02020603050405020304" pitchFamily="18" charset="0"/>
              </a:rPr>
              <a:t>• Each subclass inherits all features of its superclass and adds its own unique features</a:t>
            </a:r>
          </a:p>
          <a:p>
            <a:pPr marL="0" lvl="1">
              <a:lnSpc>
                <a:spcPct val="150000"/>
              </a:lnSpc>
              <a:spcBef>
                <a:spcPct val="0"/>
              </a:spcBef>
              <a:buFont typeface="Arial" panose="020B0604020202020204" pitchFamily="34" charset="0"/>
              <a:buNone/>
            </a:pPr>
            <a:endParaRPr lang="en-US" altLang="en-US" sz="2000" b="1">
              <a:cs typeface="Times New Roman" panose="02020603050405020304" pitchFamily="18" charset="0"/>
            </a:endParaRPr>
          </a:p>
          <a:p>
            <a:pPr>
              <a:lnSpc>
                <a:spcPct val="150000"/>
              </a:lnSpc>
              <a:spcBef>
                <a:spcPct val="0"/>
              </a:spcBef>
              <a:buFontTx/>
              <a:buNone/>
            </a:pPr>
            <a:endParaRPr lang="en-US" altLang="en-US" sz="2000" b="1">
              <a:cs typeface="Times New Roman" panose="02020603050405020304" pitchFamily="18" charset="0"/>
            </a:endParaRPr>
          </a:p>
        </p:txBody>
      </p:sp>
      <p:sp>
        <p:nvSpPr>
          <p:cNvPr id="19460" name="Rectangle 7">
            <a:extLst>
              <a:ext uri="{FF2B5EF4-FFF2-40B4-BE49-F238E27FC236}">
                <a16:creationId xmlns:a16="http://schemas.microsoft.com/office/drawing/2014/main" id="{CE7FEB34-B006-4B62-AD85-7C384E4C45E4}"/>
              </a:ext>
            </a:extLst>
          </p:cNvPr>
          <p:cNvSpPr>
            <a:spLocks noChangeArrowheads="1"/>
          </p:cNvSpPr>
          <p:nvPr>
            <p:custDataLst>
              <p:tags r:id="rId3"/>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19461" name="TextBox 6">
            <a:extLst>
              <a:ext uri="{FF2B5EF4-FFF2-40B4-BE49-F238E27FC236}">
                <a16:creationId xmlns:a16="http://schemas.microsoft.com/office/drawing/2014/main" id="{C67BBC04-F7E3-4FB5-8949-3AC15E5A5672}"/>
              </a:ext>
            </a:extLst>
          </p:cNvPr>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 typeface="Arial" panose="020B0604020202020204" pitchFamily="34" charset="0"/>
              <a:buNone/>
            </a:pPr>
            <a:r>
              <a:rPr lang="en-US" altLang="en-US" sz="3000" b="1">
                <a:solidFill>
                  <a:schemeClr val="bg1"/>
                </a:solidFill>
                <a:cs typeface="Times New Roman" panose="02020603050405020304" pitchFamily="18" charset="0"/>
              </a:rPr>
              <a:t>What is Inheritance?</a:t>
            </a:r>
            <a:r>
              <a:rPr lang="en-US" altLang="en-US" sz="2800"/>
              <a:t> </a:t>
            </a:r>
            <a:endParaRPr lang="en-US" altLang="en-US" sz="3000" b="1">
              <a:solidFill>
                <a:schemeClr val="bg1"/>
              </a:solidFill>
              <a:cs typeface="Times New Roman" panose="02020603050405020304" pitchFamily="18" charset="0"/>
            </a:endParaRPr>
          </a:p>
        </p:txBody>
      </p:sp>
      <p:sp>
        <p:nvSpPr>
          <p:cNvPr id="19462" name="Rectangle 16">
            <a:extLst>
              <a:ext uri="{FF2B5EF4-FFF2-40B4-BE49-F238E27FC236}">
                <a16:creationId xmlns:a16="http://schemas.microsoft.com/office/drawing/2014/main" id="{838B2428-EACE-4BA2-B5D1-E1FE98420798}"/>
              </a:ext>
            </a:extLst>
          </p:cNvPr>
          <p:cNvSpPr>
            <a:spLocks noChangeArrowheads="1"/>
          </p:cNvSpPr>
          <p:nvPr>
            <p:custDataLst>
              <p:tags r:id="rId5"/>
            </p:custDataLst>
          </p:nvPr>
        </p:nvSpPr>
        <p:spPr bwMode="auto">
          <a:xfrm flipH="1">
            <a:off x="6564313" y="6072188"/>
            <a:ext cx="46037" cy="214312"/>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pic>
        <p:nvPicPr>
          <p:cNvPr id="19463" name="Audio 1">
            <a:hlinkClick r:id="" action="ppaction://media"/>
            <a:extLst>
              <a:ext uri="{FF2B5EF4-FFF2-40B4-BE49-F238E27FC236}">
                <a16:creationId xmlns:a16="http://schemas.microsoft.com/office/drawing/2014/main" id="{D01C8C71-FF8C-4B8E-8254-2B676B13DC4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81566"/>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C:\Users\parul\Desktop\Digital Learning Content.png">
            <a:extLst>
              <a:ext uri="{FF2B5EF4-FFF2-40B4-BE49-F238E27FC236}">
                <a16:creationId xmlns:a16="http://schemas.microsoft.com/office/drawing/2014/main" id="{38E8A9A3-4E06-4F06-8888-8C6C47573EAF}"/>
              </a:ext>
            </a:extLst>
          </p:cNvPr>
          <p:cNvPicPr>
            <a:picLocks noChangeAspect="1" noChangeArrowheads="1"/>
          </p:cNvPicPr>
          <p:nvPr>
            <p:custDataLst>
              <p:tags r:id="rId1"/>
            </p:custDataLst>
          </p:nvPr>
        </p:nvPicPr>
        <p:blipFill>
          <a:blip r:embed="rId7">
            <a:extLst>
              <a:ext uri="{28A0092B-C50C-407E-A947-70E740481C1C}">
                <a14:useLocalDpi xmlns:a14="http://schemas.microsoft.com/office/drawing/2010/main" val="0"/>
              </a:ext>
            </a:extLst>
          </a:blip>
          <a:srcRect/>
          <a:stretch>
            <a:fillRect/>
          </a:stretch>
        </p:blipFill>
        <p:spPr bwMode="auto">
          <a:xfrm>
            <a:off x="39688"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0483" name="TextBox 4">
            <a:extLst>
              <a:ext uri="{FF2B5EF4-FFF2-40B4-BE49-F238E27FC236}">
                <a16:creationId xmlns:a16="http://schemas.microsoft.com/office/drawing/2014/main" id="{6EC197CC-FC11-4ED1-B4F6-331708B7FF0A}"/>
              </a:ext>
            </a:extLst>
          </p:cNvPr>
          <p:cNvSpPr txBox="1">
            <a:spLocks noChangeArrowheads="1"/>
          </p:cNvSpPr>
          <p:nvPr>
            <p:custDataLst>
              <p:tags r:id="rId2"/>
            </p:custDataLst>
          </p:nvPr>
        </p:nvSpPr>
        <p:spPr bwMode="auto">
          <a:xfrm>
            <a:off x="215900" y="2522538"/>
            <a:ext cx="8737600" cy="266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342900" indent="-34290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lvl="1">
              <a:lnSpc>
                <a:spcPct val="150000"/>
              </a:lnSpc>
              <a:spcBef>
                <a:spcPct val="0"/>
              </a:spcBef>
              <a:buFont typeface="Arial" panose="020B0604020202020204" pitchFamily="34" charset="0"/>
              <a:buChar char="•"/>
            </a:pPr>
            <a:r>
              <a:rPr lang="en-US" altLang="en-US" sz="2000" b="1">
                <a:cs typeface="Times New Roman" panose="02020603050405020304" pitchFamily="18" charset="0"/>
              </a:rPr>
              <a:t>The same operation behave differently for different classes</a:t>
            </a:r>
          </a:p>
          <a:p>
            <a:pPr lvl="1">
              <a:spcBef>
                <a:spcPct val="0"/>
              </a:spcBef>
              <a:buFont typeface="Arial" panose="020B0604020202020204" pitchFamily="34" charset="0"/>
              <a:buChar char="•"/>
            </a:pPr>
            <a:r>
              <a:rPr lang="en-US" altLang="en-US" sz="2000" b="1">
                <a:cs typeface="Calibri" panose="020F0502020204030204" pitchFamily="34" charset="0"/>
              </a:rPr>
              <a:t>Polymorphism means “many forms”. Polymorphic operations have many implementations. This is well illustrated by the Figure. polymorphism means objects of different classes have operations with the same signature but different implementations.</a:t>
            </a:r>
          </a:p>
          <a:p>
            <a:pPr lvl="1">
              <a:lnSpc>
                <a:spcPct val="150000"/>
              </a:lnSpc>
              <a:spcBef>
                <a:spcPct val="0"/>
              </a:spcBef>
              <a:buFont typeface="Arial" panose="020B0604020202020204" pitchFamily="34" charset="0"/>
              <a:buChar char="•"/>
            </a:pPr>
            <a:endParaRPr lang="en-US" altLang="en-US" sz="2000" b="1">
              <a:cs typeface="Calibri" panose="020F0502020204030204" pitchFamily="34" charset="0"/>
            </a:endParaRPr>
          </a:p>
          <a:p>
            <a:pPr>
              <a:lnSpc>
                <a:spcPct val="150000"/>
              </a:lnSpc>
              <a:spcBef>
                <a:spcPct val="0"/>
              </a:spcBef>
              <a:buFontTx/>
              <a:buNone/>
            </a:pPr>
            <a:endParaRPr lang="en-US" altLang="en-US" sz="2000" b="1">
              <a:cs typeface="Times New Roman" panose="02020603050405020304" pitchFamily="18" charset="0"/>
            </a:endParaRPr>
          </a:p>
        </p:txBody>
      </p:sp>
      <p:sp>
        <p:nvSpPr>
          <p:cNvPr id="20484" name="Rectangle 7">
            <a:extLst>
              <a:ext uri="{FF2B5EF4-FFF2-40B4-BE49-F238E27FC236}">
                <a16:creationId xmlns:a16="http://schemas.microsoft.com/office/drawing/2014/main" id="{C47E293F-128F-4F1A-A1A7-089A27716807}"/>
              </a:ext>
            </a:extLst>
          </p:cNvPr>
          <p:cNvSpPr>
            <a:spLocks noChangeArrowheads="1"/>
          </p:cNvSpPr>
          <p:nvPr>
            <p:custDataLst>
              <p:tags r:id="rId3"/>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20485" name="TextBox 6">
            <a:extLst>
              <a:ext uri="{FF2B5EF4-FFF2-40B4-BE49-F238E27FC236}">
                <a16:creationId xmlns:a16="http://schemas.microsoft.com/office/drawing/2014/main" id="{BCC15B3B-8D32-4B06-AE91-B794E1A07A43}"/>
              </a:ext>
            </a:extLst>
          </p:cNvPr>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 typeface="Arial" panose="020B0604020202020204" pitchFamily="34" charset="0"/>
              <a:buNone/>
            </a:pPr>
            <a:r>
              <a:rPr lang="en-US" altLang="en-US" sz="3000" b="1">
                <a:solidFill>
                  <a:schemeClr val="bg1"/>
                </a:solidFill>
                <a:cs typeface="Times New Roman" panose="02020603050405020304" pitchFamily="18" charset="0"/>
              </a:rPr>
              <a:t>What is Polymorphism?</a:t>
            </a:r>
            <a:r>
              <a:rPr lang="en-US" altLang="en-US" sz="2800"/>
              <a:t> </a:t>
            </a:r>
            <a:endParaRPr lang="en-US" altLang="en-US" sz="3000" b="1">
              <a:solidFill>
                <a:schemeClr val="bg1"/>
              </a:solidFill>
              <a:cs typeface="Times New Roman" panose="02020603050405020304" pitchFamily="18" charset="0"/>
            </a:endParaRPr>
          </a:p>
        </p:txBody>
      </p:sp>
      <p:sp>
        <p:nvSpPr>
          <p:cNvPr id="20486" name="Rectangle 16">
            <a:extLst>
              <a:ext uri="{FF2B5EF4-FFF2-40B4-BE49-F238E27FC236}">
                <a16:creationId xmlns:a16="http://schemas.microsoft.com/office/drawing/2014/main" id="{920186CF-D769-4A65-B35C-0878E1E61A1F}"/>
              </a:ext>
            </a:extLst>
          </p:cNvPr>
          <p:cNvSpPr>
            <a:spLocks noChangeArrowheads="1"/>
          </p:cNvSpPr>
          <p:nvPr>
            <p:custDataLst>
              <p:tags r:id="rId5"/>
            </p:custDataLst>
          </p:nvPr>
        </p:nvSpPr>
        <p:spPr bwMode="auto">
          <a:xfrm flipH="1">
            <a:off x="6564313" y="6072188"/>
            <a:ext cx="46037" cy="214312"/>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pic>
        <p:nvPicPr>
          <p:cNvPr id="20487" name="Audio 1">
            <a:hlinkClick r:id="" action="ppaction://media"/>
            <a:extLst>
              <a:ext uri="{FF2B5EF4-FFF2-40B4-BE49-F238E27FC236}">
                <a16:creationId xmlns:a16="http://schemas.microsoft.com/office/drawing/2014/main" id="{F0995A8E-80A2-4051-9257-8CC88E31569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8" name="Picture 2">
            <a:extLst>
              <a:ext uri="{FF2B5EF4-FFF2-40B4-BE49-F238E27FC236}">
                <a16:creationId xmlns:a16="http://schemas.microsoft.com/office/drawing/2014/main" id="{20B686EF-0EE9-4CFE-A399-8D59E3CB8E5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85950" y="4411663"/>
            <a:ext cx="5372100"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81566"/>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C:\Users\parul\Desktop\Digital Learning Content.png">
            <a:extLst>
              <a:ext uri="{FF2B5EF4-FFF2-40B4-BE49-F238E27FC236}">
                <a16:creationId xmlns:a16="http://schemas.microsoft.com/office/drawing/2014/main" id="{481FBE4C-BFF9-4C39-B12D-58B00CEE8460}"/>
              </a:ext>
            </a:extLst>
          </p:cNvPr>
          <p:cNvPicPr>
            <a:picLocks noChangeAspect="1" noChangeArrowheads="1"/>
          </p:cNvPicPr>
          <p:nvPr>
            <p:custDataLst>
              <p:tags r:id="rId1"/>
            </p:custDataLst>
          </p:nvPr>
        </p:nvPicPr>
        <p:blipFill>
          <a:blip r:embed="rId8">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1507" name="TextBox 4">
            <a:extLst>
              <a:ext uri="{FF2B5EF4-FFF2-40B4-BE49-F238E27FC236}">
                <a16:creationId xmlns:a16="http://schemas.microsoft.com/office/drawing/2014/main" id="{2D531855-CD1D-4768-AF2D-3EC96D2E6631}"/>
              </a:ext>
            </a:extLst>
          </p:cNvPr>
          <p:cNvSpPr txBox="1">
            <a:spLocks noChangeArrowheads="1"/>
          </p:cNvSpPr>
          <p:nvPr>
            <p:custDataLst>
              <p:tags r:id="rId2"/>
            </p:custDataLst>
          </p:nvPr>
        </p:nvSpPr>
        <p:spPr bwMode="auto">
          <a:xfrm>
            <a:off x="190500" y="2308225"/>
            <a:ext cx="87376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marL="0" lvl="1">
              <a:lnSpc>
                <a:spcPct val="150000"/>
              </a:lnSpc>
              <a:spcBef>
                <a:spcPct val="0"/>
              </a:spcBef>
              <a:buFont typeface="Arial" panose="020B0604020202020204" pitchFamily="34" charset="0"/>
              <a:buNone/>
            </a:pPr>
            <a:r>
              <a:rPr lang="en-US" altLang="en-US" sz="2000" b="1">
                <a:cs typeface="Times New Roman" panose="02020603050405020304" pitchFamily="18" charset="0"/>
              </a:rPr>
              <a:t>• Encapsulation refers to the bundling with the strategies that operate that data, or the limiting of direct access to a number of Associate in Nursing object's parts.</a:t>
            </a:r>
          </a:p>
          <a:p>
            <a:pPr marL="0" lvl="1">
              <a:lnSpc>
                <a:spcPct val="150000"/>
              </a:lnSpc>
              <a:spcBef>
                <a:spcPct val="0"/>
              </a:spcBef>
              <a:buFont typeface="Arial" panose="020B0604020202020204" pitchFamily="34" charset="0"/>
              <a:buNone/>
            </a:pPr>
            <a:endParaRPr lang="en-US" altLang="en-US" sz="2000" b="1">
              <a:cs typeface="Times New Roman" panose="02020603050405020304" pitchFamily="18" charset="0"/>
            </a:endParaRPr>
          </a:p>
          <a:p>
            <a:pPr>
              <a:lnSpc>
                <a:spcPct val="150000"/>
              </a:lnSpc>
              <a:spcBef>
                <a:spcPct val="0"/>
              </a:spcBef>
              <a:buFontTx/>
              <a:buNone/>
            </a:pPr>
            <a:endParaRPr lang="en-US" altLang="en-US" sz="2000" b="1">
              <a:cs typeface="Times New Roman" panose="02020603050405020304" pitchFamily="18" charset="0"/>
            </a:endParaRPr>
          </a:p>
        </p:txBody>
      </p:sp>
      <p:sp>
        <p:nvSpPr>
          <p:cNvPr id="21508" name="Rectangle 7">
            <a:extLst>
              <a:ext uri="{FF2B5EF4-FFF2-40B4-BE49-F238E27FC236}">
                <a16:creationId xmlns:a16="http://schemas.microsoft.com/office/drawing/2014/main" id="{B02CA9DA-6CA0-40F8-86B0-958FC593CA82}"/>
              </a:ext>
            </a:extLst>
          </p:cNvPr>
          <p:cNvSpPr>
            <a:spLocks noChangeArrowheads="1"/>
          </p:cNvSpPr>
          <p:nvPr>
            <p:custDataLst>
              <p:tags r:id="rId3"/>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21509" name="TextBox 6">
            <a:extLst>
              <a:ext uri="{FF2B5EF4-FFF2-40B4-BE49-F238E27FC236}">
                <a16:creationId xmlns:a16="http://schemas.microsoft.com/office/drawing/2014/main" id="{3B33C353-8183-4593-A7AA-65E15C3C5BFF}"/>
              </a:ext>
            </a:extLst>
          </p:cNvPr>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 typeface="Arial" panose="020B0604020202020204" pitchFamily="34" charset="0"/>
              <a:buNone/>
            </a:pPr>
            <a:r>
              <a:rPr lang="en-US" altLang="en-US" sz="3000" b="1">
                <a:solidFill>
                  <a:schemeClr val="bg1"/>
                </a:solidFill>
                <a:cs typeface="Times New Roman" panose="02020603050405020304" pitchFamily="18" charset="0"/>
              </a:rPr>
              <a:t>What is Encapsulation?</a:t>
            </a:r>
            <a:r>
              <a:rPr lang="en-US" altLang="en-US" sz="2800"/>
              <a:t> </a:t>
            </a:r>
            <a:endParaRPr lang="en-US" altLang="en-US" sz="3000" b="1">
              <a:solidFill>
                <a:schemeClr val="bg1"/>
              </a:solidFill>
              <a:cs typeface="Times New Roman" panose="02020603050405020304" pitchFamily="18" charset="0"/>
            </a:endParaRPr>
          </a:p>
        </p:txBody>
      </p:sp>
      <p:sp>
        <p:nvSpPr>
          <p:cNvPr id="21510" name="TextBox 13">
            <a:extLst>
              <a:ext uri="{FF2B5EF4-FFF2-40B4-BE49-F238E27FC236}">
                <a16:creationId xmlns:a16="http://schemas.microsoft.com/office/drawing/2014/main" id="{83B9168C-1A4E-4018-9FCB-8CD07E0D95D9}"/>
              </a:ext>
            </a:extLst>
          </p:cNvPr>
          <p:cNvSpPr>
            <a:spLocks noChangeArrowheads="1"/>
          </p:cNvSpPr>
          <p:nvPr>
            <p:custDataLst>
              <p:tags r:id="rId5"/>
            </p:custDataLst>
          </p:nvPr>
        </p:nvSpPr>
        <p:spPr bwMode="auto">
          <a:xfrm>
            <a:off x="6008688" y="5716588"/>
            <a:ext cx="11112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US" altLang="en-US" sz="800"/>
          </a:p>
        </p:txBody>
      </p:sp>
      <p:sp>
        <p:nvSpPr>
          <p:cNvPr id="21511" name="Rectangle 16">
            <a:extLst>
              <a:ext uri="{FF2B5EF4-FFF2-40B4-BE49-F238E27FC236}">
                <a16:creationId xmlns:a16="http://schemas.microsoft.com/office/drawing/2014/main" id="{990F07EB-AC46-49CD-8D92-6AF1ADD2CF88}"/>
              </a:ext>
            </a:extLst>
          </p:cNvPr>
          <p:cNvSpPr>
            <a:spLocks noChangeArrowheads="1"/>
          </p:cNvSpPr>
          <p:nvPr>
            <p:custDataLst>
              <p:tags r:id="rId6"/>
            </p:custDataLst>
          </p:nvPr>
        </p:nvSpPr>
        <p:spPr bwMode="auto">
          <a:xfrm flipH="1">
            <a:off x="6564313" y="6072188"/>
            <a:ext cx="46037" cy="214312"/>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pic>
        <p:nvPicPr>
          <p:cNvPr id="21512" name="Audio 1">
            <a:hlinkClick r:id="" action="ppaction://media"/>
            <a:extLst>
              <a:ext uri="{FF2B5EF4-FFF2-40B4-BE49-F238E27FC236}">
                <a16:creationId xmlns:a16="http://schemas.microsoft.com/office/drawing/2014/main" id="{062714E8-5891-4A38-85CB-BA3829C5847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3" name="Picture 3">
            <a:extLst>
              <a:ext uri="{FF2B5EF4-FFF2-40B4-BE49-F238E27FC236}">
                <a16:creationId xmlns:a16="http://schemas.microsoft.com/office/drawing/2014/main" id="{092965CB-B7B7-4315-AA2A-E981F3C95E0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87450" y="3565525"/>
            <a:ext cx="6210300" cy="239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81566"/>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0.03.14"/>
  <p:tag name="AS_TITLE" val="Aspose.Slides for .NET 2.0"/>
  <p:tag name="AS_VERSION" val="20.3"/>
</p:tagLst>
</file>

<file path=ppt/tags/tag10.xml><?xml version="1.0" encoding="utf-8"?>
<p:tagLst xmlns:a="http://schemas.openxmlformats.org/drawingml/2006/main" xmlns:r="http://schemas.openxmlformats.org/officeDocument/2006/relationships" xmlns:p="http://schemas.openxmlformats.org/presentationml/2006/main">
  <p:tag name="AS_UNIQUEID" val="45"/>
</p:tagLst>
</file>

<file path=ppt/tags/tag100.xml><?xml version="1.0" encoding="utf-8"?>
<p:tagLst xmlns:a="http://schemas.openxmlformats.org/drawingml/2006/main" xmlns:r="http://schemas.openxmlformats.org/officeDocument/2006/relationships" xmlns:p="http://schemas.openxmlformats.org/presentationml/2006/main">
  <p:tag name="AS_UNIQUEID" val="52"/>
</p:tagLst>
</file>

<file path=ppt/tags/tag101.xml><?xml version="1.0" encoding="utf-8"?>
<p:tagLst xmlns:a="http://schemas.openxmlformats.org/drawingml/2006/main" xmlns:r="http://schemas.openxmlformats.org/officeDocument/2006/relationships" xmlns:p="http://schemas.openxmlformats.org/presentationml/2006/main">
  <p:tag name="AS_UNIQUEID" val="53"/>
</p:tagLst>
</file>

<file path=ppt/tags/tag102.xml><?xml version="1.0" encoding="utf-8"?>
<p:tagLst xmlns:a="http://schemas.openxmlformats.org/drawingml/2006/main" xmlns:r="http://schemas.openxmlformats.org/officeDocument/2006/relationships" xmlns:p="http://schemas.openxmlformats.org/presentationml/2006/main">
  <p:tag name="AS_UNIQUEID" val="58"/>
</p:tagLst>
</file>

<file path=ppt/tags/tag103.xml><?xml version="1.0" encoding="utf-8"?>
<p:tagLst xmlns:a="http://schemas.openxmlformats.org/drawingml/2006/main" xmlns:r="http://schemas.openxmlformats.org/officeDocument/2006/relationships" xmlns:p="http://schemas.openxmlformats.org/presentationml/2006/main">
  <p:tag name="AS_UNIQUEID" val="49"/>
</p:tagLst>
</file>

<file path=ppt/tags/tag104.xml><?xml version="1.0" encoding="utf-8"?>
<p:tagLst xmlns:a="http://schemas.openxmlformats.org/drawingml/2006/main" xmlns:r="http://schemas.openxmlformats.org/officeDocument/2006/relationships" xmlns:p="http://schemas.openxmlformats.org/presentationml/2006/main">
  <p:tag name="AS_UNIQUEID" val="51"/>
</p:tagLst>
</file>

<file path=ppt/tags/tag105.xml><?xml version="1.0" encoding="utf-8"?>
<p:tagLst xmlns:a="http://schemas.openxmlformats.org/drawingml/2006/main" xmlns:r="http://schemas.openxmlformats.org/officeDocument/2006/relationships" xmlns:p="http://schemas.openxmlformats.org/presentationml/2006/main">
  <p:tag name="AS_UNIQUEID" val="52"/>
</p:tagLst>
</file>

<file path=ppt/tags/tag106.xml><?xml version="1.0" encoding="utf-8"?>
<p:tagLst xmlns:a="http://schemas.openxmlformats.org/drawingml/2006/main" xmlns:r="http://schemas.openxmlformats.org/officeDocument/2006/relationships" xmlns:p="http://schemas.openxmlformats.org/presentationml/2006/main">
  <p:tag name="AS_UNIQUEID" val="53"/>
</p:tagLst>
</file>

<file path=ppt/tags/tag107.xml><?xml version="1.0" encoding="utf-8"?>
<p:tagLst xmlns:a="http://schemas.openxmlformats.org/drawingml/2006/main" xmlns:r="http://schemas.openxmlformats.org/officeDocument/2006/relationships" xmlns:p="http://schemas.openxmlformats.org/presentationml/2006/main">
  <p:tag name="AS_UNIQUEID" val="58"/>
</p:tagLst>
</file>

<file path=ppt/tags/tag108.xml><?xml version="1.0" encoding="utf-8"?>
<p:tagLst xmlns:a="http://schemas.openxmlformats.org/drawingml/2006/main" xmlns:r="http://schemas.openxmlformats.org/officeDocument/2006/relationships" xmlns:p="http://schemas.openxmlformats.org/presentationml/2006/main">
  <p:tag name="AS_UNIQUEID" val="59"/>
</p:tagLst>
</file>

<file path=ppt/tags/tag109.xml><?xml version="1.0" encoding="utf-8"?>
<p:tagLst xmlns:a="http://schemas.openxmlformats.org/drawingml/2006/main" xmlns:r="http://schemas.openxmlformats.org/officeDocument/2006/relationships" xmlns:p="http://schemas.openxmlformats.org/presentationml/2006/main">
  <p:tag name="AS_UNIQUEID" val="60"/>
</p:tagLst>
</file>

<file path=ppt/tags/tag11.xml><?xml version="1.0" encoding="utf-8"?>
<p:tagLst xmlns:a="http://schemas.openxmlformats.org/drawingml/2006/main" xmlns:r="http://schemas.openxmlformats.org/officeDocument/2006/relationships" xmlns:p="http://schemas.openxmlformats.org/presentationml/2006/main">
  <p:tag name="AS_UNIQUEID" val="46"/>
</p:tagLst>
</file>

<file path=ppt/tags/tag110.xml><?xml version="1.0" encoding="utf-8"?>
<p:tagLst xmlns:a="http://schemas.openxmlformats.org/drawingml/2006/main" xmlns:r="http://schemas.openxmlformats.org/officeDocument/2006/relationships" xmlns:p="http://schemas.openxmlformats.org/presentationml/2006/main">
  <p:tag name="AS_UNIQUEID" val="61"/>
</p:tagLst>
</file>

<file path=ppt/tags/tag111.xml><?xml version="1.0" encoding="utf-8"?>
<p:tagLst xmlns:a="http://schemas.openxmlformats.org/drawingml/2006/main" xmlns:r="http://schemas.openxmlformats.org/officeDocument/2006/relationships" xmlns:p="http://schemas.openxmlformats.org/presentationml/2006/main">
  <p:tag name="AS_UNIQUEID" val="62"/>
</p:tagLst>
</file>

<file path=ppt/tags/tag112.xml><?xml version="1.0" encoding="utf-8"?>
<p:tagLst xmlns:a="http://schemas.openxmlformats.org/drawingml/2006/main" xmlns:r="http://schemas.openxmlformats.org/officeDocument/2006/relationships" xmlns:p="http://schemas.openxmlformats.org/presentationml/2006/main">
  <p:tag name="AS_UNIQUEID" val="64"/>
</p:tagLst>
</file>

<file path=ppt/tags/tag113.xml><?xml version="1.0" encoding="utf-8"?>
<p:tagLst xmlns:a="http://schemas.openxmlformats.org/drawingml/2006/main" xmlns:r="http://schemas.openxmlformats.org/officeDocument/2006/relationships" xmlns:p="http://schemas.openxmlformats.org/presentationml/2006/main">
  <p:tag name="AS_UNIQUEID" val="49"/>
</p:tagLst>
</file>

<file path=ppt/tags/tag114.xml><?xml version="1.0" encoding="utf-8"?>
<p:tagLst xmlns:a="http://schemas.openxmlformats.org/drawingml/2006/main" xmlns:r="http://schemas.openxmlformats.org/officeDocument/2006/relationships" xmlns:p="http://schemas.openxmlformats.org/presentationml/2006/main">
  <p:tag name="AS_UNIQUEID" val="51"/>
</p:tagLst>
</file>

<file path=ppt/tags/tag115.xml><?xml version="1.0" encoding="utf-8"?>
<p:tagLst xmlns:a="http://schemas.openxmlformats.org/drawingml/2006/main" xmlns:r="http://schemas.openxmlformats.org/officeDocument/2006/relationships" xmlns:p="http://schemas.openxmlformats.org/presentationml/2006/main">
  <p:tag name="AS_UNIQUEID" val="52"/>
</p:tagLst>
</file>

<file path=ppt/tags/tag116.xml><?xml version="1.0" encoding="utf-8"?>
<p:tagLst xmlns:a="http://schemas.openxmlformats.org/drawingml/2006/main" xmlns:r="http://schemas.openxmlformats.org/officeDocument/2006/relationships" xmlns:p="http://schemas.openxmlformats.org/presentationml/2006/main">
  <p:tag name="AS_UNIQUEID" val="53"/>
</p:tagLst>
</file>

<file path=ppt/tags/tag117.xml><?xml version="1.0" encoding="utf-8"?>
<p:tagLst xmlns:a="http://schemas.openxmlformats.org/drawingml/2006/main" xmlns:r="http://schemas.openxmlformats.org/officeDocument/2006/relationships" xmlns:p="http://schemas.openxmlformats.org/presentationml/2006/main">
  <p:tag name="AS_UNIQUEID" val="57"/>
</p:tagLst>
</file>

<file path=ppt/tags/tag118.xml><?xml version="1.0" encoding="utf-8"?>
<p:tagLst xmlns:a="http://schemas.openxmlformats.org/drawingml/2006/main" xmlns:r="http://schemas.openxmlformats.org/officeDocument/2006/relationships" xmlns:p="http://schemas.openxmlformats.org/presentationml/2006/main">
  <p:tag name="AS_UNIQUEID" val="58"/>
</p:tagLst>
</file>

<file path=ppt/tags/tag119.xml><?xml version="1.0" encoding="utf-8"?>
<p:tagLst xmlns:a="http://schemas.openxmlformats.org/drawingml/2006/main" xmlns:r="http://schemas.openxmlformats.org/officeDocument/2006/relationships" xmlns:p="http://schemas.openxmlformats.org/presentationml/2006/main">
  <p:tag name="AS_UNIQUEID" val="60"/>
</p:tagLst>
</file>

<file path=ppt/tags/tag12.xml><?xml version="1.0" encoding="utf-8"?>
<p:tagLst xmlns:a="http://schemas.openxmlformats.org/drawingml/2006/main" xmlns:r="http://schemas.openxmlformats.org/officeDocument/2006/relationships" xmlns:p="http://schemas.openxmlformats.org/presentationml/2006/main">
  <p:tag name="AS_UNIQUEID" val="47"/>
</p:tagLst>
</file>

<file path=ppt/tags/tag120.xml><?xml version="1.0" encoding="utf-8"?>
<p:tagLst xmlns:a="http://schemas.openxmlformats.org/drawingml/2006/main" xmlns:r="http://schemas.openxmlformats.org/officeDocument/2006/relationships" xmlns:p="http://schemas.openxmlformats.org/presentationml/2006/main">
  <p:tag name="AS_UNIQUEID" val="49"/>
</p:tagLst>
</file>

<file path=ppt/tags/tag121.xml><?xml version="1.0" encoding="utf-8"?>
<p:tagLst xmlns:a="http://schemas.openxmlformats.org/drawingml/2006/main" xmlns:r="http://schemas.openxmlformats.org/officeDocument/2006/relationships" xmlns:p="http://schemas.openxmlformats.org/presentationml/2006/main">
  <p:tag name="AS_UNIQUEID" val="51"/>
</p:tagLst>
</file>

<file path=ppt/tags/tag122.xml><?xml version="1.0" encoding="utf-8"?>
<p:tagLst xmlns:a="http://schemas.openxmlformats.org/drawingml/2006/main" xmlns:r="http://schemas.openxmlformats.org/officeDocument/2006/relationships" xmlns:p="http://schemas.openxmlformats.org/presentationml/2006/main">
  <p:tag name="AS_UNIQUEID" val="52"/>
</p:tagLst>
</file>

<file path=ppt/tags/tag123.xml><?xml version="1.0" encoding="utf-8"?>
<p:tagLst xmlns:a="http://schemas.openxmlformats.org/drawingml/2006/main" xmlns:r="http://schemas.openxmlformats.org/officeDocument/2006/relationships" xmlns:p="http://schemas.openxmlformats.org/presentationml/2006/main">
  <p:tag name="AS_UNIQUEID" val="53"/>
</p:tagLst>
</file>

<file path=ppt/tags/tag124.xml><?xml version="1.0" encoding="utf-8"?>
<p:tagLst xmlns:a="http://schemas.openxmlformats.org/drawingml/2006/main" xmlns:r="http://schemas.openxmlformats.org/officeDocument/2006/relationships" xmlns:p="http://schemas.openxmlformats.org/presentationml/2006/main">
  <p:tag name="AS_UNIQUEID" val="57"/>
</p:tagLst>
</file>

<file path=ppt/tags/tag125.xml><?xml version="1.0" encoding="utf-8"?>
<p:tagLst xmlns:a="http://schemas.openxmlformats.org/drawingml/2006/main" xmlns:r="http://schemas.openxmlformats.org/officeDocument/2006/relationships" xmlns:p="http://schemas.openxmlformats.org/presentationml/2006/main">
  <p:tag name="AS_UNIQUEID" val="58"/>
</p:tagLst>
</file>

<file path=ppt/tags/tag126.xml><?xml version="1.0" encoding="utf-8"?>
<p:tagLst xmlns:a="http://schemas.openxmlformats.org/drawingml/2006/main" xmlns:r="http://schemas.openxmlformats.org/officeDocument/2006/relationships" xmlns:p="http://schemas.openxmlformats.org/presentationml/2006/main">
  <p:tag name="AS_UNIQUEID" val="60"/>
</p:tagLst>
</file>

<file path=ppt/tags/tag127.xml><?xml version="1.0" encoding="utf-8"?>
<p:tagLst xmlns:a="http://schemas.openxmlformats.org/drawingml/2006/main" xmlns:r="http://schemas.openxmlformats.org/officeDocument/2006/relationships" xmlns:p="http://schemas.openxmlformats.org/presentationml/2006/main">
  <p:tag name="AS_UNIQUEID" val="49"/>
</p:tagLst>
</file>

<file path=ppt/tags/tag128.xml><?xml version="1.0" encoding="utf-8"?>
<p:tagLst xmlns:a="http://schemas.openxmlformats.org/drawingml/2006/main" xmlns:r="http://schemas.openxmlformats.org/officeDocument/2006/relationships" xmlns:p="http://schemas.openxmlformats.org/presentationml/2006/main">
  <p:tag name="AS_UNIQUEID" val="51"/>
</p:tagLst>
</file>

<file path=ppt/tags/tag129.xml><?xml version="1.0" encoding="utf-8"?>
<p:tagLst xmlns:a="http://schemas.openxmlformats.org/drawingml/2006/main" xmlns:r="http://schemas.openxmlformats.org/officeDocument/2006/relationships" xmlns:p="http://schemas.openxmlformats.org/presentationml/2006/main">
  <p:tag name="AS_UNIQUEID" val="52"/>
</p:tagLst>
</file>

<file path=ppt/tags/tag13.xml><?xml version="1.0" encoding="utf-8"?>
<p:tagLst xmlns:a="http://schemas.openxmlformats.org/drawingml/2006/main" xmlns:r="http://schemas.openxmlformats.org/officeDocument/2006/relationships" xmlns:p="http://schemas.openxmlformats.org/presentationml/2006/main">
  <p:tag name="AS_UNIQUEID" val="48"/>
</p:tagLst>
</file>

<file path=ppt/tags/tag130.xml><?xml version="1.0" encoding="utf-8"?>
<p:tagLst xmlns:a="http://schemas.openxmlformats.org/drawingml/2006/main" xmlns:r="http://schemas.openxmlformats.org/officeDocument/2006/relationships" xmlns:p="http://schemas.openxmlformats.org/presentationml/2006/main">
  <p:tag name="AS_UNIQUEID" val="53"/>
</p:tagLst>
</file>

<file path=ppt/tags/tag131.xml><?xml version="1.0" encoding="utf-8"?>
<p:tagLst xmlns:a="http://schemas.openxmlformats.org/drawingml/2006/main" xmlns:r="http://schemas.openxmlformats.org/officeDocument/2006/relationships" xmlns:p="http://schemas.openxmlformats.org/presentationml/2006/main">
  <p:tag name="AS_UNIQUEID" val="57"/>
</p:tagLst>
</file>

<file path=ppt/tags/tag132.xml><?xml version="1.0" encoding="utf-8"?>
<p:tagLst xmlns:a="http://schemas.openxmlformats.org/drawingml/2006/main" xmlns:r="http://schemas.openxmlformats.org/officeDocument/2006/relationships" xmlns:p="http://schemas.openxmlformats.org/presentationml/2006/main">
  <p:tag name="AS_UNIQUEID" val="58"/>
</p:tagLst>
</file>

<file path=ppt/tags/tag133.xml><?xml version="1.0" encoding="utf-8"?>
<p:tagLst xmlns:a="http://schemas.openxmlformats.org/drawingml/2006/main" xmlns:r="http://schemas.openxmlformats.org/officeDocument/2006/relationships" xmlns:p="http://schemas.openxmlformats.org/presentationml/2006/main">
  <p:tag name="AS_UNIQUEID" val="60"/>
</p:tagLst>
</file>

<file path=ppt/tags/tag134.xml><?xml version="1.0" encoding="utf-8"?>
<p:tagLst xmlns:a="http://schemas.openxmlformats.org/drawingml/2006/main" xmlns:r="http://schemas.openxmlformats.org/officeDocument/2006/relationships" xmlns:p="http://schemas.openxmlformats.org/presentationml/2006/main">
  <p:tag name="AS_UNIQUEID" val="74"/>
</p:tagLst>
</file>

<file path=ppt/tags/tag135.xml><?xml version="1.0" encoding="utf-8"?>
<p:tagLst xmlns:a="http://schemas.openxmlformats.org/drawingml/2006/main" xmlns:r="http://schemas.openxmlformats.org/officeDocument/2006/relationships" xmlns:p="http://schemas.openxmlformats.org/presentationml/2006/main">
  <p:tag name="AS_UNIQUEID" val="75"/>
</p:tagLst>
</file>

<file path=ppt/tags/tag136.xml><?xml version="1.0" encoding="utf-8"?>
<p:tagLst xmlns:a="http://schemas.openxmlformats.org/drawingml/2006/main" xmlns:r="http://schemas.openxmlformats.org/officeDocument/2006/relationships" xmlns:p="http://schemas.openxmlformats.org/presentationml/2006/main">
  <p:tag name="AS_UNIQUEID" val="76"/>
</p:tagLst>
</file>

<file path=ppt/tags/tag137.xml><?xml version="1.0" encoding="utf-8"?>
<p:tagLst xmlns:a="http://schemas.openxmlformats.org/drawingml/2006/main" xmlns:r="http://schemas.openxmlformats.org/officeDocument/2006/relationships" xmlns:p="http://schemas.openxmlformats.org/presentationml/2006/main">
  <p:tag name="AS_UNIQUEID" val="77"/>
</p:tagLst>
</file>

<file path=ppt/tags/tag138.xml><?xml version="1.0" encoding="utf-8"?>
<p:tagLst xmlns:a="http://schemas.openxmlformats.org/drawingml/2006/main" xmlns:r="http://schemas.openxmlformats.org/officeDocument/2006/relationships" xmlns:p="http://schemas.openxmlformats.org/presentationml/2006/main">
  <p:tag name="AS_UNIQUEID" val="78"/>
</p:tagLst>
</file>

<file path=ppt/tags/tag139.xml><?xml version="1.0" encoding="utf-8"?>
<p:tagLst xmlns:a="http://schemas.openxmlformats.org/drawingml/2006/main" xmlns:r="http://schemas.openxmlformats.org/officeDocument/2006/relationships" xmlns:p="http://schemas.openxmlformats.org/presentationml/2006/main">
  <p:tag name="AS_UNIQUEID" val="92"/>
</p:tagLst>
</file>

<file path=ppt/tags/tag14.xml><?xml version="1.0" encoding="utf-8"?>
<p:tagLst xmlns:a="http://schemas.openxmlformats.org/drawingml/2006/main" xmlns:r="http://schemas.openxmlformats.org/officeDocument/2006/relationships" xmlns:p="http://schemas.openxmlformats.org/presentationml/2006/main">
  <p:tag name="AS_UNIQUEID" val="49"/>
</p:tagLst>
</file>

<file path=ppt/tags/tag140.xml><?xml version="1.0" encoding="utf-8"?>
<p:tagLst xmlns:a="http://schemas.openxmlformats.org/drawingml/2006/main" xmlns:r="http://schemas.openxmlformats.org/officeDocument/2006/relationships" xmlns:p="http://schemas.openxmlformats.org/presentationml/2006/main">
  <p:tag name="AS_UNIQUEID" val="93"/>
</p:tagLst>
</file>

<file path=ppt/tags/tag141.xml><?xml version="1.0" encoding="utf-8"?>
<p:tagLst xmlns:a="http://schemas.openxmlformats.org/drawingml/2006/main" xmlns:r="http://schemas.openxmlformats.org/officeDocument/2006/relationships" xmlns:p="http://schemas.openxmlformats.org/presentationml/2006/main">
  <p:tag name="AS_UNIQUEID" val="94"/>
</p:tagLst>
</file>

<file path=ppt/tags/tag142.xml><?xml version="1.0" encoding="utf-8"?>
<p:tagLst xmlns:a="http://schemas.openxmlformats.org/drawingml/2006/main" xmlns:r="http://schemas.openxmlformats.org/officeDocument/2006/relationships" xmlns:p="http://schemas.openxmlformats.org/presentationml/2006/main">
  <p:tag name="AS_UNIQUEID" val="95"/>
</p:tagLst>
</file>

<file path=ppt/tags/tag143.xml><?xml version="1.0" encoding="utf-8"?>
<p:tagLst xmlns:a="http://schemas.openxmlformats.org/drawingml/2006/main" xmlns:r="http://schemas.openxmlformats.org/officeDocument/2006/relationships" xmlns:p="http://schemas.openxmlformats.org/presentationml/2006/main">
  <p:tag name="AS_UNIQUEID" val="96"/>
</p:tagLst>
</file>

<file path=ppt/tags/tag144.xml><?xml version="1.0" encoding="utf-8"?>
<p:tagLst xmlns:a="http://schemas.openxmlformats.org/drawingml/2006/main" xmlns:r="http://schemas.openxmlformats.org/officeDocument/2006/relationships" xmlns:p="http://schemas.openxmlformats.org/presentationml/2006/main">
  <p:tag name="AS_UNIQUEID" val="97"/>
</p:tagLst>
</file>

<file path=ppt/tags/tag15.xml><?xml version="1.0" encoding="utf-8"?>
<p:tagLst xmlns:a="http://schemas.openxmlformats.org/drawingml/2006/main" xmlns:r="http://schemas.openxmlformats.org/officeDocument/2006/relationships" xmlns:p="http://schemas.openxmlformats.org/presentationml/2006/main">
  <p:tag name="AS_UNIQUEID" val="50"/>
</p:tagLst>
</file>

<file path=ppt/tags/tag16.xml><?xml version="1.0" encoding="utf-8"?>
<p:tagLst xmlns:a="http://schemas.openxmlformats.org/drawingml/2006/main" xmlns:r="http://schemas.openxmlformats.org/officeDocument/2006/relationships" xmlns:p="http://schemas.openxmlformats.org/presentationml/2006/main">
  <p:tag name="AS_UNIQUEID" val="51"/>
</p:tagLst>
</file>

<file path=ppt/tags/tag17.xml><?xml version="1.0" encoding="utf-8"?>
<p:tagLst xmlns:a="http://schemas.openxmlformats.org/drawingml/2006/main" xmlns:r="http://schemas.openxmlformats.org/officeDocument/2006/relationships" xmlns:p="http://schemas.openxmlformats.org/presentationml/2006/main">
  <p:tag name="AS_UNIQUEID" val="52"/>
</p:tagLst>
</file>

<file path=ppt/tags/tag18.xml><?xml version="1.0" encoding="utf-8"?>
<p:tagLst xmlns:a="http://schemas.openxmlformats.org/drawingml/2006/main" xmlns:r="http://schemas.openxmlformats.org/officeDocument/2006/relationships" xmlns:p="http://schemas.openxmlformats.org/presentationml/2006/main">
  <p:tag name="AS_UNIQUEID" val="53"/>
</p:tagLst>
</file>

<file path=ppt/tags/tag19.xml><?xml version="1.0" encoding="utf-8"?>
<p:tagLst xmlns:a="http://schemas.openxmlformats.org/drawingml/2006/main" xmlns:r="http://schemas.openxmlformats.org/officeDocument/2006/relationships" xmlns:p="http://schemas.openxmlformats.org/presentationml/2006/main">
  <p:tag name="AS_UNIQUEID" val="54"/>
</p:tagLst>
</file>

<file path=ppt/tags/tag2.xml><?xml version="1.0" encoding="utf-8"?>
<p:tagLst xmlns:a="http://schemas.openxmlformats.org/drawingml/2006/main" xmlns:r="http://schemas.openxmlformats.org/officeDocument/2006/relationships" xmlns:p="http://schemas.openxmlformats.org/presentationml/2006/main">
  <p:tag name="AS_UNIQUEID" val="37"/>
</p:tagLst>
</file>

<file path=ppt/tags/tag20.xml><?xml version="1.0" encoding="utf-8"?>
<p:tagLst xmlns:a="http://schemas.openxmlformats.org/drawingml/2006/main" xmlns:r="http://schemas.openxmlformats.org/officeDocument/2006/relationships" xmlns:p="http://schemas.openxmlformats.org/presentationml/2006/main">
  <p:tag name="AS_UNIQUEID" val="58"/>
</p:tagLst>
</file>

<file path=ppt/tags/tag21.xml><?xml version="1.0" encoding="utf-8"?>
<p:tagLst xmlns:a="http://schemas.openxmlformats.org/drawingml/2006/main" xmlns:r="http://schemas.openxmlformats.org/officeDocument/2006/relationships" xmlns:p="http://schemas.openxmlformats.org/presentationml/2006/main">
  <p:tag name="AS_UNIQUEID" val="59"/>
</p:tagLst>
</file>

<file path=ppt/tags/tag22.xml><?xml version="1.0" encoding="utf-8"?>
<p:tagLst xmlns:a="http://schemas.openxmlformats.org/drawingml/2006/main" xmlns:r="http://schemas.openxmlformats.org/officeDocument/2006/relationships" xmlns:p="http://schemas.openxmlformats.org/presentationml/2006/main">
  <p:tag name="AS_UNIQUEID" val="60"/>
</p:tagLst>
</file>

<file path=ppt/tags/tag23.xml><?xml version="1.0" encoding="utf-8"?>
<p:tagLst xmlns:a="http://schemas.openxmlformats.org/drawingml/2006/main" xmlns:r="http://schemas.openxmlformats.org/officeDocument/2006/relationships" xmlns:p="http://schemas.openxmlformats.org/presentationml/2006/main">
  <p:tag name="AS_UNIQUEID" val="61"/>
</p:tagLst>
</file>

<file path=ppt/tags/tag24.xml><?xml version="1.0" encoding="utf-8"?>
<p:tagLst xmlns:a="http://schemas.openxmlformats.org/drawingml/2006/main" xmlns:r="http://schemas.openxmlformats.org/officeDocument/2006/relationships" xmlns:p="http://schemas.openxmlformats.org/presentationml/2006/main">
  <p:tag name="AS_UNIQUEID" val="62"/>
</p:tagLst>
</file>

<file path=ppt/tags/tag25.xml><?xml version="1.0" encoding="utf-8"?>
<p:tagLst xmlns:a="http://schemas.openxmlformats.org/drawingml/2006/main" xmlns:r="http://schemas.openxmlformats.org/officeDocument/2006/relationships" xmlns:p="http://schemas.openxmlformats.org/presentationml/2006/main">
  <p:tag name="AS_UNIQUEID" val="64"/>
</p:tagLst>
</file>

<file path=ppt/tags/tag26.xml><?xml version="1.0" encoding="utf-8"?>
<p:tagLst xmlns:a="http://schemas.openxmlformats.org/drawingml/2006/main" xmlns:r="http://schemas.openxmlformats.org/officeDocument/2006/relationships" xmlns:p="http://schemas.openxmlformats.org/presentationml/2006/main">
  <p:tag name="AS_UNIQUEID" val="49"/>
</p:tagLst>
</file>

<file path=ppt/tags/tag27.xml><?xml version="1.0" encoding="utf-8"?>
<p:tagLst xmlns:a="http://schemas.openxmlformats.org/drawingml/2006/main" xmlns:r="http://schemas.openxmlformats.org/officeDocument/2006/relationships" xmlns:p="http://schemas.openxmlformats.org/presentationml/2006/main">
  <p:tag name="AS_UNIQUEID" val="51"/>
</p:tagLst>
</file>

<file path=ppt/tags/tag28.xml><?xml version="1.0" encoding="utf-8"?>
<p:tagLst xmlns:a="http://schemas.openxmlformats.org/drawingml/2006/main" xmlns:r="http://schemas.openxmlformats.org/officeDocument/2006/relationships" xmlns:p="http://schemas.openxmlformats.org/presentationml/2006/main">
  <p:tag name="AS_UNIQUEID" val="52"/>
</p:tagLst>
</file>

<file path=ppt/tags/tag29.xml><?xml version="1.0" encoding="utf-8"?>
<p:tagLst xmlns:a="http://schemas.openxmlformats.org/drawingml/2006/main" xmlns:r="http://schemas.openxmlformats.org/officeDocument/2006/relationships" xmlns:p="http://schemas.openxmlformats.org/presentationml/2006/main">
  <p:tag name="AS_UNIQUEID" val="53"/>
</p:tagLst>
</file>

<file path=ppt/tags/tag3.xml><?xml version="1.0" encoding="utf-8"?>
<p:tagLst xmlns:a="http://schemas.openxmlformats.org/drawingml/2006/main" xmlns:r="http://schemas.openxmlformats.org/officeDocument/2006/relationships" xmlns:p="http://schemas.openxmlformats.org/presentationml/2006/main">
  <p:tag name="AS_UNIQUEID" val="38"/>
</p:tagLst>
</file>

<file path=ppt/tags/tag30.xml><?xml version="1.0" encoding="utf-8"?>
<p:tagLst xmlns:a="http://schemas.openxmlformats.org/drawingml/2006/main" xmlns:r="http://schemas.openxmlformats.org/officeDocument/2006/relationships" xmlns:p="http://schemas.openxmlformats.org/presentationml/2006/main">
  <p:tag name="AS_UNIQUEID" val="58"/>
</p:tagLst>
</file>

<file path=ppt/tags/tag31.xml><?xml version="1.0" encoding="utf-8"?>
<p:tagLst xmlns:a="http://schemas.openxmlformats.org/drawingml/2006/main" xmlns:r="http://schemas.openxmlformats.org/officeDocument/2006/relationships" xmlns:p="http://schemas.openxmlformats.org/presentationml/2006/main">
  <p:tag name="AS_UNIQUEID" val="49"/>
</p:tagLst>
</file>

<file path=ppt/tags/tag32.xml><?xml version="1.0" encoding="utf-8"?>
<p:tagLst xmlns:a="http://schemas.openxmlformats.org/drawingml/2006/main" xmlns:r="http://schemas.openxmlformats.org/officeDocument/2006/relationships" xmlns:p="http://schemas.openxmlformats.org/presentationml/2006/main">
  <p:tag name="AS_UNIQUEID" val="51"/>
</p:tagLst>
</file>

<file path=ppt/tags/tag33.xml><?xml version="1.0" encoding="utf-8"?>
<p:tagLst xmlns:a="http://schemas.openxmlformats.org/drawingml/2006/main" xmlns:r="http://schemas.openxmlformats.org/officeDocument/2006/relationships" xmlns:p="http://schemas.openxmlformats.org/presentationml/2006/main">
  <p:tag name="AS_UNIQUEID" val="52"/>
</p:tagLst>
</file>

<file path=ppt/tags/tag34.xml><?xml version="1.0" encoding="utf-8"?>
<p:tagLst xmlns:a="http://schemas.openxmlformats.org/drawingml/2006/main" xmlns:r="http://schemas.openxmlformats.org/officeDocument/2006/relationships" xmlns:p="http://schemas.openxmlformats.org/presentationml/2006/main">
  <p:tag name="AS_UNIQUEID" val="53"/>
</p:tagLst>
</file>

<file path=ppt/tags/tag35.xml><?xml version="1.0" encoding="utf-8"?>
<p:tagLst xmlns:a="http://schemas.openxmlformats.org/drawingml/2006/main" xmlns:r="http://schemas.openxmlformats.org/officeDocument/2006/relationships" xmlns:p="http://schemas.openxmlformats.org/presentationml/2006/main">
  <p:tag name="AS_UNIQUEID" val="58"/>
</p:tagLst>
</file>

<file path=ppt/tags/tag36.xml><?xml version="1.0" encoding="utf-8"?>
<p:tagLst xmlns:a="http://schemas.openxmlformats.org/drawingml/2006/main" xmlns:r="http://schemas.openxmlformats.org/officeDocument/2006/relationships" xmlns:p="http://schemas.openxmlformats.org/presentationml/2006/main">
  <p:tag name="AS_UNIQUEID" val="49"/>
</p:tagLst>
</file>

<file path=ppt/tags/tag37.xml><?xml version="1.0" encoding="utf-8"?>
<p:tagLst xmlns:a="http://schemas.openxmlformats.org/drawingml/2006/main" xmlns:r="http://schemas.openxmlformats.org/officeDocument/2006/relationships" xmlns:p="http://schemas.openxmlformats.org/presentationml/2006/main">
  <p:tag name="AS_UNIQUEID" val="51"/>
</p:tagLst>
</file>

<file path=ppt/tags/tag38.xml><?xml version="1.0" encoding="utf-8"?>
<p:tagLst xmlns:a="http://schemas.openxmlformats.org/drawingml/2006/main" xmlns:r="http://schemas.openxmlformats.org/officeDocument/2006/relationships" xmlns:p="http://schemas.openxmlformats.org/presentationml/2006/main">
  <p:tag name="AS_UNIQUEID" val="52"/>
</p:tagLst>
</file>

<file path=ppt/tags/tag39.xml><?xml version="1.0" encoding="utf-8"?>
<p:tagLst xmlns:a="http://schemas.openxmlformats.org/drawingml/2006/main" xmlns:r="http://schemas.openxmlformats.org/officeDocument/2006/relationships" xmlns:p="http://schemas.openxmlformats.org/presentationml/2006/main">
  <p:tag name="AS_UNIQUEID" val="53"/>
</p:tagLst>
</file>

<file path=ppt/tags/tag4.xml><?xml version="1.0" encoding="utf-8"?>
<p:tagLst xmlns:a="http://schemas.openxmlformats.org/drawingml/2006/main" xmlns:r="http://schemas.openxmlformats.org/officeDocument/2006/relationships" xmlns:p="http://schemas.openxmlformats.org/presentationml/2006/main">
  <p:tag name="AS_UNIQUEID" val="39"/>
</p:tagLst>
</file>

<file path=ppt/tags/tag40.xml><?xml version="1.0" encoding="utf-8"?>
<p:tagLst xmlns:a="http://schemas.openxmlformats.org/drawingml/2006/main" xmlns:r="http://schemas.openxmlformats.org/officeDocument/2006/relationships" xmlns:p="http://schemas.openxmlformats.org/presentationml/2006/main">
  <p:tag name="AS_UNIQUEID" val="58"/>
</p:tagLst>
</file>

<file path=ppt/tags/tag41.xml><?xml version="1.0" encoding="utf-8"?>
<p:tagLst xmlns:a="http://schemas.openxmlformats.org/drawingml/2006/main" xmlns:r="http://schemas.openxmlformats.org/officeDocument/2006/relationships" xmlns:p="http://schemas.openxmlformats.org/presentationml/2006/main">
  <p:tag name="AS_UNIQUEID" val="49"/>
</p:tagLst>
</file>

<file path=ppt/tags/tag42.xml><?xml version="1.0" encoding="utf-8"?>
<p:tagLst xmlns:a="http://schemas.openxmlformats.org/drawingml/2006/main" xmlns:r="http://schemas.openxmlformats.org/officeDocument/2006/relationships" xmlns:p="http://schemas.openxmlformats.org/presentationml/2006/main">
  <p:tag name="AS_UNIQUEID" val="51"/>
</p:tagLst>
</file>

<file path=ppt/tags/tag43.xml><?xml version="1.0" encoding="utf-8"?>
<p:tagLst xmlns:a="http://schemas.openxmlformats.org/drawingml/2006/main" xmlns:r="http://schemas.openxmlformats.org/officeDocument/2006/relationships" xmlns:p="http://schemas.openxmlformats.org/presentationml/2006/main">
  <p:tag name="AS_UNIQUEID" val="52"/>
</p:tagLst>
</file>

<file path=ppt/tags/tag44.xml><?xml version="1.0" encoding="utf-8"?>
<p:tagLst xmlns:a="http://schemas.openxmlformats.org/drawingml/2006/main" xmlns:r="http://schemas.openxmlformats.org/officeDocument/2006/relationships" xmlns:p="http://schemas.openxmlformats.org/presentationml/2006/main">
  <p:tag name="AS_UNIQUEID" val="53"/>
</p:tagLst>
</file>

<file path=ppt/tags/tag45.xml><?xml version="1.0" encoding="utf-8"?>
<p:tagLst xmlns:a="http://schemas.openxmlformats.org/drawingml/2006/main" xmlns:r="http://schemas.openxmlformats.org/officeDocument/2006/relationships" xmlns:p="http://schemas.openxmlformats.org/presentationml/2006/main">
  <p:tag name="AS_UNIQUEID" val="58"/>
</p:tagLst>
</file>

<file path=ppt/tags/tag46.xml><?xml version="1.0" encoding="utf-8"?>
<p:tagLst xmlns:a="http://schemas.openxmlformats.org/drawingml/2006/main" xmlns:r="http://schemas.openxmlformats.org/officeDocument/2006/relationships" xmlns:p="http://schemas.openxmlformats.org/presentationml/2006/main">
  <p:tag name="AS_UNIQUEID" val="49"/>
</p:tagLst>
</file>

<file path=ppt/tags/tag47.xml><?xml version="1.0" encoding="utf-8"?>
<p:tagLst xmlns:a="http://schemas.openxmlformats.org/drawingml/2006/main" xmlns:r="http://schemas.openxmlformats.org/officeDocument/2006/relationships" xmlns:p="http://schemas.openxmlformats.org/presentationml/2006/main">
  <p:tag name="AS_UNIQUEID" val="51"/>
</p:tagLst>
</file>

<file path=ppt/tags/tag48.xml><?xml version="1.0" encoding="utf-8"?>
<p:tagLst xmlns:a="http://schemas.openxmlformats.org/drawingml/2006/main" xmlns:r="http://schemas.openxmlformats.org/officeDocument/2006/relationships" xmlns:p="http://schemas.openxmlformats.org/presentationml/2006/main">
  <p:tag name="AS_UNIQUEID" val="52"/>
</p:tagLst>
</file>

<file path=ppt/tags/tag49.xml><?xml version="1.0" encoding="utf-8"?>
<p:tagLst xmlns:a="http://schemas.openxmlformats.org/drawingml/2006/main" xmlns:r="http://schemas.openxmlformats.org/officeDocument/2006/relationships" xmlns:p="http://schemas.openxmlformats.org/presentationml/2006/main">
  <p:tag name="AS_UNIQUEID" val="53"/>
</p:tagLst>
</file>

<file path=ppt/tags/tag5.xml><?xml version="1.0" encoding="utf-8"?>
<p:tagLst xmlns:a="http://schemas.openxmlformats.org/drawingml/2006/main" xmlns:r="http://schemas.openxmlformats.org/officeDocument/2006/relationships" xmlns:p="http://schemas.openxmlformats.org/presentationml/2006/main">
  <p:tag name="AS_UNIQUEID" val="40"/>
</p:tagLst>
</file>

<file path=ppt/tags/tag50.xml><?xml version="1.0" encoding="utf-8"?>
<p:tagLst xmlns:a="http://schemas.openxmlformats.org/drawingml/2006/main" xmlns:r="http://schemas.openxmlformats.org/officeDocument/2006/relationships" xmlns:p="http://schemas.openxmlformats.org/presentationml/2006/main">
  <p:tag name="AS_UNIQUEID" val="57"/>
</p:tagLst>
</file>

<file path=ppt/tags/tag51.xml><?xml version="1.0" encoding="utf-8"?>
<p:tagLst xmlns:a="http://schemas.openxmlformats.org/drawingml/2006/main" xmlns:r="http://schemas.openxmlformats.org/officeDocument/2006/relationships" xmlns:p="http://schemas.openxmlformats.org/presentationml/2006/main">
  <p:tag name="AS_UNIQUEID" val="58"/>
</p:tagLst>
</file>

<file path=ppt/tags/tag52.xml><?xml version="1.0" encoding="utf-8"?>
<p:tagLst xmlns:a="http://schemas.openxmlformats.org/drawingml/2006/main" xmlns:r="http://schemas.openxmlformats.org/officeDocument/2006/relationships" xmlns:p="http://schemas.openxmlformats.org/presentationml/2006/main">
  <p:tag name="AS_UNIQUEID" val="49"/>
</p:tagLst>
</file>

<file path=ppt/tags/tag53.xml><?xml version="1.0" encoding="utf-8"?>
<p:tagLst xmlns:a="http://schemas.openxmlformats.org/drawingml/2006/main" xmlns:r="http://schemas.openxmlformats.org/officeDocument/2006/relationships" xmlns:p="http://schemas.openxmlformats.org/presentationml/2006/main">
  <p:tag name="AS_UNIQUEID" val="51"/>
</p:tagLst>
</file>

<file path=ppt/tags/tag54.xml><?xml version="1.0" encoding="utf-8"?>
<p:tagLst xmlns:a="http://schemas.openxmlformats.org/drawingml/2006/main" xmlns:r="http://schemas.openxmlformats.org/officeDocument/2006/relationships" xmlns:p="http://schemas.openxmlformats.org/presentationml/2006/main">
  <p:tag name="AS_UNIQUEID" val="52"/>
</p:tagLst>
</file>

<file path=ppt/tags/tag55.xml><?xml version="1.0" encoding="utf-8"?>
<p:tagLst xmlns:a="http://schemas.openxmlformats.org/drawingml/2006/main" xmlns:r="http://schemas.openxmlformats.org/officeDocument/2006/relationships" xmlns:p="http://schemas.openxmlformats.org/presentationml/2006/main">
  <p:tag name="AS_UNIQUEID" val="53"/>
</p:tagLst>
</file>

<file path=ppt/tags/tag56.xml><?xml version="1.0" encoding="utf-8"?>
<p:tagLst xmlns:a="http://schemas.openxmlformats.org/drawingml/2006/main" xmlns:r="http://schemas.openxmlformats.org/officeDocument/2006/relationships" xmlns:p="http://schemas.openxmlformats.org/presentationml/2006/main">
  <p:tag name="AS_UNIQUEID" val="57"/>
</p:tagLst>
</file>

<file path=ppt/tags/tag57.xml><?xml version="1.0" encoding="utf-8"?>
<p:tagLst xmlns:a="http://schemas.openxmlformats.org/drawingml/2006/main" xmlns:r="http://schemas.openxmlformats.org/officeDocument/2006/relationships" xmlns:p="http://schemas.openxmlformats.org/presentationml/2006/main">
  <p:tag name="AS_UNIQUEID" val="58"/>
</p:tagLst>
</file>

<file path=ppt/tags/tag58.xml><?xml version="1.0" encoding="utf-8"?>
<p:tagLst xmlns:a="http://schemas.openxmlformats.org/drawingml/2006/main" xmlns:r="http://schemas.openxmlformats.org/officeDocument/2006/relationships" xmlns:p="http://schemas.openxmlformats.org/presentationml/2006/main">
  <p:tag name="AS_UNIQUEID" val="59"/>
</p:tagLst>
</file>

<file path=ppt/tags/tag59.xml><?xml version="1.0" encoding="utf-8"?>
<p:tagLst xmlns:a="http://schemas.openxmlformats.org/drawingml/2006/main" xmlns:r="http://schemas.openxmlformats.org/officeDocument/2006/relationships" xmlns:p="http://schemas.openxmlformats.org/presentationml/2006/main">
  <p:tag name="AS_UNIQUEID" val="60"/>
</p:tagLst>
</file>

<file path=ppt/tags/tag6.xml><?xml version="1.0" encoding="utf-8"?>
<p:tagLst xmlns:a="http://schemas.openxmlformats.org/drawingml/2006/main" xmlns:r="http://schemas.openxmlformats.org/officeDocument/2006/relationships" xmlns:p="http://schemas.openxmlformats.org/presentationml/2006/main">
  <p:tag name="AS_UNIQUEID" val="41"/>
</p:tagLst>
</file>

<file path=ppt/tags/tag60.xml><?xml version="1.0" encoding="utf-8"?>
<p:tagLst xmlns:a="http://schemas.openxmlformats.org/drawingml/2006/main" xmlns:r="http://schemas.openxmlformats.org/officeDocument/2006/relationships" xmlns:p="http://schemas.openxmlformats.org/presentationml/2006/main">
  <p:tag name="AS_UNIQUEID" val="61"/>
</p:tagLst>
</file>

<file path=ppt/tags/tag61.xml><?xml version="1.0" encoding="utf-8"?>
<p:tagLst xmlns:a="http://schemas.openxmlformats.org/drawingml/2006/main" xmlns:r="http://schemas.openxmlformats.org/officeDocument/2006/relationships" xmlns:p="http://schemas.openxmlformats.org/presentationml/2006/main">
  <p:tag name="AS_UNIQUEID" val="62"/>
</p:tagLst>
</file>

<file path=ppt/tags/tag62.xml><?xml version="1.0" encoding="utf-8"?>
<p:tagLst xmlns:a="http://schemas.openxmlformats.org/drawingml/2006/main" xmlns:r="http://schemas.openxmlformats.org/officeDocument/2006/relationships" xmlns:p="http://schemas.openxmlformats.org/presentationml/2006/main">
  <p:tag name="AS_UNIQUEID" val="64"/>
</p:tagLst>
</file>

<file path=ppt/tags/tag63.xml><?xml version="1.0" encoding="utf-8"?>
<p:tagLst xmlns:a="http://schemas.openxmlformats.org/drawingml/2006/main" xmlns:r="http://schemas.openxmlformats.org/officeDocument/2006/relationships" xmlns:p="http://schemas.openxmlformats.org/presentationml/2006/main">
  <p:tag name="AS_UNIQUEID" val="49"/>
</p:tagLst>
</file>

<file path=ppt/tags/tag64.xml><?xml version="1.0" encoding="utf-8"?>
<p:tagLst xmlns:a="http://schemas.openxmlformats.org/drawingml/2006/main" xmlns:r="http://schemas.openxmlformats.org/officeDocument/2006/relationships" xmlns:p="http://schemas.openxmlformats.org/presentationml/2006/main">
  <p:tag name="AS_UNIQUEID" val="50"/>
</p:tagLst>
</file>

<file path=ppt/tags/tag65.xml><?xml version="1.0" encoding="utf-8"?>
<p:tagLst xmlns:a="http://schemas.openxmlformats.org/drawingml/2006/main" xmlns:r="http://schemas.openxmlformats.org/officeDocument/2006/relationships" xmlns:p="http://schemas.openxmlformats.org/presentationml/2006/main">
  <p:tag name="AS_UNIQUEID" val="51"/>
</p:tagLst>
</file>

<file path=ppt/tags/tag66.xml><?xml version="1.0" encoding="utf-8"?>
<p:tagLst xmlns:a="http://schemas.openxmlformats.org/drawingml/2006/main" xmlns:r="http://schemas.openxmlformats.org/officeDocument/2006/relationships" xmlns:p="http://schemas.openxmlformats.org/presentationml/2006/main">
  <p:tag name="AS_UNIQUEID" val="52"/>
</p:tagLst>
</file>

<file path=ppt/tags/tag67.xml><?xml version="1.0" encoding="utf-8"?>
<p:tagLst xmlns:a="http://schemas.openxmlformats.org/drawingml/2006/main" xmlns:r="http://schemas.openxmlformats.org/officeDocument/2006/relationships" xmlns:p="http://schemas.openxmlformats.org/presentationml/2006/main">
  <p:tag name="AS_UNIQUEID" val="53"/>
</p:tagLst>
</file>

<file path=ppt/tags/tag68.xml><?xml version="1.0" encoding="utf-8"?>
<p:tagLst xmlns:a="http://schemas.openxmlformats.org/drawingml/2006/main" xmlns:r="http://schemas.openxmlformats.org/officeDocument/2006/relationships" xmlns:p="http://schemas.openxmlformats.org/presentationml/2006/main">
  <p:tag name="AS_UNIQUEID" val="58"/>
</p:tagLst>
</file>

<file path=ppt/tags/tag69.xml><?xml version="1.0" encoding="utf-8"?>
<p:tagLst xmlns:a="http://schemas.openxmlformats.org/drawingml/2006/main" xmlns:r="http://schemas.openxmlformats.org/officeDocument/2006/relationships" xmlns:p="http://schemas.openxmlformats.org/presentationml/2006/main">
  <p:tag name="AS_UNIQUEID" val="59"/>
</p:tagLst>
</file>

<file path=ppt/tags/tag7.xml><?xml version="1.0" encoding="utf-8"?>
<p:tagLst xmlns:a="http://schemas.openxmlformats.org/drawingml/2006/main" xmlns:r="http://schemas.openxmlformats.org/officeDocument/2006/relationships" xmlns:p="http://schemas.openxmlformats.org/presentationml/2006/main">
  <p:tag name="AS_UNIQUEID" val="42"/>
</p:tagLst>
</file>

<file path=ppt/tags/tag70.xml><?xml version="1.0" encoding="utf-8"?>
<p:tagLst xmlns:a="http://schemas.openxmlformats.org/drawingml/2006/main" xmlns:r="http://schemas.openxmlformats.org/officeDocument/2006/relationships" xmlns:p="http://schemas.openxmlformats.org/presentationml/2006/main">
  <p:tag name="AS_UNIQUEID" val="60"/>
</p:tagLst>
</file>

<file path=ppt/tags/tag71.xml><?xml version="1.0" encoding="utf-8"?>
<p:tagLst xmlns:a="http://schemas.openxmlformats.org/drawingml/2006/main" xmlns:r="http://schemas.openxmlformats.org/officeDocument/2006/relationships" xmlns:p="http://schemas.openxmlformats.org/presentationml/2006/main">
  <p:tag name="AS_UNIQUEID" val="61"/>
</p:tagLst>
</file>

<file path=ppt/tags/tag72.xml><?xml version="1.0" encoding="utf-8"?>
<p:tagLst xmlns:a="http://schemas.openxmlformats.org/drawingml/2006/main" xmlns:r="http://schemas.openxmlformats.org/officeDocument/2006/relationships" xmlns:p="http://schemas.openxmlformats.org/presentationml/2006/main">
  <p:tag name="AS_UNIQUEID" val="62"/>
</p:tagLst>
</file>

<file path=ppt/tags/tag73.xml><?xml version="1.0" encoding="utf-8"?>
<p:tagLst xmlns:a="http://schemas.openxmlformats.org/drawingml/2006/main" xmlns:r="http://schemas.openxmlformats.org/officeDocument/2006/relationships" xmlns:p="http://schemas.openxmlformats.org/presentationml/2006/main">
  <p:tag name="AS_UNIQUEID" val="64"/>
</p:tagLst>
</file>

<file path=ppt/tags/tag74.xml><?xml version="1.0" encoding="utf-8"?>
<p:tagLst xmlns:a="http://schemas.openxmlformats.org/drawingml/2006/main" xmlns:r="http://schemas.openxmlformats.org/officeDocument/2006/relationships" xmlns:p="http://schemas.openxmlformats.org/presentationml/2006/main">
  <p:tag name="AS_UNIQUEID" val="59"/>
</p:tagLst>
</file>

<file path=ppt/tags/tag75.xml><?xml version="1.0" encoding="utf-8"?>
<p:tagLst xmlns:a="http://schemas.openxmlformats.org/drawingml/2006/main" xmlns:r="http://schemas.openxmlformats.org/officeDocument/2006/relationships" xmlns:p="http://schemas.openxmlformats.org/presentationml/2006/main">
  <p:tag name="AS_UNIQUEID" val="60"/>
</p:tagLst>
</file>

<file path=ppt/tags/tag76.xml><?xml version="1.0" encoding="utf-8"?>
<p:tagLst xmlns:a="http://schemas.openxmlformats.org/drawingml/2006/main" xmlns:r="http://schemas.openxmlformats.org/officeDocument/2006/relationships" xmlns:p="http://schemas.openxmlformats.org/presentationml/2006/main">
  <p:tag name="AS_UNIQUEID" val="61"/>
</p:tagLst>
</file>

<file path=ppt/tags/tag77.xml><?xml version="1.0" encoding="utf-8"?>
<p:tagLst xmlns:a="http://schemas.openxmlformats.org/drawingml/2006/main" xmlns:r="http://schemas.openxmlformats.org/officeDocument/2006/relationships" xmlns:p="http://schemas.openxmlformats.org/presentationml/2006/main">
  <p:tag name="AS_UNIQUEID" val="62"/>
</p:tagLst>
</file>

<file path=ppt/tags/tag78.xml><?xml version="1.0" encoding="utf-8"?>
<p:tagLst xmlns:a="http://schemas.openxmlformats.org/drawingml/2006/main" xmlns:r="http://schemas.openxmlformats.org/officeDocument/2006/relationships" xmlns:p="http://schemas.openxmlformats.org/presentationml/2006/main">
  <p:tag name="AS_UNIQUEID" val="59"/>
</p:tagLst>
</file>

<file path=ppt/tags/tag79.xml><?xml version="1.0" encoding="utf-8"?>
<p:tagLst xmlns:a="http://schemas.openxmlformats.org/drawingml/2006/main" xmlns:r="http://schemas.openxmlformats.org/officeDocument/2006/relationships" xmlns:p="http://schemas.openxmlformats.org/presentationml/2006/main">
  <p:tag name="AS_UNIQUEID" val="60"/>
</p:tagLst>
</file>

<file path=ppt/tags/tag8.xml><?xml version="1.0" encoding="utf-8"?>
<p:tagLst xmlns:a="http://schemas.openxmlformats.org/drawingml/2006/main" xmlns:r="http://schemas.openxmlformats.org/officeDocument/2006/relationships" xmlns:p="http://schemas.openxmlformats.org/presentationml/2006/main">
  <p:tag name="AS_UNIQUEID" val="43"/>
</p:tagLst>
</file>

<file path=ppt/tags/tag80.xml><?xml version="1.0" encoding="utf-8"?>
<p:tagLst xmlns:a="http://schemas.openxmlformats.org/drawingml/2006/main" xmlns:r="http://schemas.openxmlformats.org/officeDocument/2006/relationships" xmlns:p="http://schemas.openxmlformats.org/presentationml/2006/main">
  <p:tag name="AS_UNIQUEID" val="61"/>
</p:tagLst>
</file>

<file path=ppt/tags/tag81.xml><?xml version="1.0" encoding="utf-8"?>
<p:tagLst xmlns:a="http://schemas.openxmlformats.org/drawingml/2006/main" xmlns:r="http://schemas.openxmlformats.org/officeDocument/2006/relationships" xmlns:p="http://schemas.openxmlformats.org/presentationml/2006/main">
  <p:tag name="AS_UNIQUEID" val="62"/>
</p:tagLst>
</file>

<file path=ppt/tags/tag82.xml><?xml version="1.0" encoding="utf-8"?>
<p:tagLst xmlns:a="http://schemas.openxmlformats.org/drawingml/2006/main" xmlns:r="http://schemas.openxmlformats.org/officeDocument/2006/relationships" xmlns:p="http://schemas.openxmlformats.org/presentationml/2006/main">
  <p:tag name="AS_UNIQUEID" val="59"/>
</p:tagLst>
</file>

<file path=ppt/tags/tag83.xml><?xml version="1.0" encoding="utf-8"?>
<p:tagLst xmlns:a="http://schemas.openxmlformats.org/drawingml/2006/main" xmlns:r="http://schemas.openxmlformats.org/officeDocument/2006/relationships" xmlns:p="http://schemas.openxmlformats.org/presentationml/2006/main">
  <p:tag name="AS_UNIQUEID" val="60"/>
</p:tagLst>
</file>

<file path=ppt/tags/tag84.xml><?xml version="1.0" encoding="utf-8"?>
<p:tagLst xmlns:a="http://schemas.openxmlformats.org/drawingml/2006/main" xmlns:r="http://schemas.openxmlformats.org/officeDocument/2006/relationships" xmlns:p="http://schemas.openxmlformats.org/presentationml/2006/main">
  <p:tag name="AS_UNIQUEID" val="61"/>
</p:tagLst>
</file>

<file path=ppt/tags/tag85.xml><?xml version="1.0" encoding="utf-8"?>
<p:tagLst xmlns:a="http://schemas.openxmlformats.org/drawingml/2006/main" xmlns:r="http://schemas.openxmlformats.org/officeDocument/2006/relationships" xmlns:p="http://schemas.openxmlformats.org/presentationml/2006/main">
  <p:tag name="AS_UNIQUEID" val="62"/>
</p:tagLst>
</file>

<file path=ppt/tags/tag86.xml><?xml version="1.0" encoding="utf-8"?>
<p:tagLst xmlns:a="http://schemas.openxmlformats.org/drawingml/2006/main" xmlns:r="http://schemas.openxmlformats.org/officeDocument/2006/relationships" xmlns:p="http://schemas.openxmlformats.org/presentationml/2006/main">
  <p:tag name="AS_UNIQUEID" val="59"/>
</p:tagLst>
</file>

<file path=ppt/tags/tag87.xml><?xml version="1.0" encoding="utf-8"?>
<p:tagLst xmlns:a="http://schemas.openxmlformats.org/drawingml/2006/main" xmlns:r="http://schemas.openxmlformats.org/officeDocument/2006/relationships" xmlns:p="http://schemas.openxmlformats.org/presentationml/2006/main">
  <p:tag name="AS_UNIQUEID" val="60"/>
</p:tagLst>
</file>

<file path=ppt/tags/tag88.xml><?xml version="1.0" encoding="utf-8"?>
<p:tagLst xmlns:a="http://schemas.openxmlformats.org/drawingml/2006/main" xmlns:r="http://schemas.openxmlformats.org/officeDocument/2006/relationships" xmlns:p="http://schemas.openxmlformats.org/presentationml/2006/main">
  <p:tag name="AS_UNIQUEID" val="61"/>
</p:tagLst>
</file>

<file path=ppt/tags/tag89.xml><?xml version="1.0" encoding="utf-8"?>
<p:tagLst xmlns:a="http://schemas.openxmlformats.org/drawingml/2006/main" xmlns:r="http://schemas.openxmlformats.org/officeDocument/2006/relationships" xmlns:p="http://schemas.openxmlformats.org/presentationml/2006/main">
  <p:tag name="AS_UNIQUEID" val="62"/>
</p:tagLst>
</file>

<file path=ppt/tags/tag9.xml><?xml version="1.0" encoding="utf-8"?>
<p:tagLst xmlns:a="http://schemas.openxmlformats.org/drawingml/2006/main" xmlns:r="http://schemas.openxmlformats.org/officeDocument/2006/relationships" xmlns:p="http://schemas.openxmlformats.org/presentationml/2006/main">
  <p:tag name="AS_UNIQUEID" val="44"/>
</p:tagLst>
</file>

<file path=ppt/tags/tag90.xml><?xml version="1.0" encoding="utf-8"?>
<p:tagLst xmlns:a="http://schemas.openxmlformats.org/drawingml/2006/main" xmlns:r="http://schemas.openxmlformats.org/officeDocument/2006/relationships" xmlns:p="http://schemas.openxmlformats.org/presentationml/2006/main">
  <p:tag name="AS_UNIQUEID" val="59"/>
</p:tagLst>
</file>

<file path=ppt/tags/tag91.xml><?xml version="1.0" encoding="utf-8"?>
<p:tagLst xmlns:a="http://schemas.openxmlformats.org/drawingml/2006/main" xmlns:r="http://schemas.openxmlformats.org/officeDocument/2006/relationships" xmlns:p="http://schemas.openxmlformats.org/presentationml/2006/main">
  <p:tag name="AS_UNIQUEID" val="60"/>
</p:tagLst>
</file>

<file path=ppt/tags/tag92.xml><?xml version="1.0" encoding="utf-8"?>
<p:tagLst xmlns:a="http://schemas.openxmlformats.org/drawingml/2006/main" xmlns:r="http://schemas.openxmlformats.org/officeDocument/2006/relationships" xmlns:p="http://schemas.openxmlformats.org/presentationml/2006/main">
  <p:tag name="AS_UNIQUEID" val="61"/>
</p:tagLst>
</file>

<file path=ppt/tags/tag93.xml><?xml version="1.0" encoding="utf-8"?>
<p:tagLst xmlns:a="http://schemas.openxmlformats.org/drawingml/2006/main" xmlns:r="http://schemas.openxmlformats.org/officeDocument/2006/relationships" xmlns:p="http://schemas.openxmlformats.org/presentationml/2006/main">
  <p:tag name="AS_UNIQUEID" val="62"/>
</p:tagLst>
</file>

<file path=ppt/tags/tag94.xml><?xml version="1.0" encoding="utf-8"?>
<p:tagLst xmlns:a="http://schemas.openxmlformats.org/drawingml/2006/main" xmlns:r="http://schemas.openxmlformats.org/officeDocument/2006/relationships" xmlns:p="http://schemas.openxmlformats.org/presentationml/2006/main">
  <p:tag name="AS_UNIQUEID" val="59"/>
</p:tagLst>
</file>

<file path=ppt/tags/tag95.xml><?xml version="1.0" encoding="utf-8"?>
<p:tagLst xmlns:a="http://schemas.openxmlformats.org/drawingml/2006/main" xmlns:r="http://schemas.openxmlformats.org/officeDocument/2006/relationships" xmlns:p="http://schemas.openxmlformats.org/presentationml/2006/main">
  <p:tag name="AS_UNIQUEID" val="60"/>
</p:tagLst>
</file>

<file path=ppt/tags/tag96.xml><?xml version="1.0" encoding="utf-8"?>
<p:tagLst xmlns:a="http://schemas.openxmlformats.org/drawingml/2006/main" xmlns:r="http://schemas.openxmlformats.org/officeDocument/2006/relationships" xmlns:p="http://schemas.openxmlformats.org/presentationml/2006/main">
  <p:tag name="AS_UNIQUEID" val="61"/>
</p:tagLst>
</file>

<file path=ppt/tags/tag97.xml><?xml version="1.0" encoding="utf-8"?>
<p:tagLst xmlns:a="http://schemas.openxmlformats.org/drawingml/2006/main" xmlns:r="http://schemas.openxmlformats.org/officeDocument/2006/relationships" xmlns:p="http://schemas.openxmlformats.org/presentationml/2006/main">
  <p:tag name="AS_UNIQUEID" val="62"/>
</p:tagLst>
</file>

<file path=ppt/tags/tag98.xml><?xml version="1.0" encoding="utf-8"?>
<p:tagLst xmlns:a="http://schemas.openxmlformats.org/drawingml/2006/main" xmlns:r="http://schemas.openxmlformats.org/officeDocument/2006/relationships" xmlns:p="http://schemas.openxmlformats.org/presentationml/2006/main">
  <p:tag name="AS_UNIQUEID" val="49"/>
</p:tagLst>
</file>

<file path=ppt/tags/tag99.xml><?xml version="1.0" encoding="utf-8"?>
<p:tagLst xmlns:a="http://schemas.openxmlformats.org/drawingml/2006/main" xmlns:r="http://schemas.openxmlformats.org/officeDocument/2006/relationships" xmlns:p="http://schemas.openxmlformats.org/presentationml/2006/main">
  <p:tag name="AS_UNIQUEID" val="5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2029</TotalTime>
  <Words>799</Words>
  <Application>Microsoft Office PowerPoint</Application>
  <PresentationFormat>On-screen Show (4:3)</PresentationFormat>
  <Paragraphs>109</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parul</dc:creator>
  <cp:keywords/>
  <dc:description/>
  <cp:lastModifiedBy>Unknown User</cp:lastModifiedBy>
  <cp:revision>214</cp:revision>
  <cp:lastPrinted>1601-01-01T00:00:00Z</cp:lastPrinted>
  <dcterms:created xsi:type="dcterms:W3CDTF">2020-05-18T10:32:41Z</dcterms:created>
  <dcterms:modified xsi:type="dcterms:W3CDTF">2021-06-02T05:58:02Z</dcterms:modified>
  <cp:category/>
</cp:coreProperties>
</file>