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heme/themeOverride1.xml" ContentType="application/vnd.openxmlformats-officedocument.themeOverr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heme/themeOverride2.xml" ContentType="application/vnd.openxmlformats-officedocument.themeOverr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heme/themeOverride3.xml" ContentType="application/vnd.openxmlformats-officedocument.themeOverr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0"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59"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257" r:id="rId53"/>
    <p:sldId id="259" r:id="rId54"/>
    <p:sldId id="267" r:id="rId55"/>
    <p:sldId id="268" r:id="rId56"/>
    <p:sldId id="269" r:id="rId57"/>
    <p:sldId id="270" r:id="rId58"/>
    <p:sldId id="271" r:id="rId59"/>
    <p:sldId id="272" r:id="rId60"/>
    <p:sldId id="273" r:id="rId61"/>
    <p:sldId id="274" r:id="rId62"/>
    <p:sldId id="275" r:id="rId63"/>
    <p:sldId id="276" r:id="rId64"/>
    <p:sldId id="277" r:id="rId65"/>
    <p:sldId id="278" r:id="rId66"/>
    <p:sldId id="279" r:id="rId67"/>
    <p:sldId id="280" r:id="rId68"/>
    <p:sldId id="281" r:id="rId69"/>
    <p:sldId id="282" r:id="rId70"/>
    <p:sldId id="283" r:id="rId71"/>
    <p:sldId id="284" r:id="rId72"/>
    <p:sldId id="285" r:id="rId73"/>
    <p:sldId id="286" r:id="rId74"/>
    <p:sldId id="287" r:id="rId75"/>
    <p:sldId id="288" r:id="rId76"/>
    <p:sldId id="289" r:id="rId77"/>
    <p:sldId id="290" r:id="rId78"/>
    <p:sldId id="291" r:id="rId79"/>
    <p:sldId id="292" r:id="rId80"/>
    <p:sldId id="293" r:id="rId81"/>
    <p:sldId id="294" r:id="rId82"/>
    <p:sldId id="295" r:id="rId83"/>
    <p:sldId id="296" r:id="rId84"/>
    <p:sldId id="297" r:id="rId85"/>
    <p:sldId id="298" r:id="rId86"/>
    <p:sldId id="299" r:id="rId87"/>
    <p:sldId id="300" r:id="rId88"/>
    <p:sldId id="301" r:id="rId89"/>
    <p:sldId id="302" r:id="rId90"/>
    <p:sldId id="303" r:id="rId91"/>
    <p:sldId id="304" r:id="rId92"/>
    <p:sldId id="305" r:id="rId93"/>
    <p:sldId id="306" r:id="rId94"/>
    <p:sldId id="307" r:id="rId95"/>
    <p:sldId id="308" r:id="rId96"/>
    <p:sldId id="309" r:id="rId97"/>
    <p:sldId id="266" r:id="rId98"/>
  </p:sldIdLst>
  <p:sldSz cx="9144000" cy="6858000" type="screen4x3"/>
  <p:notesSz cx="6858000" cy="9144000"/>
  <p:custDataLst>
    <p:tags r:id="rId99"/>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theme" Target="theme/theme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tableStyles" Target="tableStyle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tags" Target="tags/tag1.xml" /><Relationship Id="rId10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a:extLst>
              <a:ext uri="{FF2B5EF4-FFF2-40B4-BE49-F238E27FC236}">
                <a16:creationId xmlns:a16="http://schemas.microsoft.com/office/drawing/2014/main" id="{DC21FDE8-D440-484E-85FF-A380719D9012}"/>
              </a:ext>
            </a:extLst>
          </p:cNvPr>
          <p:cNvSpPr>
            <a:spLocks noGrp="1" noChangeArrowheads="1"/>
          </p:cNvSpPr>
          <p:nvPr>
            <p:ph type="dt" sz="half" idx="10"/>
          </p:nvPr>
        </p:nvSpPr>
        <p:spPr/>
        <p:txBody>
          <a:bodyPr/>
          <a:lstStyle>
            <a:lvl1pPr>
              <a:defRPr/>
            </a:lvl1pPr>
          </a:lstStyle>
          <a:p>
            <a:pPr>
              <a:defRPr/>
            </a:pPr>
            <a:fld id="{3D930C5E-FA7F-4184-9A2A-C7258533C816}" type="datetime1">
              <a:rPr lang="en-US" altLang="en-US"/>
              <a:pPr>
                <a:defRPr/>
              </a:pPr>
              <a:t>9/14/2021</a:t>
            </a:fld>
            <a:endParaRPr lang="en-US" altLang="en-US"/>
          </a:p>
        </p:txBody>
      </p:sp>
      <p:sp>
        <p:nvSpPr>
          <p:cNvPr id="5" name="Footer Placeholder 4">
            <a:extLst>
              <a:ext uri="{FF2B5EF4-FFF2-40B4-BE49-F238E27FC236}">
                <a16:creationId xmlns:a16="http://schemas.microsoft.com/office/drawing/2014/main" id="{2FD3900F-A5E7-47E0-B3AE-0FED454A18BF}"/>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77B9A85-7469-4C9C-895A-A3DF815B91B9}"/>
              </a:ext>
            </a:extLst>
          </p:cNvPr>
          <p:cNvSpPr>
            <a:spLocks noGrp="1"/>
          </p:cNvSpPr>
          <p:nvPr>
            <p:ph type="sldNum" sz="quarter" idx="12"/>
          </p:nvPr>
        </p:nvSpPr>
        <p:spPr/>
        <p:txBody>
          <a:bodyPr/>
          <a:lstStyle>
            <a:lvl1pPr>
              <a:defRPr/>
            </a:lvl1pPr>
          </a:lstStyle>
          <a:p>
            <a:pPr>
              <a:defRPr/>
            </a:pPr>
            <a:fld id="{7C2845E5-C4D1-4870-8D6E-0DDA006B4CBE}" type="slidenum">
              <a:rPr lang="en-US" altLang="en-US"/>
              <a:pPr>
                <a:defRPr/>
              </a:pPr>
              <a:t>‹#›</a:t>
            </a:fld>
            <a:endParaRPr lang="en-US" altLang="en-US"/>
          </a:p>
        </p:txBody>
      </p:sp>
    </p:spTree>
    <p:extLst>
      <p:ext uri="{BB962C8B-B14F-4D97-AF65-F5344CB8AC3E}">
        <p14:creationId xmlns:p14="http://schemas.microsoft.com/office/powerpoint/2010/main" val="65362662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411819F4-89E2-4172-8141-4AE938058073}"/>
              </a:ext>
            </a:extLst>
          </p:cNvPr>
          <p:cNvSpPr>
            <a:spLocks noGrp="1" noChangeArrowheads="1"/>
          </p:cNvSpPr>
          <p:nvPr>
            <p:ph type="dt" sz="half" idx="10"/>
          </p:nvPr>
        </p:nvSpPr>
        <p:spPr/>
        <p:txBody>
          <a:bodyPr/>
          <a:lstStyle>
            <a:lvl1pPr>
              <a:defRPr/>
            </a:lvl1pPr>
          </a:lstStyle>
          <a:p>
            <a:pPr>
              <a:defRPr/>
            </a:pPr>
            <a:fld id="{76128A08-9B91-4D6C-B84B-3CD3A29DA78A}" type="datetime1">
              <a:rPr lang="en-US" altLang="en-US"/>
              <a:pPr>
                <a:defRPr/>
              </a:pPr>
              <a:t>9/14/2021</a:t>
            </a:fld>
            <a:endParaRPr lang="en-US" altLang="en-US"/>
          </a:p>
        </p:txBody>
      </p:sp>
      <p:sp>
        <p:nvSpPr>
          <p:cNvPr id="5" name="Footer Placeholder 4">
            <a:extLst>
              <a:ext uri="{FF2B5EF4-FFF2-40B4-BE49-F238E27FC236}">
                <a16:creationId xmlns:a16="http://schemas.microsoft.com/office/drawing/2014/main" id="{512BB35E-3DBE-4EB2-A099-E5A7E5886926}"/>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9A55307E-D7D1-4BC8-96AC-2032D262D660}"/>
              </a:ext>
            </a:extLst>
          </p:cNvPr>
          <p:cNvSpPr>
            <a:spLocks noGrp="1"/>
          </p:cNvSpPr>
          <p:nvPr>
            <p:ph type="sldNum" sz="quarter" idx="12"/>
          </p:nvPr>
        </p:nvSpPr>
        <p:spPr/>
        <p:txBody>
          <a:bodyPr/>
          <a:lstStyle>
            <a:lvl1pPr>
              <a:defRPr/>
            </a:lvl1pPr>
          </a:lstStyle>
          <a:p>
            <a:pPr>
              <a:defRPr/>
            </a:pPr>
            <a:fld id="{2035D706-802C-4BC0-8EAC-DA5F040C3C7C}" type="slidenum">
              <a:rPr lang="en-US" altLang="en-US"/>
              <a:pPr>
                <a:defRPr/>
              </a:pPr>
              <a:t>‹#›</a:t>
            </a:fld>
            <a:endParaRPr lang="en-US" altLang="en-US"/>
          </a:p>
        </p:txBody>
      </p:sp>
    </p:spTree>
    <p:extLst>
      <p:ext uri="{BB962C8B-B14F-4D97-AF65-F5344CB8AC3E}">
        <p14:creationId xmlns:p14="http://schemas.microsoft.com/office/powerpoint/2010/main" val="16920125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E4D9B965-6540-4465-84D6-ED90FDF7E133}"/>
              </a:ext>
            </a:extLst>
          </p:cNvPr>
          <p:cNvSpPr>
            <a:spLocks noGrp="1" noChangeArrowheads="1"/>
          </p:cNvSpPr>
          <p:nvPr>
            <p:ph type="dt" sz="half" idx="10"/>
          </p:nvPr>
        </p:nvSpPr>
        <p:spPr/>
        <p:txBody>
          <a:bodyPr/>
          <a:lstStyle>
            <a:lvl1pPr>
              <a:defRPr/>
            </a:lvl1pPr>
          </a:lstStyle>
          <a:p>
            <a:pPr>
              <a:defRPr/>
            </a:pPr>
            <a:fld id="{14A8D5C6-7DB9-4694-A620-EDD7586D962E}" type="datetime1">
              <a:rPr lang="en-US" altLang="en-US"/>
              <a:pPr>
                <a:defRPr/>
              </a:pPr>
              <a:t>9/14/2021</a:t>
            </a:fld>
            <a:endParaRPr lang="en-US" altLang="en-US"/>
          </a:p>
        </p:txBody>
      </p:sp>
      <p:sp>
        <p:nvSpPr>
          <p:cNvPr id="5" name="Footer Placeholder 4">
            <a:extLst>
              <a:ext uri="{FF2B5EF4-FFF2-40B4-BE49-F238E27FC236}">
                <a16:creationId xmlns:a16="http://schemas.microsoft.com/office/drawing/2014/main" id="{9F1C5A11-60BA-4C5A-8608-60EBFDE4EDB2}"/>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6BAA3D34-B4FD-4183-A9E0-3DBD1E6D0641}"/>
              </a:ext>
            </a:extLst>
          </p:cNvPr>
          <p:cNvSpPr>
            <a:spLocks noGrp="1"/>
          </p:cNvSpPr>
          <p:nvPr>
            <p:ph type="sldNum" sz="quarter" idx="12"/>
          </p:nvPr>
        </p:nvSpPr>
        <p:spPr/>
        <p:txBody>
          <a:bodyPr/>
          <a:lstStyle>
            <a:lvl1pPr>
              <a:defRPr/>
            </a:lvl1pPr>
          </a:lstStyle>
          <a:p>
            <a:pPr>
              <a:defRPr/>
            </a:pPr>
            <a:fld id="{A47846EC-29FC-4D41-8CB7-AB21D8DA8721}" type="slidenum">
              <a:rPr lang="en-US" altLang="en-US"/>
              <a:pPr>
                <a:defRPr/>
              </a:pPr>
              <a:t>‹#›</a:t>
            </a:fld>
            <a:endParaRPr lang="en-US" altLang="en-US"/>
          </a:p>
        </p:txBody>
      </p:sp>
    </p:spTree>
    <p:extLst>
      <p:ext uri="{BB962C8B-B14F-4D97-AF65-F5344CB8AC3E}">
        <p14:creationId xmlns:p14="http://schemas.microsoft.com/office/powerpoint/2010/main" val="383223633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C24AC14B-168B-4783-9BF2-A45076FA37A7}"/>
              </a:ext>
            </a:extLst>
          </p:cNvPr>
          <p:cNvSpPr>
            <a:spLocks noGrp="1" noChangeArrowheads="1"/>
          </p:cNvSpPr>
          <p:nvPr>
            <p:ph type="dt" sz="half" idx="10"/>
          </p:nvPr>
        </p:nvSpPr>
        <p:spPr/>
        <p:txBody>
          <a:bodyPr/>
          <a:lstStyle>
            <a:lvl1pPr>
              <a:defRPr/>
            </a:lvl1pPr>
          </a:lstStyle>
          <a:p>
            <a:pPr>
              <a:defRPr/>
            </a:pPr>
            <a:fld id="{65882311-F5FA-45DB-8088-42060597A561}" type="datetime1">
              <a:rPr lang="en-US" altLang="en-US"/>
              <a:pPr>
                <a:defRPr/>
              </a:pPr>
              <a:t>9/14/2021</a:t>
            </a:fld>
            <a:endParaRPr lang="en-US" altLang="en-US"/>
          </a:p>
        </p:txBody>
      </p:sp>
      <p:sp>
        <p:nvSpPr>
          <p:cNvPr id="5" name="Footer Placeholder 4">
            <a:extLst>
              <a:ext uri="{FF2B5EF4-FFF2-40B4-BE49-F238E27FC236}">
                <a16:creationId xmlns:a16="http://schemas.microsoft.com/office/drawing/2014/main" id="{85908CB3-1F43-4C6F-BDCE-9DAD00E3B97E}"/>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0F22604-0E42-4BD8-8BD0-9976EF8BE255}"/>
              </a:ext>
            </a:extLst>
          </p:cNvPr>
          <p:cNvSpPr>
            <a:spLocks noGrp="1"/>
          </p:cNvSpPr>
          <p:nvPr>
            <p:ph type="sldNum" sz="quarter" idx="12"/>
          </p:nvPr>
        </p:nvSpPr>
        <p:spPr/>
        <p:txBody>
          <a:bodyPr/>
          <a:lstStyle>
            <a:lvl1pPr>
              <a:defRPr/>
            </a:lvl1pPr>
          </a:lstStyle>
          <a:p>
            <a:pPr>
              <a:defRPr/>
            </a:pPr>
            <a:fld id="{EEDE55C4-13DB-49A7-8F8A-B96690B191C1}" type="slidenum">
              <a:rPr lang="en-US" altLang="en-US"/>
              <a:pPr>
                <a:defRPr/>
              </a:pPr>
              <a:t>‹#›</a:t>
            </a:fld>
            <a:endParaRPr lang="en-US" altLang="en-US"/>
          </a:p>
        </p:txBody>
      </p:sp>
    </p:spTree>
    <p:extLst>
      <p:ext uri="{BB962C8B-B14F-4D97-AF65-F5344CB8AC3E}">
        <p14:creationId xmlns:p14="http://schemas.microsoft.com/office/powerpoint/2010/main" val="241286324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4A810545-EE6F-4C6A-B682-F28355ECDA49}"/>
              </a:ext>
            </a:extLst>
          </p:cNvPr>
          <p:cNvSpPr>
            <a:spLocks noGrp="1" noChangeArrowheads="1"/>
          </p:cNvSpPr>
          <p:nvPr>
            <p:ph type="dt" sz="half" idx="10"/>
          </p:nvPr>
        </p:nvSpPr>
        <p:spPr/>
        <p:txBody>
          <a:bodyPr/>
          <a:lstStyle>
            <a:lvl1pPr>
              <a:defRPr/>
            </a:lvl1pPr>
          </a:lstStyle>
          <a:p>
            <a:pPr>
              <a:defRPr/>
            </a:pPr>
            <a:fld id="{2FEDE44D-B269-4E33-9297-093112F8C0F8}" type="datetime1">
              <a:rPr lang="en-US" altLang="en-US"/>
              <a:pPr>
                <a:defRPr/>
              </a:pPr>
              <a:t>9/14/2021</a:t>
            </a:fld>
            <a:endParaRPr lang="en-US" altLang="en-US"/>
          </a:p>
        </p:txBody>
      </p:sp>
      <p:sp>
        <p:nvSpPr>
          <p:cNvPr id="5" name="Footer Placeholder 4">
            <a:extLst>
              <a:ext uri="{FF2B5EF4-FFF2-40B4-BE49-F238E27FC236}">
                <a16:creationId xmlns:a16="http://schemas.microsoft.com/office/drawing/2014/main" id="{1DE2150E-56B6-4EA5-B287-0C922E5FD9C7}"/>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602B5A3F-EC00-4E65-B0DE-56D7F5AB93C1}"/>
              </a:ext>
            </a:extLst>
          </p:cNvPr>
          <p:cNvSpPr>
            <a:spLocks noGrp="1"/>
          </p:cNvSpPr>
          <p:nvPr>
            <p:ph type="sldNum" sz="quarter" idx="12"/>
          </p:nvPr>
        </p:nvSpPr>
        <p:spPr/>
        <p:txBody>
          <a:bodyPr/>
          <a:lstStyle>
            <a:lvl1pPr>
              <a:defRPr/>
            </a:lvl1pPr>
          </a:lstStyle>
          <a:p>
            <a:pPr>
              <a:defRPr/>
            </a:pPr>
            <a:fld id="{D6CBFFEE-FC03-41AD-A410-F9DF571CD2D9}" type="slidenum">
              <a:rPr lang="en-US" altLang="en-US"/>
              <a:pPr>
                <a:defRPr/>
              </a:pPr>
              <a:t>‹#›</a:t>
            </a:fld>
            <a:endParaRPr lang="en-US" altLang="en-US"/>
          </a:p>
        </p:txBody>
      </p:sp>
    </p:spTree>
    <p:extLst>
      <p:ext uri="{BB962C8B-B14F-4D97-AF65-F5344CB8AC3E}">
        <p14:creationId xmlns:p14="http://schemas.microsoft.com/office/powerpoint/2010/main" val="27738419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a:extLst>
              <a:ext uri="{FF2B5EF4-FFF2-40B4-BE49-F238E27FC236}">
                <a16:creationId xmlns:a16="http://schemas.microsoft.com/office/drawing/2014/main" id="{948C41BA-777B-4136-953C-D0C777D3DE7C}"/>
              </a:ext>
            </a:extLst>
          </p:cNvPr>
          <p:cNvSpPr>
            <a:spLocks noGrp="1" noChangeArrowheads="1"/>
          </p:cNvSpPr>
          <p:nvPr>
            <p:ph type="dt" sz="half" idx="10"/>
          </p:nvPr>
        </p:nvSpPr>
        <p:spPr/>
        <p:txBody>
          <a:bodyPr/>
          <a:lstStyle>
            <a:lvl1pPr>
              <a:defRPr/>
            </a:lvl1pPr>
          </a:lstStyle>
          <a:p>
            <a:pPr>
              <a:defRPr/>
            </a:pPr>
            <a:fld id="{08CC18AA-0F5D-4E9E-90C3-CDB36B62A035}" type="datetime1">
              <a:rPr lang="en-US" altLang="en-US"/>
              <a:pPr>
                <a:defRPr/>
              </a:pPr>
              <a:t>9/14/2021</a:t>
            </a:fld>
            <a:endParaRPr lang="en-US" altLang="en-US"/>
          </a:p>
        </p:txBody>
      </p:sp>
      <p:sp>
        <p:nvSpPr>
          <p:cNvPr id="6" name="Footer Placeholder 4">
            <a:extLst>
              <a:ext uri="{FF2B5EF4-FFF2-40B4-BE49-F238E27FC236}">
                <a16:creationId xmlns:a16="http://schemas.microsoft.com/office/drawing/2014/main" id="{79CBBFC9-7C80-40DF-AF81-AEDBC46625B4}"/>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7E4A9BFA-83FF-4BA4-8D7C-7AFFB2DD6BAB}"/>
              </a:ext>
            </a:extLst>
          </p:cNvPr>
          <p:cNvSpPr>
            <a:spLocks noGrp="1"/>
          </p:cNvSpPr>
          <p:nvPr>
            <p:ph type="sldNum" sz="quarter" idx="12"/>
          </p:nvPr>
        </p:nvSpPr>
        <p:spPr/>
        <p:txBody>
          <a:bodyPr/>
          <a:lstStyle>
            <a:lvl1pPr>
              <a:defRPr/>
            </a:lvl1pPr>
          </a:lstStyle>
          <a:p>
            <a:pPr>
              <a:defRPr/>
            </a:pPr>
            <a:fld id="{049E9C5A-69C1-458A-ABFA-EDB6AFA988AF}" type="slidenum">
              <a:rPr lang="en-US" altLang="en-US"/>
              <a:pPr>
                <a:defRPr/>
              </a:pPr>
              <a:t>‹#›</a:t>
            </a:fld>
            <a:endParaRPr lang="en-US" altLang="en-US"/>
          </a:p>
        </p:txBody>
      </p:sp>
    </p:spTree>
    <p:extLst>
      <p:ext uri="{BB962C8B-B14F-4D97-AF65-F5344CB8AC3E}">
        <p14:creationId xmlns:p14="http://schemas.microsoft.com/office/powerpoint/2010/main" val="276738604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a:extLst>
              <a:ext uri="{FF2B5EF4-FFF2-40B4-BE49-F238E27FC236}">
                <a16:creationId xmlns:a16="http://schemas.microsoft.com/office/drawing/2014/main" id="{E279F61F-76E2-497D-8383-D9F43CDA72BD}"/>
              </a:ext>
            </a:extLst>
          </p:cNvPr>
          <p:cNvSpPr>
            <a:spLocks noGrp="1" noChangeArrowheads="1"/>
          </p:cNvSpPr>
          <p:nvPr>
            <p:ph type="dt" sz="half" idx="10"/>
          </p:nvPr>
        </p:nvSpPr>
        <p:spPr/>
        <p:txBody>
          <a:bodyPr/>
          <a:lstStyle>
            <a:lvl1pPr>
              <a:defRPr/>
            </a:lvl1pPr>
          </a:lstStyle>
          <a:p>
            <a:pPr>
              <a:defRPr/>
            </a:pPr>
            <a:fld id="{8B985F51-8DC2-4C1D-816E-91C3A0D495B3}" type="datetime1">
              <a:rPr lang="en-US" altLang="en-US"/>
              <a:pPr>
                <a:defRPr/>
              </a:pPr>
              <a:t>9/14/2021</a:t>
            </a:fld>
            <a:endParaRPr lang="en-US" altLang="en-US"/>
          </a:p>
        </p:txBody>
      </p:sp>
      <p:sp>
        <p:nvSpPr>
          <p:cNvPr id="8" name="Footer Placeholder 4">
            <a:extLst>
              <a:ext uri="{FF2B5EF4-FFF2-40B4-BE49-F238E27FC236}">
                <a16:creationId xmlns:a16="http://schemas.microsoft.com/office/drawing/2014/main" id="{17D841F1-FA55-4AF6-B671-89064AA94745}"/>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93E27389-D647-4026-AA03-3A99A7416F98}"/>
              </a:ext>
            </a:extLst>
          </p:cNvPr>
          <p:cNvSpPr>
            <a:spLocks noGrp="1"/>
          </p:cNvSpPr>
          <p:nvPr>
            <p:ph type="sldNum" sz="quarter" idx="12"/>
          </p:nvPr>
        </p:nvSpPr>
        <p:spPr/>
        <p:txBody>
          <a:bodyPr/>
          <a:lstStyle>
            <a:lvl1pPr>
              <a:defRPr/>
            </a:lvl1pPr>
          </a:lstStyle>
          <a:p>
            <a:pPr>
              <a:defRPr/>
            </a:pPr>
            <a:fld id="{33DE5F8B-87F7-4390-BFEA-60871E403B7B}" type="slidenum">
              <a:rPr lang="en-US" altLang="en-US"/>
              <a:pPr>
                <a:defRPr/>
              </a:pPr>
              <a:t>‹#›</a:t>
            </a:fld>
            <a:endParaRPr lang="en-US" altLang="en-US"/>
          </a:p>
        </p:txBody>
      </p:sp>
    </p:spTree>
    <p:extLst>
      <p:ext uri="{BB962C8B-B14F-4D97-AF65-F5344CB8AC3E}">
        <p14:creationId xmlns:p14="http://schemas.microsoft.com/office/powerpoint/2010/main" val="36828218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a:extLst>
              <a:ext uri="{FF2B5EF4-FFF2-40B4-BE49-F238E27FC236}">
                <a16:creationId xmlns:a16="http://schemas.microsoft.com/office/drawing/2014/main" id="{F7625DB4-6601-48D2-883A-472C1DF42F58}"/>
              </a:ext>
            </a:extLst>
          </p:cNvPr>
          <p:cNvSpPr>
            <a:spLocks noGrp="1" noChangeArrowheads="1"/>
          </p:cNvSpPr>
          <p:nvPr>
            <p:ph type="dt" sz="half" idx="10"/>
          </p:nvPr>
        </p:nvSpPr>
        <p:spPr/>
        <p:txBody>
          <a:bodyPr/>
          <a:lstStyle>
            <a:lvl1pPr>
              <a:defRPr/>
            </a:lvl1pPr>
          </a:lstStyle>
          <a:p>
            <a:pPr>
              <a:defRPr/>
            </a:pPr>
            <a:fld id="{697C2F15-CA1C-4B92-B688-1AFFED684D7B}" type="datetime1">
              <a:rPr lang="en-US" altLang="en-US"/>
              <a:pPr>
                <a:defRPr/>
              </a:pPr>
              <a:t>9/14/2021</a:t>
            </a:fld>
            <a:endParaRPr lang="en-US" altLang="en-US"/>
          </a:p>
        </p:txBody>
      </p:sp>
      <p:sp>
        <p:nvSpPr>
          <p:cNvPr id="4" name="Footer Placeholder 4">
            <a:extLst>
              <a:ext uri="{FF2B5EF4-FFF2-40B4-BE49-F238E27FC236}">
                <a16:creationId xmlns:a16="http://schemas.microsoft.com/office/drawing/2014/main" id="{6AEFC2B0-3A7B-426F-93DF-5C0663DEFE9D}"/>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87D764E8-7631-4F2E-8EB4-BA4CA36ED8F8}"/>
              </a:ext>
            </a:extLst>
          </p:cNvPr>
          <p:cNvSpPr>
            <a:spLocks noGrp="1"/>
          </p:cNvSpPr>
          <p:nvPr>
            <p:ph type="sldNum" sz="quarter" idx="12"/>
          </p:nvPr>
        </p:nvSpPr>
        <p:spPr/>
        <p:txBody>
          <a:bodyPr/>
          <a:lstStyle>
            <a:lvl1pPr>
              <a:defRPr/>
            </a:lvl1pPr>
          </a:lstStyle>
          <a:p>
            <a:pPr>
              <a:defRPr/>
            </a:pPr>
            <a:fld id="{4E7B5B6E-CA50-4FA7-A8BE-51A15258088E}" type="slidenum">
              <a:rPr lang="en-US" altLang="en-US"/>
              <a:pPr>
                <a:defRPr/>
              </a:pPr>
              <a:t>‹#›</a:t>
            </a:fld>
            <a:endParaRPr lang="en-US" altLang="en-US"/>
          </a:p>
        </p:txBody>
      </p:sp>
    </p:spTree>
    <p:extLst>
      <p:ext uri="{BB962C8B-B14F-4D97-AF65-F5344CB8AC3E}">
        <p14:creationId xmlns:p14="http://schemas.microsoft.com/office/powerpoint/2010/main" val="424975321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B081325-6456-47FF-9120-EDAB2DD1CEFB}"/>
              </a:ext>
            </a:extLst>
          </p:cNvPr>
          <p:cNvSpPr>
            <a:spLocks noGrp="1" noChangeArrowheads="1"/>
          </p:cNvSpPr>
          <p:nvPr>
            <p:ph type="dt" sz="half" idx="10"/>
          </p:nvPr>
        </p:nvSpPr>
        <p:spPr/>
        <p:txBody>
          <a:bodyPr/>
          <a:lstStyle>
            <a:lvl1pPr>
              <a:defRPr/>
            </a:lvl1pPr>
          </a:lstStyle>
          <a:p>
            <a:pPr>
              <a:defRPr/>
            </a:pPr>
            <a:fld id="{AC3A694F-B353-4F71-95E2-A2A6E9FF9CCE}" type="datetime1">
              <a:rPr lang="en-US" altLang="en-US"/>
              <a:pPr>
                <a:defRPr/>
              </a:pPr>
              <a:t>9/14/2021</a:t>
            </a:fld>
            <a:endParaRPr lang="en-US" altLang="en-US"/>
          </a:p>
        </p:txBody>
      </p:sp>
      <p:sp>
        <p:nvSpPr>
          <p:cNvPr id="3" name="Footer Placeholder 4">
            <a:extLst>
              <a:ext uri="{FF2B5EF4-FFF2-40B4-BE49-F238E27FC236}">
                <a16:creationId xmlns:a16="http://schemas.microsoft.com/office/drawing/2014/main" id="{327AF144-4449-4AF4-A54C-213E676BE1CD}"/>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55053505-FE33-4335-AADB-2005A4653F3E}"/>
              </a:ext>
            </a:extLst>
          </p:cNvPr>
          <p:cNvSpPr>
            <a:spLocks noGrp="1"/>
          </p:cNvSpPr>
          <p:nvPr>
            <p:ph type="sldNum" sz="quarter" idx="12"/>
          </p:nvPr>
        </p:nvSpPr>
        <p:spPr/>
        <p:txBody>
          <a:bodyPr/>
          <a:lstStyle>
            <a:lvl1pPr>
              <a:defRPr/>
            </a:lvl1pPr>
          </a:lstStyle>
          <a:p>
            <a:pPr>
              <a:defRPr/>
            </a:pPr>
            <a:fld id="{FFFD0A6F-3EFB-4E8D-945D-B3A30920AF14}" type="slidenum">
              <a:rPr lang="en-US" altLang="en-US"/>
              <a:pPr>
                <a:defRPr/>
              </a:pPr>
              <a:t>‹#›</a:t>
            </a:fld>
            <a:endParaRPr lang="en-US" altLang="en-US"/>
          </a:p>
        </p:txBody>
      </p:sp>
    </p:spTree>
    <p:extLst>
      <p:ext uri="{BB962C8B-B14F-4D97-AF65-F5344CB8AC3E}">
        <p14:creationId xmlns:p14="http://schemas.microsoft.com/office/powerpoint/2010/main" val="86564343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a:extLst>
              <a:ext uri="{FF2B5EF4-FFF2-40B4-BE49-F238E27FC236}">
                <a16:creationId xmlns:a16="http://schemas.microsoft.com/office/drawing/2014/main" id="{CBB5C0C2-6ABB-486C-9E72-196A4E5672C4}"/>
              </a:ext>
            </a:extLst>
          </p:cNvPr>
          <p:cNvSpPr>
            <a:spLocks noGrp="1" noChangeArrowheads="1"/>
          </p:cNvSpPr>
          <p:nvPr>
            <p:ph type="dt" sz="half" idx="10"/>
          </p:nvPr>
        </p:nvSpPr>
        <p:spPr/>
        <p:txBody>
          <a:bodyPr/>
          <a:lstStyle>
            <a:lvl1pPr>
              <a:defRPr/>
            </a:lvl1pPr>
          </a:lstStyle>
          <a:p>
            <a:pPr>
              <a:defRPr/>
            </a:pPr>
            <a:fld id="{9AEA53D0-49DF-4D11-BA13-C049419DC6E3}" type="datetime1">
              <a:rPr lang="en-US" altLang="en-US"/>
              <a:pPr>
                <a:defRPr/>
              </a:pPr>
              <a:t>9/14/2021</a:t>
            </a:fld>
            <a:endParaRPr lang="en-US" altLang="en-US"/>
          </a:p>
        </p:txBody>
      </p:sp>
      <p:sp>
        <p:nvSpPr>
          <p:cNvPr id="6" name="Footer Placeholder 4">
            <a:extLst>
              <a:ext uri="{FF2B5EF4-FFF2-40B4-BE49-F238E27FC236}">
                <a16:creationId xmlns:a16="http://schemas.microsoft.com/office/drawing/2014/main" id="{9902F682-0DCA-4696-8724-65FA19118FC0}"/>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B174791F-4B1C-43C9-8FA5-F1B0A8F395E9}"/>
              </a:ext>
            </a:extLst>
          </p:cNvPr>
          <p:cNvSpPr>
            <a:spLocks noGrp="1"/>
          </p:cNvSpPr>
          <p:nvPr>
            <p:ph type="sldNum" sz="quarter" idx="12"/>
          </p:nvPr>
        </p:nvSpPr>
        <p:spPr/>
        <p:txBody>
          <a:bodyPr/>
          <a:lstStyle>
            <a:lvl1pPr>
              <a:defRPr/>
            </a:lvl1pPr>
          </a:lstStyle>
          <a:p>
            <a:pPr>
              <a:defRPr/>
            </a:pPr>
            <a:fld id="{B32D8038-1160-4C2C-92D6-5472B5C5ACA6}" type="slidenum">
              <a:rPr lang="en-US" altLang="en-US"/>
              <a:pPr>
                <a:defRPr/>
              </a:pPr>
              <a:t>‹#›</a:t>
            </a:fld>
            <a:endParaRPr lang="en-US" altLang="en-US"/>
          </a:p>
        </p:txBody>
      </p:sp>
    </p:spTree>
    <p:extLst>
      <p:ext uri="{BB962C8B-B14F-4D97-AF65-F5344CB8AC3E}">
        <p14:creationId xmlns:p14="http://schemas.microsoft.com/office/powerpoint/2010/main" val="193733714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a:extLst>
              <a:ext uri="{FF2B5EF4-FFF2-40B4-BE49-F238E27FC236}">
                <a16:creationId xmlns:a16="http://schemas.microsoft.com/office/drawing/2014/main" id="{BF129518-D209-4981-8D68-6800D40FBBA1}"/>
              </a:ext>
            </a:extLst>
          </p:cNvPr>
          <p:cNvSpPr>
            <a:spLocks noGrp="1" noChangeArrowheads="1"/>
          </p:cNvSpPr>
          <p:nvPr>
            <p:ph type="dt" sz="half" idx="10"/>
          </p:nvPr>
        </p:nvSpPr>
        <p:spPr/>
        <p:txBody>
          <a:bodyPr/>
          <a:lstStyle>
            <a:lvl1pPr>
              <a:defRPr/>
            </a:lvl1pPr>
          </a:lstStyle>
          <a:p>
            <a:pPr>
              <a:defRPr/>
            </a:pPr>
            <a:fld id="{049541CE-AE04-4800-A907-22A958A50E12}" type="datetime1">
              <a:rPr lang="en-US" altLang="en-US"/>
              <a:pPr>
                <a:defRPr/>
              </a:pPr>
              <a:t>9/14/2021</a:t>
            </a:fld>
            <a:endParaRPr lang="en-US" altLang="en-US"/>
          </a:p>
        </p:txBody>
      </p:sp>
      <p:sp>
        <p:nvSpPr>
          <p:cNvPr id="6" name="Footer Placeholder 4">
            <a:extLst>
              <a:ext uri="{FF2B5EF4-FFF2-40B4-BE49-F238E27FC236}">
                <a16:creationId xmlns:a16="http://schemas.microsoft.com/office/drawing/2014/main" id="{E77B9D5F-CB35-4D13-9FF3-99D8C6BB87F0}"/>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113BC768-FC95-42CC-8604-AFEA3DDA5303}"/>
              </a:ext>
            </a:extLst>
          </p:cNvPr>
          <p:cNvSpPr>
            <a:spLocks noGrp="1"/>
          </p:cNvSpPr>
          <p:nvPr>
            <p:ph type="sldNum" sz="quarter" idx="12"/>
          </p:nvPr>
        </p:nvSpPr>
        <p:spPr/>
        <p:txBody>
          <a:bodyPr/>
          <a:lstStyle>
            <a:lvl1pPr>
              <a:defRPr/>
            </a:lvl1pPr>
          </a:lstStyle>
          <a:p>
            <a:pPr>
              <a:defRPr/>
            </a:pPr>
            <a:fld id="{7F6D6D9D-2FA6-4B88-B5EB-0940AE76FAA6}" type="slidenum">
              <a:rPr lang="en-US" altLang="en-US"/>
              <a:pPr>
                <a:defRPr/>
              </a:pPr>
              <a:t>‹#›</a:t>
            </a:fld>
            <a:endParaRPr lang="en-US" altLang="en-US"/>
          </a:p>
        </p:txBody>
      </p:sp>
    </p:spTree>
    <p:extLst>
      <p:ext uri="{BB962C8B-B14F-4D97-AF65-F5344CB8AC3E}">
        <p14:creationId xmlns:p14="http://schemas.microsoft.com/office/powerpoint/2010/main" val="23473119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5C276E0-F56E-491E-864A-74748A593882}"/>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3BB22E8-AA7D-4F85-872E-5D9A51CE311E}"/>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a:extLst>
              <a:ext uri="{FF2B5EF4-FFF2-40B4-BE49-F238E27FC236}">
                <a16:creationId xmlns:a16="http://schemas.microsoft.com/office/drawing/2014/main" id="{A1A987A0-A968-4339-8AEC-2939758CFA3A}"/>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defRPr>
            </a:lvl1pPr>
          </a:lstStyle>
          <a:p>
            <a:pPr>
              <a:defRPr/>
            </a:pPr>
            <a:fld id="{4CBEE4E9-33E5-4916-860D-4DB217C61C73}" type="datetime1">
              <a:rPr lang="en-US" altLang="en-US"/>
              <a:pPr>
                <a:defRPr/>
              </a:pPr>
              <a:t>9/14/2021</a:t>
            </a:fld>
            <a:endParaRPr lang="en-US" altLang="en-US"/>
          </a:p>
        </p:txBody>
      </p:sp>
      <p:sp>
        <p:nvSpPr>
          <p:cNvPr id="1029" name="Footer Placeholder 4">
            <a:extLst>
              <a:ext uri="{FF2B5EF4-FFF2-40B4-BE49-F238E27FC236}">
                <a16:creationId xmlns:a16="http://schemas.microsoft.com/office/drawing/2014/main" id="{6780AF76-48C9-4F82-8999-5352756C009D}"/>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defRPr>
            </a:lvl1pPr>
          </a:lstStyle>
          <a:p>
            <a:pPr>
              <a:defRPr/>
            </a:pPr>
            <a:endParaRPr lang="en-US" altLang="en-US"/>
          </a:p>
        </p:txBody>
      </p:sp>
      <p:sp>
        <p:nvSpPr>
          <p:cNvPr id="6" name="Slide Number Placeholder 5">
            <a:extLst>
              <a:ext uri="{FF2B5EF4-FFF2-40B4-BE49-F238E27FC236}">
                <a16:creationId xmlns:a16="http://schemas.microsoft.com/office/drawing/2014/main" id="{06CB648C-FC25-4FA6-AFF1-7EB41B006214}"/>
              </a:ext>
            </a:extLst>
          </p:cNvPr>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latin typeface="Calibri" panose="020F0502020204030204" pitchFamily="34" charset="0"/>
              </a:defRPr>
            </a:lvl1pPr>
          </a:lstStyle>
          <a:p>
            <a:pPr>
              <a:defRPr/>
            </a:pPr>
            <a:fld id="{AF1BE463-4E05-4217-9CBB-329BADED779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 /><Relationship Id="rId3" Type="http://schemas.openxmlformats.org/officeDocument/2006/relationships/tags" Target="../tags/tag4.xml" /><Relationship Id="rId7" Type="http://schemas.openxmlformats.org/officeDocument/2006/relationships/tags" Target="../tags/tag8.xml" /><Relationship Id="rId2" Type="http://schemas.openxmlformats.org/officeDocument/2006/relationships/tags" Target="../tags/tag3.xml" /><Relationship Id="rId1" Type="http://schemas.openxmlformats.org/officeDocument/2006/relationships/tags" Target="../tags/tag2.xml" /><Relationship Id="rId6" Type="http://schemas.openxmlformats.org/officeDocument/2006/relationships/tags" Target="../tags/tag7.xml" /><Relationship Id="rId11" Type="http://schemas.openxmlformats.org/officeDocument/2006/relationships/image" Target="../media/image3.png" /><Relationship Id="rId5" Type="http://schemas.openxmlformats.org/officeDocument/2006/relationships/tags" Target="../tags/tag6.xml" /><Relationship Id="rId10" Type="http://schemas.openxmlformats.org/officeDocument/2006/relationships/image" Target="../media/image2.png" /><Relationship Id="rId4" Type="http://schemas.openxmlformats.org/officeDocument/2006/relationships/tags" Target="../tags/tag5.xml" /><Relationship Id="rId9" Type="http://schemas.openxmlformats.org/officeDocument/2006/relationships/image" Target="../media/image1.png" /></Relationships>
</file>

<file path=ppt/slides/_rels/slide10.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8.xml" /><Relationship Id="rId7" Type="http://schemas.openxmlformats.org/officeDocument/2006/relationships/slideLayout" Target="../slideLayouts/slideLayout2.xml" /><Relationship Id="rId2" Type="http://schemas.openxmlformats.org/officeDocument/2006/relationships/tags" Target="../tags/tag57.xml" /><Relationship Id="rId1" Type="http://schemas.openxmlformats.org/officeDocument/2006/relationships/tags" Target="../tags/tag56.xml" /><Relationship Id="rId6" Type="http://schemas.openxmlformats.org/officeDocument/2006/relationships/tags" Target="../tags/tag61.xml" /><Relationship Id="rId11" Type="http://schemas.openxmlformats.org/officeDocument/2006/relationships/image" Target="../media/image6.jpeg" /><Relationship Id="rId5" Type="http://schemas.openxmlformats.org/officeDocument/2006/relationships/tags" Target="../tags/tag60.xml" /><Relationship Id="rId10" Type="http://schemas.openxmlformats.org/officeDocument/2006/relationships/image" Target="../media/image3.png" /><Relationship Id="rId4" Type="http://schemas.openxmlformats.org/officeDocument/2006/relationships/tags" Target="../tags/tag59.xml" /><Relationship Id="rId9" Type="http://schemas.openxmlformats.org/officeDocument/2006/relationships/image" Target="../media/image5.png" /></Relationships>
</file>

<file path=ppt/slides/_rels/slide11.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64.xml" /><Relationship Id="rId7" Type="http://schemas.openxmlformats.org/officeDocument/2006/relationships/slideLayout" Target="../slideLayouts/slideLayout2.xml" /><Relationship Id="rId2" Type="http://schemas.openxmlformats.org/officeDocument/2006/relationships/tags" Target="../tags/tag63.xml" /><Relationship Id="rId1" Type="http://schemas.openxmlformats.org/officeDocument/2006/relationships/tags" Target="../tags/tag62.xml" /><Relationship Id="rId6" Type="http://schemas.openxmlformats.org/officeDocument/2006/relationships/tags" Target="../tags/tag67.xml" /><Relationship Id="rId11" Type="http://schemas.openxmlformats.org/officeDocument/2006/relationships/image" Target="../media/image7.png" /><Relationship Id="rId5" Type="http://schemas.openxmlformats.org/officeDocument/2006/relationships/tags" Target="../tags/tag66.xml" /><Relationship Id="rId10" Type="http://schemas.openxmlformats.org/officeDocument/2006/relationships/image" Target="../media/image3.png" /><Relationship Id="rId4" Type="http://schemas.openxmlformats.org/officeDocument/2006/relationships/tags" Target="../tags/tag65.xml" /><Relationship Id="rId9" Type="http://schemas.openxmlformats.org/officeDocument/2006/relationships/image" Target="../media/image5.png" /></Relationships>
</file>

<file path=ppt/slides/_rels/slide12.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70.xml" /><Relationship Id="rId7" Type="http://schemas.openxmlformats.org/officeDocument/2006/relationships/slideLayout" Target="../slideLayouts/slideLayout2.xml" /><Relationship Id="rId2" Type="http://schemas.openxmlformats.org/officeDocument/2006/relationships/tags" Target="../tags/tag69.xml" /><Relationship Id="rId1" Type="http://schemas.openxmlformats.org/officeDocument/2006/relationships/tags" Target="../tags/tag68.xml" /><Relationship Id="rId6" Type="http://schemas.openxmlformats.org/officeDocument/2006/relationships/tags" Target="../tags/tag73.xml" /><Relationship Id="rId11" Type="http://schemas.openxmlformats.org/officeDocument/2006/relationships/image" Target="../media/image8.png" /><Relationship Id="rId5" Type="http://schemas.openxmlformats.org/officeDocument/2006/relationships/tags" Target="../tags/tag72.xml" /><Relationship Id="rId10" Type="http://schemas.openxmlformats.org/officeDocument/2006/relationships/image" Target="../media/image3.png" /><Relationship Id="rId4" Type="http://schemas.openxmlformats.org/officeDocument/2006/relationships/tags" Target="../tags/tag71.xml" /><Relationship Id="rId9" Type="http://schemas.openxmlformats.org/officeDocument/2006/relationships/image" Target="../media/image5.png" /></Relationships>
</file>

<file path=ppt/slides/_rels/slide13.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76.xml" /><Relationship Id="rId7" Type="http://schemas.openxmlformats.org/officeDocument/2006/relationships/slideLayout" Target="../slideLayouts/slideLayout2.xml" /><Relationship Id="rId2" Type="http://schemas.openxmlformats.org/officeDocument/2006/relationships/tags" Target="../tags/tag75.xml" /><Relationship Id="rId1" Type="http://schemas.openxmlformats.org/officeDocument/2006/relationships/tags" Target="../tags/tag74.xml" /><Relationship Id="rId6" Type="http://schemas.openxmlformats.org/officeDocument/2006/relationships/tags" Target="../tags/tag79.xml" /><Relationship Id="rId5" Type="http://schemas.openxmlformats.org/officeDocument/2006/relationships/tags" Target="../tags/tag78.xml" /><Relationship Id="rId10" Type="http://schemas.openxmlformats.org/officeDocument/2006/relationships/image" Target="../media/image3.png" /><Relationship Id="rId4" Type="http://schemas.openxmlformats.org/officeDocument/2006/relationships/tags" Target="../tags/tag77.xml" /><Relationship Id="rId9" Type="http://schemas.openxmlformats.org/officeDocument/2006/relationships/image" Target="../media/image5.png" /></Relationships>
</file>

<file path=ppt/slides/_rels/slide14.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82.xml" /><Relationship Id="rId7" Type="http://schemas.openxmlformats.org/officeDocument/2006/relationships/slideLayout" Target="../slideLayouts/slideLayout2.xml" /><Relationship Id="rId2" Type="http://schemas.openxmlformats.org/officeDocument/2006/relationships/tags" Target="../tags/tag81.xml" /><Relationship Id="rId1" Type="http://schemas.openxmlformats.org/officeDocument/2006/relationships/tags" Target="../tags/tag80.xml" /><Relationship Id="rId6" Type="http://schemas.openxmlformats.org/officeDocument/2006/relationships/tags" Target="../tags/tag85.xml" /><Relationship Id="rId5" Type="http://schemas.openxmlformats.org/officeDocument/2006/relationships/tags" Target="../tags/tag84.xml" /><Relationship Id="rId10" Type="http://schemas.openxmlformats.org/officeDocument/2006/relationships/image" Target="../media/image3.png" /><Relationship Id="rId4" Type="http://schemas.openxmlformats.org/officeDocument/2006/relationships/tags" Target="../tags/tag83.xml" /><Relationship Id="rId9" Type="http://schemas.openxmlformats.org/officeDocument/2006/relationships/image" Target="../media/image5.png" /></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87.xml" /><Relationship Id="rId7" Type="http://schemas.openxmlformats.org/officeDocument/2006/relationships/tags" Target="../tags/tag91.xml" /><Relationship Id="rId2" Type="http://schemas.openxmlformats.org/officeDocument/2006/relationships/tags" Target="../tags/tag86.xml" /><Relationship Id="rId1" Type="http://schemas.openxmlformats.org/officeDocument/2006/relationships/themeOverride" Target="../theme/themeOverride1.xml" /><Relationship Id="rId6" Type="http://schemas.openxmlformats.org/officeDocument/2006/relationships/tags" Target="../tags/tag90.xml" /><Relationship Id="rId11" Type="http://schemas.openxmlformats.org/officeDocument/2006/relationships/image" Target="../media/image3.png" /><Relationship Id="rId5" Type="http://schemas.openxmlformats.org/officeDocument/2006/relationships/tags" Target="../tags/tag89.xml" /><Relationship Id="rId10" Type="http://schemas.openxmlformats.org/officeDocument/2006/relationships/image" Target="../media/image5.png" /><Relationship Id="rId4" Type="http://schemas.openxmlformats.org/officeDocument/2006/relationships/tags" Target="../tags/tag88.xml" /><Relationship Id="rId9" Type="http://schemas.openxmlformats.org/officeDocument/2006/relationships/image" Target="../media/image4.png" /></Relationships>
</file>

<file path=ppt/slides/_rels/slide16.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94.xml" /><Relationship Id="rId7" Type="http://schemas.openxmlformats.org/officeDocument/2006/relationships/slideLayout" Target="../slideLayouts/slideLayout2.xml" /><Relationship Id="rId2" Type="http://schemas.openxmlformats.org/officeDocument/2006/relationships/tags" Target="../tags/tag93.xml" /><Relationship Id="rId1" Type="http://schemas.openxmlformats.org/officeDocument/2006/relationships/tags" Target="../tags/tag92.xml" /><Relationship Id="rId6" Type="http://schemas.openxmlformats.org/officeDocument/2006/relationships/tags" Target="../tags/tag97.xml" /><Relationship Id="rId5" Type="http://schemas.openxmlformats.org/officeDocument/2006/relationships/tags" Target="../tags/tag96.xml" /><Relationship Id="rId10" Type="http://schemas.openxmlformats.org/officeDocument/2006/relationships/image" Target="../media/image3.png" /><Relationship Id="rId4" Type="http://schemas.openxmlformats.org/officeDocument/2006/relationships/tags" Target="../tags/tag95.xml" /><Relationship Id="rId9" Type="http://schemas.openxmlformats.org/officeDocument/2006/relationships/image" Target="../media/image5.png" /></Relationships>
</file>

<file path=ppt/slides/_rels/slide17.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00.xml" /><Relationship Id="rId7" Type="http://schemas.openxmlformats.org/officeDocument/2006/relationships/slideLayout" Target="../slideLayouts/slideLayout2.xml" /><Relationship Id="rId2" Type="http://schemas.openxmlformats.org/officeDocument/2006/relationships/tags" Target="../tags/tag99.xml" /><Relationship Id="rId1" Type="http://schemas.openxmlformats.org/officeDocument/2006/relationships/tags" Target="../tags/tag98.xml" /><Relationship Id="rId6" Type="http://schemas.openxmlformats.org/officeDocument/2006/relationships/tags" Target="../tags/tag103.xml" /><Relationship Id="rId5" Type="http://schemas.openxmlformats.org/officeDocument/2006/relationships/tags" Target="../tags/tag102.xml" /><Relationship Id="rId10" Type="http://schemas.openxmlformats.org/officeDocument/2006/relationships/image" Target="../media/image3.png" /><Relationship Id="rId4" Type="http://schemas.openxmlformats.org/officeDocument/2006/relationships/tags" Target="../tags/tag101.xml" /><Relationship Id="rId9" Type="http://schemas.openxmlformats.org/officeDocument/2006/relationships/image" Target="../media/image5.png" /></Relationships>
</file>

<file path=ppt/slides/_rels/slide18.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06.xml" /><Relationship Id="rId7" Type="http://schemas.openxmlformats.org/officeDocument/2006/relationships/slideLayout" Target="../slideLayouts/slideLayout2.xml" /><Relationship Id="rId2" Type="http://schemas.openxmlformats.org/officeDocument/2006/relationships/tags" Target="../tags/tag105.xml" /><Relationship Id="rId1" Type="http://schemas.openxmlformats.org/officeDocument/2006/relationships/tags" Target="../tags/tag104.xml" /><Relationship Id="rId6" Type="http://schemas.openxmlformats.org/officeDocument/2006/relationships/tags" Target="../tags/tag109.xml" /><Relationship Id="rId11" Type="http://schemas.openxmlformats.org/officeDocument/2006/relationships/image" Target="../media/image9.png" /><Relationship Id="rId5" Type="http://schemas.openxmlformats.org/officeDocument/2006/relationships/tags" Target="../tags/tag108.xml" /><Relationship Id="rId10" Type="http://schemas.openxmlformats.org/officeDocument/2006/relationships/image" Target="../media/image3.png" /><Relationship Id="rId4" Type="http://schemas.openxmlformats.org/officeDocument/2006/relationships/tags" Target="../tags/tag107.xml" /><Relationship Id="rId9" Type="http://schemas.openxmlformats.org/officeDocument/2006/relationships/image" Target="../media/image5.png" /></Relationships>
</file>

<file path=ppt/slides/_rels/slide19.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12.xml" /><Relationship Id="rId7" Type="http://schemas.openxmlformats.org/officeDocument/2006/relationships/slideLayout" Target="../slideLayouts/slideLayout2.xml" /><Relationship Id="rId2" Type="http://schemas.openxmlformats.org/officeDocument/2006/relationships/tags" Target="../tags/tag111.xml" /><Relationship Id="rId1" Type="http://schemas.openxmlformats.org/officeDocument/2006/relationships/tags" Target="../tags/tag110.xml" /><Relationship Id="rId6" Type="http://schemas.openxmlformats.org/officeDocument/2006/relationships/tags" Target="../tags/tag115.xml" /><Relationship Id="rId11" Type="http://schemas.openxmlformats.org/officeDocument/2006/relationships/image" Target="../media/image10.png" /><Relationship Id="rId5" Type="http://schemas.openxmlformats.org/officeDocument/2006/relationships/tags" Target="../tags/tag114.xml" /><Relationship Id="rId10" Type="http://schemas.openxmlformats.org/officeDocument/2006/relationships/image" Target="../media/image3.png" /><Relationship Id="rId4" Type="http://schemas.openxmlformats.org/officeDocument/2006/relationships/tags" Target="../tags/tag113.xml" /><Relationship Id="rId9" Type="http://schemas.openxmlformats.org/officeDocument/2006/relationships/image" Target="../media/image5.png" /></Relationships>
</file>

<file path=ppt/slides/_rels/slide2.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1.xml" /><Relationship Id="rId7" Type="http://schemas.openxmlformats.org/officeDocument/2006/relationships/slideLayout" Target="../slideLayouts/slideLayout2.xml" /><Relationship Id="rId2" Type="http://schemas.openxmlformats.org/officeDocument/2006/relationships/tags" Target="../tags/tag10.xml" /><Relationship Id="rId1" Type="http://schemas.openxmlformats.org/officeDocument/2006/relationships/tags" Target="../tags/tag9.xml" /><Relationship Id="rId6" Type="http://schemas.openxmlformats.org/officeDocument/2006/relationships/tags" Target="../tags/tag14.xml" /><Relationship Id="rId5" Type="http://schemas.openxmlformats.org/officeDocument/2006/relationships/tags" Target="../tags/tag13.xml" /><Relationship Id="rId10" Type="http://schemas.openxmlformats.org/officeDocument/2006/relationships/image" Target="../media/image3.png" /><Relationship Id="rId4" Type="http://schemas.openxmlformats.org/officeDocument/2006/relationships/tags" Target="../tags/tag12.xml" /><Relationship Id="rId9" Type="http://schemas.openxmlformats.org/officeDocument/2006/relationships/image" Target="../media/image5.png" /></Relationships>
</file>

<file path=ppt/slides/_rels/slide20.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18.xml" /><Relationship Id="rId7" Type="http://schemas.openxmlformats.org/officeDocument/2006/relationships/slideLayout" Target="../slideLayouts/slideLayout2.xml" /><Relationship Id="rId2" Type="http://schemas.openxmlformats.org/officeDocument/2006/relationships/tags" Target="../tags/tag117.xml" /><Relationship Id="rId1" Type="http://schemas.openxmlformats.org/officeDocument/2006/relationships/tags" Target="../tags/tag116.xml" /><Relationship Id="rId6" Type="http://schemas.openxmlformats.org/officeDocument/2006/relationships/tags" Target="../tags/tag121.xml" /><Relationship Id="rId5" Type="http://schemas.openxmlformats.org/officeDocument/2006/relationships/tags" Target="../tags/tag120.xml" /><Relationship Id="rId10" Type="http://schemas.openxmlformats.org/officeDocument/2006/relationships/image" Target="../media/image3.png" /><Relationship Id="rId4" Type="http://schemas.openxmlformats.org/officeDocument/2006/relationships/tags" Target="../tags/tag119.xml" /><Relationship Id="rId9" Type="http://schemas.openxmlformats.org/officeDocument/2006/relationships/image" Target="../media/image5.png" /></Relationships>
</file>

<file path=ppt/slides/_rels/slide21.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24.xml" /><Relationship Id="rId7" Type="http://schemas.openxmlformats.org/officeDocument/2006/relationships/slideLayout" Target="../slideLayouts/slideLayout2.xml" /><Relationship Id="rId2" Type="http://schemas.openxmlformats.org/officeDocument/2006/relationships/tags" Target="../tags/tag123.xml" /><Relationship Id="rId1" Type="http://schemas.openxmlformats.org/officeDocument/2006/relationships/tags" Target="../tags/tag122.xml" /><Relationship Id="rId6" Type="http://schemas.openxmlformats.org/officeDocument/2006/relationships/tags" Target="../tags/tag127.xml" /><Relationship Id="rId11" Type="http://schemas.openxmlformats.org/officeDocument/2006/relationships/image" Target="../media/image11.png" /><Relationship Id="rId5" Type="http://schemas.openxmlformats.org/officeDocument/2006/relationships/tags" Target="../tags/tag126.xml" /><Relationship Id="rId10" Type="http://schemas.openxmlformats.org/officeDocument/2006/relationships/image" Target="../media/image3.png" /><Relationship Id="rId4" Type="http://schemas.openxmlformats.org/officeDocument/2006/relationships/tags" Target="../tags/tag125.xml" /><Relationship Id="rId9" Type="http://schemas.openxmlformats.org/officeDocument/2006/relationships/image" Target="../media/image5.png" /></Relationships>
</file>

<file path=ppt/slides/_rels/slide22.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30.xml" /><Relationship Id="rId7" Type="http://schemas.openxmlformats.org/officeDocument/2006/relationships/slideLayout" Target="../slideLayouts/slideLayout2.xml" /><Relationship Id="rId2" Type="http://schemas.openxmlformats.org/officeDocument/2006/relationships/tags" Target="../tags/tag129.xml" /><Relationship Id="rId1" Type="http://schemas.openxmlformats.org/officeDocument/2006/relationships/tags" Target="../tags/tag128.xml" /><Relationship Id="rId6" Type="http://schemas.openxmlformats.org/officeDocument/2006/relationships/tags" Target="../tags/tag133.xml" /><Relationship Id="rId11" Type="http://schemas.openxmlformats.org/officeDocument/2006/relationships/image" Target="../media/image12.png" /><Relationship Id="rId5" Type="http://schemas.openxmlformats.org/officeDocument/2006/relationships/tags" Target="../tags/tag132.xml" /><Relationship Id="rId10" Type="http://schemas.openxmlformats.org/officeDocument/2006/relationships/image" Target="../media/image3.png" /><Relationship Id="rId4" Type="http://schemas.openxmlformats.org/officeDocument/2006/relationships/tags" Target="../tags/tag131.xml" /><Relationship Id="rId9" Type="http://schemas.openxmlformats.org/officeDocument/2006/relationships/image" Target="../media/image5.png" /></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135.xml" /><Relationship Id="rId7" Type="http://schemas.openxmlformats.org/officeDocument/2006/relationships/tags" Target="../tags/tag139.xml" /><Relationship Id="rId12" Type="http://schemas.openxmlformats.org/officeDocument/2006/relationships/image" Target="../media/image13.png" /><Relationship Id="rId2" Type="http://schemas.openxmlformats.org/officeDocument/2006/relationships/tags" Target="../tags/tag134.xml" /><Relationship Id="rId1" Type="http://schemas.openxmlformats.org/officeDocument/2006/relationships/themeOverride" Target="../theme/themeOverride2.xml" /><Relationship Id="rId6" Type="http://schemas.openxmlformats.org/officeDocument/2006/relationships/tags" Target="../tags/tag138.xml" /><Relationship Id="rId11" Type="http://schemas.openxmlformats.org/officeDocument/2006/relationships/image" Target="../media/image3.png" /><Relationship Id="rId5" Type="http://schemas.openxmlformats.org/officeDocument/2006/relationships/tags" Target="../tags/tag137.xml" /><Relationship Id="rId10" Type="http://schemas.openxmlformats.org/officeDocument/2006/relationships/image" Target="../media/image5.png" /><Relationship Id="rId4" Type="http://schemas.openxmlformats.org/officeDocument/2006/relationships/tags" Target="../tags/tag136.xml" /><Relationship Id="rId9" Type="http://schemas.openxmlformats.org/officeDocument/2006/relationships/image" Target="../media/image4.png" /></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141.xml" /><Relationship Id="rId7" Type="http://schemas.openxmlformats.org/officeDocument/2006/relationships/tags" Target="../tags/tag145.xml" /><Relationship Id="rId2" Type="http://schemas.openxmlformats.org/officeDocument/2006/relationships/tags" Target="../tags/tag140.xml" /><Relationship Id="rId1" Type="http://schemas.openxmlformats.org/officeDocument/2006/relationships/themeOverride" Target="../theme/themeOverride3.xml" /><Relationship Id="rId6" Type="http://schemas.openxmlformats.org/officeDocument/2006/relationships/tags" Target="../tags/tag144.xml" /><Relationship Id="rId11" Type="http://schemas.openxmlformats.org/officeDocument/2006/relationships/image" Target="../media/image3.png" /><Relationship Id="rId5" Type="http://schemas.openxmlformats.org/officeDocument/2006/relationships/tags" Target="../tags/tag143.xml" /><Relationship Id="rId10" Type="http://schemas.openxmlformats.org/officeDocument/2006/relationships/image" Target="../media/image5.png" /><Relationship Id="rId4" Type="http://schemas.openxmlformats.org/officeDocument/2006/relationships/tags" Target="../tags/tag142.xml" /><Relationship Id="rId9" Type="http://schemas.openxmlformats.org/officeDocument/2006/relationships/image" Target="../media/image4.png" /></Relationships>
</file>

<file path=ppt/slides/_rels/slide25.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48.xml" /><Relationship Id="rId7" Type="http://schemas.openxmlformats.org/officeDocument/2006/relationships/slideLayout" Target="../slideLayouts/slideLayout2.xml" /><Relationship Id="rId2" Type="http://schemas.openxmlformats.org/officeDocument/2006/relationships/tags" Target="../tags/tag147.xml" /><Relationship Id="rId1" Type="http://schemas.openxmlformats.org/officeDocument/2006/relationships/tags" Target="../tags/tag146.xml" /><Relationship Id="rId6" Type="http://schemas.openxmlformats.org/officeDocument/2006/relationships/tags" Target="../tags/tag151.xml" /><Relationship Id="rId5" Type="http://schemas.openxmlformats.org/officeDocument/2006/relationships/tags" Target="../tags/tag150.xml" /><Relationship Id="rId10" Type="http://schemas.openxmlformats.org/officeDocument/2006/relationships/image" Target="../media/image3.png" /><Relationship Id="rId4" Type="http://schemas.openxmlformats.org/officeDocument/2006/relationships/tags" Target="../tags/tag149.xml" /><Relationship Id="rId9" Type="http://schemas.openxmlformats.org/officeDocument/2006/relationships/image" Target="../media/image5.png" /></Relationships>
</file>

<file path=ppt/slides/_rels/slide26.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54.xml" /><Relationship Id="rId7" Type="http://schemas.openxmlformats.org/officeDocument/2006/relationships/slideLayout" Target="../slideLayouts/slideLayout2.xml" /><Relationship Id="rId2" Type="http://schemas.openxmlformats.org/officeDocument/2006/relationships/tags" Target="../tags/tag153.xml" /><Relationship Id="rId1" Type="http://schemas.openxmlformats.org/officeDocument/2006/relationships/tags" Target="../tags/tag152.xml" /><Relationship Id="rId6" Type="http://schemas.openxmlformats.org/officeDocument/2006/relationships/tags" Target="../tags/tag157.xml" /><Relationship Id="rId5" Type="http://schemas.openxmlformats.org/officeDocument/2006/relationships/tags" Target="../tags/tag156.xml" /><Relationship Id="rId10" Type="http://schemas.openxmlformats.org/officeDocument/2006/relationships/image" Target="../media/image3.png" /><Relationship Id="rId4" Type="http://schemas.openxmlformats.org/officeDocument/2006/relationships/tags" Target="../tags/tag155.xml" /><Relationship Id="rId9" Type="http://schemas.openxmlformats.org/officeDocument/2006/relationships/image" Target="../media/image5.png" /></Relationships>
</file>

<file path=ppt/slides/_rels/slide27.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60.xml" /><Relationship Id="rId7" Type="http://schemas.openxmlformats.org/officeDocument/2006/relationships/slideLayout" Target="../slideLayouts/slideLayout2.xml" /><Relationship Id="rId2" Type="http://schemas.openxmlformats.org/officeDocument/2006/relationships/tags" Target="../tags/tag159.xml" /><Relationship Id="rId1" Type="http://schemas.openxmlformats.org/officeDocument/2006/relationships/tags" Target="../tags/tag158.xml" /><Relationship Id="rId6" Type="http://schemas.openxmlformats.org/officeDocument/2006/relationships/tags" Target="../tags/tag163.xml" /><Relationship Id="rId5" Type="http://schemas.openxmlformats.org/officeDocument/2006/relationships/tags" Target="../tags/tag162.xml" /><Relationship Id="rId10" Type="http://schemas.openxmlformats.org/officeDocument/2006/relationships/image" Target="../media/image3.png" /><Relationship Id="rId4" Type="http://schemas.openxmlformats.org/officeDocument/2006/relationships/tags" Target="../tags/tag161.xml" /><Relationship Id="rId9" Type="http://schemas.openxmlformats.org/officeDocument/2006/relationships/image" Target="../media/image5.png" /></Relationships>
</file>

<file path=ppt/slides/_rels/slide28.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66.xml" /><Relationship Id="rId7" Type="http://schemas.openxmlformats.org/officeDocument/2006/relationships/slideLayout" Target="../slideLayouts/slideLayout2.xml" /><Relationship Id="rId2" Type="http://schemas.openxmlformats.org/officeDocument/2006/relationships/tags" Target="../tags/tag165.xml" /><Relationship Id="rId1" Type="http://schemas.openxmlformats.org/officeDocument/2006/relationships/tags" Target="../tags/tag164.xml" /><Relationship Id="rId6" Type="http://schemas.openxmlformats.org/officeDocument/2006/relationships/tags" Target="../tags/tag169.xml" /><Relationship Id="rId5" Type="http://schemas.openxmlformats.org/officeDocument/2006/relationships/tags" Target="../tags/tag168.xml" /><Relationship Id="rId10" Type="http://schemas.openxmlformats.org/officeDocument/2006/relationships/image" Target="../media/image3.png" /><Relationship Id="rId4" Type="http://schemas.openxmlformats.org/officeDocument/2006/relationships/tags" Target="../tags/tag167.xml" /><Relationship Id="rId9" Type="http://schemas.openxmlformats.org/officeDocument/2006/relationships/image" Target="../media/image5.png" /></Relationships>
</file>

<file path=ppt/slides/_rels/slide29.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72.xml" /><Relationship Id="rId7" Type="http://schemas.openxmlformats.org/officeDocument/2006/relationships/slideLayout" Target="../slideLayouts/slideLayout2.xml" /><Relationship Id="rId2" Type="http://schemas.openxmlformats.org/officeDocument/2006/relationships/tags" Target="../tags/tag171.xml" /><Relationship Id="rId1" Type="http://schemas.openxmlformats.org/officeDocument/2006/relationships/tags" Target="../tags/tag170.xml" /><Relationship Id="rId6" Type="http://schemas.openxmlformats.org/officeDocument/2006/relationships/tags" Target="../tags/tag175.xml" /><Relationship Id="rId5" Type="http://schemas.openxmlformats.org/officeDocument/2006/relationships/tags" Target="../tags/tag174.xml" /><Relationship Id="rId10" Type="http://schemas.openxmlformats.org/officeDocument/2006/relationships/image" Target="../media/image3.png" /><Relationship Id="rId4" Type="http://schemas.openxmlformats.org/officeDocument/2006/relationships/tags" Target="../tags/tag173.xml" /><Relationship Id="rId9" Type="http://schemas.openxmlformats.org/officeDocument/2006/relationships/image" Target="../media/image5.png" /></Relationships>
</file>

<file path=ppt/slides/_rels/slide3.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7.xml" /><Relationship Id="rId7" Type="http://schemas.openxmlformats.org/officeDocument/2006/relationships/slideLayout" Target="../slideLayouts/slideLayout2.xml" /><Relationship Id="rId2" Type="http://schemas.openxmlformats.org/officeDocument/2006/relationships/tags" Target="../tags/tag16.xml" /><Relationship Id="rId1" Type="http://schemas.openxmlformats.org/officeDocument/2006/relationships/tags" Target="../tags/tag15.xml" /><Relationship Id="rId6" Type="http://schemas.openxmlformats.org/officeDocument/2006/relationships/tags" Target="../tags/tag20.xml" /><Relationship Id="rId5" Type="http://schemas.openxmlformats.org/officeDocument/2006/relationships/tags" Target="../tags/tag19.xml" /><Relationship Id="rId10" Type="http://schemas.openxmlformats.org/officeDocument/2006/relationships/image" Target="../media/image3.png" /><Relationship Id="rId4" Type="http://schemas.openxmlformats.org/officeDocument/2006/relationships/tags" Target="../tags/tag18.xml" /><Relationship Id="rId9" Type="http://schemas.openxmlformats.org/officeDocument/2006/relationships/image" Target="../media/image5.png" /></Relationships>
</file>

<file path=ppt/slides/_rels/slide30.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78.xml" /><Relationship Id="rId7" Type="http://schemas.openxmlformats.org/officeDocument/2006/relationships/slideLayout" Target="../slideLayouts/slideLayout2.xml" /><Relationship Id="rId2" Type="http://schemas.openxmlformats.org/officeDocument/2006/relationships/tags" Target="../tags/tag177.xml" /><Relationship Id="rId1" Type="http://schemas.openxmlformats.org/officeDocument/2006/relationships/tags" Target="../tags/tag176.xml" /><Relationship Id="rId6" Type="http://schemas.openxmlformats.org/officeDocument/2006/relationships/tags" Target="../tags/tag181.xml" /><Relationship Id="rId11" Type="http://schemas.openxmlformats.org/officeDocument/2006/relationships/image" Target="../media/image14.jpeg" /><Relationship Id="rId5" Type="http://schemas.openxmlformats.org/officeDocument/2006/relationships/tags" Target="../tags/tag180.xml" /><Relationship Id="rId10" Type="http://schemas.openxmlformats.org/officeDocument/2006/relationships/image" Target="../media/image3.png" /><Relationship Id="rId4" Type="http://schemas.openxmlformats.org/officeDocument/2006/relationships/tags" Target="../tags/tag179.xml" /><Relationship Id="rId9" Type="http://schemas.openxmlformats.org/officeDocument/2006/relationships/image" Target="../media/image5.png" /></Relationships>
</file>

<file path=ppt/slides/_rels/slide31.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184.xml" /><Relationship Id="rId7" Type="http://schemas.openxmlformats.org/officeDocument/2006/relationships/image" Target="../media/image4.png" /><Relationship Id="rId2" Type="http://schemas.openxmlformats.org/officeDocument/2006/relationships/tags" Target="../tags/tag183.xml" /><Relationship Id="rId1" Type="http://schemas.openxmlformats.org/officeDocument/2006/relationships/tags" Target="../tags/tag182.xml" /><Relationship Id="rId6" Type="http://schemas.openxmlformats.org/officeDocument/2006/relationships/slideLayout" Target="../slideLayouts/slideLayout2.xml" /><Relationship Id="rId5" Type="http://schemas.openxmlformats.org/officeDocument/2006/relationships/tags" Target="../tags/tag186.xml" /><Relationship Id="rId4" Type="http://schemas.openxmlformats.org/officeDocument/2006/relationships/tags" Target="../tags/tag185.xml" /><Relationship Id="rId9" Type="http://schemas.openxmlformats.org/officeDocument/2006/relationships/image" Target="../media/image3.png" /></Relationships>
</file>

<file path=ppt/slides/_rels/slide32.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89.xml" /><Relationship Id="rId7" Type="http://schemas.openxmlformats.org/officeDocument/2006/relationships/slideLayout" Target="../slideLayouts/slideLayout2.xml" /><Relationship Id="rId2" Type="http://schemas.openxmlformats.org/officeDocument/2006/relationships/tags" Target="../tags/tag188.xml" /><Relationship Id="rId1" Type="http://schemas.openxmlformats.org/officeDocument/2006/relationships/tags" Target="../tags/tag187.xml" /><Relationship Id="rId6" Type="http://schemas.openxmlformats.org/officeDocument/2006/relationships/tags" Target="../tags/tag192.xml" /><Relationship Id="rId5" Type="http://schemas.openxmlformats.org/officeDocument/2006/relationships/tags" Target="../tags/tag191.xml" /><Relationship Id="rId10" Type="http://schemas.openxmlformats.org/officeDocument/2006/relationships/image" Target="../media/image3.png" /><Relationship Id="rId4" Type="http://schemas.openxmlformats.org/officeDocument/2006/relationships/tags" Target="../tags/tag190.xml" /><Relationship Id="rId9" Type="http://schemas.openxmlformats.org/officeDocument/2006/relationships/image" Target="../media/image5.png" /></Relationships>
</file>

<file path=ppt/slides/_rels/slide33.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195.xml" /><Relationship Id="rId7" Type="http://schemas.openxmlformats.org/officeDocument/2006/relationships/slideLayout" Target="../slideLayouts/slideLayout2.xml" /><Relationship Id="rId2" Type="http://schemas.openxmlformats.org/officeDocument/2006/relationships/tags" Target="../tags/tag194.xml" /><Relationship Id="rId1" Type="http://schemas.openxmlformats.org/officeDocument/2006/relationships/tags" Target="../tags/tag193.xml" /><Relationship Id="rId6" Type="http://schemas.openxmlformats.org/officeDocument/2006/relationships/tags" Target="../tags/tag198.xml" /><Relationship Id="rId11" Type="http://schemas.openxmlformats.org/officeDocument/2006/relationships/image" Target="../media/image15.png" /><Relationship Id="rId5" Type="http://schemas.openxmlformats.org/officeDocument/2006/relationships/tags" Target="../tags/tag197.xml" /><Relationship Id="rId10" Type="http://schemas.openxmlformats.org/officeDocument/2006/relationships/image" Target="../media/image3.png" /><Relationship Id="rId4" Type="http://schemas.openxmlformats.org/officeDocument/2006/relationships/tags" Target="../tags/tag196.xml" /><Relationship Id="rId9" Type="http://schemas.openxmlformats.org/officeDocument/2006/relationships/image" Target="../media/image5.png" /></Relationships>
</file>

<file path=ppt/slides/_rels/slide34.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01.xml" /><Relationship Id="rId7" Type="http://schemas.openxmlformats.org/officeDocument/2006/relationships/slideLayout" Target="../slideLayouts/slideLayout2.xml" /><Relationship Id="rId2" Type="http://schemas.openxmlformats.org/officeDocument/2006/relationships/tags" Target="../tags/tag200.xml" /><Relationship Id="rId1" Type="http://schemas.openxmlformats.org/officeDocument/2006/relationships/tags" Target="../tags/tag199.xml" /><Relationship Id="rId6" Type="http://schemas.openxmlformats.org/officeDocument/2006/relationships/tags" Target="../tags/tag204.xml" /><Relationship Id="rId5" Type="http://schemas.openxmlformats.org/officeDocument/2006/relationships/tags" Target="../tags/tag203.xml" /><Relationship Id="rId10" Type="http://schemas.openxmlformats.org/officeDocument/2006/relationships/image" Target="../media/image3.png" /><Relationship Id="rId4" Type="http://schemas.openxmlformats.org/officeDocument/2006/relationships/tags" Target="../tags/tag202.xml" /><Relationship Id="rId9" Type="http://schemas.openxmlformats.org/officeDocument/2006/relationships/image" Target="../media/image5.png" /></Relationships>
</file>

<file path=ppt/slides/_rels/slide35.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07.xml" /><Relationship Id="rId7" Type="http://schemas.openxmlformats.org/officeDocument/2006/relationships/slideLayout" Target="../slideLayouts/slideLayout2.xml" /><Relationship Id="rId2" Type="http://schemas.openxmlformats.org/officeDocument/2006/relationships/tags" Target="../tags/tag206.xml" /><Relationship Id="rId1" Type="http://schemas.openxmlformats.org/officeDocument/2006/relationships/tags" Target="../tags/tag205.xml" /><Relationship Id="rId6" Type="http://schemas.openxmlformats.org/officeDocument/2006/relationships/tags" Target="../tags/tag210.xml" /><Relationship Id="rId5" Type="http://schemas.openxmlformats.org/officeDocument/2006/relationships/tags" Target="../tags/tag209.xml" /><Relationship Id="rId10" Type="http://schemas.openxmlformats.org/officeDocument/2006/relationships/image" Target="../media/image3.png" /><Relationship Id="rId4" Type="http://schemas.openxmlformats.org/officeDocument/2006/relationships/tags" Target="../tags/tag208.xml" /><Relationship Id="rId9" Type="http://schemas.openxmlformats.org/officeDocument/2006/relationships/image" Target="../media/image5.png" /></Relationships>
</file>

<file path=ppt/slides/_rels/slide36.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13.xml" /><Relationship Id="rId7" Type="http://schemas.openxmlformats.org/officeDocument/2006/relationships/slideLayout" Target="../slideLayouts/slideLayout2.xml" /><Relationship Id="rId2" Type="http://schemas.openxmlformats.org/officeDocument/2006/relationships/tags" Target="../tags/tag212.xml" /><Relationship Id="rId1" Type="http://schemas.openxmlformats.org/officeDocument/2006/relationships/tags" Target="../tags/tag211.xml" /><Relationship Id="rId6" Type="http://schemas.openxmlformats.org/officeDocument/2006/relationships/tags" Target="../tags/tag216.xml" /><Relationship Id="rId5" Type="http://schemas.openxmlformats.org/officeDocument/2006/relationships/tags" Target="../tags/tag215.xml" /><Relationship Id="rId10" Type="http://schemas.openxmlformats.org/officeDocument/2006/relationships/image" Target="../media/image3.png" /><Relationship Id="rId4" Type="http://schemas.openxmlformats.org/officeDocument/2006/relationships/tags" Target="../tags/tag214.xml" /><Relationship Id="rId9" Type="http://schemas.openxmlformats.org/officeDocument/2006/relationships/image" Target="../media/image5.png" /></Relationships>
</file>

<file path=ppt/slides/_rels/slide37.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19.xml" /><Relationship Id="rId7" Type="http://schemas.openxmlformats.org/officeDocument/2006/relationships/slideLayout" Target="../slideLayouts/slideLayout2.xml" /><Relationship Id="rId2" Type="http://schemas.openxmlformats.org/officeDocument/2006/relationships/tags" Target="../tags/tag218.xml" /><Relationship Id="rId1" Type="http://schemas.openxmlformats.org/officeDocument/2006/relationships/tags" Target="../tags/tag217.xml" /><Relationship Id="rId6" Type="http://schemas.openxmlformats.org/officeDocument/2006/relationships/tags" Target="../tags/tag222.xml" /><Relationship Id="rId11" Type="http://schemas.openxmlformats.org/officeDocument/2006/relationships/image" Target="../media/image16.emf" /><Relationship Id="rId5" Type="http://schemas.openxmlformats.org/officeDocument/2006/relationships/tags" Target="../tags/tag221.xml" /><Relationship Id="rId10" Type="http://schemas.openxmlformats.org/officeDocument/2006/relationships/image" Target="../media/image3.png" /><Relationship Id="rId4" Type="http://schemas.openxmlformats.org/officeDocument/2006/relationships/tags" Target="../tags/tag220.xml" /><Relationship Id="rId9" Type="http://schemas.openxmlformats.org/officeDocument/2006/relationships/image" Target="../media/image5.png" /></Relationships>
</file>

<file path=ppt/slides/_rels/slide38.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25.xml" /><Relationship Id="rId7" Type="http://schemas.openxmlformats.org/officeDocument/2006/relationships/slideLayout" Target="../slideLayouts/slideLayout2.xml" /><Relationship Id="rId2" Type="http://schemas.openxmlformats.org/officeDocument/2006/relationships/tags" Target="../tags/tag224.xml" /><Relationship Id="rId1" Type="http://schemas.openxmlformats.org/officeDocument/2006/relationships/tags" Target="../tags/tag223.xml" /><Relationship Id="rId6" Type="http://schemas.openxmlformats.org/officeDocument/2006/relationships/tags" Target="../tags/tag228.xml" /><Relationship Id="rId11" Type="http://schemas.openxmlformats.org/officeDocument/2006/relationships/image" Target="../media/image17.png" /><Relationship Id="rId5" Type="http://schemas.openxmlformats.org/officeDocument/2006/relationships/tags" Target="../tags/tag227.xml" /><Relationship Id="rId10" Type="http://schemas.openxmlformats.org/officeDocument/2006/relationships/image" Target="../media/image3.png" /><Relationship Id="rId4" Type="http://schemas.openxmlformats.org/officeDocument/2006/relationships/tags" Target="../tags/tag226.xml" /><Relationship Id="rId9" Type="http://schemas.openxmlformats.org/officeDocument/2006/relationships/image" Target="../media/image5.png" /></Relationships>
</file>

<file path=ppt/slides/_rels/slide39.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31.xml" /><Relationship Id="rId7" Type="http://schemas.openxmlformats.org/officeDocument/2006/relationships/slideLayout" Target="../slideLayouts/slideLayout2.xml" /><Relationship Id="rId2" Type="http://schemas.openxmlformats.org/officeDocument/2006/relationships/tags" Target="../tags/tag230.xml" /><Relationship Id="rId1" Type="http://schemas.openxmlformats.org/officeDocument/2006/relationships/tags" Target="../tags/tag229.xml" /><Relationship Id="rId6" Type="http://schemas.openxmlformats.org/officeDocument/2006/relationships/tags" Target="../tags/tag234.xml" /><Relationship Id="rId5" Type="http://schemas.openxmlformats.org/officeDocument/2006/relationships/tags" Target="../tags/tag233.xml" /><Relationship Id="rId10" Type="http://schemas.openxmlformats.org/officeDocument/2006/relationships/image" Target="../media/image3.png" /><Relationship Id="rId4" Type="http://schemas.openxmlformats.org/officeDocument/2006/relationships/tags" Target="../tags/tag232.xml" /><Relationship Id="rId9" Type="http://schemas.openxmlformats.org/officeDocument/2006/relationships/image" Target="../media/image5.png" /></Relationships>
</file>

<file path=ppt/slides/_rels/slide4.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23.xml" /><Relationship Id="rId7" Type="http://schemas.openxmlformats.org/officeDocument/2006/relationships/image" Target="../media/image4.png" /><Relationship Id="rId2" Type="http://schemas.openxmlformats.org/officeDocument/2006/relationships/tags" Target="../tags/tag22.xml" /><Relationship Id="rId1" Type="http://schemas.openxmlformats.org/officeDocument/2006/relationships/tags" Target="../tags/tag21.xml" /><Relationship Id="rId6" Type="http://schemas.openxmlformats.org/officeDocument/2006/relationships/slideLayout" Target="../slideLayouts/slideLayout2.xml" /><Relationship Id="rId5" Type="http://schemas.openxmlformats.org/officeDocument/2006/relationships/tags" Target="../tags/tag25.xml" /><Relationship Id="rId4" Type="http://schemas.openxmlformats.org/officeDocument/2006/relationships/tags" Target="../tags/tag24.xml" /><Relationship Id="rId9" Type="http://schemas.openxmlformats.org/officeDocument/2006/relationships/image" Target="../media/image3.png" /></Relationships>
</file>

<file path=ppt/slides/_rels/slide40.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37.xml" /><Relationship Id="rId7" Type="http://schemas.openxmlformats.org/officeDocument/2006/relationships/slideLayout" Target="../slideLayouts/slideLayout2.xml" /><Relationship Id="rId2" Type="http://schemas.openxmlformats.org/officeDocument/2006/relationships/tags" Target="../tags/tag236.xml" /><Relationship Id="rId1" Type="http://schemas.openxmlformats.org/officeDocument/2006/relationships/tags" Target="../tags/tag235.xml" /><Relationship Id="rId6" Type="http://schemas.openxmlformats.org/officeDocument/2006/relationships/tags" Target="../tags/tag240.xml" /><Relationship Id="rId11" Type="http://schemas.openxmlformats.org/officeDocument/2006/relationships/image" Target="../media/image18.png" /><Relationship Id="rId5" Type="http://schemas.openxmlformats.org/officeDocument/2006/relationships/tags" Target="../tags/tag239.xml" /><Relationship Id="rId10" Type="http://schemas.openxmlformats.org/officeDocument/2006/relationships/image" Target="../media/image3.png" /><Relationship Id="rId4" Type="http://schemas.openxmlformats.org/officeDocument/2006/relationships/tags" Target="../tags/tag238.xml" /><Relationship Id="rId9" Type="http://schemas.openxmlformats.org/officeDocument/2006/relationships/image" Target="../media/image5.png" /></Relationships>
</file>

<file path=ppt/slides/_rels/slide41.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43.xml" /><Relationship Id="rId7" Type="http://schemas.openxmlformats.org/officeDocument/2006/relationships/slideLayout" Target="../slideLayouts/slideLayout2.xml" /><Relationship Id="rId2" Type="http://schemas.openxmlformats.org/officeDocument/2006/relationships/tags" Target="../tags/tag242.xml" /><Relationship Id="rId1" Type="http://schemas.openxmlformats.org/officeDocument/2006/relationships/tags" Target="../tags/tag241.xml" /><Relationship Id="rId6" Type="http://schemas.openxmlformats.org/officeDocument/2006/relationships/tags" Target="../tags/tag246.xml" /><Relationship Id="rId5" Type="http://schemas.openxmlformats.org/officeDocument/2006/relationships/tags" Target="../tags/tag245.xml" /><Relationship Id="rId10" Type="http://schemas.openxmlformats.org/officeDocument/2006/relationships/image" Target="../media/image3.png" /><Relationship Id="rId4" Type="http://schemas.openxmlformats.org/officeDocument/2006/relationships/tags" Target="../tags/tag244.xml" /><Relationship Id="rId9" Type="http://schemas.openxmlformats.org/officeDocument/2006/relationships/image" Target="../media/image5.png" /></Relationships>
</file>

<file path=ppt/slides/_rels/slide42.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49.xml" /><Relationship Id="rId7" Type="http://schemas.openxmlformats.org/officeDocument/2006/relationships/slideLayout" Target="../slideLayouts/slideLayout2.xml" /><Relationship Id="rId2" Type="http://schemas.openxmlformats.org/officeDocument/2006/relationships/tags" Target="../tags/tag248.xml" /><Relationship Id="rId1" Type="http://schemas.openxmlformats.org/officeDocument/2006/relationships/tags" Target="../tags/tag247.xml" /><Relationship Id="rId6" Type="http://schemas.openxmlformats.org/officeDocument/2006/relationships/tags" Target="../tags/tag252.xml" /><Relationship Id="rId11" Type="http://schemas.openxmlformats.org/officeDocument/2006/relationships/image" Target="../media/image19.png" /><Relationship Id="rId5" Type="http://schemas.openxmlformats.org/officeDocument/2006/relationships/tags" Target="../tags/tag251.xml" /><Relationship Id="rId10" Type="http://schemas.openxmlformats.org/officeDocument/2006/relationships/image" Target="../media/image3.png" /><Relationship Id="rId4" Type="http://schemas.openxmlformats.org/officeDocument/2006/relationships/tags" Target="../tags/tag250.xml" /><Relationship Id="rId9" Type="http://schemas.openxmlformats.org/officeDocument/2006/relationships/image" Target="../media/image5.png" /></Relationships>
</file>

<file path=ppt/slides/_rels/slide43.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55.xml" /><Relationship Id="rId7" Type="http://schemas.openxmlformats.org/officeDocument/2006/relationships/slideLayout" Target="../slideLayouts/slideLayout2.xml" /><Relationship Id="rId2" Type="http://schemas.openxmlformats.org/officeDocument/2006/relationships/tags" Target="../tags/tag254.xml" /><Relationship Id="rId1" Type="http://schemas.openxmlformats.org/officeDocument/2006/relationships/tags" Target="../tags/tag253.xml" /><Relationship Id="rId6" Type="http://schemas.openxmlformats.org/officeDocument/2006/relationships/tags" Target="../tags/tag258.xml" /><Relationship Id="rId11" Type="http://schemas.openxmlformats.org/officeDocument/2006/relationships/image" Target="../media/image20.png" /><Relationship Id="rId5" Type="http://schemas.openxmlformats.org/officeDocument/2006/relationships/tags" Target="../tags/tag257.xml" /><Relationship Id="rId10" Type="http://schemas.openxmlformats.org/officeDocument/2006/relationships/image" Target="../media/image3.png" /><Relationship Id="rId4" Type="http://schemas.openxmlformats.org/officeDocument/2006/relationships/tags" Target="../tags/tag256.xml" /><Relationship Id="rId9" Type="http://schemas.openxmlformats.org/officeDocument/2006/relationships/image" Target="../media/image5.png" /></Relationships>
</file>

<file path=ppt/slides/_rels/slide44.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61.xml" /><Relationship Id="rId7" Type="http://schemas.openxmlformats.org/officeDocument/2006/relationships/slideLayout" Target="../slideLayouts/slideLayout2.xml" /><Relationship Id="rId2" Type="http://schemas.openxmlformats.org/officeDocument/2006/relationships/tags" Target="../tags/tag260.xml" /><Relationship Id="rId1" Type="http://schemas.openxmlformats.org/officeDocument/2006/relationships/tags" Target="../tags/tag259.xml" /><Relationship Id="rId6" Type="http://schemas.openxmlformats.org/officeDocument/2006/relationships/tags" Target="../tags/tag264.xml" /><Relationship Id="rId11" Type="http://schemas.openxmlformats.org/officeDocument/2006/relationships/image" Target="../media/image21.emf" /><Relationship Id="rId5" Type="http://schemas.openxmlformats.org/officeDocument/2006/relationships/tags" Target="../tags/tag263.xml" /><Relationship Id="rId10" Type="http://schemas.openxmlformats.org/officeDocument/2006/relationships/image" Target="../media/image3.png" /><Relationship Id="rId4" Type="http://schemas.openxmlformats.org/officeDocument/2006/relationships/tags" Target="../tags/tag262.xml" /><Relationship Id="rId9" Type="http://schemas.openxmlformats.org/officeDocument/2006/relationships/image" Target="../media/image5.png" /></Relationships>
</file>

<file path=ppt/slides/_rels/slide45.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67.xml" /><Relationship Id="rId7" Type="http://schemas.openxmlformats.org/officeDocument/2006/relationships/slideLayout" Target="../slideLayouts/slideLayout2.xml" /><Relationship Id="rId2" Type="http://schemas.openxmlformats.org/officeDocument/2006/relationships/tags" Target="../tags/tag266.xml" /><Relationship Id="rId1" Type="http://schemas.openxmlformats.org/officeDocument/2006/relationships/tags" Target="../tags/tag265.xml" /><Relationship Id="rId6" Type="http://schemas.openxmlformats.org/officeDocument/2006/relationships/tags" Target="../tags/tag270.xml" /><Relationship Id="rId5" Type="http://schemas.openxmlformats.org/officeDocument/2006/relationships/tags" Target="../tags/tag269.xml" /><Relationship Id="rId10" Type="http://schemas.openxmlformats.org/officeDocument/2006/relationships/image" Target="../media/image3.png" /><Relationship Id="rId4" Type="http://schemas.openxmlformats.org/officeDocument/2006/relationships/tags" Target="../tags/tag268.xml" /><Relationship Id="rId9" Type="http://schemas.openxmlformats.org/officeDocument/2006/relationships/image" Target="../media/image5.png" /></Relationships>
</file>

<file path=ppt/slides/_rels/slide46.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73.xml" /><Relationship Id="rId7" Type="http://schemas.openxmlformats.org/officeDocument/2006/relationships/slideLayout" Target="../slideLayouts/slideLayout2.xml" /><Relationship Id="rId2" Type="http://schemas.openxmlformats.org/officeDocument/2006/relationships/tags" Target="../tags/tag272.xml" /><Relationship Id="rId1" Type="http://schemas.openxmlformats.org/officeDocument/2006/relationships/tags" Target="../tags/tag271.xml" /><Relationship Id="rId6" Type="http://schemas.openxmlformats.org/officeDocument/2006/relationships/tags" Target="../tags/tag276.xml" /><Relationship Id="rId5" Type="http://schemas.openxmlformats.org/officeDocument/2006/relationships/tags" Target="../tags/tag275.xml" /><Relationship Id="rId10" Type="http://schemas.openxmlformats.org/officeDocument/2006/relationships/image" Target="../media/image3.png" /><Relationship Id="rId4" Type="http://schemas.openxmlformats.org/officeDocument/2006/relationships/tags" Target="../tags/tag274.xml" /><Relationship Id="rId9" Type="http://schemas.openxmlformats.org/officeDocument/2006/relationships/image" Target="../media/image5.png" /></Relationships>
</file>

<file path=ppt/slides/_rels/slide47.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79.xml" /><Relationship Id="rId7" Type="http://schemas.openxmlformats.org/officeDocument/2006/relationships/slideLayout" Target="../slideLayouts/slideLayout2.xml" /><Relationship Id="rId2" Type="http://schemas.openxmlformats.org/officeDocument/2006/relationships/tags" Target="../tags/tag278.xml" /><Relationship Id="rId1" Type="http://schemas.openxmlformats.org/officeDocument/2006/relationships/tags" Target="../tags/tag277.xml" /><Relationship Id="rId6" Type="http://schemas.openxmlformats.org/officeDocument/2006/relationships/tags" Target="../tags/tag282.xml" /><Relationship Id="rId11" Type="http://schemas.openxmlformats.org/officeDocument/2006/relationships/image" Target="../media/image22.png" /><Relationship Id="rId5" Type="http://schemas.openxmlformats.org/officeDocument/2006/relationships/tags" Target="../tags/tag281.xml" /><Relationship Id="rId10" Type="http://schemas.openxmlformats.org/officeDocument/2006/relationships/image" Target="../media/image3.png" /><Relationship Id="rId4" Type="http://schemas.openxmlformats.org/officeDocument/2006/relationships/tags" Target="../tags/tag280.xml" /><Relationship Id="rId9" Type="http://schemas.openxmlformats.org/officeDocument/2006/relationships/image" Target="../media/image5.png" /></Relationships>
</file>

<file path=ppt/slides/_rels/slide48.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85.xml" /><Relationship Id="rId7" Type="http://schemas.openxmlformats.org/officeDocument/2006/relationships/slideLayout" Target="../slideLayouts/slideLayout2.xml" /><Relationship Id="rId2" Type="http://schemas.openxmlformats.org/officeDocument/2006/relationships/tags" Target="../tags/tag284.xml" /><Relationship Id="rId1" Type="http://schemas.openxmlformats.org/officeDocument/2006/relationships/tags" Target="../tags/tag283.xml" /><Relationship Id="rId6" Type="http://schemas.openxmlformats.org/officeDocument/2006/relationships/tags" Target="../tags/tag288.xml" /><Relationship Id="rId11" Type="http://schemas.openxmlformats.org/officeDocument/2006/relationships/image" Target="../media/image23.png" /><Relationship Id="rId5" Type="http://schemas.openxmlformats.org/officeDocument/2006/relationships/tags" Target="../tags/tag287.xml" /><Relationship Id="rId10" Type="http://schemas.openxmlformats.org/officeDocument/2006/relationships/image" Target="../media/image3.png" /><Relationship Id="rId4" Type="http://schemas.openxmlformats.org/officeDocument/2006/relationships/tags" Target="../tags/tag286.xml" /><Relationship Id="rId9" Type="http://schemas.openxmlformats.org/officeDocument/2006/relationships/image" Target="../media/image5.png" /></Relationships>
</file>

<file path=ppt/slides/_rels/slide49.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91.xml" /><Relationship Id="rId7" Type="http://schemas.openxmlformats.org/officeDocument/2006/relationships/slideLayout" Target="../slideLayouts/slideLayout2.xml" /><Relationship Id="rId2" Type="http://schemas.openxmlformats.org/officeDocument/2006/relationships/tags" Target="../tags/tag290.xml" /><Relationship Id="rId1" Type="http://schemas.openxmlformats.org/officeDocument/2006/relationships/tags" Target="../tags/tag289.xml" /><Relationship Id="rId6" Type="http://schemas.openxmlformats.org/officeDocument/2006/relationships/tags" Target="../tags/tag294.xml" /><Relationship Id="rId11" Type="http://schemas.openxmlformats.org/officeDocument/2006/relationships/image" Target="../media/image24.jpeg" /><Relationship Id="rId5" Type="http://schemas.openxmlformats.org/officeDocument/2006/relationships/tags" Target="../tags/tag293.xml" /><Relationship Id="rId10" Type="http://schemas.openxmlformats.org/officeDocument/2006/relationships/image" Target="../media/image3.png" /><Relationship Id="rId4" Type="http://schemas.openxmlformats.org/officeDocument/2006/relationships/tags" Target="../tags/tag292.xml" /><Relationship Id="rId9" Type="http://schemas.openxmlformats.org/officeDocument/2006/relationships/image" Target="../media/image5.png" /></Relationships>
</file>

<file path=ppt/slides/_rels/slide5.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8.xml" /><Relationship Id="rId7" Type="http://schemas.openxmlformats.org/officeDocument/2006/relationships/slideLayout" Target="../slideLayouts/slideLayout2.xml" /><Relationship Id="rId2" Type="http://schemas.openxmlformats.org/officeDocument/2006/relationships/tags" Target="../tags/tag27.xml" /><Relationship Id="rId1" Type="http://schemas.openxmlformats.org/officeDocument/2006/relationships/tags" Target="../tags/tag26.xml" /><Relationship Id="rId6" Type="http://schemas.openxmlformats.org/officeDocument/2006/relationships/tags" Target="../tags/tag31.xml" /><Relationship Id="rId5" Type="http://schemas.openxmlformats.org/officeDocument/2006/relationships/tags" Target="../tags/tag30.xml" /><Relationship Id="rId10" Type="http://schemas.openxmlformats.org/officeDocument/2006/relationships/image" Target="../media/image3.png" /><Relationship Id="rId4" Type="http://schemas.openxmlformats.org/officeDocument/2006/relationships/tags" Target="../tags/tag29.xml" /><Relationship Id="rId9" Type="http://schemas.openxmlformats.org/officeDocument/2006/relationships/image" Target="../media/image5.png" /></Relationships>
</file>

<file path=ppt/slides/_rels/slide50.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297.xml" /><Relationship Id="rId7" Type="http://schemas.openxmlformats.org/officeDocument/2006/relationships/slideLayout" Target="../slideLayouts/slideLayout2.xml" /><Relationship Id="rId2" Type="http://schemas.openxmlformats.org/officeDocument/2006/relationships/tags" Target="../tags/tag296.xml" /><Relationship Id="rId1" Type="http://schemas.openxmlformats.org/officeDocument/2006/relationships/tags" Target="../tags/tag295.xml" /><Relationship Id="rId6" Type="http://schemas.openxmlformats.org/officeDocument/2006/relationships/tags" Target="../tags/tag300.xml" /><Relationship Id="rId11" Type="http://schemas.openxmlformats.org/officeDocument/2006/relationships/image" Target="../media/image25.png" /><Relationship Id="rId5" Type="http://schemas.openxmlformats.org/officeDocument/2006/relationships/tags" Target="../tags/tag299.xml" /><Relationship Id="rId10" Type="http://schemas.openxmlformats.org/officeDocument/2006/relationships/image" Target="../media/image3.png" /><Relationship Id="rId4" Type="http://schemas.openxmlformats.org/officeDocument/2006/relationships/tags" Target="../tags/tag298.xml" /><Relationship Id="rId9" Type="http://schemas.openxmlformats.org/officeDocument/2006/relationships/image" Target="../media/image5.png" /></Relationships>
</file>

<file path=ppt/slides/_rels/slide51.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303.xml" /><Relationship Id="rId7" Type="http://schemas.openxmlformats.org/officeDocument/2006/relationships/slideLayout" Target="../slideLayouts/slideLayout2.xml" /><Relationship Id="rId2" Type="http://schemas.openxmlformats.org/officeDocument/2006/relationships/tags" Target="../tags/tag302.xml" /><Relationship Id="rId1" Type="http://schemas.openxmlformats.org/officeDocument/2006/relationships/tags" Target="../tags/tag301.xml" /><Relationship Id="rId6" Type="http://schemas.openxmlformats.org/officeDocument/2006/relationships/tags" Target="../tags/tag306.xml" /><Relationship Id="rId11" Type="http://schemas.openxmlformats.org/officeDocument/2006/relationships/image" Target="../media/image26.png" /><Relationship Id="rId5" Type="http://schemas.openxmlformats.org/officeDocument/2006/relationships/tags" Target="../tags/tag305.xml" /><Relationship Id="rId10" Type="http://schemas.openxmlformats.org/officeDocument/2006/relationships/image" Target="../media/image3.png" /><Relationship Id="rId4" Type="http://schemas.openxmlformats.org/officeDocument/2006/relationships/tags" Target="../tags/tag304.xml" /><Relationship Id="rId9" Type="http://schemas.openxmlformats.org/officeDocument/2006/relationships/image" Target="../media/image5.png" /></Relationships>
</file>

<file path=ppt/slides/_rels/slide52.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309.xml" /><Relationship Id="rId7" Type="http://schemas.openxmlformats.org/officeDocument/2006/relationships/image" Target="../media/image4.png" /><Relationship Id="rId2" Type="http://schemas.openxmlformats.org/officeDocument/2006/relationships/tags" Target="../tags/tag308.xml" /><Relationship Id="rId1" Type="http://schemas.openxmlformats.org/officeDocument/2006/relationships/tags" Target="../tags/tag307.xml" /><Relationship Id="rId6" Type="http://schemas.openxmlformats.org/officeDocument/2006/relationships/slideLayout" Target="../slideLayouts/slideLayout2.xml" /><Relationship Id="rId5" Type="http://schemas.openxmlformats.org/officeDocument/2006/relationships/tags" Target="../tags/tag311.xml" /><Relationship Id="rId4" Type="http://schemas.openxmlformats.org/officeDocument/2006/relationships/tags" Target="../tags/tag310.xml" /><Relationship Id="rId9" Type="http://schemas.openxmlformats.org/officeDocument/2006/relationships/image" Target="../media/image3.png" /></Relationships>
</file>

<file path=ppt/slides/_rels/slide53.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314.xml" /><Relationship Id="rId7" Type="http://schemas.openxmlformats.org/officeDocument/2006/relationships/slideLayout" Target="../slideLayouts/slideLayout2.xml" /><Relationship Id="rId2" Type="http://schemas.openxmlformats.org/officeDocument/2006/relationships/tags" Target="../tags/tag313.xml" /><Relationship Id="rId1" Type="http://schemas.openxmlformats.org/officeDocument/2006/relationships/tags" Target="../tags/tag312.xml" /><Relationship Id="rId6" Type="http://schemas.openxmlformats.org/officeDocument/2006/relationships/tags" Target="../tags/tag317.xml" /><Relationship Id="rId5" Type="http://schemas.openxmlformats.org/officeDocument/2006/relationships/tags" Target="../tags/tag316.xml" /><Relationship Id="rId10" Type="http://schemas.openxmlformats.org/officeDocument/2006/relationships/image" Target="../media/image3.png" /><Relationship Id="rId4" Type="http://schemas.openxmlformats.org/officeDocument/2006/relationships/tags" Target="../tags/tag315.xml" /><Relationship Id="rId9" Type="http://schemas.openxmlformats.org/officeDocument/2006/relationships/image" Target="../media/image5.png" /></Relationships>
</file>

<file path=ppt/slides/_rels/slide54.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320.xml" /><Relationship Id="rId7" Type="http://schemas.openxmlformats.org/officeDocument/2006/relationships/tags" Target="../tags/tag324.xml" /><Relationship Id="rId2" Type="http://schemas.openxmlformats.org/officeDocument/2006/relationships/tags" Target="../tags/tag319.xml" /><Relationship Id="rId1" Type="http://schemas.openxmlformats.org/officeDocument/2006/relationships/tags" Target="../tags/tag318.xml" /><Relationship Id="rId6" Type="http://schemas.openxmlformats.org/officeDocument/2006/relationships/tags" Target="../tags/tag323.xml" /><Relationship Id="rId11" Type="http://schemas.openxmlformats.org/officeDocument/2006/relationships/image" Target="../media/image3.png" /><Relationship Id="rId5" Type="http://schemas.openxmlformats.org/officeDocument/2006/relationships/tags" Target="../tags/tag322.xml" /><Relationship Id="rId10" Type="http://schemas.openxmlformats.org/officeDocument/2006/relationships/image" Target="../media/image5.png" /><Relationship Id="rId4" Type="http://schemas.openxmlformats.org/officeDocument/2006/relationships/tags" Target="../tags/tag321.xml" /><Relationship Id="rId9" Type="http://schemas.openxmlformats.org/officeDocument/2006/relationships/image" Target="../media/image4.png" /></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327.xml" /><Relationship Id="rId7" Type="http://schemas.openxmlformats.org/officeDocument/2006/relationships/tags" Target="../tags/tag331.xml" /><Relationship Id="rId12" Type="http://schemas.openxmlformats.org/officeDocument/2006/relationships/image" Target="../media/image27.png" /><Relationship Id="rId2" Type="http://schemas.openxmlformats.org/officeDocument/2006/relationships/tags" Target="../tags/tag326.xml" /><Relationship Id="rId1" Type="http://schemas.openxmlformats.org/officeDocument/2006/relationships/tags" Target="../tags/tag325.xml" /><Relationship Id="rId6" Type="http://schemas.openxmlformats.org/officeDocument/2006/relationships/tags" Target="../tags/tag330.xml" /><Relationship Id="rId11" Type="http://schemas.openxmlformats.org/officeDocument/2006/relationships/image" Target="../media/image3.png" /><Relationship Id="rId5" Type="http://schemas.openxmlformats.org/officeDocument/2006/relationships/tags" Target="../tags/tag329.xml" /><Relationship Id="rId10" Type="http://schemas.openxmlformats.org/officeDocument/2006/relationships/image" Target="../media/image5.png" /><Relationship Id="rId4" Type="http://schemas.openxmlformats.org/officeDocument/2006/relationships/tags" Target="../tags/tag328.xml" /><Relationship Id="rId9" Type="http://schemas.openxmlformats.org/officeDocument/2006/relationships/image" Target="../media/image4.png" /></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334.xml" /><Relationship Id="rId7" Type="http://schemas.openxmlformats.org/officeDocument/2006/relationships/tags" Target="../tags/tag338.xml" /><Relationship Id="rId12" Type="http://schemas.openxmlformats.org/officeDocument/2006/relationships/image" Target="../media/image28.png" /><Relationship Id="rId2" Type="http://schemas.openxmlformats.org/officeDocument/2006/relationships/tags" Target="../tags/tag333.xml" /><Relationship Id="rId1" Type="http://schemas.openxmlformats.org/officeDocument/2006/relationships/tags" Target="../tags/tag332.xml" /><Relationship Id="rId6" Type="http://schemas.openxmlformats.org/officeDocument/2006/relationships/tags" Target="../tags/tag337.xml" /><Relationship Id="rId11" Type="http://schemas.openxmlformats.org/officeDocument/2006/relationships/image" Target="../media/image3.png" /><Relationship Id="rId5" Type="http://schemas.openxmlformats.org/officeDocument/2006/relationships/tags" Target="../tags/tag336.xml" /><Relationship Id="rId10" Type="http://schemas.openxmlformats.org/officeDocument/2006/relationships/image" Target="../media/image5.png" /><Relationship Id="rId4" Type="http://schemas.openxmlformats.org/officeDocument/2006/relationships/tags" Target="../tags/tag335.xml" /><Relationship Id="rId9" Type="http://schemas.openxmlformats.org/officeDocument/2006/relationships/image" Target="../media/image4.png" /></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341.xml" /><Relationship Id="rId7" Type="http://schemas.openxmlformats.org/officeDocument/2006/relationships/tags" Target="../tags/tag345.xml" /><Relationship Id="rId12" Type="http://schemas.openxmlformats.org/officeDocument/2006/relationships/image" Target="../media/image29.png" /><Relationship Id="rId2" Type="http://schemas.openxmlformats.org/officeDocument/2006/relationships/tags" Target="../tags/tag340.xml" /><Relationship Id="rId1" Type="http://schemas.openxmlformats.org/officeDocument/2006/relationships/tags" Target="../tags/tag339.xml" /><Relationship Id="rId6" Type="http://schemas.openxmlformats.org/officeDocument/2006/relationships/tags" Target="../tags/tag344.xml" /><Relationship Id="rId11" Type="http://schemas.openxmlformats.org/officeDocument/2006/relationships/image" Target="../media/image3.png" /><Relationship Id="rId5" Type="http://schemas.openxmlformats.org/officeDocument/2006/relationships/tags" Target="../tags/tag343.xml" /><Relationship Id="rId10" Type="http://schemas.openxmlformats.org/officeDocument/2006/relationships/image" Target="../media/image5.png" /><Relationship Id="rId4" Type="http://schemas.openxmlformats.org/officeDocument/2006/relationships/tags" Target="../tags/tag342.xml" /><Relationship Id="rId9" Type="http://schemas.openxmlformats.org/officeDocument/2006/relationships/image" Target="../media/image4.png" /></Relationships>
</file>

<file path=ppt/slides/_rels/slide58.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348.xml" /><Relationship Id="rId7" Type="http://schemas.openxmlformats.org/officeDocument/2006/relationships/tags" Target="../tags/tag352.xml" /><Relationship Id="rId12" Type="http://schemas.openxmlformats.org/officeDocument/2006/relationships/image" Target="../media/image30.png" /><Relationship Id="rId2" Type="http://schemas.openxmlformats.org/officeDocument/2006/relationships/tags" Target="../tags/tag347.xml" /><Relationship Id="rId1" Type="http://schemas.openxmlformats.org/officeDocument/2006/relationships/tags" Target="../tags/tag346.xml" /><Relationship Id="rId6" Type="http://schemas.openxmlformats.org/officeDocument/2006/relationships/tags" Target="../tags/tag351.xml" /><Relationship Id="rId11" Type="http://schemas.openxmlformats.org/officeDocument/2006/relationships/image" Target="../media/image3.png" /><Relationship Id="rId5" Type="http://schemas.openxmlformats.org/officeDocument/2006/relationships/tags" Target="../tags/tag350.xml" /><Relationship Id="rId10" Type="http://schemas.openxmlformats.org/officeDocument/2006/relationships/image" Target="../media/image5.png" /><Relationship Id="rId4" Type="http://schemas.openxmlformats.org/officeDocument/2006/relationships/tags" Target="../tags/tag349.xml" /><Relationship Id="rId9" Type="http://schemas.openxmlformats.org/officeDocument/2006/relationships/image" Target="../media/image4.png" /></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355.xml" /><Relationship Id="rId7" Type="http://schemas.openxmlformats.org/officeDocument/2006/relationships/tags" Target="../tags/tag359.xml" /><Relationship Id="rId12" Type="http://schemas.openxmlformats.org/officeDocument/2006/relationships/image" Target="../media/image31.png" /><Relationship Id="rId2" Type="http://schemas.openxmlformats.org/officeDocument/2006/relationships/tags" Target="../tags/tag354.xml" /><Relationship Id="rId1" Type="http://schemas.openxmlformats.org/officeDocument/2006/relationships/tags" Target="../tags/tag353.xml" /><Relationship Id="rId6" Type="http://schemas.openxmlformats.org/officeDocument/2006/relationships/tags" Target="../tags/tag358.xml" /><Relationship Id="rId11" Type="http://schemas.openxmlformats.org/officeDocument/2006/relationships/image" Target="../media/image3.png" /><Relationship Id="rId5" Type="http://schemas.openxmlformats.org/officeDocument/2006/relationships/tags" Target="../tags/tag357.xml" /><Relationship Id="rId10" Type="http://schemas.openxmlformats.org/officeDocument/2006/relationships/image" Target="../media/image5.png" /><Relationship Id="rId4" Type="http://schemas.openxmlformats.org/officeDocument/2006/relationships/tags" Target="../tags/tag356.xml" /><Relationship Id="rId9" Type="http://schemas.openxmlformats.org/officeDocument/2006/relationships/image" Target="../media/image4.png" /></Relationships>
</file>

<file path=ppt/slides/_rels/slide6.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34.xml" /><Relationship Id="rId7" Type="http://schemas.openxmlformats.org/officeDocument/2006/relationships/slideLayout" Target="../slideLayouts/slideLayout2.xml" /><Relationship Id="rId2" Type="http://schemas.openxmlformats.org/officeDocument/2006/relationships/tags" Target="../tags/tag33.xml" /><Relationship Id="rId1" Type="http://schemas.openxmlformats.org/officeDocument/2006/relationships/tags" Target="../tags/tag32.xml" /><Relationship Id="rId6" Type="http://schemas.openxmlformats.org/officeDocument/2006/relationships/tags" Target="../tags/tag37.xml" /><Relationship Id="rId5" Type="http://schemas.openxmlformats.org/officeDocument/2006/relationships/tags" Target="../tags/tag36.xml" /><Relationship Id="rId10" Type="http://schemas.openxmlformats.org/officeDocument/2006/relationships/image" Target="../media/image3.png" /><Relationship Id="rId4" Type="http://schemas.openxmlformats.org/officeDocument/2006/relationships/tags" Target="../tags/tag35.xml" /><Relationship Id="rId9" Type="http://schemas.openxmlformats.org/officeDocument/2006/relationships/image" Target="../media/image5.png" /></Relationships>
</file>

<file path=ppt/slides/_rels/slide60.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362.xml" /><Relationship Id="rId7" Type="http://schemas.openxmlformats.org/officeDocument/2006/relationships/tags" Target="../tags/tag366.xml" /><Relationship Id="rId12" Type="http://schemas.openxmlformats.org/officeDocument/2006/relationships/image" Target="../media/image31.png" /><Relationship Id="rId2" Type="http://schemas.openxmlformats.org/officeDocument/2006/relationships/tags" Target="../tags/tag361.xml" /><Relationship Id="rId1" Type="http://schemas.openxmlformats.org/officeDocument/2006/relationships/tags" Target="../tags/tag360.xml" /><Relationship Id="rId6" Type="http://schemas.openxmlformats.org/officeDocument/2006/relationships/tags" Target="../tags/tag365.xml" /><Relationship Id="rId11" Type="http://schemas.openxmlformats.org/officeDocument/2006/relationships/image" Target="../media/image3.png" /><Relationship Id="rId5" Type="http://schemas.openxmlformats.org/officeDocument/2006/relationships/tags" Target="../tags/tag364.xml" /><Relationship Id="rId10" Type="http://schemas.openxmlformats.org/officeDocument/2006/relationships/image" Target="../media/image5.png" /><Relationship Id="rId4" Type="http://schemas.openxmlformats.org/officeDocument/2006/relationships/tags" Target="../tags/tag363.xml" /><Relationship Id="rId9" Type="http://schemas.openxmlformats.org/officeDocument/2006/relationships/image" Target="../media/image4.png" /></Relationships>
</file>

<file path=ppt/slides/_rels/slide61.xml.rels><?xml version="1.0" encoding="UTF-8" standalone="yes"?>
<Relationships xmlns="http://schemas.openxmlformats.org/package/2006/relationships"><Relationship Id="rId8" Type="http://schemas.openxmlformats.org/officeDocument/2006/relationships/tags" Target="../tags/tag373.xml" /><Relationship Id="rId13" Type="http://schemas.openxmlformats.org/officeDocument/2006/relationships/oleObject" Target="../embeddings/oleObject1.bin" /><Relationship Id="rId3" Type="http://schemas.openxmlformats.org/officeDocument/2006/relationships/tags" Target="../tags/tag368.xml" /><Relationship Id="rId7" Type="http://schemas.openxmlformats.org/officeDocument/2006/relationships/tags" Target="../tags/tag372.xml" /><Relationship Id="rId12" Type="http://schemas.openxmlformats.org/officeDocument/2006/relationships/image" Target="../media/image3.png" /><Relationship Id="rId2" Type="http://schemas.openxmlformats.org/officeDocument/2006/relationships/tags" Target="../tags/tag367.xml" /><Relationship Id="rId1" Type="http://schemas.openxmlformats.org/officeDocument/2006/relationships/vmlDrawing" Target="../drawings/vmlDrawing1.vml" /><Relationship Id="rId6" Type="http://schemas.openxmlformats.org/officeDocument/2006/relationships/tags" Target="../tags/tag371.xml" /><Relationship Id="rId11" Type="http://schemas.openxmlformats.org/officeDocument/2006/relationships/image" Target="../media/image5.png" /><Relationship Id="rId5" Type="http://schemas.openxmlformats.org/officeDocument/2006/relationships/tags" Target="../tags/tag370.xml" /><Relationship Id="rId15" Type="http://schemas.openxmlformats.org/officeDocument/2006/relationships/image" Target="../media/image33.png" /><Relationship Id="rId10" Type="http://schemas.openxmlformats.org/officeDocument/2006/relationships/image" Target="../media/image4.png" /><Relationship Id="rId4" Type="http://schemas.openxmlformats.org/officeDocument/2006/relationships/tags" Target="../tags/tag369.xml" /><Relationship Id="rId9" Type="http://schemas.openxmlformats.org/officeDocument/2006/relationships/slideLayout" Target="../slideLayouts/slideLayout2.xml" /><Relationship Id="rId14" Type="http://schemas.openxmlformats.org/officeDocument/2006/relationships/image" Target="../media/image32.emf" /></Relationships>
</file>

<file path=ppt/slides/_rels/slide62.xml.rels><?xml version="1.0" encoding="UTF-8" standalone="yes"?>
<Relationships xmlns="http://schemas.openxmlformats.org/package/2006/relationships"><Relationship Id="rId8" Type="http://schemas.openxmlformats.org/officeDocument/2006/relationships/tags" Target="../tags/tag380.xml" /><Relationship Id="rId13" Type="http://schemas.openxmlformats.org/officeDocument/2006/relationships/oleObject" Target="../embeddings/oleObject2.bin" /><Relationship Id="rId3" Type="http://schemas.openxmlformats.org/officeDocument/2006/relationships/tags" Target="../tags/tag375.xml" /><Relationship Id="rId7" Type="http://schemas.openxmlformats.org/officeDocument/2006/relationships/tags" Target="../tags/tag379.xml" /><Relationship Id="rId12" Type="http://schemas.openxmlformats.org/officeDocument/2006/relationships/image" Target="../media/image3.png" /><Relationship Id="rId2" Type="http://schemas.openxmlformats.org/officeDocument/2006/relationships/tags" Target="../tags/tag374.xml" /><Relationship Id="rId1" Type="http://schemas.openxmlformats.org/officeDocument/2006/relationships/vmlDrawing" Target="../drawings/vmlDrawing2.vml" /><Relationship Id="rId6" Type="http://schemas.openxmlformats.org/officeDocument/2006/relationships/tags" Target="../tags/tag378.xml" /><Relationship Id="rId11" Type="http://schemas.openxmlformats.org/officeDocument/2006/relationships/image" Target="../media/image5.png" /><Relationship Id="rId5" Type="http://schemas.openxmlformats.org/officeDocument/2006/relationships/tags" Target="../tags/tag377.xml" /><Relationship Id="rId10" Type="http://schemas.openxmlformats.org/officeDocument/2006/relationships/image" Target="../media/image4.png" /><Relationship Id="rId4" Type="http://schemas.openxmlformats.org/officeDocument/2006/relationships/tags" Target="../tags/tag376.xml" /><Relationship Id="rId9" Type="http://schemas.openxmlformats.org/officeDocument/2006/relationships/slideLayout" Target="../slideLayouts/slideLayout2.xml" /><Relationship Id="rId14" Type="http://schemas.openxmlformats.org/officeDocument/2006/relationships/image" Target="../media/image34.emf" /></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383.xml" /><Relationship Id="rId7" Type="http://schemas.openxmlformats.org/officeDocument/2006/relationships/tags" Target="../tags/tag387.xml" /><Relationship Id="rId12" Type="http://schemas.openxmlformats.org/officeDocument/2006/relationships/image" Target="../media/image35.png" /><Relationship Id="rId2" Type="http://schemas.openxmlformats.org/officeDocument/2006/relationships/tags" Target="../tags/tag382.xml" /><Relationship Id="rId1" Type="http://schemas.openxmlformats.org/officeDocument/2006/relationships/tags" Target="../tags/tag381.xml" /><Relationship Id="rId6" Type="http://schemas.openxmlformats.org/officeDocument/2006/relationships/tags" Target="../tags/tag386.xml" /><Relationship Id="rId11" Type="http://schemas.openxmlformats.org/officeDocument/2006/relationships/image" Target="../media/image3.png" /><Relationship Id="rId5" Type="http://schemas.openxmlformats.org/officeDocument/2006/relationships/tags" Target="../tags/tag385.xml" /><Relationship Id="rId10" Type="http://schemas.openxmlformats.org/officeDocument/2006/relationships/image" Target="../media/image5.png" /><Relationship Id="rId4" Type="http://schemas.openxmlformats.org/officeDocument/2006/relationships/tags" Target="../tags/tag384.xml" /><Relationship Id="rId9" Type="http://schemas.openxmlformats.org/officeDocument/2006/relationships/image" Target="../media/image4.png" /></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390.xml" /><Relationship Id="rId7" Type="http://schemas.openxmlformats.org/officeDocument/2006/relationships/tags" Target="../tags/tag394.xml" /><Relationship Id="rId2" Type="http://schemas.openxmlformats.org/officeDocument/2006/relationships/tags" Target="../tags/tag389.xml" /><Relationship Id="rId1" Type="http://schemas.openxmlformats.org/officeDocument/2006/relationships/tags" Target="../tags/tag388.xml" /><Relationship Id="rId6" Type="http://schemas.openxmlformats.org/officeDocument/2006/relationships/tags" Target="../tags/tag393.xml" /><Relationship Id="rId11" Type="http://schemas.openxmlformats.org/officeDocument/2006/relationships/image" Target="../media/image3.png" /><Relationship Id="rId5" Type="http://schemas.openxmlformats.org/officeDocument/2006/relationships/tags" Target="../tags/tag392.xml" /><Relationship Id="rId10" Type="http://schemas.openxmlformats.org/officeDocument/2006/relationships/image" Target="../media/image5.png" /><Relationship Id="rId4" Type="http://schemas.openxmlformats.org/officeDocument/2006/relationships/tags" Target="../tags/tag391.xml" /><Relationship Id="rId9" Type="http://schemas.openxmlformats.org/officeDocument/2006/relationships/image" Target="../media/image4.png" /></Relationships>
</file>

<file path=ppt/slides/_rels/slide65.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397.xml" /><Relationship Id="rId7" Type="http://schemas.openxmlformats.org/officeDocument/2006/relationships/slideLayout" Target="../slideLayouts/slideLayout2.xml" /><Relationship Id="rId2" Type="http://schemas.openxmlformats.org/officeDocument/2006/relationships/tags" Target="../tags/tag396.xml" /><Relationship Id="rId1" Type="http://schemas.openxmlformats.org/officeDocument/2006/relationships/tags" Target="../tags/tag395.xml" /><Relationship Id="rId6" Type="http://schemas.openxmlformats.org/officeDocument/2006/relationships/tags" Target="../tags/tag400.xml" /><Relationship Id="rId5" Type="http://schemas.openxmlformats.org/officeDocument/2006/relationships/tags" Target="../tags/tag399.xml" /><Relationship Id="rId10" Type="http://schemas.openxmlformats.org/officeDocument/2006/relationships/image" Target="../media/image3.png" /><Relationship Id="rId4" Type="http://schemas.openxmlformats.org/officeDocument/2006/relationships/tags" Target="../tags/tag398.xml" /><Relationship Id="rId9" Type="http://schemas.openxmlformats.org/officeDocument/2006/relationships/image" Target="../media/image5.png" /></Relationships>
</file>

<file path=ppt/slides/_rels/slide66.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403.xml" /><Relationship Id="rId7" Type="http://schemas.openxmlformats.org/officeDocument/2006/relationships/image" Target="../media/image4.png" /><Relationship Id="rId2" Type="http://schemas.openxmlformats.org/officeDocument/2006/relationships/tags" Target="../tags/tag402.xml" /><Relationship Id="rId1" Type="http://schemas.openxmlformats.org/officeDocument/2006/relationships/tags" Target="../tags/tag401.xml" /><Relationship Id="rId6" Type="http://schemas.openxmlformats.org/officeDocument/2006/relationships/slideLayout" Target="../slideLayouts/slideLayout2.xml" /><Relationship Id="rId5" Type="http://schemas.openxmlformats.org/officeDocument/2006/relationships/tags" Target="../tags/tag405.xml" /><Relationship Id="rId10" Type="http://schemas.openxmlformats.org/officeDocument/2006/relationships/image" Target="../media/image36.png" /><Relationship Id="rId4" Type="http://schemas.openxmlformats.org/officeDocument/2006/relationships/tags" Target="../tags/tag404.xml" /><Relationship Id="rId9" Type="http://schemas.openxmlformats.org/officeDocument/2006/relationships/image" Target="../media/image3.png" /></Relationships>
</file>

<file path=ppt/slides/_rels/slide67.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408.xml" /><Relationship Id="rId7" Type="http://schemas.openxmlformats.org/officeDocument/2006/relationships/image" Target="../media/image4.png" /><Relationship Id="rId2" Type="http://schemas.openxmlformats.org/officeDocument/2006/relationships/tags" Target="../tags/tag407.xml" /><Relationship Id="rId1" Type="http://schemas.openxmlformats.org/officeDocument/2006/relationships/tags" Target="../tags/tag406.xml" /><Relationship Id="rId6" Type="http://schemas.openxmlformats.org/officeDocument/2006/relationships/slideLayout" Target="../slideLayouts/slideLayout2.xml" /><Relationship Id="rId5" Type="http://schemas.openxmlformats.org/officeDocument/2006/relationships/tags" Target="../tags/tag410.xml" /><Relationship Id="rId10" Type="http://schemas.openxmlformats.org/officeDocument/2006/relationships/image" Target="../media/image37.png" /><Relationship Id="rId4" Type="http://schemas.openxmlformats.org/officeDocument/2006/relationships/tags" Target="../tags/tag409.xml" /><Relationship Id="rId9" Type="http://schemas.openxmlformats.org/officeDocument/2006/relationships/image" Target="../media/image3.png" /></Relationships>
</file>

<file path=ppt/slides/_rels/slide68.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tags" Target="../tags/tag413.xml" /><Relationship Id="rId7" Type="http://schemas.openxmlformats.org/officeDocument/2006/relationships/image" Target="../media/image4.png" /><Relationship Id="rId2" Type="http://schemas.openxmlformats.org/officeDocument/2006/relationships/tags" Target="../tags/tag412.xml" /><Relationship Id="rId1" Type="http://schemas.openxmlformats.org/officeDocument/2006/relationships/tags" Target="../tags/tag411.xml" /><Relationship Id="rId6" Type="http://schemas.openxmlformats.org/officeDocument/2006/relationships/slideLayout" Target="../slideLayouts/slideLayout2.xml" /><Relationship Id="rId5" Type="http://schemas.openxmlformats.org/officeDocument/2006/relationships/tags" Target="../tags/tag415.xml" /><Relationship Id="rId10" Type="http://schemas.openxmlformats.org/officeDocument/2006/relationships/image" Target="../media/image38.jpeg" /><Relationship Id="rId4" Type="http://schemas.openxmlformats.org/officeDocument/2006/relationships/tags" Target="../tags/tag414.xml" /><Relationship Id="rId9" Type="http://schemas.openxmlformats.org/officeDocument/2006/relationships/image" Target="../media/image3.png" /></Relationships>
</file>

<file path=ppt/slides/_rels/slide69.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18.xml" /><Relationship Id="rId7" Type="http://schemas.openxmlformats.org/officeDocument/2006/relationships/slideLayout" Target="../slideLayouts/slideLayout2.xml" /><Relationship Id="rId2" Type="http://schemas.openxmlformats.org/officeDocument/2006/relationships/tags" Target="../tags/tag417.xml" /><Relationship Id="rId1" Type="http://schemas.openxmlformats.org/officeDocument/2006/relationships/tags" Target="../tags/tag416.xml" /><Relationship Id="rId6" Type="http://schemas.openxmlformats.org/officeDocument/2006/relationships/tags" Target="../tags/tag421.xml" /><Relationship Id="rId5" Type="http://schemas.openxmlformats.org/officeDocument/2006/relationships/tags" Target="../tags/tag420.xml" /><Relationship Id="rId10" Type="http://schemas.openxmlformats.org/officeDocument/2006/relationships/image" Target="../media/image3.png" /><Relationship Id="rId4" Type="http://schemas.openxmlformats.org/officeDocument/2006/relationships/tags" Target="../tags/tag419.xml" /><Relationship Id="rId9" Type="http://schemas.openxmlformats.org/officeDocument/2006/relationships/image" Target="../media/image5.png" /></Relationships>
</file>

<file path=ppt/slides/_rels/slide7.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0.xml" /><Relationship Id="rId7" Type="http://schemas.openxmlformats.org/officeDocument/2006/relationships/slideLayout" Target="../slideLayouts/slideLayout2.xml" /><Relationship Id="rId2" Type="http://schemas.openxmlformats.org/officeDocument/2006/relationships/tags" Target="../tags/tag39.xml" /><Relationship Id="rId1" Type="http://schemas.openxmlformats.org/officeDocument/2006/relationships/tags" Target="../tags/tag38.xml" /><Relationship Id="rId6" Type="http://schemas.openxmlformats.org/officeDocument/2006/relationships/tags" Target="../tags/tag43.xml" /><Relationship Id="rId5" Type="http://schemas.openxmlformats.org/officeDocument/2006/relationships/tags" Target="../tags/tag42.xml" /><Relationship Id="rId10" Type="http://schemas.openxmlformats.org/officeDocument/2006/relationships/image" Target="../media/image3.png" /><Relationship Id="rId4" Type="http://schemas.openxmlformats.org/officeDocument/2006/relationships/tags" Target="../tags/tag41.xml" /><Relationship Id="rId9" Type="http://schemas.openxmlformats.org/officeDocument/2006/relationships/image" Target="../media/image5.png" /></Relationships>
</file>

<file path=ppt/slides/_rels/slide70.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424.xml" /><Relationship Id="rId7" Type="http://schemas.openxmlformats.org/officeDocument/2006/relationships/tags" Target="../tags/tag428.xml" /><Relationship Id="rId2" Type="http://schemas.openxmlformats.org/officeDocument/2006/relationships/tags" Target="../tags/tag423.xml" /><Relationship Id="rId1" Type="http://schemas.openxmlformats.org/officeDocument/2006/relationships/tags" Target="../tags/tag422.xml" /><Relationship Id="rId6" Type="http://schemas.openxmlformats.org/officeDocument/2006/relationships/tags" Target="../tags/tag427.xml" /><Relationship Id="rId11" Type="http://schemas.openxmlformats.org/officeDocument/2006/relationships/image" Target="../media/image3.png" /><Relationship Id="rId5" Type="http://schemas.openxmlformats.org/officeDocument/2006/relationships/tags" Target="../tags/tag426.xml" /><Relationship Id="rId10" Type="http://schemas.openxmlformats.org/officeDocument/2006/relationships/image" Target="../media/image5.png" /><Relationship Id="rId4" Type="http://schemas.openxmlformats.org/officeDocument/2006/relationships/tags" Target="../tags/tag425.xml" /><Relationship Id="rId9" Type="http://schemas.openxmlformats.org/officeDocument/2006/relationships/image" Target="../media/image4.png" /></Relationships>
</file>

<file path=ppt/slides/_rels/slide71.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31.xml" /><Relationship Id="rId7" Type="http://schemas.openxmlformats.org/officeDocument/2006/relationships/slideLayout" Target="../slideLayouts/slideLayout2.xml" /><Relationship Id="rId2" Type="http://schemas.openxmlformats.org/officeDocument/2006/relationships/tags" Target="../tags/tag430.xml" /><Relationship Id="rId1" Type="http://schemas.openxmlformats.org/officeDocument/2006/relationships/tags" Target="../tags/tag429.xml" /><Relationship Id="rId6" Type="http://schemas.openxmlformats.org/officeDocument/2006/relationships/tags" Target="../tags/tag434.xml" /><Relationship Id="rId5" Type="http://schemas.openxmlformats.org/officeDocument/2006/relationships/tags" Target="../tags/tag433.xml" /><Relationship Id="rId10" Type="http://schemas.openxmlformats.org/officeDocument/2006/relationships/image" Target="../media/image3.png" /><Relationship Id="rId4" Type="http://schemas.openxmlformats.org/officeDocument/2006/relationships/tags" Target="../tags/tag432.xml" /><Relationship Id="rId9" Type="http://schemas.openxmlformats.org/officeDocument/2006/relationships/image" Target="../media/image5.png" /></Relationships>
</file>

<file path=ppt/slides/_rels/slide72.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37.xml" /><Relationship Id="rId7" Type="http://schemas.openxmlformats.org/officeDocument/2006/relationships/slideLayout" Target="../slideLayouts/slideLayout2.xml" /><Relationship Id="rId2" Type="http://schemas.openxmlformats.org/officeDocument/2006/relationships/tags" Target="../tags/tag436.xml" /><Relationship Id="rId1" Type="http://schemas.openxmlformats.org/officeDocument/2006/relationships/tags" Target="../tags/tag435.xml" /><Relationship Id="rId6" Type="http://schemas.openxmlformats.org/officeDocument/2006/relationships/tags" Target="../tags/tag440.xml" /><Relationship Id="rId5" Type="http://schemas.openxmlformats.org/officeDocument/2006/relationships/tags" Target="../tags/tag439.xml" /><Relationship Id="rId10" Type="http://schemas.openxmlformats.org/officeDocument/2006/relationships/image" Target="../media/image3.png" /><Relationship Id="rId4" Type="http://schemas.openxmlformats.org/officeDocument/2006/relationships/tags" Target="../tags/tag438.xml" /><Relationship Id="rId9" Type="http://schemas.openxmlformats.org/officeDocument/2006/relationships/image" Target="../media/image5.png" /></Relationships>
</file>

<file path=ppt/slides/_rels/slide73.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43.xml" /><Relationship Id="rId7" Type="http://schemas.openxmlformats.org/officeDocument/2006/relationships/slideLayout" Target="../slideLayouts/slideLayout2.xml" /><Relationship Id="rId2" Type="http://schemas.openxmlformats.org/officeDocument/2006/relationships/tags" Target="../tags/tag442.xml" /><Relationship Id="rId1" Type="http://schemas.openxmlformats.org/officeDocument/2006/relationships/tags" Target="../tags/tag441.xml" /><Relationship Id="rId6" Type="http://schemas.openxmlformats.org/officeDocument/2006/relationships/tags" Target="../tags/tag446.xml" /><Relationship Id="rId5" Type="http://schemas.openxmlformats.org/officeDocument/2006/relationships/tags" Target="../tags/tag445.xml" /><Relationship Id="rId10" Type="http://schemas.openxmlformats.org/officeDocument/2006/relationships/image" Target="../media/image3.png" /><Relationship Id="rId4" Type="http://schemas.openxmlformats.org/officeDocument/2006/relationships/tags" Target="../tags/tag444.xml" /><Relationship Id="rId9" Type="http://schemas.openxmlformats.org/officeDocument/2006/relationships/image" Target="../media/image5.png" /></Relationships>
</file>

<file path=ppt/slides/_rels/slide74.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449.xml" /><Relationship Id="rId7" Type="http://schemas.openxmlformats.org/officeDocument/2006/relationships/tags" Target="../tags/tag453.xml" /><Relationship Id="rId2" Type="http://schemas.openxmlformats.org/officeDocument/2006/relationships/tags" Target="../tags/tag448.xml" /><Relationship Id="rId1" Type="http://schemas.openxmlformats.org/officeDocument/2006/relationships/tags" Target="../tags/tag447.xml" /><Relationship Id="rId6" Type="http://schemas.openxmlformats.org/officeDocument/2006/relationships/tags" Target="../tags/tag452.xml" /><Relationship Id="rId11" Type="http://schemas.openxmlformats.org/officeDocument/2006/relationships/image" Target="../media/image3.png" /><Relationship Id="rId5" Type="http://schemas.openxmlformats.org/officeDocument/2006/relationships/tags" Target="../tags/tag451.xml" /><Relationship Id="rId10" Type="http://schemas.openxmlformats.org/officeDocument/2006/relationships/image" Target="../media/image5.png" /><Relationship Id="rId4" Type="http://schemas.openxmlformats.org/officeDocument/2006/relationships/tags" Target="../tags/tag450.xml" /><Relationship Id="rId9" Type="http://schemas.openxmlformats.org/officeDocument/2006/relationships/image" Target="../media/image4.png" /></Relationships>
</file>

<file path=ppt/slides/_rels/slide75.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56.xml" /><Relationship Id="rId7" Type="http://schemas.openxmlformats.org/officeDocument/2006/relationships/slideLayout" Target="../slideLayouts/slideLayout2.xml" /><Relationship Id="rId2" Type="http://schemas.openxmlformats.org/officeDocument/2006/relationships/tags" Target="../tags/tag455.xml" /><Relationship Id="rId1" Type="http://schemas.openxmlformats.org/officeDocument/2006/relationships/tags" Target="../tags/tag454.xml" /><Relationship Id="rId6" Type="http://schemas.openxmlformats.org/officeDocument/2006/relationships/tags" Target="../tags/tag459.xml" /><Relationship Id="rId5" Type="http://schemas.openxmlformats.org/officeDocument/2006/relationships/tags" Target="../tags/tag458.xml" /><Relationship Id="rId10" Type="http://schemas.openxmlformats.org/officeDocument/2006/relationships/image" Target="../media/image3.png" /><Relationship Id="rId4" Type="http://schemas.openxmlformats.org/officeDocument/2006/relationships/tags" Target="../tags/tag457.xml" /><Relationship Id="rId9" Type="http://schemas.openxmlformats.org/officeDocument/2006/relationships/image" Target="../media/image5.png" /></Relationships>
</file>

<file path=ppt/slides/_rels/slide76.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62.xml" /><Relationship Id="rId7" Type="http://schemas.openxmlformats.org/officeDocument/2006/relationships/slideLayout" Target="../slideLayouts/slideLayout2.xml" /><Relationship Id="rId2" Type="http://schemas.openxmlformats.org/officeDocument/2006/relationships/tags" Target="../tags/tag461.xml" /><Relationship Id="rId1" Type="http://schemas.openxmlformats.org/officeDocument/2006/relationships/tags" Target="../tags/tag460.xml" /><Relationship Id="rId6" Type="http://schemas.openxmlformats.org/officeDocument/2006/relationships/tags" Target="../tags/tag465.xml" /><Relationship Id="rId5" Type="http://schemas.openxmlformats.org/officeDocument/2006/relationships/tags" Target="../tags/tag464.xml" /><Relationship Id="rId10" Type="http://schemas.openxmlformats.org/officeDocument/2006/relationships/image" Target="../media/image3.png" /><Relationship Id="rId4" Type="http://schemas.openxmlformats.org/officeDocument/2006/relationships/tags" Target="../tags/tag463.xml" /><Relationship Id="rId9" Type="http://schemas.openxmlformats.org/officeDocument/2006/relationships/image" Target="../media/image5.png" /></Relationships>
</file>

<file path=ppt/slides/_rels/slide77.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68.xml" /><Relationship Id="rId7" Type="http://schemas.openxmlformats.org/officeDocument/2006/relationships/slideLayout" Target="../slideLayouts/slideLayout2.xml" /><Relationship Id="rId2" Type="http://schemas.openxmlformats.org/officeDocument/2006/relationships/tags" Target="../tags/tag467.xml" /><Relationship Id="rId1" Type="http://schemas.openxmlformats.org/officeDocument/2006/relationships/tags" Target="../tags/tag466.xml" /><Relationship Id="rId6" Type="http://schemas.openxmlformats.org/officeDocument/2006/relationships/tags" Target="../tags/tag471.xml" /><Relationship Id="rId5" Type="http://schemas.openxmlformats.org/officeDocument/2006/relationships/tags" Target="../tags/tag470.xml" /><Relationship Id="rId10" Type="http://schemas.openxmlformats.org/officeDocument/2006/relationships/image" Target="../media/image3.png" /><Relationship Id="rId4" Type="http://schemas.openxmlformats.org/officeDocument/2006/relationships/tags" Target="../tags/tag469.xml" /><Relationship Id="rId9" Type="http://schemas.openxmlformats.org/officeDocument/2006/relationships/image" Target="../media/image5.png" /></Relationships>
</file>

<file path=ppt/slides/_rels/slide78.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74.xml" /><Relationship Id="rId7" Type="http://schemas.openxmlformats.org/officeDocument/2006/relationships/slideLayout" Target="../slideLayouts/slideLayout2.xml" /><Relationship Id="rId2" Type="http://schemas.openxmlformats.org/officeDocument/2006/relationships/tags" Target="../tags/tag473.xml" /><Relationship Id="rId1" Type="http://schemas.openxmlformats.org/officeDocument/2006/relationships/tags" Target="../tags/tag472.xml" /><Relationship Id="rId6" Type="http://schemas.openxmlformats.org/officeDocument/2006/relationships/tags" Target="../tags/tag477.xml" /><Relationship Id="rId5" Type="http://schemas.openxmlformats.org/officeDocument/2006/relationships/tags" Target="../tags/tag476.xml" /><Relationship Id="rId10" Type="http://schemas.openxmlformats.org/officeDocument/2006/relationships/image" Target="../media/image3.png" /><Relationship Id="rId4" Type="http://schemas.openxmlformats.org/officeDocument/2006/relationships/tags" Target="../tags/tag475.xml" /><Relationship Id="rId9" Type="http://schemas.openxmlformats.org/officeDocument/2006/relationships/image" Target="../media/image5.png" /></Relationships>
</file>

<file path=ppt/slides/_rels/slide79.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80.xml" /><Relationship Id="rId7" Type="http://schemas.openxmlformats.org/officeDocument/2006/relationships/slideLayout" Target="../slideLayouts/slideLayout2.xml" /><Relationship Id="rId2" Type="http://schemas.openxmlformats.org/officeDocument/2006/relationships/tags" Target="../tags/tag479.xml" /><Relationship Id="rId1" Type="http://schemas.openxmlformats.org/officeDocument/2006/relationships/tags" Target="../tags/tag478.xml" /><Relationship Id="rId6" Type="http://schemas.openxmlformats.org/officeDocument/2006/relationships/tags" Target="../tags/tag483.xml" /><Relationship Id="rId5" Type="http://schemas.openxmlformats.org/officeDocument/2006/relationships/tags" Target="../tags/tag482.xml" /><Relationship Id="rId10" Type="http://schemas.openxmlformats.org/officeDocument/2006/relationships/image" Target="../media/image3.png" /><Relationship Id="rId4" Type="http://schemas.openxmlformats.org/officeDocument/2006/relationships/tags" Target="../tags/tag481.xml" /><Relationship Id="rId9" Type="http://schemas.openxmlformats.org/officeDocument/2006/relationships/image" Target="../media/image5.png" /></Relationships>
</file>

<file path=ppt/slides/_rels/slide8.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6.xml" /><Relationship Id="rId7" Type="http://schemas.openxmlformats.org/officeDocument/2006/relationships/slideLayout" Target="../slideLayouts/slideLayout2.xml" /><Relationship Id="rId2" Type="http://schemas.openxmlformats.org/officeDocument/2006/relationships/tags" Target="../tags/tag45.xml" /><Relationship Id="rId1" Type="http://schemas.openxmlformats.org/officeDocument/2006/relationships/tags" Target="../tags/tag44.xml" /><Relationship Id="rId6" Type="http://schemas.openxmlformats.org/officeDocument/2006/relationships/tags" Target="../tags/tag49.xml" /><Relationship Id="rId5" Type="http://schemas.openxmlformats.org/officeDocument/2006/relationships/tags" Target="../tags/tag48.xml" /><Relationship Id="rId10" Type="http://schemas.openxmlformats.org/officeDocument/2006/relationships/image" Target="../media/image3.png" /><Relationship Id="rId4" Type="http://schemas.openxmlformats.org/officeDocument/2006/relationships/tags" Target="../tags/tag47.xml" /><Relationship Id="rId9" Type="http://schemas.openxmlformats.org/officeDocument/2006/relationships/image" Target="../media/image5.png" /></Relationships>
</file>

<file path=ppt/slides/_rels/slide80.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486.xml" /><Relationship Id="rId7" Type="http://schemas.openxmlformats.org/officeDocument/2006/relationships/tags" Target="../tags/tag490.xml" /><Relationship Id="rId2" Type="http://schemas.openxmlformats.org/officeDocument/2006/relationships/tags" Target="../tags/tag485.xml" /><Relationship Id="rId1" Type="http://schemas.openxmlformats.org/officeDocument/2006/relationships/tags" Target="../tags/tag484.xml" /><Relationship Id="rId6" Type="http://schemas.openxmlformats.org/officeDocument/2006/relationships/tags" Target="../tags/tag489.xml" /><Relationship Id="rId11" Type="http://schemas.openxmlformats.org/officeDocument/2006/relationships/image" Target="../media/image3.png" /><Relationship Id="rId5" Type="http://schemas.openxmlformats.org/officeDocument/2006/relationships/tags" Target="../tags/tag488.xml" /><Relationship Id="rId10" Type="http://schemas.openxmlformats.org/officeDocument/2006/relationships/image" Target="../media/image5.png" /><Relationship Id="rId4" Type="http://schemas.openxmlformats.org/officeDocument/2006/relationships/tags" Target="../tags/tag487.xml" /><Relationship Id="rId9" Type="http://schemas.openxmlformats.org/officeDocument/2006/relationships/image" Target="../media/image4.png" /></Relationships>
</file>

<file path=ppt/slides/_rels/slide81.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493.xml" /><Relationship Id="rId7" Type="http://schemas.openxmlformats.org/officeDocument/2006/relationships/slideLayout" Target="../slideLayouts/slideLayout2.xml" /><Relationship Id="rId2" Type="http://schemas.openxmlformats.org/officeDocument/2006/relationships/tags" Target="../tags/tag492.xml" /><Relationship Id="rId1" Type="http://schemas.openxmlformats.org/officeDocument/2006/relationships/tags" Target="../tags/tag491.xml" /><Relationship Id="rId6" Type="http://schemas.openxmlformats.org/officeDocument/2006/relationships/tags" Target="../tags/tag496.xml" /><Relationship Id="rId5" Type="http://schemas.openxmlformats.org/officeDocument/2006/relationships/tags" Target="../tags/tag495.xml" /><Relationship Id="rId10" Type="http://schemas.openxmlformats.org/officeDocument/2006/relationships/image" Target="../media/image3.png" /><Relationship Id="rId4" Type="http://schemas.openxmlformats.org/officeDocument/2006/relationships/tags" Target="../tags/tag494.xml" /><Relationship Id="rId9" Type="http://schemas.openxmlformats.org/officeDocument/2006/relationships/image" Target="../media/image5.png" /></Relationships>
</file>

<file path=ppt/slides/_rels/slide82.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499.xml" /><Relationship Id="rId7" Type="http://schemas.openxmlformats.org/officeDocument/2006/relationships/tags" Target="../tags/tag503.xml" /><Relationship Id="rId2" Type="http://schemas.openxmlformats.org/officeDocument/2006/relationships/tags" Target="../tags/tag498.xml" /><Relationship Id="rId1" Type="http://schemas.openxmlformats.org/officeDocument/2006/relationships/tags" Target="../tags/tag497.xml" /><Relationship Id="rId6" Type="http://schemas.openxmlformats.org/officeDocument/2006/relationships/tags" Target="../tags/tag502.xml" /><Relationship Id="rId11" Type="http://schemas.openxmlformats.org/officeDocument/2006/relationships/image" Target="../media/image3.png" /><Relationship Id="rId5" Type="http://schemas.openxmlformats.org/officeDocument/2006/relationships/tags" Target="../tags/tag501.xml" /><Relationship Id="rId10" Type="http://schemas.openxmlformats.org/officeDocument/2006/relationships/image" Target="../media/image5.png" /><Relationship Id="rId4" Type="http://schemas.openxmlformats.org/officeDocument/2006/relationships/tags" Target="../tags/tag500.xml" /><Relationship Id="rId9" Type="http://schemas.openxmlformats.org/officeDocument/2006/relationships/image" Target="../media/image4.png" /></Relationships>
</file>

<file path=ppt/slides/_rels/slide83.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506.xml" /><Relationship Id="rId7" Type="http://schemas.openxmlformats.org/officeDocument/2006/relationships/tags" Target="../tags/tag510.xml" /><Relationship Id="rId2" Type="http://schemas.openxmlformats.org/officeDocument/2006/relationships/tags" Target="../tags/tag505.xml" /><Relationship Id="rId1" Type="http://schemas.openxmlformats.org/officeDocument/2006/relationships/tags" Target="../tags/tag504.xml" /><Relationship Id="rId6" Type="http://schemas.openxmlformats.org/officeDocument/2006/relationships/tags" Target="../tags/tag509.xml" /><Relationship Id="rId11" Type="http://schemas.openxmlformats.org/officeDocument/2006/relationships/image" Target="../media/image3.png" /><Relationship Id="rId5" Type="http://schemas.openxmlformats.org/officeDocument/2006/relationships/tags" Target="../tags/tag508.xml" /><Relationship Id="rId10" Type="http://schemas.openxmlformats.org/officeDocument/2006/relationships/image" Target="../media/image5.png" /><Relationship Id="rId4" Type="http://schemas.openxmlformats.org/officeDocument/2006/relationships/tags" Target="../tags/tag507.xml" /><Relationship Id="rId9" Type="http://schemas.openxmlformats.org/officeDocument/2006/relationships/image" Target="../media/image4.png" /></Relationships>
</file>

<file path=ppt/slides/_rels/slide84.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13.xml" /><Relationship Id="rId7" Type="http://schemas.openxmlformats.org/officeDocument/2006/relationships/slideLayout" Target="../slideLayouts/slideLayout2.xml" /><Relationship Id="rId2" Type="http://schemas.openxmlformats.org/officeDocument/2006/relationships/tags" Target="../tags/tag512.xml" /><Relationship Id="rId1" Type="http://schemas.openxmlformats.org/officeDocument/2006/relationships/tags" Target="../tags/tag511.xml" /><Relationship Id="rId6" Type="http://schemas.openxmlformats.org/officeDocument/2006/relationships/tags" Target="../tags/tag516.xml" /><Relationship Id="rId5" Type="http://schemas.openxmlformats.org/officeDocument/2006/relationships/tags" Target="../tags/tag515.xml" /><Relationship Id="rId10" Type="http://schemas.openxmlformats.org/officeDocument/2006/relationships/image" Target="../media/image3.png" /><Relationship Id="rId4" Type="http://schemas.openxmlformats.org/officeDocument/2006/relationships/tags" Target="../tags/tag514.xml" /><Relationship Id="rId9" Type="http://schemas.openxmlformats.org/officeDocument/2006/relationships/image" Target="../media/image5.png" /></Relationships>
</file>

<file path=ppt/slides/_rels/slide85.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19.xml" /><Relationship Id="rId7" Type="http://schemas.openxmlformats.org/officeDocument/2006/relationships/slideLayout" Target="../slideLayouts/slideLayout2.xml" /><Relationship Id="rId2" Type="http://schemas.openxmlformats.org/officeDocument/2006/relationships/tags" Target="../tags/tag518.xml" /><Relationship Id="rId1" Type="http://schemas.openxmlformats.org/officeDocument/2006/relationships/tags" Target="../tags/tag517.xml" /><Relationship Id="rId6" Type="http://schemas.openxmlformats.org/officeDocument/2006/relationships/tags" Target="../tags/tag522.xml" /><Relationship Id="rId5" Type="http://schemas.openxmlformats.org/officeDocument/2006/relationships/tags" Target="../tags/tag521.xml" /><Relationship Id="rId10" Type="http://schemas.openxmlformats.org/officeDocument/2006/relationships/image" Target="../media/image3.png" /><Relationship Id="rId4" Type="http://schemas.openxmlformats.org/officeDocument/2006/relationships/tags" Target="../tags/tag520.xml" /><Relationship Id="rId9" Type="http://schemas.openxmlformats.org/officeDocument/2006/relationships/image" Target="../media/image5.png" /></Relationships>
</file>

<file path=ppt/slides/_rels/slide86.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525.xml" /><Relationship Id="rId7" Type="http://schemas.openxmlformats.org/officeDocument/2006/relationships/tags" Target="../tags/tag529.xml" /><Relationship Id="rId2" Type="http://schemas.openxmlformats.org/officeDocument/2006/relationships/tags" Target="../tags/tag524.xml" /><Relationship Id="rId1" Type="http://schemas.openxmlformats.org/officeDocument/2006/relationships/tags" Target="../tags/tag523.xml" /><Relationship Id="rId6" Type="http://schemas.openxmlformats.org/officeDocument/2006/relationships/tags" Target="../tags/tag528.xml" /><Relationship Id="rId11" Type="http://schemas.openxmlformats.org/officeDocument/2006/relationships/image" Target="../media/image3.png" /><Relationship Id="rId5" Type="http://schemas.openxmlformats.org/officeDocument/2006/relationships/tags" Target="../tags/tag527.xml" /><Relationship Id="rId10" Type="http://schemas.openxmlformats.org/officeDocument/2006/relationships/image" Target="../media/image5.png" /><Relationship Id="rId4" Type="http://schemas.openxmlformats.org/officeDocument/2006/relationships/tags" Target="../tags/tag526.xml" /><Relationship Id="rId9" Type="http://schemas.openxmlformats.org/officeDocument/2006/relationships/image" Target="../media/image4.png" /></Relationships>
</file>

<file path=ppt/slides/_rels/slide87.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32.xml" /><Relationship Id="rId7" Type="http://schemas.openxmlformats.org/officeDocument/2006/relationships/slideLayout" Target="../slideLayouts/slideLayout2.xml" /><Relationship Id="rId2" Type="http://schemas.openxmlformats.org/officeDocument/2006/relationships/tags" Target="../tags/tag531.xml" /><Relationship Id="rId1" Type="http://schemas.openxmlformats.org/officeDocument/2006/relationships/tags" Target="../tags/tag530.xml" /><Relationship Id="rId6" Type="http://schemas.openxmlformats.org/officeDocument/2006/relationships/tags" Target="../tags/tag535.xml" /><Relationship Id="rId5" Type="http://schemas.openxmlformats.org/officeDocument/2006/relationships/tags" Target="../tags/tag534.xml" /><Relationship Id="rId10" Type="http://schemas.openxmlformats.org/officeDocument/2006/relationships/image" Target="../media/image3.png" /><Relationship Id="rId4" Type="http://schemas.openxmlformats.org/officeDocument/2006/relationships/tags" Target="../tags/tag533.xml" /><Relationship Id="rId9" Type="http://schemas.openxmlformats.org/officeDocument/2006/relationships/image" Target="../media/image5.png" /></Relationships>
</file>

<file path=ppt/slides/_rels/slide88.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38.xml" /><Relationship Id="rId7" Type="http://schemas.openxmlformats.org/officeDocument/2006/relationships/slideLayout" Target="../slideLayouts/slideLayout2.xml" /><Relationship Id="rId2" Type="http://schemas.openxmlformats.org/officeDocument/2006/relationships/tags" Target="../tags/tag537.xml" /><Relationship Id="rId1" Type="http://schemas.openxmlformats.org/officeDocument/2006/relationships/tags" Target="../tags/tag536.xml" /><Relationship Id="rId6" Type="http://schemas.openxmlformats.org/officeDocument/2006/relationships/tags" Target="../tags/tag541.xml" /><Relationship Id="rId5" Type="http://schemas.openxmlformats.org/officeDocument/2006/relationships/tags" Target="../tags/tag540.xml" /><Relationship Id="rId10" Type="http://schemas.openxmlformats.org/officeDocument/2006/relationships/image" Target="../media/image3.png" /><Relationship Id="rId4" Type="http://schemas.openxmlformats.org/officeDocument/2006/relationships/tags" Target="../tags/tag539.xml" /><Relationship Id="rId9" Type="http://schemas.openxmlformats.org/officeDocument/2006/relationships/image" Target="../media/image5.png" /></Relationships>
</file>

<file path=ppt/slides/_rels/slide89.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44.xml" /><Relationship Id="rId7" Type="http://schemas.openxmlformats.org/officeDocument/2006/relationships/slideLayout" Target="../slideLayouts/slideLayout2.xml" /><Relationship Id="rId2" Type="http://schemas.openxmlformats.org/officeDocument/2006/relationships/tags" Target="../tags/tag543.xml" /><Relationship Id="rId1" Type="http://schemas.openxmlformats.org/officeDocument/2006/relationships/tags" Target="../tags/tag542.xml" /><Relationship Id="rId6" Type="http://schemas.openxmlformats.org/officeDocument/2006/relationships/tags" Target="../tags/tag547.xml" /><Relationship Id="rId5" Type="http://schemas.openxmlformats.org/officeDocument/2006/relationships/tags" Target="../tags/tag546.xml" /><Relationship Id="rId10" Type="http://schemas.openxmlformats.org/officeDocument/2006/relationships/image" Target="../media/image3.png" /><Relationship Id="rId4" Type="http://schemas.openxmlformats.org/officeDocument/2006/relationships/tags" Target="../tags/tag545.xml" /><Relationship Id="rId9" Type="http://schemas.openxmlformats.org/officeDocument/2006/relationships/image" Target="../media/image5.png" /></Relationships>
</file>

<file path=ppt/slides/_rels/slide9.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2.xml" /><Relationship Id="rId7" Type="http://schemas.openxmlformats.org/officeDocument/2006/relationships/slideLayout" Target="../slideLayouts/slideLayout2.xml" /><Relationship Id="rId2" Type="http://schemas.openxmlformats.org/officeDocument/2006/relationships/tags" Target="../tags/tag51.xml" /><Relationship Id="rId1" Type="http://schemas.openxmlformats.org/officeDocument/2006/relationships/tags" Target="../tags/tag50.xml" /><Relationship Id="rId6" Type="http://schemas.openxmlformats.org/officeDocument/2006/relationships/tags" Target="../tags/tag55.xml" /><Relationship Id="rId5" Type="http://schemas.openxmlformats.org/officeDocument/2006/relationships/tags" Target="../tags/tag54.xml" /><Relationship Id="rId10" Type="http://schemas.openxmlformats.org/officeDocument/2006/relationships/image" Target="../media/image3.png" /><Relationship Id="rId4" Type="http://schemas.openxmlformats.org/officeDocument/2006/relationships/tags" Target="../tags/tag53.xml" /><Relationship Id="rId9" Type="http://schemas.openxmlformats.org/officeDocument/2006/relationships/image" Target="../media/image5.png" /></Relationships>
</file>

<file path=ppt/slides/_rels/slide90.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50.xml" /><Relationship Id="rId7" Type="http://schemas.openxmlformats.org/officeDocument/2006/relationships/slideLayout" Target="../slideLayouts/slideLayout2.xml" /><Relationship Id="rId2" Type="http://schemas.openxmlformats.org/officeDocument/2006/relationships/tags" Target="../tags/tag549.xml" /><Relationship Id="rId1" Type="http://schemas.openxmlformats.org/officeDocument/2006/relationships/tags" Target="../tags/tag548.xml" /><Relationship Id="rId6" Type="http://schemas.openxmlformats.org/officeDocument/2006/relationships/tags" Target="../tags/tag553.xml" /><Relationship Id="rId5" Type="http://schemas.openxmlformats.org/officeDocument/2006/relationships/tags" Target="../tags/tag552.xml" /><Relationship Id="rId10" Type="http://schemas.openxmlformats.org/officeDocument/2006/relationships/image" Target="../media/image3.png" /><Relationship Id="rId4" Type="http://schemas.openxmlformats.org/officeDocument/2006/relationships/tags" Target="../tags/tag551.xml" /><Relationship Id="rId9" Type="http://schemas.openxmlformats.org/officeDocument/2006/relationships/image" Target="../media/image5.png" /></Relationships>
</file>

<file path=ppt/slides/_rels/slide91.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56.xml" /><Relationship Id="rId7" Type="http://schemas.openxmlformats.org/officeDocument/2006/relationships/slideLayout" Target="../slideLayouts/slideLayout2.xml" /><Relationship Id="rId2" Type="http://schemas.openxmlformats.org/officeDocument/2006/relationships/tags" Target="../tags/tag555.xml" /><Relationship Id="rId1" Type="http://schemas.openxmlformats.org/officeDocument/2006/relationships/tags" Target="../tags/tag554.xml" /><Relationship Id="rId6" Type="http://schemas.openxmlformats.org/officeDocument/2006/relationships/tags" Target="../tags/tag559.xml" /><Relationship Id="rId5" Type="http://schemas.openxmlformats.org/officeDocument/2006/relationships/tags" Target="../tags/tag558.xml" /><Relationship Id="rId10" Type="http://schemas.openxmlformats.org/officeDocument/2006/relationships/image" Target="../media/image3.png" /><Relationship Id="rId4" Type="http://schemas.openxmlformats.org/officeDocument/2006/relationships/tags" Target="../tags/tag557.xml" /><Relationship Id="rId9" Type="http://schemas.openxmlformats.org/officeDocument/2006/relationships/image" Target="../media/image5.png" /></Relationships>
</file>

<file path=ppt/slides/_rels/slide92.xml.rels><?xml version="1.0" encoding="UTF-8" standalone="yes"?>
<Relationships xmlns="http://schemas.openxmlformats.org/package/2006/relationships"><Relationship Id="rId8" Type="http://schemas.openxmlformats.org/officeDocument/2006/relationships/slideLayout" Target="../slideLayouts/slideLayout2.xml" /><Relationship Id="rId3" Type="http://schemas.openxmlformats.org/officeDocument/2006/relationships/tags" Target="../tags/tag562.xml" /><Relationship Id="rId7" Type="http://schemas.openxmlformats.org/officeDocument/2006/relationships/tags" Target="../tags/tag566.xml" /><Relationship Id="rId2" Type="http://schemas.openxmlformats.org/officeDocument/2006/relationships/tags" Target="../tags/tag561.xml" /><Relationship Id="rId1" Type="http://schemas.openxmlformats.org/officeDocument/2006/relationships/tags" Target="../tags/tag560.xml" /><Relationship Id="rId6" Type="http://schemas.openxmlformats.org/officeDocument/2006/relationships/tags" Target="../tags/tag565.xml" /><Relationship Id="rId11" Type="http://schemas.openxmlformats.org/officeDocument/2006/relationships/image" Target="../media/image3.png" /><Relationship Id="rId5" Type="http://schemas.openxmlformats.org/officeDocument/2006/relationships/tags" Target="../tags/tag564.xml" /><Relationship Id="rId10" Type="http://schemas.openxmlformats.org/officeDocument/2006/relationships/image" Target="../media/image5.png" /><Relationship Id="rId4" Type="http://schemas.openxmlformats.org/officeDocument/2006/relationships/tags" Target="../tags/tag563.xml" /><Relationship Id="rId9" Type="http://schemas.openxmlformats.org/officeDocument/2006/relationships/image" Target="../media/image4.png" /></Relationships>
</file>

<file path=ppt/slides/_rels/slide93.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69.xml" /><Relationship Id="rId7" Type="http://schemas.openxmlformats.org/officeDocument/2006/relationships/slideLayout" Target="../slideLayouts/slideLayout2.xml" /><Relationship Id="rId2" Type="http://schemas.openxmlformats.org/officeDocument/2006/relationships/tags" Target="../tags/tag568.xml" /><Relationship Id="rId1" Type="http://schemas.openxmlformats.org/officeDocument/2006/relationships/tags" Target="../tags/tag567.xml" /><Relationship Id="rId6" Type="http://schemas.openxmlformats.org/officeDocument/2006/relationships/tags" Target="../tags/tag572.xml" /><Relationship Id="rId5" Type="http://schemas.openxmlformats.org/officeDocument/2006/relationships/tags" Target="../tags/tag571.xml" /><Relationship Id="rId10" Type="http://schemas.openxmlformats.org/officeDocument/2006/relationships/image" Target="../media/image3.png" /><Relationship Id="rId4" Type="http://schemas.openxmlformats.org/officeDocument/2006/relationships/tags" Target="../tags/tag570.xml" /><Relationship Id="rId9" Type="http://schemas.openxmlformats.org/officeDocument/2006/relationships/image" Target="../media/image5.png" /></Relationships>
</file>

<file path=ppt/slides/_rels/slide94.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75.xml" /><Relationship Id="rId7" Type="http://schemas.openxmlformats.org/officeDocument/2006/relationships/slideLayout" Target="../slideLayouts/slideLayout2.xml" /><Relationship Id="rId2" Type="http://schemas.openxmlformats.org/officeDocument/2006/relationships/tags" Target="../tags/tag574.xml" /><Relationship Id="rId1" Type="http://schemas.openxmlformats.org/officeDocument/2006/relationships/tags" Target="../tags/tag573.xml" /><Relationship Id="rId6" Type="http://schemas.openxmlformats.org/officeDocument/2006/relationships/tags" Target="../tags/tag578.xml" /><Relationship Id="rId5" Type="http://schemas.openxmlformats.org/officeDocument/2006/relationships/tags" Target="../tags/tag577.xml" /><Relationship Id="rId10" Type="http://schemas.openxmlformats.org/officeDocument/2006/relationships/image" Target="../media/image3.png" /><Relationship Id="rId4" Type="http://schemas.openxmlformats.org/officeDocument/2006/relationships/tags" Target="../tags/tag576.xml" /><Relationship Id="rId9" Type="http://schemas.openxmlformats.org/officeDocument/2006/relationships/image" Target="../media/image5.png" /></Relationships>
</file>

<file path=ppt/slides/_rels/slide95.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81.xml" /><Relationship Id="rId7" Type="http://schemas.openxmlformats.org/officeDocument/2006/relationships/slideLayout" Target="../slideLayouts/slideLayout2.xml" /><Relationship Id="rId2" Type="http://schemas.openxmlformats.org/officeDocument/2006/relationships/tags" Target="../tags/tag580.xml" /><Relationship Id="rId1" Type="http://schemas.openxmlformats.org/officeDocument/2006/relationships/tags" Target="../tags/tag579.xml" /><Relationship Id="rId6" Type="http://schemas.openxmlformats.org/officeDocument/2006/relationships/tags" Target="../tags/tag584.xml" /><Relationship Id="rId5" Type="http://schemas.openxmlformats.org/officeDocument/2006/relationships/tags" Target="../tags/tag583.xml" /><Relationship Id="rId10" Type="http://schemas.openxmlformats.org/officeDocument/2006/relationships/image" Target="../media/image3.png" /><Relationship Id="rId4" Type="http://schemas.openxmlformats.org/officeDocument/2006/relationships/tags" Target="../tags/tag582.xml" /><Relationship Id="rId9" Type="http://schemas.openxmlformats.org/officeDocument/2006/relationships/image" Target="../media/image5.png" /></Relationships>
</file>

<file path=ppt/slides/_rels/slide96.xml.rels><?xml version="1.0" encoding="UTF-8" standalone="yes"?>
<Relationships xmlns="http://schemas.openxmlformats.org/package/2006/relationships"><Relationship Id="rId8" Type="http://schemas.openxmlformats.org/officeDocument/2006/relationships/image" Target="../media/image4.png" /><Relationship Id="rId3" Type="http://schemas.openxmlformats.org/officeDocument/2006/relationships/tags" Target="../tags/tag587.xml" /><Relationship Id="rId7" Type="http://schemas.openxmlformats.org/officeDocument/2006/relationships/slideLayout" Target="../slideLayouts/slideLayout2.xml" /><Relationship Id="rId2" Type="http://schemas.openxmlformats.org/officeDocument/2006/relationships/tags" Target="../tags/tag586.xml" /><Relationship Id="rId1" Type="http://schemas.openxmlformats.org/officeDocument/2006/relationships/tags" Target="../tags/tag585.xml" /><Relationship Id="rId6" Type="http://schemas.openxmlformats.org/officeDocument/2006/relationships/tags" Target="../tags/tag590.xml" /><Relationship Id="rId5" Type="http://schemas.openxmlformats.org/officeDocument/2006/relationships/tags" Target="../tags/tag589.xml" /><Relationship Id="rId10" Type="http://schemas.openxmlformats.org/officeDocument/2006/relationships/image" Target="../media/image3.png" /><Relationship Id="rId4" Type="http://schemas.openxmlformats.org/officeDocument/2006/relationships/tags" Target="../tags/tag588.xml" /><Relationship Id="rId9" Type="http://schemas.openxmlformats.org/officeDocument/2006/relationships/image" Target="../media/image5.png" /></Relationships>
</file>

<file path=ppt/slides/_rels/slide97.xml.rels><?xml version="1.0" encoding="UTF-8" standalone="yes"?>
<Relationships xmlns="http://schemas.openxmlformats.org/package/2006/relationships"><Relationship Id="rId8" Type="http://schemas.openxmlformats.org/officeDocument/2006/relationships/image" Target="../media/image39.png" /><Relationship Id="rId3" Type="http://schemas.openxmlformats.org/officeDocument/2006/relationships/tags" Target="../tags/tag593.xml" /><Relationship Id="rId7" Type="http://schemas.openxmlformats.org/officeDocument/2006/relationships/slideLayout" Target="../slideLayouts/slideLayout2.xml" /><Relationship Id="rId2" Type="http://schemas.openxmlformats.org/officeDocument/2006/relationships/tags" Target="../tags/tag592.xml" /><Relationship Id="rId1" Type="http://schemas.openxmlformats.org/officeDocument/2006/relationships/tags" Target="../tags/tag591.xml" /><Relationship Id="rId6" Type="http://schemas.openxmlformats.org/officeDocument/2006/relationships/tags" Target="../tags/tag596.xml" /><Relationship Id="rId11" Type="http://schemas.openxmlformats.org/officeDocument/2006/relationships/image" Target="../media/image3.png" /><Relationship Id="rId5" Type="http://schemas.openxmlformats.org/officeDocument/2006/relationships/tags" Target="../tags/tag595.xml" /><Relationship Id="rId10" Type="http://schemas.openxmlformats.org/officeDocument/2006/relationships/image" Target="../media/image41.png" /><Relationship Id="rId4" Type="http://schemas.openxmlformats.org/officeDocument/2006/relationships/tags" Target="../tags/tag594.xml" /><Relationship Id="rId9" Type="http://schemas.openxmlformats.org/officeDocument/2006/relationships/image" Target="../media/image4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a:extLst>
              <a:ext uri="{FF2B5EF4-FFF2-40B4-BE49-F238E27FC236}">
                <a16:creationId xmlns:a16="http://schemas.microsoft.com/office/drawing/2014/main" id="{EBB02DEE-8C6A-4A4E-A17A-7228C97A9D8F}"/>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315" name="TextBox 4">
            <a:extLst>
              <a:ext uri="{FF2B5EF4-FFF2-40B4-BE49-F238E27FC236}">
                <a16:creationId xmlns:a16="http://schemas.microsoft.com/office/drawing/2014/main" id="{40379034-EAE7-4ED9-9DF1-B7FE3DFDEEF2}"/>
              </a:ext>
            </a:extLst>
          </p:cNvPr>
          <p:cNvSpPr>
            <a:spLocks noChangeArrowheads="1"/>
          </p:cNvSpPr>
          <p:nvPr>
            <p:custDataLst>
              <p:tags r:id="rId2"/>
            </p:custDataLst>
          </p:nvPr>
        </p:nvSpPr>
        <p:spPr bwMode="auto">
          <a:xfrm>
            <a:off x="1143000" y="1473200"/>
            <a:ext cx="685800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a:solidFill>
                  <a:srgbClr val="000000"/>
                </a:solidFill>
                <a:cs typeface="Times New Roman" panose="02020603050405020304" pitchFamily="18" charset="0"/>
              </a:rPr>
              <a:t>Object Oriented Concepts with UML</a:t>
            </a:r>
          </a:p>
          <a:p>
            <a:pPr algn="ctr">
              <a:spcBef>
                <a:spcPct val="0"/>
              </a:spcBef>
              <a:buFontTx/>
              <a:buNone/>
            </a:pPr>
            <a:r>
              <a:rPr lang="en-IN" altLang="en-US" sz="3500" b="1">
                <a:solidFill>
                  <a:srgbClr val="000000"/>
                </a:solidFill>
                <a:cs typeface="Times New Roman" panose="02020603050405020304" pitchFamily="18" charset="0"/>
              </a:rPr>
              <a:t>203105207</a:t>
            </a:r>
          </a:p>
          <a:p>
            <a:pPr algn="ctr">
              <a:spcBef>
                <a:spcPct val="0"/>
              </a:spcBef>
              <a:buFont typeface="Arial" panose="020B0604020202020204" pitchFamily="34" charset="0"/>
              <a:buNone/>
            </a:pPr>
            <a:r>
              <a:rPr lang="en-IN" altLang="en-US" sz="2200" b="1">
                <a:solidFill>
                  <a:srgbClr val="000000"/>
                </a:solidFill>
                <a:cs typeface="Times New Roman" panose="02020603050405020304" pitchFamily="18" charset="0"/>
              </a:rPr>
              <a:t>Prof.  Shaleen Shukla, Assistant Professor</a:t>
            </a:r>
          </a:p>
          <a:p>
            <a:pPr algn="ctr">
              <a:spcBef>
                <a:spcPct val="0"/>
              </a:spcBef>
              <a:buFont typeface="Arial" panose="020B0604020202020204" pitchFamily="34" charset="0"/>
              <a:buNone/>
            </a:pPr>
            <a:r>
              <a:rPr lang="en-IN" altLang="en-US" sz="2200" b="1">
                <a:solidFill>
                  <a:srgbClr val="000000"/>
                </a:solidFill>
                <a:cs typeface="Times New Roman" panose="02020603050405020304" pitchFamily="18" charset="0"/>
              </a:rPr>
              <a:t>Information Technology Department</a:t>
            </a:r>
          </a:p>
        </p:txBody>
      </p:sp>
      <p:sp>
        <p:nvSpPr>
          <p:cNvPr id="13316" name="TextBox 5">
            <a:extLst>
              <a:ext uri="{FF2B5EF4-FFF2-40B4-BE49-F238E27FC236}">
                <a16:creationId xmlns:a16="http://schemas.microsoft.com/office/drawing/2014/main" id="{1D3796F9-BCFF-44BA-98D5-AE18DBCC9B88}"/>
              </a:ext>
            </a:extLst>
          </p:cNvPr>
          <p:cNvSpPr>
            <a:spLocks noChangeArrowheads="1"/>
          </p:cNvSpPr>
          <p:nvPr>
            <p:custDataLst>
              <p:tags r:id="rId3"/>
            </p:custDataLst>
          </p:nvPr>
        </p:nvSpPr>
        <p:spPr bwMode="auto">
          <a:xfrm>
            <a:off x="1527175" y="2854325"/>
            <a:ext cx="60896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IN" altLang="en-US" sz="2200">
              <a:solidFill>
                <a:srgbClr val="000000"/>
              </a:solidFill>
              <a:cs typeface="Times New Roman" panose="02020603050405020304" pitchFamily="18" charset="0"/>
            </a:endParaRPr>
          </a:p>
        </p:txBody>
      </p:sp>
      <p:pic>
        <p:nvPicPr>
          <p:cNvPr id="13317" name="Picture 2" descr="C:\Users\parul\Desktop\Registered Logosd.png">
            <a:extLst>
              <a:ext uri="{FF2B5EF4-FFF2-40B4-BE49-F238E27FC236}">
                <a16:creationId xmlns:a16="http://schemas.microsoft.com/office/drawing/2014/main" id="{02930C3D-0A9B-49C4-8C54-48EC4FFB7943}"/>
              </a:ext>
            </a:extLst>
          </p:cNvPr>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3381375" y="500063"/>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13318" name="Group 26">
            <a:extLst>
              <a:ext uri="{FF2B5EF4-FFF2-40B4-BE49-F238E27FC236}">
                <a16:creationId xmlns:a16="http://schemas.microsoft.com/office/drawing/2014/main" id="{30A87A2B-F509-4A4C-939B-5A53C1CFCAE5}"/>
              </a:ext>
            </a:extLst>
          </p:cNvPr>
          <p:cNvGrpSpPr>
            <a:grpSpLocks/>
          </p:cNvGrpSpPr>
          <p:nvPr/>
        </p:nvGrpSpPr>
        <p:grpSpPr bwMode="auto">
          <a:xfrm>
            <a:off x="1417638" y="2492375"/>
            <a:ext cx="6308725" cy="93663"/>
            <a:chOff x="1428728" y="2571744"/>
            <a:chExt cx="6309404" cy="94298"/>
          </a:xfrm>
        </p:grpSpPr>
        <p:sp>
          <p:nvSpPr>
            <p:cNvPr id="13320" name="Straight Connector 8">
              <a:extLst>
                <a:ext uri="{FF2B5EF4-FFF2-40B4-BE49-F238E27FC236}">
                  <a16:creationId xmlns:a16="http://schemas.microsoft.com/office/drawing/2014/main" id="{A6D3916D-E3B3-4147-AD35-4B784E82D986}"/>
                </a:ext>
              </a:extLst>
            </p:cNvPr>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1" name="Oval 24">
              <a:extLst>
                <a:ext uri="{FF2B5EF4-FFF2-40B4-BE49-F238E27FC236}">
                  <a16:creationId xmlns:a16="http://schemas.microsoft.com/office/drawing/2014/main" id="{2EC130AE-FF20-4212-BA1F-2FA03E009260}"/>
                </a:ext>
              </a:extLst>
            </p:cNvPr>
            <p:cNvSpPr>
              <a:spLocks noChangeArrowheads="1"/>
            </p:cNvSpPr>
            <p:nvPr>
              <p:custDataLst>
                <p:tags r:id="rId6"/>
              </p:custDataLst>
            </p:nvPr>
          </p:nvSpPr>
          <p:spPr bwMode="auto">
            <a:xfrm flipH="1" flipV="1">
              <a:off x="1428728" y="2571744"/>
              <a:ext cx="93672"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3322" name="Oval 25">
              <a:extLst>
                <a:ext uri="{FF2B5EF4-FFF2-40B4-BE49-F238E27FC236}">
                  <a16:creationId xmlns:a16="http://schemas.microsoft.com/office/drawing/2014/main" id="{9CB3F769-CB31-4584-B65A-CCCE9E46C280}"/>
                </a:ext>
              </a:extLst>
            </p:cNvPr>
            <p:cNvSpPr>
              <a:spLocks noChangeArrowheads="1"/>
            </p:cNvSpPr>
            <p:nvPr>
              <p:custDataLst>
                <p:tags r:id="rId7"/>
              </p:custDataLst>
            </p:nvPr>
          </p:nvSpPr>
          <p:spPr bwMode="auto">
            <a:xfrm flipH="1" flipV="1">
              <a:off x="7644459" y="2571744"/>
              <a:ext cx="93673"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grpSp>
      <p:pic>
        <p:nvPicPr>
          <p:cNvPr id="13319" name="Audio 2">
            <a:hlinkClick r:id="" action="ppaction://media"/>
            <a:extLst>
              <a:ext uri="{FF2B5EF4-FFF2-40B4-BE49-F238E27FC236}">
                <a16:creationId xmlns:a16="http://schemas.microsoft.com/office/drawing/2014/main" id="{C60724CD-8BFE-4D50-BF7F-95E71AC1D9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055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parul\Desktop\Digital Learning Content.png">
            <a:extLst>
              <a:ext uri="{FF2B5EF4-FFF2-40B4-BE49-F238E27FC236}">
                <a16:creationId xmlns:a16="http://schemas.microsoft.com/office/drawing/2014/main" id="{7FF47BE8-038E-46BD-BF99-15A2EFF7C70C}"/>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2531" name="Picture 6" descr="C:\Users\parul\Desktop\Untitled-1.png">
            <a:extLst>
              <a:ext uri="{FF2B5EF4-FFF2-40B4-BE49-F238E27FC236}">
                <a16:creationId xmlns:a16="http://schemas.microsoft.com/office/drawing/2014/main" id="{9599F0E7-6217-4485-9F33-3FAD269A3435}"/>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7495E176-A126-4713-B33D-C6C40334D902}"/>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zh-CN" sz="3600" b="1" dirty="0">
                <a:solidFill>
                  <a:schemeClr val="bg1"/>
                </a:solidFill>
                <a:latin typeface="+mj-lt"/>
                <a:cs typeface="Times New Roman" pitchFamily="18" charset="0"/>
              </a:rPr>
              <a:t>Use-Case Diagrams</a:t>
            </a:r>
            <a:endParaRPr lang="en-US" altLang="en-US" sz="3600" b="1" dirty="0">
              <a:solidFill>
                <a:schemeClr val="bg1"/>
              </a:solidFill>
              <a:latin typeface="+mj-lt"/>
            </a:endParaRPr>
          </a:p>
        </p:txBody>
      </p:sp>
      <p:sp>
        <p:nvSpPr>
          <p:cNvPr id="22533" name="TextBox 6">
            <a:extLst>
              <a:ext uri="{FF2B5EF4-FFF2-40B4-BE49-F238E27FC236}">
                <a16:creationId xmlns:a16="http://schemas.microsoft.com/office/drawing/2014/main" id="{05B40F35-D05A-48C6-816A-DB1C7CE2C262}"/>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22534" name="Rectangle 15">
            <a:extLst>
              <a:ext uri="{FF2B5EF4-FFF2-40B4-BE49-F238E27FC236}">
                <a16:creationId xmlns:a16="http://schemas.microsoft.com/office/drawing/2014/main" id="{713AE965-178F-4F38-876A-ABF2AA6F6BE9}"/>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2535" name="Rectangle 16">
            <a:extLst>
              <a:ext uri="{FF2B5EF4-FFF2-40B4-BE49-F238E27FC236}">
                <a16:creationId xmlns:a16="http://schemas.microsoft.com/office/drawing/2014/main" id="{FE575D71-05D6-4ECF-94B1-3181919586BE}"/>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22536" name="Audio 1">
            <a:hlinkClick r:id="" action="ppaction://media"/>
            <a:extLst>
              <a:ext uri="{FF2B5EF4-FFF2-40B4-BE49-F238E27FC236}">
                <a16:creationId xmlns:a16="http://schemas.microsoft.com/office/drawing/2014/main" id="{BE049A29-A638-4EAE-A9DE-E02E8146D9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CD8AA2D9-D08F-43B4-83D4-311F4EF84738}"/>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endParaRPr lang="en-US" dirty="0">
              <a:latin typeface="+mj-lt"/>
              <a:cs typeface="Times New Roman" pitchFamily="18" charset="0"/>
            </a:endParaRPr>
          </a:p>
        </p:txBody>
      </p:sp>
      <p:pic>
        <p:nvPicPr>
          <p:cNvPr id="22538" name="Picture 9" descr="actor">
            <a:extLst>
              <a:ext uri="{FF2B5EF4-FFF2-40B4-BE49-F238E27FC236}">
                <a16:creationId xmlns:a16="http://schemas.microsoft.com/office/drawing/2014/main" id="{074369E5-1A98-4531-AB2E-3C2FC92F3980}"/>
              </a:ext>
            </a:extLst>
          </p:cNvPr>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5563" y="3071813"/>
            <a:ext cx="6953250"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parul\Desktop\Digital Learning Content.png">
            <a:extLst>
              <a:ext uri="{FF2B5EF4-FFF2-40B4-BE49-F238E27FC236}">
                <a16:creationId xmlns:a16="http://schemas.microsoft.com/office/drawing/2014/main" id="{B23E3056-E273-473C-A0F3-E3A6E41B0468}"/>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3555" name="Picture 6" descr="C:\Users\parul\Desktop\Untitled-1.png">
            <a:extLst>
              <a:ext uri="{FF2B5EF4-FFF2-40B4-BE49-F238E27FC236}">
                <a16:creationId xmlns:a16="http://schemas.microsoft.com/office/drawing/2014/main" id="{7872E082-4162-4DA9-8DA2-64923466139D}"/>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07512DC1-B5A7-46B9-962F-ED67726D1D88}"/>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sz="3600" b="1" dirty="0">
                <a:solidFill>
                  <a:schemeClr val="bg1"/>
                </a:solidFill>
                <a:latin typeface="+mj-lt"/>
                <a:cs typeface="Times New Roman" pitchFamily="18" charset="0"/>
              </a:rPr>
              <a:t>Actors</a:t>
            </a:r>
            <a:endParaRPr lang="en-US" altLang="en-US" sz="3600" b="1" dirty="0">
              <a:solidFill>
                <a:schemeClr val="bg1"/>
              </a:solidFill>
              <a:latin typeface="+mj-lt"/>
            </a:endParaRPr>
          </a:p>
        </p:txBody>
      </p:sp>
      <p:sp>
        <p:nvSpPr>
          <p:cNvPr id="23557" name="TextBox 6">
            <a:extLst>
              <a:ext uri="{FF2B5EF4-FFF2-40B4-BE49-F238E27FC236}">
                <a16:creationId xmlns:a16="http://schemas.microsoft.com/office/drawing/2014/main" id="{DE61D450-1205-4A23-8F35-C45D7736019E}"/>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23558" name="Rectangle 15">
            <a:extLst>
              <a:ext uri="{FF2B5EF4-FFF2-40B4-BE49-F238E27FC236}">
                <a16:creationId xmlns:a16="http://schemas.microsoft.com/office/drawing/2014/main" id="{DF05B561-EFB9-4AED-B613-4082EF6C2B7F}"/>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3559" name="Rectangle 16">
            <a:extLst>
              <a:ext uri="{FF2B5EF4-FFF2-40B4-BE49-F238E27FC236}">
                <a16:creationId xmlns:a16="http://schemas.microsoft.com/office/drawing/2014/main" id="{8C12C2F2-8759-4164-801F-4D8CD6432437}"/>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23560" name="Audio 1">
            <a:hlinkClick r:id="" action="ppaction://media"/>
            <a:extLst>
              <a:ext uri="{FF2B5EF4-FFF2-40B4-BE49-F238E27FC236}">
                <a16:creationId xmlns:a16="http://schemas.microsoft.com/office/drawing/2014/main" id="{49E2D12E-1EE7-4016-9050-C41A05CB6E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587681C6-A4AC-4EA6-B44A-349F713DDAF8}"/>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endParaRPr lang="en-US" sz="2800" dirty="0">
              <a:latin typeface="+mj-lt"/>
              <a:cs typeface="Times New Roman" pitchFamily="18" charset="0"/>
            </a:endParaRPr>
          </a:p>
        </p:txBody>
      </p:sp>
      <p:pic>
        <p:nvPicPr>
          <p:cNvPr id="23562" name="Picture 1">
            <a:extLst>
              <a:ext uri="{FF2B5EF4-FFF2-40B4-BE49-F238E27FC236}">
                <a16:creationId xmlns:a16="http://schemas.microsoft.com/office/drawing/2014/main" id="{122D508F-FE77-4F1A-A7CE-96EA35F4BC0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2335213"/>
            <a:ext cx="85344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parul\Desktop\Digital Learning Content.png">
            <a:extLst>
              <a:ext uri="{FF2B5EF4-FFF2-40B4-BE49-F238E27FC236}">
                <a16:creationId xmlns:a16="http://schemas.microsoft.com/office/drawing/2014/main" id="{08CC7E93-42B8-476F-883B-5681D3E7E93F}"/>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4579" name="Picture 6" descr="C:\Users\parul\Desktop\Untitled-1.png">
            <a:extLst>
              <a:ext uri="{FF2B5EF4-FFF2-40B4-BE49-F238E27FC236}">
                <a16:creationId xmlns:a16="http://schemas.microsoft.com/office/drawing/2014/main" id="{62CE5331-9E70-45DF-A59E-BCB4489F17FE}"/>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35A5B4A2-046E-4DB3-8173-0FDA80A00317}"/>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sz="3600" b="1" dirty="0">
                <a:solidFill>
                  <a:schemeClr val="bg1"/>
                </a:solidFill>
                <a:cs typeface="Times New Roman" pitchFamily="18" charset="0"/>
              </a:rPr>
              <a:t>Actors</a:t>
            </a:r>
            <a:endParaRPr lang="en-US" altLang="en-US" sz="3600" b="1" dirty="0">
              <a:solidFill>
                <a:schemeClr val="bg1"/>
              </a:solidFill>
              <a:latin typeface="+mj-lt"/>
            </a:endParaRPr>
          </a:p>
        </p:txBody>
      </p:sp>
      <p:sp>
        <p:nvSpPr>
          <p:cNvPr id="24581" name="TextBox 6">
            <a:extLst>
              <a:ext uri="{FF2B5EF4-FFF2-40B4-BE49-F238E27FC236}">
                <a16:creationId xmlns:a16="http://schemas.microsoft.com/office/drawing/2014/main" id="{806D08AF-2C71-4C75-9831-988E57C83B86}"/>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24582" name="Rectangle 15">
            <a:extLst>
              <a:ext uri="{FF2B5EF4-FFF2-40B4-BE49-F238E27FC236}">
                <a16:creationId xmlns:a16="http://schemas.microsoft.com/office/drawing/2014/main" id="{4D8696C5-6E8C-4281-A926-C854F67D18D1}"/>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4583" name="Rectangle 16">
            <a:extLst>
              <a:ext uri="{FF2B5EF4-FFF2-40B4-BE49-F238E27FC236}">
                <a16:creationId xmlns:a16="http://schemas.microsoft.com/office/drawing/2014/main" id="{85CC110D-D166-49F8-8F9B-F16E1041568D}"/>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24584" name="Audio 1">
            <a:hlinkClick r:id="" action="ppaction://media"/>
            <a:extLst>
              <a:ext uri="{FF2B5EF4-FFF2-40B4-BE49-F238E27FC236}">
                <a16:creationId xmlns:a16="http://schemas.microsoft.com/office/drawing/2014/main" id="{5B7D3939-ED64-40AC-ABCF-B252E4F7F2E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6FBBFAE4-C7CF-48F9-8185-8884313787EF}"/>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endParaRPr lang="en-US" sz="2800" dirty="0">
              <a:latin typeface="+mj-lt"/>
              <a:cs typeface="Times New Roman" pitchFamily="18" charset="0"/>
            </a:endParaRPr>
          </a:p>
        </p:txBody>
      </p:sp>
      <p:pic>
        <p:nvPicPr>
          <p:cNvPr id="24586" name="Picture 1">
            <a:extLst>
              <a:ext uri="{FF2B5EF4-FFF2-40B4-BE49-F238E27FC236}">
                <a16:creationId xmlns:a16="http://schemas.microsoft.com/office/drawing/2014/main" id="{9B07DAB4-280D-4238-9522-2D0A25660C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213" y="2359025"/>
            <a:ext cx="7381875"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parul\Desktop\Digital Learning Content.png">
            <a:extLst>
              <a:ext uri="{FF2B5EF4-FFF2-40B4-BE49-F238E27FC236}">
                <a16:creationId xmlns:a16="http://schemas.microsoft.com/office/drawing/2014/main" id="{47CD2C64-77D7-45CB-8526-416FE997A347}"/>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5603" name="Picture 6" descr="C:\Users\parul\Desktop\Untitled-1.png">
            <a:extLst>
              <a:ext uri="{FF2B5EF4-FFF2-40B4-BE49-F238E27FC236}">
                <a16:creationId xmlns:a16="http://schemas.microsoft.com/office/drawing/2014/main" id="{4F77BD8A-1FFC-45C6-BD71-35213285CC30}"/>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F3608208-F56B-4642-8942-DF37205EDB02}"/>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sz="3600" b="1" dirty="0">
                <a:solidFill>
                  <a:schemeClr val="bg1"/>
                </a:solidFill>
                <a:latin typeface="+mj-lt"/>
                <a:cs typeface="Times New Roman" pitchFamily="18" charset="0"/>
              </a:rPr>
              <a:t>Use Case Diagram– Guidelines &amp; Caution</a:t>
            </a:r>
            <a:endParaRPr lang="en-US" altLang="en-US" sz="3600" b="1" dirty="0">
              <a:solidFill>
                <a:schemeClr val="bg1"/>
              </a:solidFill>
              <a:latin typeface="+mj-lt"/>
            </a:endParaRPr>
          </a:p>
        </p:txBody>
      </p:sp>
      <p:sp>
        <p:nvSpPr>
          <p:cNvPr id="25605" name="TextBox 6">
            <a:extLst>
              <a:ext uri="{FF2B5EF4-FFF2-40B4-BE49-F238E27FC236}">
                <a16:creationId xmlns:a16="http://schemas.microsoft.com/office/drawing/2014/main" id="{F6B8DA82-C5A1-4A79-B825-BE7F199C8FBF}"/>
              </a:ext>
            </a:extLst>
          </p:cNvPr>
          <p:cNvSpPr>
            <a:spLocks noChangeArrowheads="1"/>
          </p:cNvSpPr>
          <p:nvPr>
            <p:custDataLst>
              <p:tags r:id="rId4"/>
            </p:custDataLst>
          </p:nvPr>
        </p:nvSpPr>
        <p:spPr bwMode="auto">
          <a:xfrm>
            <a:off x="190500" y="1687513"/>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defRPr/>
            </a:pPr>
            <a:endParaRPr lang="en-IN" altLang="en-US" sz="3000" b="1">
              <a:solidFill>
                <a:schemeClr val="bg1"/>
              </a:solidFill>
              <a:latin typeface="+mj-lt"/>
              <a:cs typeface="Times New Roman" panose="02020603050405020304" pitchFamily="18" charset="0"/>
            </a:endParaRPr>
          </a:p>
        </p:txBody>
      </p:sp>
      <p:sp>
        <p:nvSpPr>
          <p:cNvPr id="25606" name="Rectangle 15">
            <a:extLst>
              <a:ext uri="{FF2B5EF4-FFF2-40B4-BE49-F238E27FC236}">
                <a16:creationId xmlns:a16="http://schemas.microsoft.com/office/drawing/2014/main" id="{318049A7-5B7C-4955-A851-E483C0BFF9DA}"/>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1800">
              <a:latin typeface="+mj-lt"/>
            </a:endParaRPr>
          </a:p>
        </p:txBody>
      </p:sp>
      <p:sp>
        <p:nvSpPr>
          <p:cNvPr id="25607" name="Rectangle 16">
            <a:extLst>
              <a:ext uri="{FF2B5EF4-FFF2-40B4-BE49-F238E27FC236}">
                <a16:creationId xmlns:a16="http://schemas.microsoft.com/office/drawing/2014/main" id="{214F18C9-A9B6-4EC1-AECA-E0880D53C353}"/>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1800">
              <a:latin typeface="+mj-lt"/>
            </a:endParaRPr>
          </a:p>
        </p:txBody>
      </p:sp>
      <p:pic>
        <p:nvPicPr>
          <p:cNvPr id="25608" name="Audio 1">
            <a:hlinkClick r:id="" action="ppaction://media"/>
            <a:extLst>
              <a:ext uri="{FF2B5EF4-FFF2-40B4-BE49-F238E27FC236}">
                <a16:creationId xmlns:a16="http://schemas.microsoft.com/office/drawing/2014/main" id="{AE5C5EF2-FC3A-426B-8607-2809DE32F3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07578CDC-1D8A-4A96-BF79-EC477987AF6C}"/>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mj-lt"/>
              <a:buAutoNum type="arabicPeriod"/>
              <a:defRPr/>
            </a:pPr>
            <a:r>
              <a:rPr lang="en-US" altLang="en-US" dirty="0">
                <a:latin typeface="+mj-lt"/>
                <a:cs typeface="Times New Roman" panose="02020603050405020304" pitchFamily="18" charset="0"/>
              </a:rPr>
              <a:t>Avoid showing communication between actors.</a:t>
            </a:r>
          </a:p>
          <a:p>
            <a:pPr marL="457200" indent="-457200" algn="l">
              <a:buFont typeface="+mj-lt"/>
              <a:buAutoNum type="arabicPeriod"/>
              <a:defRPr/>
            </a:pPr>
            <a:r>
              <a:rPr lang="en-US" altLang="en-US" dirty="0">
                <a:latin typeface="+mj-lt"/>
                <a:cs typeface="Times New Roman" panose="02020603050405020304" pitchFamily="18" charset="0"/>
              </a:rPr>
              <a:t>Actors should be named as singular. </a:t>
            </a:r>
            <a:r>
              <a:rPr lang="en-US" altLang="en-US" dirty="0" err="1">
                <a:latin typeface="+mj-lt"/>
                <a:cs typeface="Times New Roman" panose="02020603050405020304" pitchFamily="18" charset="0"/>
              </a:rPr>
              <a:t>i.e</a:t>
            </a:r>
            <a:r>
              <a:rPr lang="en-US" altLang="en-US" dirty="0">
                <a:latin typeface="+mj-lt"/>
                <a:cs typeface="Times New Roman" panose="02020603050405020304" pitchFamily="18" charset="0"/>
              </a:rPr>
              <a:t> student and NOT students. NO names should be used – </a:t>
            </a:r>
            <a:r>
              <a:rPr lang="en-US" altLang="en-US" dirty="0" err="1">
                <a:latin typeface="+mj-lt"/>
                <a:cs typeface="Times New Roman" panose="02020603050405020304" pitchFamily="18" charset="0"/>
              </a:rPr>
              <a:t>i.e</a:t>
            </a:r>
            <a:r>
              <a:rPr lang="en-US" altLang="en-US" dirty="0">
                <a:latin typeface="+mj-lt"/>
                <a:cs typeface="Times New Roman" panose="02020603050405020304" pitchFamily="18" charset="0"/>
              </a:rPr>
              <a:t> John, Sam, etc. </a:t>
            </a:r>
          </a:p>
          <a:p>
            <a:pPr>
              <a:defRPr/>
            </a:pPr>
            <a:endParaRPr lang="en-US" dirty="0">
              <a:latin typeface="+mj-lt"/>
              <a:cs typeface="Times New Roman" pitchFamily="18" charset="0"/>
            </a:endParaRPr>
          </a:p>
        </p:txBody>
      </p:sp>
    </p:spTree>
  </p:cSld>
  <p:clrMapOvr>
    <a:masterClrMapping/>
  </p:clrMapOvr>
  <p:transition advTm="81566"/>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parul\Desktop\Digital Learning Content.png">
            <a:extLst>
              <a:ext uri="{FF2B5EF4-FFF2-40B4-BE49-F238E27FC236}">
                <a16:creationId xmlns:a16="http://schemas.microsoft.com/office/drawing/2014/main" id="{F3AE96D9-AAF3-4D57-9967-44F0924587FA}"/>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6627" name="Picture 6" descr="C:\Users\parul\Desktop\Untitled-1.png">
            <a:extLst>
              <a:ext uri="{FF2B5EF4-FFF2-40B4-BE49-F238E27FC236}">
                <a16:creationId xmlns:a16="http://schemas.microsoft.com/office/drawing/2014/main" id="{543C1C7A-34C5-48C0-B0E4-1C47E280CACA}"/>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D8B1A393-94EB-4AF5-99AF-326C6FAF7F31}"/>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altLang="en-US" sz="3600" b="1" dirty="0">
                <a:solidFill>
                  <a:schemeClr val="bg1"/>
                </a:solidFill>
                <a:latin typeface="+mj-lt"/>
                <a:cs typeface="Times New Roman" pitchFamily="18" charset="0"/>
              </a:rPr>
              <a:t>Use-Case Diagrams: Actors and Goals</a:t>
            </a:r>
          </a:p>
        </p:txBody>
      </p:sp>
      <p:sp>
        <p:nvSpPr>
          <p:cNvPr id="26629" name="TextBox 6">
            <a:extLst>
              <a:ext uri="{FF2B5EF4-FFF2-40B4-BE49-F238E27FC236}">
                <a16:creationId xmlns:a16="http://schemas.microsoft.com/office/drawing/2014/main" id="{78BC68B1-9A80-47A9-A45D-C3030C2C8C4F}"/>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26630" name="Rectangle 15">
            <a:extLst>
              <a:ext uri="{FF2B5EF4-FFF2-40B4-BE49-F238E27FC236}">
                <a16:creationId xmlns:a16="http://schemas.microsoft.com/office/drawing/2014/main" id="{5935B805-2720-414F-BFE7-2BC352854520}"/>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6631" name="Rectangle 16">
            <a:extLst>
              <a:ext uri="{FF2B5EF4-FFF2-40B4-BE49-F238E27FC236}">
                <a16:creationId xmlns:a16="http://schemas.microsoft.com/office/drawing/2014/main" id="{BCB2F0F4-F433-456D-91DA-3A418A38E552}"/>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26632" name="Audio 1">
            <a:hlinkClick r:id="" action="ppaction://media"/>
            <a:extLst>
              <a:ext uri="{FF2B5EF4-FFF2-40B4-BE49-F238E27FC236}">
                <a16:creationId xmlns:a16="http://schemas.microsoft.com/office/drawing/2014/main" id="{35EAED4C-3931-4BCF-8D5D-9956443B46D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4D34623E-97E5-4767-B44C-78E294C33704}"/>
              </a:ext>
            </a:extLst>
          </p:cNvPr>
          <p:cNvSpPr txBox="1">
            <a:spLocks noChangeArrowheads="1"/>
          </p:cNvSpPr>
          <p:nvPr/>
        </p:nvSpPr>
        <p:spPr>
          <a:xfrm>
            <a:off x="-107950" y="2330450"/>
            <a:ext cx="9251950" cy="4379913"/>
          </a:xfrm>
          <a:prstGeom prst="rect">
            <a:avLst/>
          </a:prstGeom>
        </p:spPr>
        <p:txBody>
          <a:bodyPr/>
          <a:lstStyle>
            <a:defPPr>
              <a:defRPr lang="en-US"/>
            </a:defPPr>
            <a:lvl1pPr marL="457200" indent="-457200" defTabSz="914400" eaLnBrk="1" latinLnBrk="0" hangingPunct="1">
              <a:lnSpc>
                <a:spcPct val="90000"/>
              </a:lnSpc>
              <a:spcBef>
                <a:spcPts val="1000"/>
              </a:spcBef>
              <a:buFont typeface="+mj-lt"/>
              <a:buAutoNum type="arabicPeriod"/>
              <a:defRPr sz="2400">
                <a:latin typeface="+mj-lt"/>
                <a:cs typeface="Times New Roman" panose="02020603050405020304" pitchFamily="18" charset="0"/>
              </a:defRPr>
            </a:lvl1pPr>
            <a:lvl2pPr indent="0" algn="ctr" defTabSz="914400" eaLnBrk="1" latinLnBrk="0" hangingPunct="1">
              <a:lnSpc>
                <a:spcPct val="90000"/>
              </a:lnSpc>
              <a:spcBef>
                <a:spcPts val="500"/>
              </a:spcBef>
              <a:buFont typeface="Arial" panose="020B0604020202020204" pitchFamily="34" charset="0"/>
              <a:buNone/>
              <a:defRPr sz="2000">
                <a:latin typeface="+mn-lt"/>
                <a:cs typeface="+mn-cs"/>
              </a:defRPr>
            </a:lvl2pPr>
            <a:lvl3pPr indent="0" algn="ctr" defTabSz="914400" eaLnBrk="1" latinLnBrk="0" hangingPunct="1">
              <a:lnSpc>
                <a:spcPct val="90000"/>
              </a:lnSpc>
              <a:spcBef>
                <a:spcPts val="500"/>
              </a:spcBef>
              <a:buFont typeface="Arial" panose="020B0604020202020204" pitchFamily="34" charset="0"/>
              <a:buNone/>
              <a:defRPr sz="1800">
                <a:latin typeface="+mn-lt"/>
                <a:cs typeface="+mn-cs"/>
              </a:defRPr>
            </a:lvl3pPr>
            <a:lvl4pPr indent="0" algn="ctr" defTabSz="914400" eaLnBrk="1" latinLnBrk="0" hangingPunct="1">
              <a:lnSpc>
                <a:spcPct val="90000"/>
              </a:lnSpc>
              <a:spcBef>
                <a:spcPts val="500"/>
              </a:spcBef>
              <a:buFont typeface="Arial" panose="020B0604020202020204" pitchFamily="34" charset="0"/>
              <a:buNone/>
              <a:defRPr sz="1600">
                <a:latin typeface="+mn-lt"/>
                <a:cs typeface="+mn-cs"/>
              </a:defRPr>
            </a:lvl4pPr>
            <a:lvl5pPr indent="0" algn="ctr" defTabSz="914400" eaLnBrk="1" latinLnBrk="0" hangingPunct="1">
              <a:lnSpc>
                <a:spcPct val="90000"/>
              </a:lnSpc>
              <a:spcBef>
                <a:spcPts val="500"/>
              </a:spcBef>
              <a:buFont typeface="Arial" panose="020B0604020202020204" pitchFamily="34" charset="0"/>
              <a:buNone/>
              <a:defRPr sz="1600">
                <a:latin typeface="+mn-lt"/>
                <a:cs typeface="+mn-cs"/>
              </a:defRPr>
            </a:lvl5pPr>
            <a:lvl6pPr indent="0" algn="ctr">
              <a:lnSpc>
                <a:spcPct val="90000"/>
              </a:lnSpc>
              <a:spcBef>
                <a:spcPts val="500"/>
              </a:spcBef>
              <a:buFont typeface="Arial" panose="020B0604020202020204" pitchFamily="34" charset="0"/>
              <a:buNone/>
              <a:defRPr sz="1600">
                <a:latin typeface="+mn-lt"/>
                <a:cs typeface="+mn-cs"/>
              </a:defRPr>
            </a:lvl6pPr>
            <a:lvl7pPr indent="0" algn="ctr">
              <a:lnSpc>
                <a:spcPct val="90000"/>
              </a:lnSpc>
              <a:spcBef>
                <a:spcPts val="500"/>
              </a:spcBef>
              <a:buFont typeface="Arial" panose="020B0604020202020204" pitchFamily="34" charset="0"/>
              <a:buNone/>
              <a:defRPr sz="1600">
                <a:latin typeface="+mn-lt"/>
                <a:cs typeface="+mn-cs"/>
              </a:defRPr>
            </a:lvl7pPr>
            <a:lvl8pPr indent="0" algn="ctr">
              <a:lnSpc>
                <a:spcPct val="90000"/>
              </a:lnSpc>
              <a:spcBef>
                <a:spcPts val="500"/>
              </a:spcBef>
              <a:buFont typeface="Arial" panose="020B0604020202020204" pitchFamily="34" charset="0"/>
              <a:buNone/>
              <a:defRPr sz="1600">
                <a:latin typeface="+mn-lt"/>
                <a:cs typeface="+mn-cs"/>
              </a:defRPr>
            </a:lvl8pPr>
            <a:lvl9pPr indent="0" algn="ctr">
              <a:lnSpc>
                <a:spcPct val="90000"/>
              </a:lnSpc>
              <a:spcBef>
                <a:spcPts val="500"/>
              </a:spcBef>
              <a:buFont typeface="Arial" panose="020B0604020202020204" pitchFamily="34" charset="0"/>
              <a:buNone/>
              <a:defRPr sz="1600">
                <a:latin typeface="+mn-lt"/>
                <a:cs typeface="+mn-cs"/>
              </a:defRPr>
            </a:lvl9pPr>
          </a:lstStyle>
          <a:p>
            <a:pPr>
              <a:defRPr/>
            </a:pPr>
            <a:r>
              <a:rPr lang="en-US" altLang="en-US" dirty="0"/>
              <a:t>Start by identifying the actors of the system</a:t>
            </a:r>
          </a:p>
          <a:p>
            <a:pPr>
              <a:defRPr/>
            </a:pPr>
            <a:endParaRPr lang="en-US" altLang="en-US" dirty="0"/>
          </a:p>
          <a:p>
            <a:pPr>
              <a:defRPr/>
            </a:pPr>
            <a:r>
              <a:rPr lang="en-US" altLang="en-US" dirty="0"/>
              <a:t>Define the goals of the system and how they can be achieved using the systems’ actors</a:t>
            </a:r>
          </a:p>
          <a:p>
            <a:pPr>
              <a:defRPr/>
            </a:pPr>
            <a:endParaRPr lang="en-US" altLang="en-US" dirty="0"/>
          </a:p>
          <a:p>
            <a:pPr>
              <a:defRPr/>
            </a:pPr>
            <a:r>
              <a:rPr lang="en-US" altLang="en-US" dirty="0"/>
              <a:t>Illustrate these goals and actors actions using use-case diagram(s)</a:t>
            </a:r>
          </a:p>
          <a:p>
            <a:pPr marL="0" indent="0">
              <a:buFont typeface="+mj-lt"/>
              <a:buNone/>
              <a:defRPr/>
            </a:pPr>
            <a:endParaRPr lang="en-US" dirty="0"/>
          </a:p>
          <a:p>
            <a:pPr>
              <a:defRPr/>
            </a:pPr>
            <a:endParaRPr lang="en-US" dirty="0"/>
          </a:p>
        </p:txBody>
      </p:sp>
    </p:spTree>
  </p:cSld>
  <p:clrMapOvr>
    <a:masterClrMapping/>
  </p:clrMapOvr>
  <p:transition advTm="81566"/>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650" name="Picture 2" descr="C:\Users\parul\Desktop\Digital Learning Content.png">
            <a:extLst>
              <a:ext uri="{FF2B5EF4-FFF2-40B4-BE49-F238E27FC236}">
                <a16:creationId xmlns:a16="http://schemas.microsoft.com/office/drawing/2014/main" id="{00637E2D-025F-4A0A-BC71-3CF96F9BB603}"/>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51" name="Picture 6" descr="C:\Users\parul\Desktop\Untitled-1.png">
            <a:extLst>
              <a:ext uri="{FF2B5EF4-FFF2-40B4-BE49-F238E27FC236}">
                <a16:creationId xmlns:a16="http://schemas.microsoft.com/office/drawing/2014/main" id="{E4EB5165-1A96-4A0C-8D94-3D7A9F684C9B}"/>
              </a:ext>
            </a:extLst>
          </p:cNvPr>
          <p:cNvPicPr>
            <a:picLocks noChangeAspect="1" noChangeArrowheads="1"/>
          </p:cNvPicPr>
          <p:nvPr>
            <p:custDataLst>
              <p:tags r:id="rId3"/>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2B6411B1-B32B-4F32-9079-5EAFFC5BF173}"/>
              </a:ext>
            </a:extLst>
          </p:cNvPr>
          <p:cNvSpPr>
            <a:spLocks noChangeArrowheads="1"/>
          </p:cNvSpPr>
          <p:nvPr>
            <p:custDataLst>
              <p:tags r:id="rId4"/>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itchFamily="18" charset="0"/>
              </a:rPr>
              <a:t>Use-case Diagram: Use-case</a:t>
            </a:r>
            <a:endParaRPr lang="en-US" altLang="en-US" sz="3600" b="1" dirty="0">
              <a:solidFill>
                <a:schemeClr val="bg1"/>
              </a:solidFill>
              <a:latin typeface="+mj-lt"/>
              <a:cs typeface="Times New Roman" pitchFamily="18" charset="0"/>
            </a:endParaRPr>
          </a:p>
        </p:txBody>
      </p:sp>
      <p:sp>
        <p:nvSpPr>
          <p:cNvPr id="27653" name="TextBox 6">
            <a:extLst>
              <a:ext uri="{FF2B5EF4-FFF2-40B4-BE49-F238E27FC236}">
                <a16:creationId xmlns:a16="http://schemas.microsoft.com/office/drawing/2014/main" id="{1C6AD8B8-2DB0-481A-AE26-35F727213573}"/>
              </a:ext>
            </a:extLst>
          </p:cNvPr>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27654" name="Rectangle 15">
            <a:extLst>
              <a:ext uri="{FF2B5EF4-FFF2-40B4-BE49-F238E27FC236}">
                <a16:creationId xmlns:a16="http://schemas.microsoft.com/office/drawing/2014/main" id="{DAE18568-CF82-4D1A-BDCA-52A236A8E93A}"/>
              </a:ext>
            </a:extLst>
          </p:cNvPr>
          <p:cNvSpPr>
            <a:spLocks noChangeArrowheads="1"/>
          </p:cNvSpPr>
          <p:nvPr>
            <p:custDataLst>
              <p:tags r:id="rId6"/>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7655" name="Rectangle 16">
            <a:extLst>
              <a:ext uri="{FF2B5EF4-FFF2-40B4-BE49-F238E27FC236}">
                <a16:creationId xmlns:a16="http://schemas.microsoft.com/office/drawing/2014/main" id="{6BC52E1E-842D-466A-981A-76F3D457C2C3}"/>
              </a:ext>
            </a:extLst>
          </p:cNvPr>
          <p:cNvSpPr>
            <a:spLocks noChangeArrowheads="1"/>
          </p:cNvSpPr>
          <p:nvPr>
            <p:custDataLst>
              <p:tags r:id="rId7"/>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27656" name="Audio 1">
            <a:hlinkClick r:id="" action="ppaction://media"/>
            <a:extLst>
              <a:ext uri="{FF2B5EF4-FFF2-40B4-BE49-F238E27FC236}">
                <a16:creationId xmlns:a16="http://schemas.microsoft.com/office/drawing/2014/main" id="{C3AD7922-2B3A-466D-9E49-2AFDB96F95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Rectangle 3">
            <a:extLst>
              <a:ext uri="{FF2B5EF4-FFF2-40B4-BE49-F238E27FC236}">
                <a16:creationId xmlns:a16="http://schemas.microsoft.com/office/drawing/2014/main" id="{EAA73F1A-3619-4A47-8F30-79787CFB4AE0}"/>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90000"/>
              </a:lnSpc>
              <a:spcBef>
                <a:spcPts val="1000"/>
              </a:spcBef>
              <a:buFont typeface="Calibri" panose="020F0502020204030204" pitchFamily="34" charset="0"/>
              <a:buAutoNum type="arabicPeriod"/>
            </a:pPr>
            <a:r>
              <a:rPr lang="en-US" altLang="zh-CN" sz="2400">
                <a:cs typeface="Times New Roman" panose="02020603050405020304" pitchFamily="18" charset="0"/>
              </a:rPr>
              <a:t>A use case describes a sequence of actions a system performs to yield an observable result or value to a particular actor </a:t>
            </a:r>
          </a:p>
          <a:p>
            <a:pPr eaLnBrk="1" hangingPunct="1">
              <a:lnSpc>
                <a:spcPct val="90000"/>
              </a:lnSpc>
              <a:spcBef>
                <a:spcPts val="1000"/>
              </a:spcBef>
              <a:buFont typeface="Calibri" panose="020F0502020204030204" pitchFamily="34" charset="0"/>
              <a:buAutoNum type="arabicPeriod"/>
            </a:pPr>
            <a:r>
              <a:rPr lang="en-US" altLang="zh-CN" sz="2400">
                <a:cs typeface="Times New Roman" panose="02020603050405020304" pitchFamily="18" charset="0"/>
              </a:rPr>
              <a:t>Naming convention = verb + noun (or) verb + noun-phrase, </a:t>
            </a:r>
          </a:p>
          <a:p>
            <a:pPr lvl="1" algn="ctr" eaLnBrk="1" hangingPunct="1">
              <a:lnSpc>
                <a:spcPct val="90000"/>
              </a:lnSpc>
              <a:spcBef>
                <a:spcPts val="500"/>
              </a:spcBef>
              <a:buFont typeface="Arial" panose="020B0604020202020204" pitchFamily="34" charset="0"/>
              <a:buNone/>
            </a:pPr>
            <a:r>
              <a:rPr lang="en-US" altLang="zh-CN" sz="2000">
                <a:cs typeface="Times New Roman" panose="02020603050405020304" pitchFamily="18" charset="0"/>
              </a:rPr>
              <a:t>e.g. withdraw cash</a:t>
            </a:r>
          </a:p>
          <a:p>
            <a:pPr eaLnBrk="1" hangingPunct="1">
              <a:lnSpc>
                <a:spcPct val="90000"/>
              </a:lnSpc>
              <a:spcBef>
                <a:spcPts val="1000"/>
              </a:spcBef>
              <a:buFont typeface="Calibri" panose="020F0502020204030204" pitchFamily="34" charset="0"/>
              <a:buAutoNum type="arabicPeriod"/>
            </a:pPr>
            <a:r>
              <a:rPr lang="en-US" altLang="zh-CN" sz="2400">
                <a:cs typeface="Times New Roman" panose="02020603050405020304" pitchFamily="18" charset="0"/>
              </a:rPr>
              <a:t>A good use case should:</a:t>
            </a:r>
          </a:p>
          <a:p>
            <a:pPr lvl="1" algn="just" eaLnBrk="1" hangingPunct="1">
              <a:lnSpc>
                <a:spcPct val="90000"/>
              </a:lnSpc>
              <a:spcBef>
                <a:spcPts val="500"/>
              </a:spcBef>
              <a:buFont typeface="Arial" panose="020B0604020202020204" pitchFamily="34" charset="0"/>
              <a:buNone/>
            </a:pPr>
            <a:r>
              <a:rPr lang="en-US" altLang="zh-CN" sz="2000"/>
              <a:t>Describe a sequence of transactions performed by a system that produces a measurable result (goal) for a particular actor</a:t>
            </a:r>
          </a:p>
          <a:p>
            <a:pPr lvl="1" algn="just" eaLnBrk="1" hangingPunct="1">
              <a:lnSpc>
                <a:spcPct val="90000"/>
              </a:lnSpc>
              <a:spcBef>
                <a:spcPts val="500"/>
              </a:spcBef>
              <a:buFont typeface="Arial" panose="020B0604020202020204" pitchFamily="34" charset="0"/>
              <a:buNone/>
            </a:pPr>
            <a:r>
              <a:rPr lang="en-US" altLang="zh-CN" sz="2000"/>
              <a:t>Describe the behavior expected of a system from a user's perspective</a:t>
            </a:r>
          </a:p>
          <a:p>
            <a:pPr lvl="1" algn="just" eaLnBrk="1" hangingPunct="1">
              <a:lnSpc>
                <a:spcPct val="90000"/>
              </a:lnSpc>
              <a:spcBef>
                <a:spcPts val="500"/>
              </a:spcBef>
              <a:buFont typeface="Arial" panose="020B0604020202020204" pitchFamily="34" charset="0"/>
              <a:buNone/>
            </a:pPr>
            <a:r>
              <a:rPr lang="en-US" altLang="zh-CN" sz="2000"/>
              <a:t>Enable the system analyst to understand and model a system from a high-level business viewpoint</a:t>
            </a:r>
          </a:p>
          <a:p>
            <a:pPr lvl="1" algn="just" eaLnBrk="1" hangingPunct="1">
              <a:lnSpc>
                <a:spcPct val="90000"/>
              </a:lnSpc>
              <a:spcBef>
                <a:spcPts val="500"/>
              </a:spcBef>
              <a:buFont typeface="Arial" panose="020B0604020202020204" pitchFamily="34" charset="0"/>
              <a:buNone/>
            </a:pPr>
            <a:r>
              <a:rPr lang="en-US" altLang="zh-CN" sz="2000"/>
              <a:t>Represent the interfaces that a system makes visible to the external entities and the interrelationships between the actors and the system</a:t>
            </a:r>
          </a:p>
          <a:p>
            <a:pPr eaLnBrk="1" hangingPunct="1">
              <a:lnSpc>
                <a:spcPct val="90000"/>
              </a:lnSpc>
              <a:spcBef>
                <a:spcPts val="1000"/>
              </a:spcBef>
              <a:buFont typeface="Calibri" panose="020F0502020204030204" pitchFamily="34" charset="0"/>
              <a:buAutoNum type="arabicPeriod"/>
            </a:pPr>
            <a:endParaRPr lang="en-US" altLang="en-US" sz="240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advTm="81566"/>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parul\Desktop\Digital Learning Content.png">
            <a:extLst>
              <a:ext uri="{FF2B5EF4-FFF2-40B4-BE49-F238E27FC236}">
                <a16:creationId xmlns:a16="http://schemas.microsoft.com/office/drawing/2014/main" id="{C2F00E3E-E5B9-41E8-AB6F-8D02E8670E7F}"/>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75" name="Picture 6" descr="C:\Users\parul\Desktop\Untitled-1.png">
            <a:extLst>
              <a:ext uri="{FF2B5EF4-FFF2-40B4-BE49-F238E27FC236}">
                <a16:creationId xmlns:a16="http://schemas.microsoft.com/office/drawing/2014/main" id="{0B5EEABF-DF93-4CE4-841A-64C01B22B98E}"/>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76F859ED-7D11-4EA4-A59F-AA349E552E19}"/>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itchFamily="18" charset="0"/>
              </a:rPr>
              <a:t>Use Case Diagrams – Use Cases</a:t>
            </a:r>
            <a:endParaRPr lang="en-US" altLang="en-US" sz="3600" b="1" dirty="0">
              <a:solidFill>
                <a:schemeClr val="bg1"/>
              </a:solidFill>
              <a:latin typeface="+mj-lt"/>
              <a:cs typeface="Times New Roman" pitchFamily="18" charset="0"/>
            </a:endParaRPr>
          </a:p>
        </p:txBody>
      </p:sp>
      <p:sp>
        <p:nvSpPr>
          <p:cNvPr id="28677" name="TextBox 6">
            <a:extLst>
              <a:ext uri="{FF2B5EF4-FFF2-40B4-BE49-F238E27FC236}">
                <a16:creationId xmlns:a16="http://schemas.microsoft.com/office/drawing/2014/main" id="{E988F61E-D625-45CF-B51F-D5A60FCFE309}"/>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28678" name="Rectangle 15">
            <a:extLst>
              <a:ext uri="{FF2B5EF4-FFF2-40B4-BE49-F238E27FC236}">
                <a16:creationId xmlns:a16="http://schemas.microsoft.com/office/drawing/2014/main" id="{9846619D-64AE-40D5-BB1B-986F512DBC9B}"/>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8679" name="Rectangle 16">
            <a:extLst>
              <a:ext uri="{FF2B5EF4-FFF2-40B4-BE49-F238E27FC236}">
                <a16:creationId xmlns:a16="http://schemas.microsoft.com/office/drawing/2014/main" id="{6AF9CC8C-5875-4FB3-AB30-746CE9983FFE}"/>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28680" name="Audio 1">
            <a:hlinkClick r:id="" action="ppaction://media"/>
            <a:extLst>
              <a:ext uri="{FF2B5EF4-FFF2-40B4-BE49-F238E27FC236}">
                <a16:creationId xmlns:a16="http://schemas.microsoft.com/office/drawing/2014/main" id="{7F491841-F5E6-4F0A-BC8A-C7CBC48049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6B0E6E0B-0C9B-4ABD-954E-120B9CDC90D6}"/>
              </a:ext>
            </a:extLst>
          </p:cNvPr>
          <p:cNvSpPr txBox="1">
            <a:spLocks noChangeArrowheads="1"/>
          </p:cNvSpPr>
          <p:nvPr/>
        </p:nvSpPr>
        <p:spPr>
          <a:xfrm>
            <a:off x="-107950" y="2330450"/>
            <a:ext cx="9251950" cy="4379913"/>
          </a:xfrm>
          <a:prstGeom prst="rect">
            <a:avLst/>
          </a:prstGeom>
        </p:spPr>
        <p:txBody>
          <a:bodyPr/>
          <a:lstStyle>
            <a:defPPr>
              <a:defRPr lang="en-US"/>
            </a:defPPr>
            <a:lvl1pPr marL="457200" indent="-457200" defTabSz="914400" eaLnBrk="1" latinLnBrk="0" hangingPunct="1">
              <a:lnSpc>
                <a:spcPct val="90000"/>
              </a:lnSpc>
              <a:spcBef>
                <a:spcPts val="1000"/>
              </a:spcBef>
              <a:buFont typeface="+mj-lt"/>
              <a:buAutoNum type="arabicPeriod"/>
              <a:defRPr sz="2400">
                <a:latin typeface="+mj-lt"/>
                <a:cs typeface="Times New Roman" panose="02020603050405020304" pitchFamily="18" charset="0"/>
              </a:defRPr>
            </a:lvl1pPr>
            <a:lvl2pPr lvl="1" indent="0" algn="ctr" defTabSz="914400" eaLnBrk="1" latinLnBrk="0" hangingPunct="1">
              <a:lnSpc>
                <a:spcPct val="90000"/>
              </a:lnSpc>
              <a:spcBef>
                <a:spcPts val="500"/>
              </a:spcBef>
              <a:buFont typeface="Arial" panose="020B0604020202020204" pitchFamily="34" charset="0"/>
              <a:buNone/>
              <a:defRPr sz="2000">
                <a:latin typeface="+mn-lt"/>
                <a:cs typeface="+mn-cs"/>
              </a:defRPr>
            </a:lvl2pPr>
            <a:lvl3pPr indent="0" algn="ctr" defTabSz="914400" eaLnBrk="1" latinLnBrk="0" hangingPunct="1">
              <a:lnSpc>
                <a:spcPct val="90000"/>
              </a:lnSpc>
              <a:spcBef>
                <a:spcPts val="500"/>
              </a:spcBef>
              <a:buFont typeface="Arial" panose="020B0604020202020204" pitchFamily="34" charset="0"/>
              <a:buNone/>
              <a:defRPr sz="1800">
                <a:latin typeface="+mn-lt"/>
                <a:cs typeface="+mn-cs"/>
              </a:defRPr>
            </a:lvl3pPr>
            <a:lvl4pPr indent="0" algn="ctr" defTabSz="914400" eaLnBrk="1" latinLnBrk="0" hangingPunct="1">
              <a:lnSpc>
                <a:spcPct val="90000"/>
              </a:lnSpc>
              <a:spcBef>
                <a:spcPts val="500"/>
              </a:spcBef>
              <a:buFont typeface="Arial" panose="020B0604020202020204" pitchFamily="34" charset="0"/>
              <a:buNone/>
              <a:defRPr sz="1600">
                <a:latin typeface="+mn-lt"/>
                <a:cs typeface="+mn-cs"/>
              </a:defRPr>
            </a:lvl4pPr>
            <a:lvl5pPr indent="0" algn="ctr" defTabSz="914400" eaLnBrk="1" latinLnBrk="0" hangingPunct="1">
              <a:lnSpc>
                <a:spcPct val="90000"/>
              </a:lnSpc>
              <a:spcBef>
                <a:spcPts val="500"/>
              </a:spcBef>
              <a:buFont typeface="Arial" panose="020B0604020202020204" pitchFamily="34" charset="0"/>
              <a:buNone/>
              <a:defRPr sz="1600">
                <a:latin typeface="+mn-lt"/>
                <a:cs typeface="+mn-cs"/>
              </a:defRPr>
            </a:lvl5pPr>
            <a:lvl6pPr indent="0" algn="ctr">
              <a:lnSpc>
                <a:spcPct val="90000"/>
              </a:lnSpc>
              <a:spcBef>
                <a:spcPts val="500"/>
              </a:spcBef>
              <a:buFont typeface="Arial" panose="020B0604020202020204" pitchFamily="34" charset="0"/>
              <a:buNone/>
              <a:defRPr sz="1600">
                <a:latin typeface="+mn-lt"/>
                <a:cs typeface="+mn-cs"/>
              </a:defRPr>
            </a:lvl6pPr>
            <a:lvl7pPr indent="0" algn="ctr">
              <a:lnSpc>
                <a:spcPct val="90000"/>
              </a:lnSpc>
              <a:spcBef>
                <a:spcPts val="500"/>
              </a:spcBef>
              <a:buFont typeface="Arial" panose="020B0604020202020204" pitchFamily="34" charset="0"/>
              <a:buNone/>
              <a:defRPr sz="1600">
                <a:latin typeface="+mn-lt"/>
                <a:cs typeface="+mn-cs"/>
              </a:defRPr>
            </a:lvl7pPr>
            <a:lvl8pPr indent="0" algn="ctr">
              <a:lnSpc>
                <a:spcPct val="90000"/>
              </a:lnSpc>
              <a:spcBef>
                <a:spcPts val="500"/>
              </a:spcBef>
              <a:buFont typeface="Arial" panose="020B0604020202020204" pitchFamily="34" charset="0"/>
              <a:buNone/>
              <a:defRPr sz="1600">
                <a:latin typeface="+mn-lt"/>
                <a:cs typeface="+mn-cs"/>
              </a:defRPr>
            </a:lvl8pPr>
            <a:lvl9pPr indent="0" algn="ctr">
              <a:lnSpc>
                <a:spcPct val="90000"/>
              </a:lnSpc>
              <a:spcBef>
                <a:spcPts val="500"/>
              </a:spcBef>
              <a:buFont typeface="Arial" panose="020B0604020202020204" pitchFamily="34" charset="0"/>
              <a:buNone/>
              <a:defRPr sz="1600">
                <a:latin typeface="+mn-lt"/>
                <a:cs typeface="+mn-cs"/>
              </a:defRPr>
            </a:lvl9pPr>
          </a:lstStyle>
          <a:p>
            <a:pPr>
              <a:defRPr/>
            </a:pPr>
            <a:r>
              <a:rPr lang="en-US" altLang="en-US" dirty="0"/>
              <a:t>Use case is a particular activity a user can do on the system.</a:t>
            </a:r>
          </a:p>
          <a:p>
            <a:pPr>
              <a:defRPr/>
            </a:pPr>
            <a:r>
              <a:rPr lang="en-US" altLang="en-US" dirty="0"/>
              <a:t>Is represented by an ellipse.</a:t>
            </a:r>
          </a:p>
          <a:p>
            <a:pPr>
              <a:defRPr/>
            </a:pPr>
            <a:r>
              <a:rPr lang="en-US" altLang="en-US" dirty="0"/>
              <a:t>Following are two use cases for a library system.</a:t>
            </a:r>
          </a:p>
          <a:p>
            <a:pPr marL="0" indent="0">
              <a:buFont typeface="+mj-lt"/>
              <a:buNone/>
              <a:defRPr/>
            </a:pPr>
            <a:endParaRPr lang="en-US" altLang="en-US" dirty="0"/>
          </a:p>
          <a:p>
            <a:pPr>
              <a:defRPr/>
            </a:pPr>
            <a:endParaRPr lang="en-US" dirty="0"/>
          </a:p>
        </p:txBody>
      </p:sp>
      <p:grpSp>
        <p:nvGrpSpPr>
          <p:cNvPr id="28682" name="Group 9">
            <a:extLst>
              <a:ext uri="{FF2B5EF4-FFF2-40B4-BE49-F238E27FC236}">
                <a16:creationId xmlns:a16="http://schemas.microsoft.com/office/drawing/2014/main" id="{A2D3A23A-C6C6-4851-9069-C3C37C3C3733}"/>
              </a:ext>
            </a:extLst>
          </p:cNvPr>
          <p:cNvGrpSpPr>
            <a:grpSpLocks/>
          </p:cNvGrpSpPr>
          <p:nvPr/>
        </p:nvGrpSpPr>
        <p:grpSpPr bwMode="auto">
          <a:xfrm>
            <a:off x="827088" y="4757738"/>
            <a:ext cx="3276600" cy="914400"/>
            <a:chOff x="912" y="2016"/>
            <a:chExt cx="2064" cy="576"/>
          </a:xfrm>
        </p:grpSpPr>
        <p:sp>
          <p:nvSpPr>
            <p:cNvPr id="28686" name="Oval 10">
              <a:extLst>
                <a:ext uri="{FF2B5EF4-FFF2-40B4-BE49-F238E27FC236}">
                  <a16:creationId xmlns:a16="http://schemas.microsoft.com/office/drawing/2014/main" id="{4EA532AC-E75E-421C-9EF2-7C244D5FC83E}"/>
                </a:ext>
              </a:extLst>
            </p:cNvPr>
            <p:cNvSpPr>
              <a:spLocks noChangeArrowheads="1"/>
            </p:cNvSpPr>
            <p:nvPr/>
          </p:nvSpPr>
          <p:spPr bwMode="auto">
            <a:xfrm>
              <a:off x="912" y="2016"/>
              <a:ext cx="2064"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687" name="Text Box 9">
              <a:extLst>
                <a:ext uri="{FF2B5EF4-FFF2-40B4-BE49-F238E27FC236}">
                  <a16:creationId xmlns:a16="http://schemas.microsoft.com/office/drawing/2014/main" id="{F94028CB-78F5-4B01-9A08-DA08272F7BF8}"/>
                </a:ext>
              </a:extLst>
            </p:cNvPr>
            <p:cNvSpPr txBox="1">
              <a:spLocks noChangeArrowheads="1"/>
            </p:cNvSpPr>
            <p:nvPr/>
          </p:nvSpPr>
          <p:spPr bwMode="auto">
            <a:xfrm>
              <a:off x="1585" y="2160"/>
              <a:ext cx="7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2400">
                  <a:latin typeface="Arial" panose="020B0604020202020204" pitchFamily="34" charset="0"/>
                </a:rPr>
                <a:t>Borrow</a:t>
              </a:r>
            </a:p>
          </p:txBody>
        </p:sp>
      </p:grpSp>
      <p:grpSp>
        <p:nvGrpSpPr>
          <p:cNvPr id="28683" name="Group 12">
            <a:extLst>
              <a:ext uri="{FF2B5EF4-FFF2-40B4-BE49-F238E27FC236}">
                <a16:creationId xmlns:a16="http://schemas.microsoft.com/office/drawing/2014/main" id="{18FAB44B-9A06-4F59-A5AC-1B65064CD7F5}"/>
              </a:ext>
            </a:extLst>
          </p:cNvPr>
          <p:cNvGrpSpPr>
            <a:grpSpLocks/>
          </p:cNvGrpSpPr>
          <p:nvPr/>
        </p:nvGrpSpPr>
        <p:grpSpPr bwMode="auto">
          <a:xfrm>
            <a:off x="4760913" y="4803775"/>
            <a:ext cx="3276600" cy="914400"/>
            <a:chOff x="912" y="2016"/>
            <a:chExt cx="2064" cy="576"/>
          </a:xfrm>
        </p:grpSpPr>
        <p:sp>
          <p:nvSpPr>
            <p:cNvPr id="28684" name="Oval 14">
              <a:extLst>
                <a:ext uri="{FF2B5EF4-FFF2-40B4-BE49-F238E27FC236}">
                  <a16:creationId xmlns:a16="http://schemas.microsoft.com/office/drawing/2014/main" id="{28177358-9DAE-43B6-803C-6785005FFD89}"/>
                </a:ext>
              </a:extLst>
            </p:cNvPr>
            <p:cNvSpPr>
              <a:spLocks noChangeArrowheads="1"/>
            </p:cNvSpPr>
            <p:nvPr/>
          </p:nvSpPr>
          <p:spPr bwMode="auto">
            <a:xfrm>
              <a:off x="912" y="2016"/>
              <a:ext cx="2064"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685" name="Text Box 6">
              <a:extLst>
                <a:ext uri="{FF2B5EF4-FFF2-40B4-BE49-F238E27FC236}">
                  <a16:creationId xmlns:a16="http://schemas.microsoft.com/office/drawing/2014/main" id="{61D9EAC5-DF1E-41C4-9878-5D81CC2FEEB2}"/>
                </a:ext>
              </a:extLst>
            </p:cNvPr>
            <p:cNvSpPr txBox="1">
              <a:spLocks noChangeArrowheads="1"/>
            </p:cNvSpPr>
            <p:nvPr/>
          </p:nvSpPr>
          <p:spPr bwMode="auto">
            <a:xfrm>
              <a:off x="1550" y="2160"/>
              <a:ext cx="7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2400">
                  <a:latin typeface="Arial" panose="020B0604020202020204" pitchFamily="34" charset="0"/>
                </a:rPr>
                <a:t>Reserve</a:t>
              </a:r>
            </a:p>
          </p:txBody>
        </p:sp>
      </p:grpSp>
    </p:spTree>
  </p:cSld>
  <p:clrMapOvr>
    <a:masterClrMapping/>
  </p:clrMapOvr>
  <p:transition advTm="81566"/>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parul\Desktop\Digital Learning Content.png">
            <a:extLst>
              <a:ext uri="{FF2B5EF4-FFF2-40B4-BE49-F238E27FC236}">
                <a16:creationId xmlns:a16="http://schemas.microsoft.com/office/drawing/2014/main" id="{DEBC3089-063E-434D-A000-C59CC2B2A8B6}"/>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699" name="Picture 6" descr="C:\Users\parul\Desktop\Untitled-1.png">
            <a:extLst>
              <a:ext uri="{FF2B5EF4-FFF2-40B4-BE49-F238E27FC236}">
                <a16:creationId xmlns:a16="http://schemas.microsoft.com/office/drawing/2014/main" id="{2A53227C-9A42-4887-A195-7DD09BEAA118}"/>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DD779881-2B38-4CBA-BF2B-D46CC6D4C384}"/>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sz="3600" b="1" dirty="0">
                <a:solidFill>
                  <a:schemeClr val="bg1"/>
                </a:solidFill>
                <a:latin typeface="+mj-lt"/>
                <a:cs typeface="Times New Roman" pitchFamily="18" charset="0"/>
              </a:rPr>
              <a:t>Identifying use cases for a system</a:t>
            </a:r>
            <a:endParaRPr lang="en-US" altLang="en-US" sz="3600" b="1" dirty="0">
              <a:solidFill>
                <a:schemeClr val="bg1"/>
              </a:solidFill>
              <a:latin typeface="+mj-lt"/>
            </a:endParaRPr>
          </a:p>
        </p:txBody>
      </p:sp>
      <p:sp>
        <p:nvSpPr>
          <p:cNvPr id="29701" name="TextBox 6">
            <a:extLst>
              <a:ext uri="{FF2B5EF4-FFF2-40B4-BE49-F238E27FC236}">
                <a16:creationId xmlns:a16="http://schemas.microsoft.com/office/drawing/2014/main" id="{96CF6447-DEAD-42E8-9617-80B0A4E18D16}"/>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29702" name="Rectangle 15">
            <a:extLst>
              <a:ext uri="{FF2B5EF4-FFF2-40B4-BE49-F238E27FC236}">
                <a16:creationId xmlns:a16="http://schemas.microsoft.com/office/drawing/2014/main" id="{3697536F-69A6-4469-94AC-D5B40B2F720F}"/>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9703" name="Rectangle 16">
            <a:extLst>
              <a:ext uri="{FF2B5EF4-FFF2-40B4-BE49-F238E27FC236}">
                <a16:creationId xmlns:a16="http://schemas.microsoft.com/office/drawing/2014/main" id="{F6207735-ED29-4893-BC18-DEB5E2C30810}"/>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29704" name="Audio 1">
            <a:hlinkClick r:id="" action="ppaction://media"/>
            <a:extLst>
              <a:ext uri="{FF2B5EF4-FFF2-40B4-BE49-F238E27FC236}">
                <a16:creationId xmlns:a16="http://schemas.microsoft.com/office/drawing/2014/main" id="{84EFC6FF-1204-4BF5-B1EB-B8A0E86EB2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5C3B9F0C-FA2E-4BB8-B6C4-0C92FB82CB80}"/>
              </a:ext>
            </a:extLst>
          </p:cNvPr>
          <p:cNvSpPr txBox="1">
            <a:spLocks noChangeArrowheads="1"/>
          </p:cNvSpPr>
          <p:nvPr/>
        </p:nvSpPr>
        <p:spPr>
          <a:xfrm>
            <a:off x="-107950" y="2330450"/>
            <a:ext cx="9251950" cy="4379913"/>
          </a:xfrm>
          <a:prstGeom prst="rect">
            <a:avLst/>
          </a:prstGeom>
        </p:spPr>
        <p:txBody>
          <a:bodyPr/>
          <a:lstStyle>
            <a:defPPr>
              <a:defRPr lang="en-US"/>
            </a:defPPr>
            <a:lvl1pPr marL="457200" indent="-457200" defTabSz="914400" eaLnBrk="1" latinLnBrk="0" hangingPunct="1">
              <a:lnSpc>
                <a:spcPct val="90000"/>
              </a:lnSpc>
              <a:spcBef>
                <a:spcPts val="1000"/>
              </a:spcBef>
              <a:buFont typeface="+mj-lt"/>
              <a:buAutoNum type="arabicPeriod"/>
              <a:defRPr sz="2400">
                <a:latin typeface="+mj-lt"/>
                <a:cs typeface="Times New Roman" panose="02020603050405020304" pitchFamily="18" charset="0"/>
              </a:defRPr>
            </a:lvl1pPr>
            <a:lvl2pPr lvl="1" indent="0" algn="ctr" defTabSz="914400" eaLnBrk="1" latinLnBrk="0" hangingPunct="1">
              <a:lnSpc>
                <a:spcPct val="90000"/>
              </a:lnSpc>
              <a:spcBef>
                <a:spcPts val="500"/>
              </a:spcBef>
              <a:buFont typeface="Arial" panose="020B0604020202020204" pitchFamily="34" charset="0"/>
              <a:buNone/>
              <a:defRPr sz="2000">
                <a:latin typeface="+mn-lt"/>
                <a:cs typeface="+mn-cs"/>
              </a:defRPr>
            </a:lvl2pPr>
            <a:lvl3pPr indent="0" algn="ctr" defTabSz="914400" eaLnBrk="1" latinLnBrk="0" hangingPunct="1">
              <a:lnSpc>
                <a:spcPct val="90000"/>
              </a:lnSpc>
              <a:spcBef>
                <a:spcPts val="500"/>
              </a:spcBef>
              <a:buFont typeface="Arial" panose="020B0604020202020204" pitchFamily="34" charset="0"/>
              <a:buNone/>
              <a:defRPr sz="1800">
                <a:latin typeface="+mn-lt"/>
                <a:cs typeface="+mn-cs"/>
              </a:defRPr>
            </a:lvl3pPr>
            <a:lvl4pPr indent="0" algn="ctr" defTabSz="914400" eaLnBrk="1" latinLnBrk="0" hangingPunct="1">
              <a:lnSpc>
                <a:spcPct val="90000"/>
              </a:lnSpc>
              <a:spcBef>
                <a:spcPts val="500"/>
              </a:spcBef>
              <a:buFont typeface="Arial" panose="020B0604020202020204" pitchFamily="34" charset="0"/>
              <a:buNone/>
              <a:defRPr sz="1600">
                <a:latin typeface="+mn-lt"/>
                <a:cs typeface="+mn-cs"/>
              </a:defRPr>
            </a:lvl4pPr>
            <a:lvl5pPr indent="0" algn="ctr" defTabSz="914400" eaLnBrk="1" latinLnBrk="0" hangingPunct="1">
              <a:lnSpc>
                <a:spcPct val="90000"/>
              </a:lnSpc>
              <a:spcBef>
                <a:spcPts val="500"/>
              </a:spcBef>
              <a:buFont typeface="Arial" panose="020B0604020202020204" pitchFamily="34" charset="0"/>
              <a:buNone/>
              <a:defRPr sz="1600">
                <a:latin typeface="+mn-lt"/>
                <a:cs typeface="+mn-cs"/>
              </a:defRPr>
            </a:lvl5pPr>
            <a:lvl6pPr indent="0" algn="ctr">
              <a:lnSpc>
                <a:spcPct val="90000"/>
              </a:lnSpc>
              <a:spcBef>
                <a:spcPts val="500"/>
              </a:spcBef>
              <a:buFont typeface="Arial" panose="020B0604020202020204" pitchFamily="34" charset="0"/>
              <a:buNone/>
              <a:defRPr sz="1600">
                <a:latin typeface="+mn-lt"/>
                <a:cs typeface="+mn-cs"/>
              </a:defRPr>
            </a:lvl6pPr>
            <a:lvl7pPr indent="0" algn="ctr">
              <a:lnSpc>
                <a:spcPct val="90000"/>
              </a:lnSpc>
              <a:spcBef>
                <a:spcPts val="500"/>
              </a:spcBef>
              <a:buFont typeface="Arial" panose="020B0604020202020204" pitchFamily="34" charset="0"/>
              <a:buNone/>
              <a:defRPr sz="1600">
                <a:latin typeface="+mn-lt"/>
                <a:cs typeface="+mn-cs"/>
              </a:defRPr>
            </a:lvl7pPr>
            <a:lvl8pPr indent="0" algn="ctr">
              <a:lnSpc>
                <a:spcPct val="90000"/>
              </a:lnSpc>
              <a:spcBef>
                <a:spcPts val="500"/>
              </a:spcBef>
              <a:buFont typeface="Arial" panose="020B0604020202020204" pitchFamily="34" charset="0"/>
              <a:buNone/>
              <a:defRPr sz="1600">
                <a:latin typeface="+mn-lt"/>
                <a:cs typeface="+mn-cs"/>
              </a:defRPr>
            </a:lvl8pPr>
            <a:lvl9pPr indent="0" algn="ctr">
              <a:lnSpc>
                <a:spcPct val="90000"/>
              </a:lnSpc>
              <a:spcBef>
                <a:spcPts val="500"/>
              </a:spcBef>
              <a:buFont typeface="Arial" panose="020B0604020202020204" pitchFamily="34" charset="0"/>
              <a:buNone/>
              <a:defRPr sz="1600">
                <a:latin typeface="+mn-lt"/>
                <a:cs typeface="+mn-cs"/>
              </a:defRPr>
            </a:lvl9pPr>
          </a:lstStyle>
          <a:p>
            <a:pPr>
              <a:defRPr/>
            </a:pPr>
            <a:r>
              <a:rPr lang="en-US" dirty="0"/>
              <a:t>What are the tasks of each actor?</a:t>
            </a:r>
          </a:p>
          <a:p>
            <a:pPr>
              <a:defRPr/>
            </a:pPr>
            <a:r>
              <a:rPr lang="en-US" dirty="0"/>
              <a:t>Will any actor create, store, change, remove, or read the information?</a:t>
            </a:r>
          </a:p>
          <a:p>
            <a:pPr>
              <a:defRPr/>
            </a:pPr>
            <a:r>
              <a:rPr lang="en-US" dirty="0"/>
              <a:t>Will any actor need to inform the system about the sudden, external changes?</a:t>
            </a:r>
          </a:p>
          <a:p>
            <a:pPr>
              <a:defRPr/>
            </a:pPr>
            <a:r>
              <a:rPr lang="en-US" dirty="0"/>
              <a:t>Does any actor need to informed about certain occurrences in the system?</a:t>
            </a:r>
          </a:p>
          <a:p>
            <a:pPr>
              <a:defRPr/>
            </a:pPr>
            <a:r>
              <a:rPr lang="en-US" dirty="0"/>
              <a:t>What use cases will support and maintain the system?</a:t>
            </a:r>
          </a:p>
          <a:p>
            <a:pPr>
              <a:defRPr/>
            </a:pPr>
            <a:r>
              <a:rPr lang="en-US" dirty="0"/>
              <a:t>Can all functional requirements be performed by the use cases?</a:t>
            </a:r>
            <a:endParaRPr lang="en-IN" dirty="0"/>
          </a:p>
          <a:p>
            <a:pPr marL="0" indent="0">
              <a:buFont typeface="+mj-lt"/>
              <a:buNone/>
              <a:defRPr/>
            </a:pPr>
            <a:endParaRPr lang="en-US" dirty="0"/>
          </a:p>
          <a:p>
            <a:pPr>
              <a:defRPr/>
            </a:pPr>
            <a:endParaRPr lang="en-US" dirty="0"/>
          </a:p>
        </p:txBody>
      </p:sp>
    </p:spTree>
  </p:cSld>
  <p:clrMapOvr>
    <a:masterClrMapping/>
  </p:clrMapOvr>
  <p:transition advTm="81566"/>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Users\parul\Desktop\Digital Learning Content.png">
            <a:extLst>
              <a:ext uri="{FF2B5EF4-FFF2-40B4-BE49-F238E27FC236}">
                <a16:creationId xmlns:a16="http://schemas.microsoft.com/office/drawing/2014/main" id="{D868BF24-B37E-4DA9-BFE5-E2B0C268C444}"/>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3" name="Picture 6" descr="C:\Users\parul\Desktop\Untitled-1.png">
            <a:extLst>
              <a:ext uri="{FF2B5EF4-FFF2-40B4-BE49-F238E27FC236}">
                <a16:creationId xmlns:a16="http://schemas.microsoft.com/office/drawing/2014/main" id="{612E9313-260A-41D2-AA4C-32736B2754A1}"/>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22141EB7-A566-4A09-B73A-F3C371A624FA}"/>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sz="3600" dirty="0">
                <a:solidFill>
                  <a:schemeClr val="bg1"/>
                </a:solidFill>
                <a:latin typeface="+mj-lt"/>
                <a:cs typeface="Times New Roman" pitchFamily="18" charset="0"/>
              </a:rPr>
              <a:t>Summary of Notations</a:t>
            </a:r>
            <a:endParaRPr lang="en-US" altLang="en-US" sz="3600" b="1" dirty="0">
              <a:solidFill>
                <a:schemeClr val="bg1"/>
              </a:solidFill>
              <a:latin typeface="+mj-lt"/>
            </a:endParaRPr>
          </a:p>
        </p:txBody>
      </p:sp>
      <p:sp>
        <p:nvSpPr>
          <p:cNvPr id="30725" name="TextBox 6">
            <a:extLst>
              <a:ext uri="{FF2B5EF4-FFF2-40B4-BE49-F238E27FC236}">
                <a16:creationId xmlns:a16="http://schemas.microsoft.com/office/drawing/2014/main" id="{737A6210-7B1D-4D19-AD3B-D0BC58B2BE67}"/>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30726" name="Rectangle 15">
            <a:extLst>
              <a:ext uri="{FF2B5EF4-FFF2-40B4-BE49-F238E27FC236}">
                <a16:creationId xmlns:a16="http://schemas.microsoft.com/office/drawing/2014/main" id="{8E35D04B-598A-414E-8854-AB4E01644C65}"/>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0727" name="Rectangle 16">
            <a:extLst>
              <a:ext uri="{FF2B5EF4-FFF2-40B4-BE49-F238E27FC236}">
                <a16:creationId xmlns:a16="http://schemas.microsoft.com/office/drawing/2014/main" id="{A8BB1CAE-3FCC-4530-9CAA-870A52FC0652}"/>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0728" name="Audio 1">
            <a:hlinkClick r:id="" action="ppaction://media"/>
            <a:extLst>
              <a:ext uri="{FF2B5EF4-FFF2-40B4-BE49-F238E27FC236}">
                <a16:creationId xmlns:a16="http://schemas.microsoft.com/office/drawing/2014/main" id="{2F226D6C-90E7-4A6B-AAF7-CAA40FF8AD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2F9F3498-0DD0-45BC-8AAA-8F92C5C64B5A}"/>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endParaRPr lang="en-US" sz="2800" dirty="0">
              <a:latin typeface="+mj-lt"/>
              <a:cs typeface="Times New Roman" pitchFamily="18" charset="0"/>
            </a:endParaRPr>
          </a:p>
        </p:txBody>
      </p:sp>
      <p:pic>
        <p:nvPicPr>
          <p:cNvPr id="30730" name="table">
            <a:extLst>
              <a:ext uri="{FF2B5EF4-FFF2-40B4-BE49-F238E27FC236}">
                <a16:creationId xmlns:a16="http://schemas.microsoft.com/office/drawing/2014/main" id="{BF23586D-7D6E-4F85-9EDB-911FC1E4ED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 y="2286000"/>
            <a:ext cx="87376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Users\parul\Desktop\Digital Learning Content.png">
            <a:extLst>
              <a:ext uri="{FF2B5EF4-FFF2-40B4-BE49-F238E27FC236}">
                <a16:creationId xmlns:a16="http://schemas.microsoft.com/office/drawing/2014/main" id="{DD72CCDB-0C64-48EC-B3C7-C3B127451E92}"/>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747" name="Picture 6" descr="C:\Users\parul\Desktop\Untitled-1.png">
            <a:extLst>
              <a:ext uri="{FF2B5EF4-FFF2-40B4-BE49-F238E27FC236}">
                <a16:creationId xmlns:a16="http://schemas.microsoft.com/office/drawing/2014/main" id="{3CBF9DB5-1DC5-49CE-BAD5-6F77F09AA563}"/>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F3C78756-6933-406E-BA44-7E3314B994F6}"/>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b="1" dirty="0">
                <a:solidFill>
                  <a:schemeClr val="bg1"/>
                </a:solidFill>
                <a:latin typeface="+mj-lt"/>
              </a:rPr>
              <a:t>Auction Website Use Cases </a:t>
            </a:r>
          </a:p>
        </p:txBody>
      </p:sp>
      <p:sp>
        <p:nvSpPr>
          <p:cNvPr id="31749" name="TextBox 6">
            <a:extLst>
              <a:ext uri="{FF2B5EF4-FFF2-40B4-BE49-F238E27FC236}">
                <a16:creationId xmlns:a16="http://schemas.microsoft.com/office/drawing/2014/main" id="{29C419FA-5C30-476A-A025-118023A88026}"/>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31750" name="Rectangle 15">
            <a:extLst>
              <a:ext uri="{FF2B5EF4-FFF2-40B4-BE49-F238E27FC236}">
                <a16:creationId xmlns:a16="http://schemas.microsoft.com/office/drawing/2014/main" id="{7378FFF8-323A-4DFF-9F78-05C51F26C01F}"/>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1751" name="Rectangle 16">
            <a:extLst>
              <a:ext uri="{FF2B5EF4-FFF2-40B4-BE49-F238E27FC236}">
                <a16:creationId xmlns:a16="http://schemas.microsoft.com/office/drawing/2014/main" id="{2F012A19-A8AC-44E4-A727-D4605CC8CDDF}"/>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1752" name="Audio 1">
            <a:hlinkClick r:id="" action="ppaction://media"/>
            <a:extLst>
              <a:ext uri="{FF2B5EF4-FFF2-40B4-BE49-F238E27FC236}">
                <a16:creationId xmlns:a16="http://schemas.microsoft.com/office/drawing/2014/main" id="{75346EC0-20C8-42EB-AB0E-47302168D36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EFD006B5-61E9-4EB1-8A8F-2754CC1A5EB8}"/>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endParaRPr lang="en-US" dirty="0">
              <a:latin typeface="+mj-lt"/>
              <a:cs typeface="Times New Roman" pitchFamily="18" charset="0"/>
            </a:endParaRPr>
          </a:p>
        </p:txBody>
      </p:sp>
      <p:pic>
        <p:nvPicPr>
          <p:cNvPr id="31754" name="Picture 1">
            <a:extLst>
              <a:ext uri="{FF2B5EF4-FFF2-40B4-BE49-F238E27FC236}">
                <a16:creationId xmlns:a16="http://schemas.microsoft.com/office/drawing/2014/main" id="{10158BEF-85F8-47BC-A909-65849EBA525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71575" y="2565400"/>
            <a:ext cx="6800850"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a:extLst>
              <a:ext uri="{FF2B5EF4-FFF2-40B4-BE49-F238E27FC236}">
                <a16:creationId xmlns:a16="http://schemas.microsoft.com/office/drawing/2014/main" id="{6BB643ED-1A48-491A-BD4D-C3A1FE8E41EE}"/>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4339" name="Picture 6" descr="C:\Users\parul\Desktop\Untitled-1.png">
            <a:extLst>
              <a:ext uri="{FF2B5EF4-FFF2-40B4-BE49-F238E27FC236}">
                <a16:creationId xmlns:a16="http://schemas.microsoft.com/office/drawing/2014/main" id="{6DECCC03-6481-4E58-84A8-8327EA293305}"/>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78933658-198D-4D44-86D8-E2DC597ABED3}"/>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sz="3500" b="1" dirty="0">
                <a:solidFill>
                  <a:schemeClr val="bg1"/>
                </a:solidFill>
                <a:latin typeface="+mj-lt"/>
                <a:cs typeface="Times New Roman" pitchFamily="18" charset="0"/>
              </a:rPr>
              <a:t>Interaction Models</a:t>
            </a:r>
            <a:endParaRPr lang="en-US" altLang="en-US" sz="3500" b="1" dirty="0">
              <a:solidFill>
                <a:schemeClr val="bg1"/>
              </a:solidFill>
              <a:latin typeface="+mj-lt"/>
            </a:endParaRPr>
          </a:p>
        </p:txBody>
      </p:sp>
      <p:sp>
        <p:nvSpPr>
          <p:cNvPr id="14341" name="TextBox 6">
            <a:extLst>
              <a:ext uri="{FF2B5EF4-FFF2-40B4-BE49-F238E27FC236}">
                <a16:creationId xmlns:a16="http://schemas.microsoft.com/office/drawing/2014/main" id="{3DEE1D7A-3DD3-421F-8D1F-0EC0AEA2A83C}"/>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14342" name="Rectangle 15">
            <a:extLst>
              <a:ext uri="{FF2B5EF4-FFF2-40B4-BE49-F238E27FC236}">
                <a16:creationId xmlns:a16="http://schemas.microsoft.com/office/drawing/2014/main" id="{D120FBA6-2704-4811-93D0-904FAA3C902C}"/>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4343" name="Rectangle 16">
            <a:extLst>
              <a:ext uri="{FF2B5EF4-FFF2-40B4-BE49-F238E27FC236}">
                <a16:creationId xmlns:a16="http://schemas.microsoft.com/office/drawing/2014/main" id="{4F083E22-9C85-422B-9702-BC4C3F851D41}"/>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4344" name="Audio 1">
            <a:hlinkClick r:id="" action="ppaction://media"/>
            <a:extLst>
              <a:ext uri="{FF2B5EF4-FFF2-40B4-BE49-F238E27FC236}">
                <a16:creationId xmlns:a16="http://schemas.microsoft.com/office/drawing/2014/main" id="{BB1DE237-6DB1-4833-9737-5AD7093FC4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FC28BA9B-FA35-441A-BA21-FBAEA4008658}"/>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11480" algn="just" fontAlgn="auto">
              <a:spcAft>
                <a:spcPts val="0"/>
              </a:spcAft>
              <a:buFont typeface="Wingdings"/>
              <a:buChar char=""/>
              <a:defRPr/>
            </a:pPr>
            <a:r>
              <a:rPr lang="en-US" dirty="0">
                <a:latin typeface="+mj-lt"/>
                <a:cs typeface="Times New Roman" pitchFamily="18" charset="0"/>
              </a:rPr>
              <a:t>The class model describes the class &amp; objects in a system and their relationship.</a:t>
            </a:r>
          </a:p>
          <a:p>
            <a:pPr marL="411480" algn="just" fontAlgn="auto">
              <a:spcAft>
                <a:spcPts val="0"/>
              </a:spcAft>
              <a:buFont typeface="Wingdings"/>
              <a:buChar char=""/>
              <a:defRPr/>
            </a:pPr>
            <a:endParaRPr lang="en-US" dirty="0">
              <a:latin typeface="+mj-lt"/>
              <a:cs typeface="Times New Roman" pitchFamily="18" charset="0"/>
            </a:endParaRPr>
          </a:p>
          <a:p>
            <a:pPr marL="411480" algn="just" fontAlgn="auto">
              <a:spcAft>
                <a:spcPts val="0"/>
              </a:spcAft>
              <a:buFont typeface="Wingdings"/>
              <a:buChar char=""/>
              <a:defRPr/>
            </a:pPr>
            <a:r>
              <a:rPr lang="en-US" dirty="0">
                <a:latin typeface="+mj-lt"/>
                <a:cs typeface="Times New Roman" pitchFamily="18" charset="0"/>
              </a:rPr>
              <a:t>The state model describes the life cycles of the objects.</a:t>
            </a:r>
          </a:p>
          <a:p>
            <a:pPr marL="411480" algn="just" fontAlgn="auto">
              <a:spcAft>
                <a:spcPts val="0"/>
              </a:spcAft>
              <a:buFont typeface="Wingdings"/>
              <a:buChar char=""/>
              <a:defRPr/>
            </a:pPr>
            <a:endParaRPr lang="en-US" dirty="0">
              <a:latin typeface="+mj-lt"/>
              <a:cs typeface="Times New Roman" pitchFamily="18" charset="0"/>
            </a:endParaRPr>
          </a:p>
          <a:p>
            <a:pPr marL="411480" algn="just" fontAlgn="auto">
              <a:spcAft>
                <a:spcPts val="0"/>
              </a:spcAft>
              <a:buFont typeface="Wingdings"/>
              <a:buChar char=""/>
              <a:defRPr/>
            </a:pPr>
            <a:r>
              <a:rPr lang="en-US" dirty="0">
                <a:latin typeface="+mj-lt"/>
                <a:cs typeface="Times New Roman" pitchFamily="18" charset="0"/>
              </a:rPr>
              <a:t>The interaction model describes how the objects interact.</a:t>
            </a:r>
          </a:p>
          <a:p>
            <a:pPr marL="411480" algn="just" fontAlgn="auto">
              <a:spcAft>
                <a:spcPts val="0"/>
              </a:spcAft>
              <a:buFont typeface="Wingdings"/>
              <a:buChar char=""/>
              <a:defRPr/>
            </a:pPr>
            <a:endParaRPr lang="en-US" dirty="0">
              <a:latin typeface="+mj-lt"/>
              <a:cs typeface="Times New Roman" pitchFamily="18" charset="0"/>
            </a:endParaRPr>
          </a:p>
          <a:p>
            <a:pPr marL="411480" algn="just" fontAlgn="auto">
              <a:spcAft>
                <a:spcPts val="0"/>
              </a:spcAft>
              <a:buFont typeface="Wingdings"/>
              <a:buChar char=""/>
              <a:defRPr/>
            </a:pPr>
            <a:r>
              <a:rPr lang="en-US" dirty="0">
                <a:latin typeface="+mj-lt"/>
                <a:cs typeface="Times New Roman" pitchFamily="18" charset="0"/>
              </a:rPr>
              <a:t>The interaction model starts with </a:t>
            </a:r>
            <a:r>
              <a:rPr lang="en-US" dirty="0">
                <a:solidFill>
                  <a:srgbClr val="FF0000"/>
                </a:solidFill>
                <a:latin typeface="+mj-lt"/>
                <a:cs typeface="Times New Roman" pitchFamily="18" charset="0"/>
              </a:rPr>
              <a:t>use cases </a:t>
            </a:r>
            <a:r>
              <a:rPr lang="en-US" dirty="0">
                <a:latin typeface="+mj-lt"/>
                <a:cs typeface="Times New Roman" pitchFamily="18" charset="0"/>
              </a:rPr>
              <a:t>that are then elaborated with </a:t>
            </a:r>
            <a:r>
              <a:rPr lang="en-US" dirty="0">
                <a:solidFill>
                  <a:srgbClr val="FF0000"/>
                </a:solidFill>
                <a:latin typeface="+mj-lt"/>
                <a:cs typeface="Times New Roman" pitchFamily="18" charset="0"/>
              </a:rPr>
              <a:t>sequence </a:t>
            </a:r>
            <a:r>
              <a:rPr lang="en-US" dirty="0">
                <a:latin typeface="+mj-lt"/>
                <a:cs typeface="Times New Roman" pitchFamily="18" charset="0"/>
              </a:rPr>
              <a:t>and</a:t>
            </a:r>
            <a:r>
              <a:rPr lang="en-US" dirty="0">
                <a:solidFill>
                  <a:srgbClr val="FF0000"/>
                </a:solidFill>
                <a:latin typeface="+mj-lt"/>
                <a:cs typeface="Times New Roman" pitchFamily="18" charset="0"/>
              </a:rPr>
              <a:t> activity diagrams</a:t>
            </a:r>
          </a:p>
          <a:p>
            <a:pPr>
              <a:defRPr/>
            </a:pPr>
            <a:endParaRPr lang="en-US" sz="2800" dirty="0">
              <a:latin typeface="+mj-lt"/>
              <a:cs typeface="Times New Roman" pitchFamily="18" charset="0"/>
            </a:endParaRPr>
          </a:p>
        </p:txBody>
      </p:sp>
    </p:spTree>
  </p:cSld>
  <p:clrMapOvr>
    <a:masterClrMapping/>
  </p:clrMapOvr>
  <p:transition advTm="81566"/>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parul\Desktop\Digital Learning Content.png">
            <a:extLst>
              <a:ext uri="{FF2B5EF4-FFF2-40B4-BE49-F238E27FC236}">
                <a16:creationId xmlns:a16="http://schemas.microsoft.com/office/drawing/2014/main" id="{DC6D0A9A-DF4A-423B-8FFA-4D13342EA22D}"/>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2771" name="Picture 6" descr="C:\Users\parul\Desktop\Untitled-1.png">
            <a:extLst>
              <a:ext uri="{FF2B5EF4-FFF2-40B4-BE49-F238E27FC236}">
                <a16:creationId xmlns:a16="http://schemas.microsoft.com/office/drawing/2014/main" id="{70D25CAA-D064-478A-9F3D-61BCC6BA651F}"/>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07CCA50E-C35D-4EDA-A1E3-F3192A9C49E4}"/>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dirty="0">
                <a:solidFill>
                  <a:schemeClr val="bg1"/>
                </a:solidFill>
                <a:latin typeface="+mj-lt"/>
                <a:cs typeface="Times New Roman" panose="02020603050405020304" pitchFamily="18" charset="0"/>
              </a:rPr>
              <a:t>Use cases</a:t>
            </a:r>
            <a:endParaRPr lang="en-US" altLang="en-US" sz="3600" b="1" dirty="0">
              <a:solidFill>
                <a:schemeClr val="bg1"/>
              </a:solidFill>
              <a:latin typeface="+mj-lt"/>
            </a:endParaRPr>
          </a:p>
        </p:txBody>
      </p:sp>
      <p:sp>
        <p:nvSpPr>
          <p:cNvPr id="32773" name="TextBox 6">
            <a:extLst>
              <a:ext uri="{FF2B5EF4-FFF2-40B4-BE49-F238E27FC236}">
                <a16:creationId xmlns:a16="http://schemas.microsoft.com/office/drawing/2014/main" id="{0CF7B7E9-9012-42BA-9196-7DD468B8D230}"/>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32774" name="Rectangle 15">
            <a:extLst>
              <a:ext uri="{FF2B5EF4-FFF2-40B4-BE49-F238E27FC236}">
                <a16:creationId xmlns:a16="http://schemas.microsoft.com/office/drawing/2014/main" id="{AB3397EE-F647-49C4-BD01-EEF863FD9E56}"/>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2775" name="Rectangle 16">
            <a:extLst>
              <a:ext uri="{FF2B5EF4-FFF2-40B4-BE49-F238E27FC236}">
                <a16:creationId xmlns:a16="http://schemas.microsoft.com/office/drawing/2014/main" id="{3E2D3C3B-93BD-4E77-8812-9B7BCCCD4569}"/>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2776" name="Audio 1">
            <a:hlinkClick r:id="" action="ppaction://media"/>
            <a:extLst>
              <a:ext uri="{FF2B5EF4-FFF2-40B4-BE49-F238E27FC236}">
                <a16:creationId xmlns:a16="http://schemas.microsoft.com/office/drawing/2014/main" id="{FBFEEA99-1845-4223-8328-5EC8BCED2F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Rectangle 3">
            <a:extLst>
              <a:ext uri="{FF2B5EF4-FFF2-40B4-BE49-F238E27FC236}">
                <a16:creationId xmlns:a16="http://schemas.microsoft.com/office/drawing/2014/main" id="{ADF12152-A719-4D1C-9C46-D7AB452830B9}"/>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90000"/>
              </a:lnSpc>
              <a:spcBef>
                <a:spcPts val="1000"/>
              </a:spcBef>
              <a:buFont typeface="Calibri" panose="020F0502020204030204" pitchFamily="34" charset="0"/>
              <a:buAutoNum type="arabicPeriod"/>
            </a:pPr>
            <a:r>
              <a:rPr lang="en-US" altLang="en-US" sz="2400">
                <a:cs typeface="Times New Roman" panose="02020603050405020304" pitchFamily="18" charset="0"/>
              </a:rPr>
              <a:t>Functionality provided by the system</a:t>
            </a:r>
          </a:p>
          <a:p>
            <a:pPr eaLnBrk="1" hangingPunct="1">
              <a:lnSpc>
                <a:spcPct val="90000"/>
              </a:lnSpc>
              <a:spcBef>
                <a:spcPts val="1000"/>
              </a:spcBef>
              <a:buFont typeface="Calibri" panose="020F0502020204030204" pitchFamily="34" charset="0"/>
              <a:buAutoNum type="arabicPeriod"/>
            </a:pPr>
            <a:r>
              <a:rPr lang="en-US" altLang="en-US" sz="2400">
                <a:cs typeface="Times New Roman" panose="02020603050405020304" pitchFamily="18" charset="0"/>
              </a:rPr>
              <a:t>Consist of a series of steps which collectively add value to the user of the system</a:t>
            </a:r>
          </a:p>
          <a:p>
            <a:pPr eaLnBrk="1" hangingPunct="1">
              <a:lnSpc>
                <a:spcPct val="90000"/>
              </a:lnSpc>
              <a:spcBef>
                <a:spcPts val="1000"/>
              </a:spcBef>
              <a:buFont typeface="Calibri" panose="020F0502020204030204" pitchFamily="34" charset="0"/>
              <a:buAutoNum type="arabicPeriod"/>
            </a:pPr>
            <a:r>
              <a:rPr lang="en-US" altLang="en-US" sz="2400">
                <a:cs typeface="Times New Roman" panose="02020603050405020304" pitchFamily="18" charset="0"/>
              </a:rPr>
              <a:t>Examples</a:t>
            </a:r>
          </a:p>
          <a:p>
            <a:pPr lvl="1" algn="ctr" eaLnBrk="1" hangingPunct="1">
              <a:lnSpc>
                <a:spcPct val="90000"/>
              </a:lnSpc>
              <a:spcBef>
                <a:spcPts val="500"/>
              </a:spcBef>
              <a:buFont typeface="Arial" panose="020B0604020202020204" pitchFamily="34" charset="0"/>
              <a:buNone/>
            </a:pPr>
            <a:r>
              <a:rPr lang="en-US" altLang="en-US" sz="2000"/>
              <a:t>Issue a book to a member</a:t>
            </a:r>
          </a:p>
          <a:p>
            <a:pPr lvl="1" algn="ctr" eaLnBrk="1" hangingPunct="1">
              <a:lnSpc>
                <a:spcPct val="90000"/>
              </a:lnSpc>
              <a:spcBef>
                <a:spcPts val="500"/>
              </a:spcBef>
              <a:buFont typeface="Arial" panose="020B0604020202020204" pitchFamily="34" charset="0"/>
              <a:buNone/>
            </a:pPr>
            <a:r>
              <a:rPr lang="en-US" altLang="en-US" sz="2000"/>
              <a:t>Receive a book back from a member</a:t>
            </a:r>
          </a:p>
          <a:p>
            <a:pPr lvl="1" algn="ctr" eaLnBrk="1" hangingPunct="1">
              <a:lnSpc>
                <a:spcPct val="90000"/>
              </a:lnSpc>
              <a:spcBef>
                <a:spcPts val="500"/>
              </a:spcBef>
              <a:buFont typeface="Arial" panose="020B0604020202020204" pitchFamily="34" charset="0"/>
              <a:buNone/>
            </a:pPr>
            <a:r>
              <a:rPr lang="en-US" altLang="en-US" sz="2000"/>
              <a:t>Query the current location of a book</a:t>
            </a:r>
          </a:p>
          <a:p>
            <a:pPr lvl="1" algn="ctr" eaLnBrk="1" hangingPunct="1">
              <a:lnSpc>
                <a:spcPct val="90000"/>
              </a:lnSpc>
              <a:spcBef>
                <a:spcPts val="500"/>
              </a:spcBef>
              <a:buFont typeface="Arial" panose="020B0604020202020204" pitchFamily="34" charset="0"/>
              <a:buNone/>
            </a:pPr>
            <a:r>
              <a:rPr lang="en-US" altLang="en-US" sz="2000"/>
              <a:t>Maintain member’s information</a:t>
            </a:r>
          </a:p>
          <a:p>
            <a:pPr lvl="1" algn="ctr" eaLnBrk="1" hangingPunct="1">
              <a:lnSpc>
                <a:spcPct val="90000"/>
              </a:lnSpc>
              <a:spcBef>
                <a:spcPts val="500"/>
              </a:spcBef>
              <a:buFont typeface="Arial" panose="020B0604020202020204" pitchFamily="34" charset="0"/>
              <a:buNone/>
            </a:pPr>
            <a:r>
              <a:rPr lang="en-US" altLang="en-US" sz="2000"/>
              <a:t>Maintain book’s information</a:t>
            </a:r>
          </a:p>
        </p:txBody>
      </p:sp>
    </p:spTree>
  </p:cSld>
  <p:clrMapOvr>
    <a:masterClrMapping/>
  </p:clrMapOvr>
  <p:transition advTm="8156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Users\parul\Desktop\Digital Learning Content.png">
            <a:extLst>
              <a:ext uri="{FF2B5EF4-FFF2-40B4-BE49-F238E27FC236}">
                <a16:creationId xmlns:a16="http://schemas.microsoft.com/office/drawing/2014/main" id="{3D749EA3-E372-47B6-8394-21D14D991A6A}"/>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795" name="Picture 6" descr="C:\Users\parul\Desktop\Untitled-1.png">
            <a:extLst>
              <a:ext uri="{FF2B5EF4-FFF2-40B4-BE49-F238E27FC236}">
                <a16:creationId xmlns:a16="http://schemas.microsoft.com/office/drawing/2014/main" id="{CA7A1D59-0C03-4C03-9DC7-60FA6C07A00E}"/>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8A2A0F59-AF54-4317-A388-3048D7CC7191}"/>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b="1" dirty="0">
                <a:solidFill>
                  <a:schemeClr val="bg1"/>
                </a:solidFill>
                <a:latin typeface="+mj-lt"/>
                <a:cs typeface="Times New Roman" panose="02020603050405020304" pitchFamily="18" charset="0"/>
              </a:rPr>
              <a:t>Use-Case Diagram: Example</a:t>
            </a:r>
            <a:endParaRPr lang="en-US" altLang="en-US" sz="3600" b="1" dirty="0">
              <a:solidFill>
                <a:schemeClr val="bg1"/>
              </a:solidFill>
              <a:latin typeface="+mj-lt"/>
            </a:endParaRPr>
          </a:p>
        </p:txBody>
      </p:sp>
      <p:sp>
        <p:nvSpPr>
          <p:cNvPr id="33797" name="TextBox 6">
            <a:extLst>
              <a:ext uri="{FF2B5EF4-FFF2-40B4-BE49-F238E27FC236}">
                <a16:creationId xmlns:a16="http://schemas.microsoft.com/office/drawing/2014/main" id="{6FAF36B7-C543-4C4C-B829-6173D529281D}"/>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33798" name="Rectangle 15">
            <a:extLst>
              <a:ext uri="{FF2B5EF4-FFF2-40B4-BE49-F238E27FC236}">
                <a16:creationId xmlns:a16="http://schemas.microsoft.com/office/drawing/2014/main" id="{851CE35C-AFF3-4577-A675-947C32C7977B}"/>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3799" name="Rectangle 16">
            <a:extLst>
              <a:ext uri="{FF2B5EF4-FFF2-40B4-BE49-F238E27FC236}">
                <a16:creationId xmlns:a16="http://schemas.microsoft.com/office/drawing/2014/main" id="{0E9752D8-BD3B-41DA-BE91-02210C962FF5}"/>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3800" name="Audio 1">
            <a:hlinkClick r:id="" action="ppaction://media"/>
            <a:extLst>
              <a:ext uri="{FF2B5EF4-FFF2-40B4-BE49-F238E27FC236}">
                <a16:creationId xmlns:a16="http://schemas.microsoft.com/office/drawing/2014/main" id="{4B125BB6-E2FE-49DB-8B97-2662A730984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95499941-DAAC-46C3-8096-AF567A8C9CC1}"/>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endParaRPr lang="en-US" sz="2800" dirty="0">
              <a:latin typeface="+mj-lt"/>
              <a:cs typeface="Times New Roman" pitchFamily="18" charset="0"/>
            </a:endParaRPr>
          </a:p>
        </p:txBody>
      </p:sp>
      <p:pic>
        <p:nvPicPr>
          <p:cNvPr id="33802" name="Picture 1">
            <a:extLst>
              <a:ext uri="{FF2B5EF4-FFF2-40B4-BE49-F238E27FC236}">
                <a16:creationId xmlns:a16="http://schemas.microsoft.com/office/drawing/2014/main" id="{65F8EE30-DAAC-40F0-98AB-CFECD61FFC3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3263" y="2330450"/>
            <a:ext cx="79343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Users\parul\Desktop\Digital Learning Content.png">
            <a:extLst>
              <a:ext uri="{FF2B5EF4-FFF2-40B4-BE49-F238E27FC236}">
                <a16:creationId xmlns:a16="http://schemas.microsoft.com/office/drawing/2014/main" id="{F1E5556B-4CBD-4E57-B8C1-BB585DA20106}"/>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4819" name="Picture 6" descr="C:\Users\parul\Desktop\Untitled-1.png">
            <a:extLst>
              <a:ext uri="{FF2B5EF4-FFF2-40B4-BE49-F238E27FC236}">
                <a16:creationId xmlns:a16="http://schemas.microsoft.com/office/drawing/2014/main" id="{A48D31C8-0761-424D-AF08-38EA7BA5D0C7}"/>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1B56EAE7-BC1F-4AE4-8341-670CB3A9383F}"/>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Use Case Diagram – Example1 (Library)</a:t>
            </a:r>
            <a:endParaRPr lang="en-US" altLang="en-US" sz="3600" b="1" dirty="0">
              <a:solidFill>
                <a:schemeClr val="bg1"/>
              </a:solidFill>
              <a:latin typeface="+mj-lt"/>
              <a:cs typeface="Times New Roman" panose="02020603050405020304" pitchFamily="18" charset="0"/>
            </a:endParaRPr>
          </a:p>
        </p:txBody>
      </p:sp>
      <p:sp>
        <p:nvSpPr>
          <p:cNvPr id="34821" name="TextBox 6">
            <a:extLst>
              <a:ext uri="{FF2B5EF4-FFF2-40B4-BE49-F238E27FC236}">
                <a16:creationId xmlns:a16="http://schemas.microsoft.com/office/drawing/2014/main" id="{AB5A3C61-24C7-4865-A613-9AFFA4D51727}"/>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34822" name="Rectangle 15">
            <a:extLst>
              <a:ext uri="{FF2B5EF4-FFF2-40B4-BE49-F238E27FC236}">
                <a16:creationId xmlns:a16="http://schemas.microsoft.com/office/drawing/2014/main" id="{E3863D6E-C949-4AAE-A2AA-5112035270BC}"/>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4823" name="Rectangle 16">
            <a:extLst>
              <a:ext uri="{FF2B5EF4-FFF2-40B4-BE49-F238E27FC236}">
                <a16:creationId xmlns:a16="http://schemas.microsoft.com/office/drawing/2014/main" id="{1CB126B5-BB02-449F-B824-BD96379ED2D9}"/>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4824" name="Audio 1">
            <a:hlinkClick r:id="" action="ppaction://media"/>
            <a:extLst>
              <a:ext uri="{FF2B5EF4-FFF2-40B4-BE49-F238E27FC236}">
                <a16:creationId xmlns:a16="http://schemas.microsoft.com/office/drawing/2014/main" id="{40FFAA0F-3BE0-4469-A63B-89E984E37D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5" name="Rectangle 3">
            <a:extLst>
              <a:ext uri="{FF2B5EF4-FFF2-40B4-BE49-F238E27FC236}">
                <a16:creationId xmlns:a16="http://schemas.microsoft.com/office/drawing/2014/main" id="{5A49B4B7-C7A1-4B30-A4CE-B2BD1142C868}"/>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90000"/>
              </a:lnSpc>
              <a:spcBef>
                <a:spcPts val="1000"/>
              </a:spcBef>
              <a:buFont typeface="Wingdings" panose="05000000000000000000" pitchFamily="2" charset="2"/>
              <a:buChar char="§"/>
            </a:pPr>
            <a:endParaRPr lang="en-US" altLang="en-US" sz="2400">
              <a:latin typeface="Times New Roman" panose="02020603050405020304" pitchFamily="18" charset="0"/>
              <a:cs typeface="Times New Roman" panose="02020603050405020304" pitchFamily="18" charset="0"/>
            </a:endParaRPr>
          </a:p>
        </p:txBody>
      </p:sp>
      <p:pic>
        <p:nvPicPr>
          <p:cNvPr id="34826" name="Picture 1">
            <a:extLst>
              <a:ext uri="{FF2B5EF4-FFF2-40B4-BE49-F238E27FC236}">
                <a16:creationId xmlns:a16="http://schemas.microsoft.com/office/drawing/2014/main" id="{2318AC7E-3284-4BD5-951E-9966388867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900" y="2438400"/>
            <a:ext cx="8893175"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842" name="Picture 2" descr="C:\Users\parul\Desktop\Digital Learning Content.png">
            <a:extLst>
              <a:ext uri="{FF2B5EF4-FFF2-40B4-BE49-F238E27FC236}">
                <a16:creationId xmlns:a16="http://schemas.microsoft.com/office/drawing/2014/main" id="{C507254E-E687-46AE-A347-8BB86D90C54D}"/>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5843" name="Picture 6" descr="C:\Users\parul\Desktop\Untitled-1.png">
            <a:extLst>
              <a:ext uri="{FF2B5EF4-FFF2-40B4-BE49-F238E27FC236}">
                <a16:creationId xmlns:a16="http://schemas.microsoft.com/office/drawing/2014/main" id="{439DD735-600B-4A30-9480-EB1508CF3D4F}"/>
              </a:ext>
            </a:extLst>
          </p:cNvPr>
          <p:cNvPicPr>
            <a:picLocks noChangeAspect="1" noChangeArrowheads="1"/>
          </p:cNvPicPr>
          <p:nvPr>
            <p:custDataLst>
              <p:tags r:id="rId3"/>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6F0989B0-7614-483A-A5AC-1AC8B8D7D7CC}"/>
              </a:ext>
            </a:extLst>
          </p:cNvPr>
          <p:cNvSpPr>
            <a:spLocks noChangeArrowheads="1"/>
          </p:cNvSpPr>
          <p:nvPr>
            <p:custDataLst>
              <p:tags r:id="rId4"/>
            </p:custDataLst>
          </p:nvPr>
        </p:nvSpPr>
        <p:spPr bwMode="auto">
          <a:xfrm>
            <a:off x="0" y="1643063"/>
            <a:ext cx="9144000" cy="642937"/>
          </a:xfrm>
          <a:prstGeom prst="rect">
            <a:avLst/>
          </a:prstGeom>
          <a:solidFill>
            <a:srgbClr val="1F497D"/>
          </a:solidFill>
          <a:ln>
            <a:noFill/>
          </a:ln>
        </p:spPr>
        <p:txBody>
          <a:bodyPr anchor="ctr"/>
          <a:lstStyle/>
          <a:p>
            <a:pPr algn="ctr">
              <a:defRPr/>
            </a:pPr>
            <a:r>
              <a:rPr lang="en-GB" sz="2400" b="1" dirty="0">
                <a:solidFill>
                  <a:schemeClr val="bg1"/>
                </a:solidFill>
                <a:latin typeface="+mj-lt"/>
                <a:cs typeface="Times New Roman" panose="02020603050405020304" pitchFamily="18" charset="0"/>
              </a:rPr>
              <a:t>Use Case Diagram for Student Assessment Management System </a:t>
            </a:r>
            <a:endParaRPr lang="en-US" altLang="en-US" sz="2400" b="1" dirty="0">
              <a:solidFill>
                <a:schemeClr val="bg1"/>
              </a:solidFill>
              <a:latin typeface="+mj-lt"/>
              <a:cs typeface="Times New Roman" panose="02020603050405020304" pitchFamily="18" charset="0"/>
            </a:endParaRPr>
          </a:p>
        </p:txBody>
      </p:sp>
      <p:sp>
        <p:nvSpPr>
          <p:cNvPr id="35845" name="TextBox 6">
            <a:extLst>
              <a:ext uri="{FF2B5EF4-FFF2-40B4-BE49-F238E27FC236}">
                <a16:creationId xmlns:a16="http://schemas.microsoft.com/office/drawing/2014/main" id="{DCEB16A7-163A-4364-9386-17BB37F5E87D}"/>
              </a:ext>
            </a:extLst>
          </p:cNvPr>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35846" name="Rectangle 15">
            <a:extLst>
              <a:ext uri="{FF2B5EF4-FFF2-40B4-BE49-F238E27FC236}">
                <a16:creationId xmlns:a16="http://schemas.microsoft.com/office/drawing/2014/main" id="{FE3C2B71-EA3E-4DBC-B6AE-A2BC4CF3981E}"/>
              </a:ext>
            </a:extLst>
          </p:cNvPr>
          <p:cNvSpPr>
            <a:spLocks noChangeArrowheads="1"/>
          </p:cNvSpPr>
          <p:nvPr>
            <p:custDataLst>
              <p:tags r:id="rId6"/>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5847" name="Rectangle 16">
            <a:extLst>
              <a:ext uri="{FF2B5EF4-FFF2-40B4-BE49-F238E27FC236}">
                <a16:creationId xmlns:a16="http://schemas.microsoft.com/office/drawing/2014/main" id="{31A91FC9-5AA9-4CDF-A905-5ED36879BD94}"/>
              </a:ext>
            </a:extLst>
          </p:cNvPr>
          <p:cNvSpPr>
            <a:spLocks noChangeArrowheads="1"/>
          </p:cNvSpPr>
          <p:nvPr>
            <p:custDataLst>
              <p:tags r:id="rId7"/>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5848" name="Audio 1">
            <a:hlinkClick r:id="" action="ppaction://media"/>
            <a:extLst>
              <a:ext uri="{FF2B5EF4-FFF2-40B4-BE49-F238E27FC236}">
                <a16:creationId xmlns:a16="http://schemas.microsoft.com/office/drawing/2014/main" id="{03D318BE-F159-4624-A211-C3BB56D01D4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6CD710DA-9C3C-446D-BBA0-B7C73A9FAEF6}"/>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endParaRPr lang="en-US" sz="2800" dirty="0">
              <a:latin typeface="+mj-lt"/>
              <a:cs typeface="Times New Roman" pitchFamily="18" charset="0"/>
            </a:endParaRPr>
          </a:p>
        </p:txBody>
      </p:sp>
      <p:pic>
        <p:nvPicPr>
          <p:cNvPr id="35850" name="Picture 1">
            <a:extLst>
              <a:ext uri="{FF2B5EF4-FFF2-40B4-BE49-F238E27FC236}">
                <a16:creationId xmlns:a16="http://schemas.microsoft.com/office/drawing/2014/main" id="{162963FF-D11A-42C2-94F4-5B7996AC6E8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5900" y="2327275"/>
            <a:ext cx="882015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advTm="81566"/>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866" name="Picture 2" descr="C:\Users\parul\Desktop\Digital Learning Content.png">
            <a:extLst>
              <a:ext uri="{FF2B5EF4-FFF2-40B4-BE49-F238E27FC236}">
                <a16:creationId xmlns:a16="http://schemas.microsoft.com/office/drawing/2014/main" id="{7EDF89AE-5060-4F7E-BE95-168543B1D419}"/>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6867" name="Picture 6" descr="C:\Users\parul\Desktop\Untitled-1.png">
            <a:extLst>
              <a:ext uri="{FF2B5EF4-FFF2-40B4-BE49-F238E27FC236}">
                <a16:creationId xmlns:a16="http://schemas.microsoft.com/office/drawing/2014/main" id="{B1271F19-A7ED-4CB6-9602-F64914B14A4A}"/>
              </a:ext>
            </a:extLst>
          </p:cNvPr>
          <p:cNvPicPr>
            <a:picLocks noChangeAspect="1" noChangeArrowheads="1"/>
          </p:cNvPicPr>
          <p:nvPr>
            <p:custDataLst>
              <p:tags r:id="rId3"/>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ABA36D8B-A4F3-458B-A306-5DA7788B2116}"/>
              </a:ext>
            </a:extLst>
          </p:cNvPr>
          <p:cNvSpPr>
            <a:spLocks noChangeArrowheads="1"/>
          </p:cNvSpPr>
          <p:nvPr>
            <p:custDataLst>
              <p:tags r:id="rId4"/>
            </p:custDataLst>
          </p:nvPr>
        </p:nvSpPr>
        <p:spPr bwMode="auto">
          <a:xfrm>
            <a:off x="0" y="1643063"/>
            <a:ext cx="9144000" cy="642937"/>
          </a:xfrm>
          <a:prstGeom prst="rect">
            <a:avLst/>
          </a:prstGeom>
          <a:solidFill>
            <a:srgbClr val="1F497D"/>
          </a:solidFill>
          <a:ln>
            <a:noFill/>
          </a:ln>
        </p:spPr>
        <p:txBody>
          <a:bodyPr anchor="ctr"/>
          <a:lstStyle/>
          <a:p>
            <a:pPr algn="ctr">
              <a:defRPr/>
            </a:pPr>
            <a:r>
              <a:rPr lang="en-US" altLang="zh-CN" sz="3600" b="1" dirty="0">
                <a:solidFill>
                  <a:schemeClr val="bg1"/>
                </a:solidFill>
                <a:latin typeface="+mj-lt"/>
                <a:cs typeface="Times New Roman" panose="02020603050405020304" pitchFamily="18" charset="0"/>
              </a:rPr>
              <a:t>Use-Case Diagrams</a:t>
            </a:r>
            <a:endParaRPr lang="en-US" altLang="en-US" sz="3600" b="1" dirty="0">
              <a:solidFill>
                <a:schemeClr val="bg1"/>
              </a:solidFill>
              <a:latin typeface="+mj-lt"/>
              <a:cs typeface="Times New Roman" panose="02020603050405020304" pitchFamily="18" charset="0"/>
            </a:endParaRPr>
          </a:p>
        </p:txBody>
      </p:sp>
      <p:sp>
        <p:nvSpPr>
          <p:cNvPr id="36869" name="TextBox 6">
            <a:extLst>
              <a:ext uri="{FF2B5EF4-FFF2-40B4-BE49-F238E27FC236}">
                <a16:creationId xmlns:a16="http://schemas.microsoft.com/office/drawing/2014/main" id="{63F084A0-DBE7-40DA-982E-86657CFDBDF0}"/>
              </a:ext>
            </a:extLst>
          </p:cNvPr>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36870" name="Rectangle 15">
            <a:extLst>
              <a:ext uri="{FF2B5EF4-FFF2-40B4-BE49-F238E27FC236}">
                <a16:creationId xmlns:a16="http://schemas.microsoft.com/office/drawing/2014/main" id="{4201B51B-F80E-4F67-9F6C-C9FA07F941FD}"/>
              </a:ext>
            </a:extLst>
          </p:cNvPr>
          <p:cNvSpPr>
            <a:spLocks noChangeArrowheads="1"/>
          </p:cNvSpPr>
          <p:nvPr>
            <p:custDataLst>
              <p:tags r:id="rId6"/>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6871" name="Rectangle 16">
            <a:extLst>
              <a:ext uri="{FF2B5EF4-FFF2-40B4-BE49-F238E27FC236}">
                <a16:creationId xmlns:a16="http://schemas.microsoft.com/office/drawing/2014/main" id="{44A6DACD-70D1-43C1-AC45-D6F9D65051ED}"/>
              </a:ext>
            </a:extLst>
          </p:cNvPr>
          <p:cNvSpPr>
            <a:spLocks noChangeArrowheads="1"/>
          </p:cNvSpPr>
          <p:nvPr>
            <p:custDataLst>
              <p:tags r:id="rId7"/>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6872" name="Audio 1">
            <a:hlinkClick r:id="" action="ppaction://media"/>
            <a:extLst>
              <a:ext uri="{FF2B5EF4-FFF2-40B4-BE49-F238E27FC236}">
                <a16:creationId xmlns:a16="http://schemas.microsoft.com/office/drawing/2014/main" id="{527A346B-F26D-44F6-9438-5111314255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Rectangle 3">
            <a:extLst>
              <a:ext uri="{FF2B5EF4-FFF2-40B4-BE49-F238E27FC236}">
                <a16:creationId xmlns:a16="http://schemas.microsoft.com/office/drawing/2014/main" id="{BCF10258-6611-44DC-BEFF-D8E09A0CA210}"/>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90000"/>
              </a:lnSpc>
              <a:spcBef>
                <a:spcPts val="1000"/>
              </a:spcBef>
              <a:buFont typeface="Calibri" panose="020F0502020204030204" pitchFamily="34" charset="0"/>
              <a:buAutoNum type="arabicPeriod"/>
            </a:pPr>
            <a:r>
              <a:rPr lang="en-US" altLang="zh-CN" sz="2400">
                <a:cs typeface="Times New Roman" panose="02020603050405020304" pitchFamily="18" charset="0"/>
              </a:rPr>
              <a:t>Include: a dotted line labeled &lt;&lt;include&gt;&gt; beginning at base use case and ending with an arrows pointing to the include use case.  The include relationship occurs when a chunk of behavior is similar across more than one use case. Use “include” in stead of copying the description of that behavior.      </a:t>
            </a:r>
          </a:p>
          <a:p>
            <a:pPr eaLnBrk="1" hangingPunct="1">
              <a:lnSpc>
                <a:spcPct val="90000"/>
              </a:lnSpc>
              <a:spcBef>
                <a:spcPts val="1000"/>
              </a:spcBef>
              <a:buFont typeface="Calibri" panose="020F0502020204030204" pitchFamily="34" charset="0"/>
              <a:buAutoNum type="arabicPeriod"/>
            </a:pPr>
            <a:r>
              <a:rPr lang="en-US" altLang="zh-CN" sz="2400">
                <a:cs typeface="Times New Roman" panose="02020603050405020304" pitchFamily="18" charset="0"/>
              </a:rPr>
              <a:t>Extend: a dotted line labeled &lt;&lt;extend&gt;&gt;  with an arrow toward the base case. The extending use case may add behavior to the base use case. The base class declares “extension points”. </a:t>
            </a:r>
            <a:endParaRPr lang="en-US" altLang="en-US" sz="240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advTm="81566"/>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Users\parul\Desktop\Digital Learning Content.png">
            <a:extLst>
              <a:ext uri="{FF2B5EF4-FFF2-40B4-BE49-F238E27FC236}">
                <a16:creationId xmlns:a16="http://schemas.microsoft.com/office/drawing/2014/main" id="{1A4D2F69-4101-49D4-8632-E75311CCAF33}"/>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22225"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891" name="Picture 6" descr="C:\Users\parul\Desktop\Untitled-1.png">
            <a:extLst>
              <a:ext uri="{FF2B5EF4-FFF2-40B4-BE49-F238E27FC236}">
                <a16:creationId xmlns:a16="http://schemas.microsoft.com/office/drawing/2014/main" id="{7BEB89DF-E99B-4FA1-87FB-C5B52FD914E5}"/>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CDBE2CF7-0AD4-4A2F-849C-A0D0C0802457}"/>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altLang="en-US" sz="3600" b="1" dirty="0">
                <a:solidFill>
                  <a:schemeClr val="bg1"/>
                </a:solidFill>
                <a:latin typeface="+mj-lt"/>
                <a:cs typeface="Times New Roman" panose="02020603050405020304" pitchFamily="18" charset="0"/>
              </a:rPr>
              <a:t>Include</a:t>
            </a:r>
          </a:p>
        </p:txBody>
      </p:sp>
      <p:sp>
        <p:nvSpPr>
          <p:cNvPr id="37893" name="TextBox 6">
            <a:extLst>
              <a:ext uri="{FF2B5EF4-FFF2-40B4-BE49-F238E27FC236}">
                <a16:creationId xmlns:a16="http://schemas.microsoft.com/office/drawing/2014/main" id="{0E530DC1-600C-4994-8012-FFBD0CEF07F9}"/>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37894" name="Rectangle 15">
            <a:extLst>
              <a:ext uri="{FF2B5EF4-FFF2-40B4-BE49-F238E27FC236}">
                <a16:creationId xmlns:a16="http://schemas.microsoft.com/office/drawing/2014/main" id="{B4C827B5-C45E-4A16-9603-CDC11B0009FD}"/>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7895" name="Rectangle 16">
            <a:extLst>
              <a:ext uri="{FF2B5EF4-FFF2-40B4-BE49-F238E27FC236}">
                <a16:creationId xmlns:a16="http://schemas.microsoft.com/office/drawing/2014/main" id="{3689CB54-E052-408C-9A9E-AB5B7AA6D4AA}"/>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7896" name="Audio 1">
            <a:hlinkClick r:id="" action="ppaction://media"/>
            <a:extLst>
              <a:ext uri="{FF2B5EF4-FFF2-40B4-BE49-F238E27FC236}">
                <a16:creationId xmlns:a16="http://schemas.microsoft.com/office/drawing/2014/main" id="{27441F32-080C-441C-A9A0-26A601EB7E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BC87F932-F0EE-4F8C-A6DF-B488EB9A08EA}"/>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spcBef>
                <a:spcPct val="50000"/>
              </a:spcBef>
              <a:buFont typeface="Wingdings" panose="05000000000000000000" pitchFamily="2" charset="2"/>
              <a:buChar char="§"/>
              <a:defRPr/>
            </a:pPr>
            <a:endParaRPr lang="en-US" sz="2800" dirty="0">
              <a:latin typeface="+mj-lt"/>
              <a:cs typeface="Times New Roman" pitchFamily="18" charset="0"/>
            </a:endParaRPr>
          </a:p>
        </p:txBody>
      </p:sp>
      <p:grpSp>
        <p:nvGrpSpPr>
          <p:cNvPr id="37898" name="Group 9">
            <a:extLst>
              <a:ext uri="{FF2B5EF4-FFF2-40B4-BE49-F238E27FC236}">
                <a16:creationId xmlns:a16="http://schemas.microsoft.com/office/drawing/2014/main" id="{A3B5AA49-5E2B-41C4-A999-F92FC27BB609}"/>
              </a:ext>
            </a:extLst>
          </p:cNvPr>
          <p:cNvGrpSpPr>
            <a:grpSpLocks/>
          </p:cNvGrpSpPr>
          <p:nvPr/>
        </p:nvGrpSpPr>
        <p:grpSpPr bwMode="auto">
          <a:xfrm>
            <a:off x="2476500" y="2386013"/>
            <a:ext cx="4191000" cy="685800"/>
            <a:chOff x="1440" y="1152"/>
            <a:chExt cx="2640" cy="432"/>
          </a:xfrm>
        </p:grpSpPr>
        <p:grpSp>
          <p:nvGrpSpPr>
            <p:cNvPr id="37900" name="Group 10">
              <a:extLst>
                <a:ext uri="{FF2B5EF4-FFF2-40B4-BE49-F238E27FC236}">
                  <a16:creationId xmlns:a16="http://schemas.microsoft.com/office/drawing/2014/main" id="{8E91D88B-EF02-42E8-9C05-6DE4790129DE}"/>
                </a:ext>
              </a:extLst>
            </p:cNvPr>
            <p:cNvGrpSpPr>
              <a:grpSpLocks/>
            </p:cNvGrpSpPr>
            <p:nvPr/>
          </p:nvGrpSpPr>
          <p:grpSpPr bwMode="auto">
            <a:xfrm>
              <a:off x="1440" y="1152"/>
              <a:ext cx="576" cy="432"/>
              <a:chOff x="4176" y="720"/>
              <a:chExt cx="576" cy="432"/>
            </a:xfrm>
          </p:grpSpPr>
          <p:sp>
            <p:nvSpPr>
              <p:cNvPr id="37906" name="Oval 17">
                <a:extLst>
                  <a:ext uri="{FF2B5EF4-FFF2-40B4-BE49-F238E27FC236}">
                    <a16:creationId xmlns:a16="http://schemas.microsoft.com/office/drawing/2014/main" id="{7E5928E5-AB86-4F84-A7C8-7A7FB65D886C}"/>
                  </a:ext>
                </a:extLst>
              </p:cNvPr>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7907" name="Text Box 6">
                <a:extLst>
                  <a:ext uri="{FF2B5EF4-FFF2-40B4-BE49-F238E27FC236}">
                    <a16:creationId xmlns:a16="http://schemas.microsoft.com/office/drawing/2014/main" id="{5ACF5166-703C-47D3-9334-E12ED464626B}"/>
                  </a:ext>
                </a:extLst>
              </p:cNvPr>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2000">
                    <a:latin typeface="Times New Roman" panose="02020603050405020304" pitchFamily="18" charset="0"/>
                  </a:rPr>
                  <a:t>base</a:t>
                </a:r>
                <a:endParaRPr lang="en-US" altLang="en-US" sz="2400">
                  <a:latin typeface="Times New Roman" panose="02020603050405020304" pitchFamily="18" charset="0"/>
                </a:endParaRPr>
              </a:p>
            </p:txBody>
          </p:sp>
        </p:grpSp>
        <p:grpSp>
          <p:nvGrpSpPr>
            <p:cNvPr id="37901" name="Group 11">
              <a:extLst>
                <a:ext uri="{FF2B5EF4-FFF2-40B4-BE49-F238E27FC236}">
                  <a16:creationId xmlns:a16="http://schemas.microsoft.com/office/drawing/2014/main" id="{ADB9F27A-7597-4FD1-9225-160E787EBF03}"/>
                </a:ext>
              </a:extLst>
            </p:cNvPr>
            <p:cNvGrpSpPr>
              <a:grpSpLocks/>
            </p:cNvGrpSpPr>
            <p:nvPr/>
          </p:nvGrpSpPr>
          <p:grpSpPr bwMode="auto">
            <a:xfrm>
              <a:off x="3264" y="1152"/>
              <a:ext cx="816" cy="432"/>
              <a:chOff x="4176" y="720"/>
              <a:chExt cx="576" cy="432"/>
            </a:xfrm>
          </p:grpSpPr>
          <p:sp>
            <p:nvSpPr>
              <p:cNvPr id="37904" name="Oval 15">
                <a:extLst>
                  <a:ext uri="{FF2B5EF4-FFF2-40B4-BE49-F238E27FC236}">
                    <a16:creationId xmlns:a16="http://schemas.microsoft.com/office/drawing/2014/main" id="{50CA0560-72D5-4537-B7B3-CFA5D9453891}"/>
                  </a:ext>
                </a:extLst>
              </p:cNvPr>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7905" name="Text Box 9">
                <a:extLst>
                  <a:ext uri="{FF2B5EF4-FFF2-40B4-BE49-F238E27FC236}">
                    <a16:creationId xmlns:a16="http://schemas.microsoft.com/office/drawing/2014/main" id="{3C1AE62D-8915-4EC0-8823-1B65BF3B954B}"/>
                  </a:ext>
                </a:extLst>
              </p:cNvPr>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2000">
                    <a:latin typeface="Times New Roman" panose="02020603050405020304" pitchFamily="18" charset="0"/>
                  </a:rPr>
                  <a:t>included</a:t>
                </a:r>
                <a:endParaRPr lang="en-US" altLang="en-US" sz="2400">
                  <a:latin typeface="Times New Roman" panose="02020603050405020304" pitchFamily="18" charset="0"/>
                </a:endParaRPr>
              </a:p>
            </p:txBody>
          </p:sp>
        </p:grpSp>
        <p:sp>
          <p:nvSpPr>
            <p:cNvPr id="37902" name="Line 12">
              <a:extLst>
                <a:ext uri="{FF2B5EF4-FFF2-40B4-BE49-F238E27FC236}">
                  <a16:creationId xmlns:a16="http://schemas.microsoft.com/office/drawing/2014/main" id="{DCFA9491-C34E-4E1A-93E4-29771AA4C406}"/>
                </a:ext>
              </a:extLst>
            </p:cNvPr>
            <p:cNvSpPr>
              <a:spLocks noChangeShapeType="1"/>
            </p:cNvSpPr>
            <p:nvPr/>
          </p:nvSpPr>
          <p:spPr bwMode="auto">
            <a:xfrm>
              <a:off x="2016" y="1392"/>
              <a:ext cx="1248" cy="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3" name="Text Box 13">
              <a:extLst>
                <a:ext uri="{FF2B5EF4-FFF2-40B4-BE49-F238E27FC236}">
                  <a16:creationId xmlns:a16="http://schemas.microsoft.com/office/drawing/2014/main" id="{CF93A9C6-6C28-499F-A1EA-7C0D24E73AC7}"/>
                </a:ext>
              </a:extLst>
            </p:cNvPr>
            <p:cNvSpPr txBox="1">
              <a:spLocks noChangeArrowheads="1"/>
            </p:cNvSpPr>
            <p:nvPr/>
          </p:nvSpPr>
          <p:spPr bwMode="auto">
            <a:xfrm>
              <a:off x="2160" y="1200"/>
              <a:ext cx="9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&lt;&lt;include&gt;&gt;</a:t>
              </a:r>
            </a:p>
          </p:txBody>
        </p:sp>
      </p:grpSp>
      <p:sp>
        <p:nvSpPr>
          <p:cNvPr id="37899" name="Rectangle 1">
            <a:extLst>
              <a:ext uri="{FF2B5EF4-FFF2-40B4-BE49-F238E27FC236}">
                <a16:creationId xmlns:a16="http://schemas.microsoft.com/office/drawing/2014/main" id="{509B922B-2B20-4C85-9AD3-2DE2F58FC1CD}"/>
              </a:ext>
            </a:extLst>
          </p:cNvPr>
          <p:cNvSpPr>
            <a:spLocks noChangeArrowheads="1"/>
          </p:cNvSpPr>
          <p:nvPr/>
        </p:nvSpPr>
        <p:spPr bwMode="auto">
          <a:xfrm>
            <a:off x="190500" y="3090863"/>
            <a:ext cx="8737600" cy="1938337"/>
          </a:xfrm>
          <a:prstGeom prst="rect">
            <a:avLst/>
          </a:prstGeom>
          <a:noFill/>
          <a:ln>
            <a:noFill/>
          </a:ln>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
              <a:defRPr/>
            </a:pPr>
            <a:r>
              <a:rPr lang="en-US" altLang="en-US" sz="2400" dirty="0">
                <a:latin typeface="+mj-lt"/>
                <a:cs typeface="Times New Roman" panose="02020603050405020304" pitchFamily="18" charset="0"/>
              </a:rPr>
              <a:t>The base use case explicitly incorporates the behavior of another use case at a location specified in the base.</a:t>
            </a:r>
          </a:p>
          <a:p>
            <a:pPr eaLnBrk="1" hangingPunct="1">
              <a:buFont typeface="Wingdings" panose="05000000000000000000" pitchFamily="2" charset="2"/>
              <a:buChar char="§"/>
              <a:defRPr/>
            </a:pPr>
            <a:endParaRPr lang="en-US" altLang="en-US" sz="2400" dirty="0">
              <a:latin typeface="+mj-lt"/>
              <a:cs typeface="Times New Roman" panose="02020603050405020304" pitchFamily="18" charset="0"/>
            </a:endParaRPr>
          </a:p>
          <a:p>
            <a:pPr eaLnBrk="1" hangingPunct="1">
              <a:buFont typeface="Wingdings" panose="05000000000000000000" pitchFamily="2" charset="2"/>
              <a:buChar char="§"/>
              <a:defRPr/>
            </a:pPr>
            <a:r>
              <a:rPr lang="en-US" altLang="en-US" sz="2400" dirty="0">
                <a:latin typeface="+mj-lt"/>
                <a:cs typeface="Times New Roman" panose="02020603050405020304" pitchFamily="18" charset="0"/>
              </a:rPr>
              <a:t>The included use case never stands alone. It only occurs as a part of some larger base that includes it.</a:t>
            </a:r>
          </a:p>
        </p:txBody>
      </p:sp>
    </p:spTree>
  </p:cSld>
  <p:clrMapOvr>
    <a:masterClrMapping/>
  </p:clrMapOvr>
  <p:transition advTm="81566"/>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parul\Desktop\Digital Learning Content.png">
            <a:extLst>
              <a:ext uri="{FF2B5EF4-FFF2-40B4-BE49-F238E27FC236}">
                <a16:creationId xmlns:a16="http://schemas.microsoft.com/office/drawing/2014/main" id="{B6ACCCC5-7C07-46F2-B5D9-CB28B89371BD}"/>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8915" name="Picture 6" descr="C:\Users\parul\Desktop\Untitled-1.png">
            <a:extLst>
              <a:ext uri="{FF2B5EF4-FFF2-40B4-BE49-F238E27FC236}">
                <a16:creationId xmlns:a16="http://schemas.microsoft.com/office/drawing/2014/main" id="{B506CF84-4A97-42B0-B8EC-CD5B9D200C94}"/>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A705D5F4-C4AC-4EBD-8B3B-CA224384935C}"/>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More about Include</a:t>
            </a:r>
            <a:endParaRPr lang="en-US" altLang="en-US" sz="3600" b="1" dirty="0">
              <a:solidFill>
                <a:schemeClr val="bg1"/>
              </a:solidFill>
              <a:latin typeface="+mj-lt"/>
              <a:cs typeface="Times New Roman" panose="02020603050405020304" pitchFamily="18" charset="0"/>
            </a:endParaRPr>
          </a:p>
        </p:txBody>
      </p:sp>
      <p:sp>
        <p:nvSpPr>
          <p:cNvPr id="38917" name="TextBox 6">
            <a:extLst>
              <a:ext uri="{FF2B5EF4-FFF2-40B4-BE49-F238E27FC236}">
                <a16:creationId xmlns:a16="http://schemas.microsoft.com/office/drawing/2014/main" id="{88D179FF-6074-4B50-AEE6-7A6217B4B1AF}"/>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38918" name="Rectangle 15">
            <a:extLst>
              <a:ext uri="{FF2B5EF4-FFF2-40B4-BE49-F238E27FC236}">
                <a16:creationId xmlns:a16="http://schemas.microsoft.com/office/drawing/2014/main" id="{510CE9DF-5BD5-4944-BE57-4DCA4089D229}"/>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8919" name="Rectangle 16">
            <a:extLst>
              <a:ext uri="{FF2B5EF4-FFF2-40B4-BE49-F238E27FC236}">
                <a16:creationId xmlns:a16="http://schemas.microsoft.com/office/drawing/2014/main" id="{804ED8AF-6988-4799-B261-4C4E00799285}"/>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8920" name="Audio 1">
            <a:hlinkClick r:id="" action="ppaction://media"/>
            <a:extLst>
              <a:ext uri="{FF2B5EF4-FFF2-40B4-BE49-F238E27FC236}">
                <a16:creationId xmlns:a16="http://schemas.microsoft.com/office/drawing/2014/main" id="{74A33B37-5E0D-4FB8-BE84-5349116D74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1" name="Rectangle 3">
            <a:extLst>
              <a:ext uri="{FF2B5EF4-FFF2-40B4-BE49-F238E27FC236}">
                <a16:creationId xmlns:a16="http://schemas.microsoft.com/office/drawing/2014/main" id="{C1414EF5-C5CD-4C3E-A20F-CF6F32A77484}"/>
              </a:ext>
            </a:extLst>
          </p:cNvPr>
          <p:cNvSpPr txBox="1">
            <a:spLocks noChangeArrowheads="1"/>
          </p:cNvSpPr>
          <p:nvPr/>
        </p:nvSpPr>
        <p:spPr bwMode="auto">
          <a:xfrm>
            <a:off x="-107950" y="2330450"/>
            <a:ext cx="9251950" cy="4379913"/>
          </a:xfrm>
          <a:prstGeom prst="rect">
            <a:avLst/>
          </a:prstGeom>
          <a:noFill/>
          <a:ln>
            <a:noFill/>
          </a:ln>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90000"/>
              </a:lnSpc>
              <a:spcBef>
                <a:spcPts val="1000"/>
              </a:spcBef>
              <a:buFont typeface="Wingdings" panose="05000000000000000000" pitchFamily="2" charset="2"/>
              <a:buChar char="§"/>
              <a:defRPr/>
            </a:pPr>
            <a:r>
              <a:rPr lang="en-US" altLang="en-US" sz="2400" dirty="0">
                <a:latin typeface="+mj-lt"/>
                <a:cs typeface="Times New Roman" panose="02020603050405020304" pitchFamily="18" charset="0"/>
              </a:rPr>
              <a:t>Enables to avoid describing the same flow of events several times by putting the common behavior in a use case of its own.</a:t>
            </a:r>
          </a:p>
        </p:txBody>
      </p:sp>
      <p:grpSp>
        <p:nvGrpSpPr>
          <p:cNvPr id="38922" name="Group 9">
            <a:extLst>
              <a:ext uri="{FF2B5EF4-FFF2-40B4-BE49-F238E27FC236}">
                <a16:creationId xmlns:a16="http://schemas.microsoft.com/office/drawing/2014/main" id="{ACF6BD0D-CB64-42BF-AF87-A886865F9D02}"/>
              </a:ext>
            </a:extLst>
          </p:cNvPr>
          <p:cNvGrpSpPr>
            <a:grpSpLocks/>
          </p:cNvGrpSpPr>
          <p:nvPr/>
        </p:nvGrpSpPr>
        <p:grpSpPr bwMode="auto">
          <a:xfrm>
            <a:off x="2051050" y="3448050"/>
            <a:ext cx="4724400" cy="2001838"/>
            <a:chOff x="1344" y="2400"/>
            <a:chExt cx="2976" cy="1261"/>
          </a:xfrm>
        </p:grpSpPr>
        <p:sp>
          <p:nvSpPr>
            <p:cNvPr id="38923" name="Oval 10">
              <a:extLst>
                <a:ext uri="{FF2B5EF4-FFF2-40B4-BE49-F238E27FC236}">
                  <a16:creationId xmlns:a16="http://schemas.microsoft.com/office/drawing/2014/main" id="{43F4E655-597C-45D9-848F-B5DE3FC447F3}"/>
                </a:ext>
              </a:extLst>
            </p:cNvPr>
            <p:cNvSpPr>
              <a:spLocks noChangeArrowheads="1"/>
            </p:cNvSpPr>
            <p:nvPr/>
          </p:nvSpPr>
          <p:spPr bwMode="auto">
            <a:xfrm>
              <a:off x="1392" y="2400"/>
              <a:ext cx="768"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24" name="Text Box 6">
              <a:extLst>
                <a:ext uri="{FF2B5EF4-FFF2-40B4-BE49-F238E27FC236}">
                  <a16:creationId xmlns:a16="http://schemas.microsoft.com/office/drawing/2014/main" id="{FC3F83C4-4E08-40CD-8C02-8587C650D3C2}"/>
                </a:ext>
              </a:extLst>
            </p:cNvPr>
            <p:cNvSpPr txBox="1">
              <a:spLocks noChangeArrowheads="1"/>
            </p:cNvSpPr>
            <p:nvPr/>
          </p:nvSpPr>
          <p:spPr bwMode="auto">
            <a:xfrm>
              <a:off x="1440" y="2400"/>
              <a:ext cx="7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updating</a:t>
              </a:r>
            </a:p>
            <a:p>
              <a:pPr algn="ctr" eaLnBrk="1" hangingPunct="1">
                <a:spcBef>
                  <a:spcPct val="0"/>
                </a:spcBef>
                <a:buFontTx/>
                <a:buNone/>
              </a:pPr>
              <a:r>
                <a:rPr lang="en-US" altLang="en-US" sz="1800">
                  <a:latin typeface="Times New Roman" panose="02020603050405020304" pitchFamily="18" charset="0"/>
                </a:rPr>
                <a:t>grades</a:t>
              </a:r>
              <a:endParaRPr lang="en-US" altLang="en-US" sz="1600">
                <a:latin typeface="Times New Roman" panose="02020603050405020304" pitchFamily="18" charset="0"/>
              </a:endParaRPr>
            </a:p>
          </p:txBody>
        </p:sp>
        <p:sp>
          <p:nvSpPr>
            <p:cNvPr id="38925" name="Oval 12">
              <a:extLst>
                <a:ext uri="{FF2B5EF4-FFF2-40B4-BE49-F238E27FC236}">
                  <a16:creationId xmlns:a16="http://schemas.microsoft.com/office/drawing/2014/main" id="{3C50DC07-6C79-4BD1-BAA1-348611BDF376}"/>
                </a:ext>
              </a:extLst>
            </p:cNvPr>
            <p:cNvSpPr>
              <a:spLocks noChangeArrowheads="1"/>
            </p:cNvSpPr>
            <p:nvPr/>
          </p:nvSpPr>
          <p:spPr bwMode="auto">
            <a:xfrm>
              <a:off x="1344" y="3168"/>
              <a:ext cx="912" cy="49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26" name="Text Box 9">
              <a:extLst>
                <a:ext uri="{FF2B5EF4-FFF2-40B4-BE49-F238E27FC236}">
                  <a16:creationId xmlns:a16="http://schemas.microsoft.com/office/drawing/2014/main" id="{582E093C-F5F4-4BE3-B7B9-7BA2A3BCFBC0}"/>
                </a:ext>
              </a:extLst>
            </p:cNvPr>
            <p:cNvSpPr txBox="1">
              <a:spLocks noChangeArrowheads="1"/>
            </p:cNvSpPr>
            <p:nvPr/>
          </p:nvSpPr>
          <p:spPr bwMode="auto">
            <a:xfrm>
              <a:off x="1344" y="3196"/>
              <a:ext cx="8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output</a:t>
              </a:r>
              <a:endParaRPr lang="en-US" altLang="en-US" sz="2000">
                <a:latin typeface="Times New Roman" panose="02020603050405020304" pitchFamily="18" charset="0"/>
              </a:endParaRPr>
            </a:p>
            <a:p>
              <a:pPr algn="ctr" eaLnBrk="1" hangingPunct="1">
                <a:spcBef>
                  <a:spcPct val="0"/>
                </a:spcBef>
                <a:buFontTx/>
                <a:buNone/>
              </a:pPr>
              <a:r>
                <a:rPr lang="en-US" altLang="en-US" sz="1800">
                  <a:latin typeface="Times New Roman" panose="02020603050405020304" pitchFamily="18" charset="0"/>
                </a:rPr>
                <a:t>generating</a:t>
              </a:r>
              <a:endParaRPr lang="en-US" altLang="en-US" sz="1600">
                <a:latin typeface="Times New Roman" panose="02020603050405020304" pitchFamily="18" charset="0"/>
              </a:endParaRPr>
            </a:p>
          </p:txBody>
        </p:sp>
        <p:sp>
          <p:nvSpPr>
            <p:cNvPr id="38927" name="Oval 15">
              <a:extLst>
                <a:ext uri="{FF2B5EF4-FFF2-40B4-BE49-F238E27FC236}">
                  <a16:creationId xmlns:a16="http://schemas.microsoft.com/office/drawing/2014/main" id="{E4926A58-9006-45DF-84EF-B7F39E067FE7}"/>
                </a:ext>
              </a:extLst>
            </p:cNvPr>
            <p:cNvSpPr>
              <a:spLocks noChangeArrowheads="1"/>
            </p:cNvSpPr>
            <p:nvPr/>
          </p:nvSpPr>
          <p:spPr bwMode="auto">
            <a:xfrm>
              <a:off x="3408" y="2688"/>
              <a:ext cx="912" cy="53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28" name="Text Box 12">
              <a:extLst>
                <a:ext uri="{FF2B5EF4-FFF2-40B4-BE49-F238E27FC236}">
                  <a16:creationId xmlns:a16="http://schemas.microsoft.com/office/drawing/2014/main" id="{8595922F-D3EC-40B3-9CC4-CA10C7EDB9FA}"/>
                </a:ext>
              </a:extLst>
            </p:cNvPr>
            <p:cNvSpPr txBox="1">
              <a:spLocks noChangeArrowheads="1"/>
            </p:cNvSpPr>
            <p:nvPr/>
          </p:nvSpPr>
          <p:spPr bwMode="auto">
            <a:xfrm>
              <a:off x="3408" y="2764"/>
              <a:ext cx="8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verifying</a:t>
              </a:r>
            </a:p>
            <a:p>
              <a:pPr algn="ctr" eaLnBrk="1" hangingPunct="1">
                <a:spcBef>
                  <a:spcPct val="0"/>
                </a:spcBef>
                <a:buFontTx/>
                <a:buNone/>
              </a:pPr>
              <a:r>
                <a:rPr lang="en-US" altLang="en-US" sz="1800">
                  <a:latin typeface="Times New Roman" panose="02020603050405020304" pitchFamily="18" charset="0"/>
                </a:rPr>
                <a:t>student id</a:t>
              </a:r>
            </a:p>
          </p:txBody>
        </p:sp>
        <p:sp>
          <p:nvSpPr>
            <p:cNvPr id="38929" name="Line 13">
              <a:extLst>
                <a:ext uri="{FF2B5EF4-FFF2-40B4-BE49-F238E27FC236}">
                  <a16:creationId xmlns:a16="http://schemas.microsoft.com/office/drawing/2014/main" id="{8A02C980-E410-4B56-94B5-E3636C597DB6}"/>
                </a:ext>
              </a:extLst>
            </p:cNvPr>
            <p:cNvSpPr>
              <a:spLocks noChangeShapeType="1"/>
            </p:cNvSpPr>
            <p:nvPr/>
          </p:nvSpPr>
          <p:spPr bwMode="auto">
            <a:xfrm>
              <a:off x="2160" y="2688"/>
              <a:ext cx="1248" cy="24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0" name="Line 14">
              <a:extLst>
                <a:ext uri="{FF2B5EF4-FFF2-40B4-BE49-F238E27FC236}">
                  <a16:creationId xmlns:a16="http://schemas.microsoft.com/office/drawing/2014/main" id="{B1F97025-638E-41CD-96F1-51944B239C6F}"/>
                </a:ext>
              </a:extLst>
            </p:cNvPr>
            <p:cNvSpPr>
              <a:spLocks noChangeShapeType="1"/>
            </p:cNvSpPr>
            <p:nvPr/>
          </p:nvSpPr>
          <p:spPr bwMode="auto">
            <a:xfrm flipV="1">
              <a:off x="2256" y="3120"/>
              <a:ext cx="1248" cy="24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1" name="Text Box 15">
              <a:extLst>
                <a:ext uri="{FF2B5EF4-FFF2-40B4-BE49-F238E27FC236}">
                  <a16:creationId xmlns:a16="http://schemas.microsoft.com/office/drawing/2014/main" id="{4D6B1C12-3DA2-41E3-A2DF-1B5F0343B431}"/>
                </a:ext>
              </a:extLst>
            </p:cNvPr>
            <p:cNvSpPr txBox="1">
              <a:spLocks noChangeArrowheads="1"/>
            </p:cNvSpPr>
            <p:nvPr/>
          </p:nvSpPr>
          <p:spPr bwMode="auto">
            <a:xfrm>
              <a:off x="2294" y="2601"/>
              <a:ext cx="9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&lt;&lt;include&gt;&gt;</a:t>
              </a:r>
              <a:endParaRPr lang="en-US" altLang="en-US" sz="1600">
                <a:latin typeface="Times New Roman" panose="02020603050405020304" pitchFamily="18" charset="0"/>
              </a:endParaRPr>
            </a:p>
          </p:txBody>
        </p:sp>
        <p:sp>
          <p:nvSpPr>
            <p:cNvPr id="38932" name="Text Box 16">
              <a:extLst>
                <a:ext uri="{FF2B5EF4-FFF2-40B4-BE49-F238E27FC236}">
                  <a16:creationId xmlns:a16="http://schemas.microsoft.com/office/drawing/2014/main" id="{F017688C-5684-4DDF-ACA6-11F619294653}"/>
                </a:ext>
              </a:extLst>
            </p:cNvPr>
            <p:cNvSpPr txBox="1">
              <a:spLocks noChangeArrowheads="1"/>
            </p:cNvSpPr>
            <p:nvPr/>
          </p:nvSpPr>
          <p:spPr bwMode="auto">
            <a:xfrm>
              <a:off x="2390" y="3240"/>
              <a:ext cx="9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&lt;&lt;include&gt;&gt;</a:t>
              </a:r>
              <a:endParaRPr lang="en-US" altLang="en-US" sz="1600">
                <a:latin typeface="Times New Roman" panose="02020603050405020304" pitchFamily="18" charset="0"/>
              </a:endParaRPr>
            </a:p>
          </p:txBody>
        </p:sp>
      </p:grpSp>
    </p:spTree>
  </p:cSld>
  <p:clrMapOvr>
    <a:masterClrMapping/>
  </p:clrMapOvr>
  <p:transition advTm="81566"/>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Users\parul\Desktop\Digital Learning Content.png">
            <a:extLst>
              <a:ext uri="{FF2B5EF4-FFF2-40B4-BE49-F238E27FC236}">
                <a16:creationId xmlns:a16="http://schemas.microsoft.com/office/drawing/2014/main" id="{A11DE6B5-940C-43C2-A270-1E3A9D07924C}"/>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939" name="Picture 6" descr="C:\Users\parul\Desktop\Untitled-1.png">
            <a:extLst>
              <a:ext uri="{FF2B5EF4-FFF2-40B4-BE49-F238E27FC236}">
                <a16:creationId xmlns:a16="http://schemas.microsoft.com/office/drawing/2014/main" id="{BD6D56B3-92C8-45CF-89FA-4A74ADC006B8}"/>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6FC4E115-B3E9-4BD6-8607-8158FBE28DF4}"/>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altLang="zh-TW" sz="3600" b="1" dirty="0">
                <a:solidFill>
                  <a:schemeClr val="bg1"/>
                </a:solidFill>
                <a:latin typeface="+mj-lt"/>
                <a:cs typeface="Times New Roman" panose="02020603050405020304" pitchFamily="18" charset="0"/>
              </a:rPr>
              <a:t>The &lt;&lt;include&gt;&gt; Relationship</a:t>
            </a:r>
            <a:endParaRPr lang="en-US" altLang="en-US" sz="3600" b="1" dirty="0">
              <a:solidFill>
                <a:schemeClr val="bg1"/>
              </a:solidFill>
              <a:latin typeface="+mj-lt"/>
              <a:cs typeface="Times New Roman" panose="02020603050405020304" pitchFamily="18" charset="0"/>
            </a:endParaRPr>
          </a:p>
        </p:txBody>
      </p:sp>
      <p:sp>
        <p:nvSpPr>
          <p:cNvPr id="39941" name="TextBox 6">
            <a:extLst>
              <a:ext uri="{FF2B5EF4-FFF2-40B4-BE49-F238E27FC236}">
                <a16:creationId xmlns:a16="http://schemas.microsoft.com/office/drawing/2014/main" id="{62E6AAA5-DAA5-4CCF-8FEC-54118D3B5778}"/>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39942" name="Rectangle 15">
            <a:extLst>
              <a:ext uri="{FF2B5EF4-FFF2-40B4-BE49-F238E27FC236}">
                <a16:creationId xmlns:a16="http://schemas.microsoft.com/office/drawing/2014/main" id="{845F9F8B-9463-49C1-89AA-F683DD1A1BAE}"/>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9943" name="Rectangle 16">
            <a:extLst>
              <a:ext uri="{FF2B5EF4-FFF2-40B4-BE49-F238E27FC236}">
                <a16:creationId xmlns:a16="http://schemas.microsoft.com/office/drawing/2014/main" id="{34970E42-F40D-4B5E-9610-3013A13C741F}"/>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39944" name="Audio 1">
            <a:hlinkClick r:id="" action="ppaction://media"/>
            <a:extLst>
              <a:ext uri="{FF2B5EF4-FFF2-40B4-BE49-F238E27FC236}">
                <a16:creationId xmlns:a16="http://schemas.microsoft.com/office/drawing/2014/main" id="{06E51BA8-B6AF-418D-822F-7152D4210B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CC75BEA1-ABCE-4448-AD59-93AD21A2CF92}"/>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80000"/>
              </a:lnSpc>
              <a:buFont typeface="Wingdings" panose="05000000000000000000" pitchFamily="2" charset="2"/>
              <a:buChar char="§"/>
              <a:defRPr/>
            </a:pPr>
            <a:r>
              <a:rPr lang="en-US" altLang="zh-TW" dirty="0">
                <a:latin typeface="+mj-lt"/>
                <a:cs typeface="Times New Roman" panose="02020603050405020304" pitchFamily="18" charset="0"/>
              </a:rPr>
              <a:t>Include relationships are used when two or more use cases share some </a:t>
            </a:r>
            <a:r>
              <a:rPr lang="en-US" altLang="zh-TW" dirty="0">
                <a:solidFill>
                  <a:srgbClr val="FF0000"/>
                </a:solidFill>
                <a:latin typeface="+mj-lt"/>
                <a:cs typeface="Times New Roman" panose="02020603050405020304" pitchFamily="18" charset="0"/>
              </a:rPr>
              <a:t>common portion in a flow of events </a:t>
            </a:r>
          </a:p>
          <a:p>
            <a:pPr marL="342900" indent="-342900" algn="l">
              <a:lnSpc>
                <a:spcPct val="80000"/>
              </a:lnSpc>
              <a:buFont typeface="Wingdings" panose="05000000000000000000" pitchFamily="2" charset="2"/>
              <a:buChar char="§"/>
              <a:defRPr/>
            </a:pPr>
            <a:endParaRPr lang="en-US" altLang="zh-TW" dirty="0">
              <a:solidFill>
                <a:srgbClr val="FF0000"/>
              </a:solidFill>
              <a:latin typeface="+mj-lt"/>
              <a:cs typeface="Times New Roman" panose="02020603050405020304" pitchFamily="18" charset="0"/>
            </a:endParaRPr>
          </a:p>
          <a:p>
            <a:pPr marL="342900" indent="-342900" algn="l">
              <a:lnSpc>
                <a:spcPct val="80000"/>
              </a:lnSpc>
              <a:buFont typeface="Wingdings" panose="05000000000000000000" pitchFamily="2" charset="2"/>
              <a:buChar char="§"/>
              <a:defRPr/>
            </a:pPr>
            <a:r>
              <a:rPr lang="en-US" altLang="zh-TW" dirty="0">
                <a:latin typeface="+mj-lt"/>
                <a:cs typeface="Times New Roman" panose="02020603050405020304" pitchFamily="18" charset="0"/>
              </a:rPr>
              <a:t>This common portion is then grouped and extracted to form an inclusion use case for sharing among two or more use cases </a:t>
            </a:r>
          </a:p>
          <a:p>
            <a:pPr marL="342900" indent="-342900" algn="l">
              <a:lnSpc>
                <a:spcPct val="80000"/>
              </a:lnSpc>
              <a:buFont typeface="Wingdings" panose="05000000000000000000" pitchFamily="2" charset="2"/>
              <a:buChar char="§"/>
              <a:defRPr/>
            </a:pPr>
            <a:endParaRPr lang="en-US" altLang="zh-TW" dirty="0">
              <a:latin typeface="+mj-lt"/>
              <a:cs typeface="Times New Roman" panose="02020603050405020304" pitchFamily="18" charset="0"/>
            </a:endParaRPr>
          </a:p>
          <a:p>
            <a:pPr marL="342900" indent="-342900" algn="l">
              <a:lnSpc>
                <a:spcPct val="80000"/>
              </a:lnSpc>
              <a:buFont typeface="Wingdings" panose="05000000000000000000" pitchFamily="2" charset="2"/>
              <a:buChar char="§"/>
              <a:defRPr/>
            </a:pPr>
            <a:r>
              <a:rPr lang="en-US" altLang="zh-TW" dirty="0">
                <a:latin typeface="+mj-lt"/>
                <a:cs typeface="Times New Roman" panose="02020603050405020304" pitchFamily="18" charset="0"/>
              </a:rPr>
              <a:t>Most use cases in the ATM system example, such as Withdraw Money, Deposit Money or Check Balance</a:t>
            </a:r>
            <a:r>
              <a:rPr lang="en-US" altLang="zh-TW" dirty="0">
                <a:solidFill>
                  <a:srgbClr val="FF0000"/>
                </a:solidFill>
                <a:latin typeface="+mj-lt"/>
                <a:cs typeface="Times New Roman" panose="02020603050405020304" pitchFamily="18" charset="0"/>
              </a:rPr>
              <a:t>, share the inclusion use-case Login Account </a:t>
            </a:r>
            <a:endParaRPr lang="en-US" altLang="zh-CN" dirty="0">
              <a:solidFill>
                <a:srgbClr val="FF0000"/>
              </a:solidFill>
              <a:latin typeface="+mj-lt"/>
              <a:cs typeface="Times New Roman" panose="02020603050405020304" pitchFamily="18" charset="0"/>
            </a:endParaRPr>
          </a:p>
          <a:p>
            <a:pPr>
              <a:defRPr/>
            </a:pPr>
            <a:endParaRPr lang="en-US" altLang="en-US" dirty="0">
              <a:latin typeface="+mj-lt"/>
              <a:cs typeface="Times New Roman" panose="02020603050405020304" pitchFamily="18" charset="0"/>
            </a:endParaRPr>
          </a:p>
        </p:txBody>
      </p:sp>
    </p:spTree>
  </p:cSld>
  <p:clrMapOvr>
    <a:masterClrMapping/>
  </p:clrMapOvr>
  <p:transition advTm="81566"/>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parul\Desktop\Digital Learning Content.png">
            <a:extLst>
              <a:ext uri="{FF2B5EF4-FFF2-40B4-BE49-F238E27FC236}">
                <a16:creationId xmlns:a16="http://schemas.microsoft.com/office/drawing/2014/main" id="{4782C39A-BFD2-4CE3-A273-05A2DADAFADE}"/>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963" name="Picture 6" descr="C:\Users\parul\Desktop\Untitled-1.png">
            <a:extLst>
              <a:ext uri="{FF2B5EF4-FFF2-40B4-BE49-F238E27FC236}">
                <a16:creationId xmlns:a16="http://schemas.microsoft.com/office/drawing/2014/main" id="{1E305AE2-2E36-4F26-BFA2-49A95A219A0A}"/>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638A80A7-51DA-4F3F-9E9A-2A795566B583}"/>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altLang="en-US" sz="3600" b="1" dirty="0">
                <a:solidFill>
                  <a:schemeClr val="bg1"/>
                </a:solidFill>
                <a:latin typeface="+mj-lt"/>
                <a:cs typeface="Times New Roman" panose="02020603050405020304" pitchFamily="18" charset="0"/>
              </a:rPr>
              <a:t>Extend</a:t>
            </a:r>
          </a:p>
        </p:txBody>
      </p:sp>
      <p:sp>
        <p:nvSpPr>
          <p:cNvPr id="40965" name="TextBox 6">
            <a:extLst>
              <a:ext uri="{FF2B5EF4-FFF2-40B4-BE49-F238E27FC236}">
                <a16:creationId xmlns:a16="http://schemas.microsoft.com/office/drawing/2014/main" id="{75A3BA77-78B0-4246-BE65-B46F424D36C4}"/>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40966" name="Rectangle 15">
            <a:extLst>
              <a:ext uri="{FF2B5EF4-FFF2-40B4-BE49-F238E27FC236}">
                <a16:creationId xmlns:a16="http://schemas.microsoft.com/office/drawing/2014/main" id="{676F69C8-8A57-4491-B5E9-3684FC041360}"/>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0967" name="Rectangle 16">
            <a:extLst>
              <a:ext uri="{FF2B5EF4-FFF2-40B4-BE49-F238E27FC236}">
                <a16:creationId xmlns:a16="http://schemas.microsoft.com/office/drawing/2014/main" id="{9565C355-C4F2-4EB2-8DCD-963C4ADEFB25}"/>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40968" name="Audio 1">
            <a:hlinkClick r:id="" action="ppaction://media"/>
            <a:extLst>
              <a:ext uri="{FF2B5EF4-FFF2-40B4-BE49-F238E27FC236}">
                <a16:creationId xmlns:a16="http://schemas.microsoft.com/office/drawing/2014/main" id="{ADC15A9D-18DF-438A-A805-BF8BF24ABA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Rectangle 3">
            <a:extLst>
              <a:ext uri="{FF2B5EF4-FFF2-40B4-BE49-F238E27FC236}">
                <a16:creationId xmlns:a16="http://schemas.microsoft.com/office/drawing/2014/main" id="{B2D8D3B6-B2FB-4889-A128-3A1C6BE62990}"/>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The base use case implicitly incorporates the behavior of another use case at certain points called extension points.</a:t>
            </a: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The base use case may stand alone, but under certain conditions its behavior may be extended by the behavior of another use case.</a:t>
            </a:r>
          </a:p>
        </p:txBody>
      </p:sp>
      <p:grpSp>
        <p:nvGrpSpPr>
          <p:cNvPr id="40970" name="Group 9">
            <a:extLst>
              <a:ext uri="{FF2B5EF4-FFF2-40B4-BE49-F238E27FC236}">
                <a16:creationId xmlns:a16="http://schemas.microsoft.com/office/drawing/2014/main" id="{FA125492-26F5-4113-BB4A-466A48DDEDBB}"/>
              </a:ext>
            </a:extLst>
          </p:cNvPr>
          <p:cNvGrpSpPr>
            <a:grpSpLocks/>
          </p:cNvGrpSpPr>
          <p:nvPr/>
        </p:nvGrpSpPr>
        <p:grpSpPr bwMode="auto">
          <a:xfrm>
            <a:off x="2476500" y="4473575"/>
            <a:ext cx="4191000" cy="685800"/>
            <a:chOff x="1440" y="1152"/>
            <a:chExt cx="2640" cy="432"/>
          </a:xfrm>
        </p:grpSpPr>
        <p:grpSp>
          <p:nvGrpSpPr>
            <p:cNvPr id="40971" name="Group 10">
              <a:extLst>
                <a:ext uri="{FF2B5EF4-FFF2-40B4-BE49-F238E27FC236}">
                  <a16:creationId xmlns:a16="http://schemas.microsoft.com/office/drawing/2014/main" id="{96502458-9561-4DC6-B688-96C79122F360}"/>
                </a:ext>
              </a:extLst>
            </p:cNvPr>
            <p:cNvGrpSpPr>
              <a:grpSpLocks/>
            </p:cNvGrpSpPr>
            <p:nvPr/>
          </p:nvGrpSpPr>
          <p:grpSpPr bwMode="auto">
            <a:xfrm>
              <a:off x="1440" y="1152"/>
              <a:ext cx="576" cy="432"/>
              <a:chOff x="4176" y="720"/>
              <a:chExt cx="576" cy="432"/>
            </a:xfrm>
          </p:grpSpPr>
          <p:sp>
            <p:nvSpPr>
              <p:cNvPr id="40977" name="Oval 17">
                <a:extLst>
                  <a:ext uri="{FF2B5EF4-FFF2-40B4-BE49-F238E27FC236}">
                    <a16:creationId xmlns:a16="http://schemas.microsoft.com/office/drawing/2014/main" id="{81644243-CAFF-4536-B902-355FDB65011A}"/>
                  </a:ext>
                </a:extLst>
              </p:cNvPr>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0978" name="Text Box 6">
                <a:extLst>
                  <a:ext uri="{FF2B5EF4-FFF2-40B4-BE49-F238E27FC236}">
                    <a16:creationId xmlns:a16="http://schemas.microsoft.com/office/drawing/2014/main" id="{63644393-CECA-465B-8EF3-E978479AEA0A}"/>
                  </a:ext>
                </a:extLst>
              </p:cNvPr>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2000">
                    <a:latin typeface="Times New Roman" panose="02020603050405020304" pitchFamily="18" charset="0"/>
                  </a:rPr>
                  <a:t>base</a:t>
                </a:r>
                <a:endParaRPr lang="en-US" altLang="en-US" sz="2400">
                  <a:latin typeface="Times New Roman" panose="02020603050405020304" pitchFamily="18" charset="0"/>
                </a:endParaRPr>
              </a:p>
            </p:txBody>
          </p:sp>
        </p:grpSp>
        <p:grpSp>
          <p:nvGrpSpPr>
            <p:cNvPr id="40972" name="Group 11">
              <a:extLst>
                <a:ext uri="{FF2B5EF4-FFF2-40B4-BE49-F238E27FC236}">
                  <a16:creationId xmlns:a16="http://schemas.microsoft.com/office/drawing/2014/main" id="{33081D1D-11BD-4675-9DC3-305975C180E3}"/>
                </a:ext>
              </a:extLst>
            </p:cNvPr>
            <p:cNvGrpSpPr>
              <a:grpSpLocks/>
            </p:cNvGrpSpPr>
            <p:nvPr/>
          </p:nvGrpSpPr>
          <p:grpSpPr bwMode="auto">
            <a:xfrm>
              <a:off x="3264" y="1152"/>
              <a:ext cx="816" cy="432"/>
              <a:chOff x="4176" y="720"/>
              <a:chExt cx="576" cy="432"/>
            </a:xfrm>
          </p:grpSpPr>
          <p:sp>
            <p:nvSpPr>
              <p:cNvPr id="40975" name="Oval 15">
                <a:extLst>
                  <a:ext uri="{FF2B5EF4-FFF2-40B4-BE49-F238E27FC236}">
                    <a16:creationId xmlns:a16="http://schemas.microsoft.com/office/drawing/2014/main" id="{67E69948-4A4F-40CE-97DF-DBE6B940851A}"/>
                  </a:ext>
                </a:extLst>
              </p:cNvPr>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0976" name="Text Box 9">
                <a:extLst>
                  <a:ext uri="{FF2B5EF4-FFF2-40B4-BE49-F238E27FC236}">
                    <a16:creationId xmlns:a16="http://schemas.microsoft.com/office/drawing/2014/main" id="{FED6EE94-6932-49B0-897C-7A7032882376}"/>
                  </a:ext>
                </a:extLst>
              </p:cNvPr>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2000">
                    <a:latin typeface="Times New Roman" panose="02020603050405020304" pitchFamily="18" charset="0"/>
                  </a:rPr>
                  <a:t>extending</a:t>
                </a:r>
                <a:endParaRPr lang="en-US" altLang="en-US" sz="2400">
                  <a:latin typeface="Times New Roman" panose="02020603050405020304" pitchFamily="18" charset="0"/>
                </a:endParaRPr>
              </a:p>
            </p:txBody>
          </p:sp>
        </p:grpSp>
        <p:sp>
          <p:nvSpPr>
            <p:cNvPr id="40973" name="Line 10">
              <a:extLst>
                <a:ext uri="{FF2B5EF4-FFF2-40B4-BE49-F238E27FC236}">
                  <a16:creationId xmlns:a16="http://schemas.microsoft.com/office/drawing/2014/main" id="{C44BC681-74A8-434A-B91B-5FE55747560F}"/>
                </a:ext>
              </a:extLst>
            </p:cNvPr>
            <p:cNvSpPr>
              <a:spLocks noChangeShapeType="1"/>
            </p:cNvSpPr>
            <p:nvPr/>
          </p:nvSpPr>
          <p:spPr bwMode="auto">
            <a:xfrm>
              <a:off x="2016" y="1392"/>
              <a:ext cx="1248" cy="0"/>
            </a:xfrm>
            <a:prstGeom prst="line">
              <a:avLst/>
            </a:prstGeom>
            <a:noFill/>
            <a:ln w="9525">
              <a:solidFill>
                <a:schemeClr val="tx1"/>
              </a:solidFill>
              <a:prstDash val="dash"/>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4" name="Text Box 11">
              <a:extLst>
                <a:ext uri="{FF2B5EF4-FFF2-40B4-BE49-F238E27FC236}">
                  <a16:creationId xmlns:a16="http://schemas.microsoft.com/office/drawing/2014/main" id="{EBEDD024-A07C-4214-AECF-F9C55C2DA440}"/>
                </a:ext>
              </a:extLst>
            </p:cNvPr>
            <p:cNvSpPr txBox="1">
              <a:spLocks noChangeArrowheads="1"/>
            </p:cNvSpPr>
            <p:nvPr/>
          </p:nvSpPr>
          <p:spPr bwMode="auto">
            <a:xfrm>
              <a:off x="2160" y="1200"/>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n-US" altLang="en-US" sz="1800">
                  <a:latin typeface="Times New Roman" panose="02020603050405020304" pitchFamily="18" charset="0"/>
                </a:rPr>
                <a:t>&lt;&lt;extend&gt;&gt;</a:t>
              </a:r>
            </a:p>
          </p:txBody>
        </p:sp>
      </p:grpSp>
    </p:spTree>
  </p:cSld>
  <p:clrMapOvr>
    <a:masterClrMapping/>
  </p:clrMapOvr>
  <p:transition advTm="81566"/>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Users\parul\Desktop\Digital Learning Content.png">
            <a:extLst>
              <a:ext uri="{FF2B5EF4-FFF2-40B4-BE49-F238E27FC236}">
                <a16:creationId xmlns:a16="http://schemas.microsoft.com/office/drawing/2014/main" id="{88A01F67-A311-4FEF-A6CC-777183CC590D}"/>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987" name="Picture 6" descr="C:\Users\parul\Desktop\Untitled-1.png">
            <a:extLst>
              <a:ext uri="{FF2B5EF4-FFF2-40B4-BE49-F238E27FC236}">
                <a16:creationId xmlns:a16="http://schemas.microsoft.com/office/drawing/2014/main" id="{B207A5D6-3F6F-4191-91F1-E91B270597B2}"/>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23674642-F00A-4ABA-A79B-61E81DD372E8}"/>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altLang="zh-TW" sz="3600" b="1" dirty="0">
                <a:solidFill>
                  <a:schemeClr val="bg1"/>
                </a:solidFill>
                <a:latin typeface="+mj-lt"/>
                <a:cs typeface="Times New Roman" panose="02020603050405020304" pitchFamily="18" charset="0"/>
              </a:rPr>
              <a:t>The &lt;&lt;extend&gt;&gt; Relationship</a:t>
            </a:r>
            <a:endParaRPr lang="en-US" altLang="en-US" sz="3600" b="1" dirty="0">
              <a:solidFill>
                <a:schemeClr val="bg1"/>
              </a:solidFill>
              <a:latin typeface="+mj-lt"/>
              <a:cs typeface="Times New Roman" panose="02020603050405020304" pitchFamily="18" charset="0"/>
            </a:endParaRPr>
          </a:p>
        </p:txBody>
      </p:sp>
      <p:sp>
        <p:nvSpPr>
          <p:cNvPr id="41989" name="TextBox 6">
            <a:extLst>
              <a:ext uri="{FF2B5EF4-FFF2-40B4-BE49-F238E27FC236}">
                <a16:creationId xmlns:a16="http://schemas.microsoft.com/office/drawing/2014/main" id="{B3C5FC46-DBB4-4BB6-BF4B-93D4A6E44A82}"/>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41990" name="Rectangle 15">
            <a:extLst>
              <a:ext uri="{FF2B5EF4-FFF2-40B4-BE49-F238E27FC236}">
                <a16:creationId xmlns:a16="http://schemas.microsoft.com/office/drawing/2014/main" id="{C400C072-5605-47F7-9D9C-E46639DD0C71}"/>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1991" name="Rectangle 16">
            <a:extLst>
              <a:ext uri="{FF2B5EF4-FFF2-40B4-BE49-F238E27FC236}">
                <a16:creationId xmlns:a16="http://schemas.microsoft.com/office/drawing/2014/main" id="{12A88714-85CF-42CE-923C-23D2952E8ACA}"/>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41992" name="Audio 1">
            <a:hlinkClick r:id="" action="ppaction://media"/>
            <a:extLst>
              <a:ext uri="{FF2B5EF4-FFF2-40B4-BE49-F238E27FC236}">
                <a16:creationId xmlns:a16="http://schemas.microsoft.com/office/drawing/2014/main" id="{0E132500-DA31-42AE-84D8-6BF4134435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Rectangle 3">
            <a:extLst>
              <a:ext uri="{FF2B5EF4-FFF2-40B4-BE49-F238E27FC236}">
                <a16:creationId xmlns:a16="http://schemas.microsoft.com/office/drawing/2014/main" id="{FEEB641B-9136-4009-94EF-0F5E3AC4D163}"/>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In UML modeling, you can use an extend relationship to specify that one use case (extension) extends the behavior of another use case (base)</a:t>
            </a:r>
          </a:p>
          <a:p>
            <a:pPr eaLnBrk="1" hangingPunct="1">
              <a:lnSpc>
                <a:spcPct val="80000"/>
              </a:lnSpc>
              <a:spcBef>
                <a:spcPts val="1000"/>
              </a:spcBef>
              <a:buFont typeface="Wingdings" panose="05000000000000000000" pitchFamily="2" charset="2"/>
              <a:buChar char="§"/>
            </a:pPr>
            <a:endParaRPr lang="en-US" altLang="en-US" sz="2400">
              <a:cs typeface="Times New Roman" panose="02020603050405020304" pitchFamily="18" charset="0"/>
            </a:endParaRP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This type of relationship reveals details about a system or application that are typically hidden in a use case</a:t>
            </a:r>
          </a:p>
        </p:txBody>
      </p:sp>
    </p:spTree>
  </p:cSld>
  <p:clrMapOvr>
    <a:masterClrMapping/>
  </p:clrMapOvr>
  <p:transition advTm="81566"/>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a:extLst>
              <a:ext uri="{FF2B5EF4-FFF2-40B4-BE49-F238E27FC236}">
                <a16:creationId xmlns:a16="http://schemas.microsoft.com/office/drawing/2014/main" id="{624E9555-04F8-4860-AEF3-A8B981774F26}"/>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3" name="Picture 6" descr="C:\Users\parul\Desktop\Untitled-1.png">
            <a:extLst>
              <a:ext uri="{FF2B5EF4-FFF2-40B4-BE49-F238E27FC236}">
                <a16:creationId xmlns:a16="http://schemas.microsoft.com/office/drawing/2014/main" id="{5DAFE451-0F88-40BC-B163-83FB839E59CF}"/>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D5764089-E960-4ACF-8E5C-5AB4207103AF}"/>
              </a:ext>
            </a:extLst>
          </p:cNvPr>
          <p:cNvSpPr>
            <a:spLocks noChangeArrowheads="1"/>
          </p:cNvSpPr>
          <p:nvPr>
            <p:custDataLst>
              <p:tags r:id="rId3"/>
            </p:custDataLst>
          </p:nvPr>
        </p:nvSpPr>
        <p:spPr bwMode="auto">
          <a:xfrm>
            <a:off x="-53975" y="16033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sz="3600" b="1">
                <a:solidFill>
                  <a:schemeClr val="bg1"/>
                </a:solidFill>
                <a:latin typeface="+mj-lt"/>
                <a:cs typeface="Times New Roman" pitchFamily="18" charset="0"/>
              </a:rPr>
              <a:t>Interaction Models</a:t>
            </a:r>
            <a:endParaRPr lang="en-US" altLang="en-US" sz="3600" b="1" dirty="0">
              <a:solidFill>
                <a:schemeClr val="bg1"/>
              </a:solidFill>
              <a:latin typeface="+mj-lt"/>
            </a:endParaRPr>
          </a:p>
        </p:txBody>
      </p:sp>
      <p:sp>
        <p:nvSpPr>
          <p:cNvPr id="2" name="TextBox 6">
            <a:extLst>
              <a:ext uri="{FF2B5EF4-FFF2-40B4-BE49-F238E27FC236}">
                <a16:creationId xmlns:a16="http://schemas.microsoft.com/office/drawing/2014/main" id="{F9CC17E5-B539-4F23-8975-62E72EE0531C}"/>
              </a:ext>
            </a:extLst>
          </p:cNvPr>
          <p:cNvSpPr>
            <a:spLocks noChangeArrowheads="1"/>
          </p:cNvSpPr>
          <p:nvPr>
            <p:custDataLst>
              <p:tags r:id="rId4"/>
            </p:custDataLst>
          </p:nvPr>
        </p:nvSpPr>
        <p:spPr bwMode="auto">
          <a:xfrm>
            <a:off x="190500" y="1687513"/>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defRPr/>
            </a:pPr>
            <a:endParaRPr lang="en-IN" altLang="en-US" sz="3000" b="1">
              <a:solidFill>
                <a:schemeClr val="bg1"/>
              </a:solidFill>
              <a:latin typeface="+mj-lt"/>
              <a:cs typeface="Times New Roman" panose="02020603050405020304" pitchFamily="18" charset="0"/>
            </a:endParaRPr>
          </a:p>
        </p:txBody>
      </p:sp>
      <p:sp>
        <p:nvSpPr>
          <p:cNvPr id="15366" name="Rectangle 15">
            <a:extLst>
              <a:ext uri="{FF2B5EF4-FFF2-40B4-BE49-F238E27FC236}">
                <a16:creationId xmlns:a16="http://schemas.microsoft.com/office/drawing/2014/main" id="{1FE5E040-CC26-47E4-B2A4-2DAD05784224}"/>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1800">
              <a:latin typeface="+mj-lt"/>
            </a:endParaRPr>
          </a:p>
        </p:txBody>
      </p:sp>
      <p:sp>
        <p:nvSpPr>
          <p:cNvPr id="15367" name="Rectangle 16">
            <a:extLst>
              <a:ext uri="{FF2B5EF4-FFF2-40B4-BE49-F238E27FC236}">
                <a16:creationId xmlns:a16="http://schemas.microsoft.com/office/drawing/2014/main" id="{C9659547-C891-49C3-B466-0A3233BA8F19}"/>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1800">
              <a:latin typeface="+mj-lt"/>
            </a:endParaRPr>
          </a:p>
        </p:txBody>
      </p:sp>
      <p:pic>
        <p:nvPicPr>
          <p:cNvPr id="15368" name="Audio 1">
            <a:hlinkClick r:id="" action="ppaction://media"/>
            <a:extLst>
              <a:ext uri="{FF2B5EF4-FFF2-40B4-BE49-F238E27FC236}">
                <a16:creationId xmlns:a16="http://schemas.microsoft.com/office/drawing/2014/main" id="{91B14122-91B8-4596-BF84-7A917951EA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F0FBD50F-1AA9-4181-BBF8-F7974333B2F4}"/>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dirty="0">
                <a:solidFill>
                  <a:srgbClr val="FF0000"/>
                </a:solidFill>
                <a:latin typeface="+mj-lt"/>
                <a:cs typeface="Times New Roman" pitchFamily="18" charset="0"/>
              </a:rPr>
              <a:t>Use case</a:t>
            </a:r>
            <a:r>
              <a:rPr lang="en-US" dirty="0">
                <a:latin typeface="+mj-lt"/>
                <a:cs typeface="Times New Roman" pitchFamily="18" charset="0"/>
              </a:rPr>
              <a:t>: focuses on functionality of a system- </a:t>
            </a:r>
            <a:r>
              <a:rPr lang="en-US" dirty="0" err="1">
                <a:latin typeface="+mj-lt"/>
                <a:cs typeface="Times New Roman" pitchFamily="18" charset="0"/>
              </a:rPr>
              <a:t>i.e</a:t>
            </a:r>
            <a:r>
              <a:rPr lang="en-US" dirty="0">
                <a:latin typeface="+mj-lt"/>
                <a:cs typeface="Times New Roman" pitchFamily="18" charset="0"/>
              </a:rPr>
              <a:t>, what a system does for users</a:t>
            </a:r>
          </a:p>
          <a:p>
            <a:pPr algn="l" fontAlgn="auto">
              <a:spcAft>
                <a:spcPts val="0"/>
              </a:spcAft>
              <a:defRPr/>
            </a:pPr>
            <a:endParaRPr lang="en-US" dirty="0">
              <a:latin typeface="+mj-lt"/>
              <a:cs typeface="Times New Roman" pitchFamily="18" charset="0"/>
            </a:endParaRPr>
          </a:p>
          <a:p>
            <a:pPr algn="l" fontAlgn="auto">
              <a:spcAft>
                <a:spcPts val="0"/>
              </a:spcAft>
              <a:defRPr/>
            </a:pPr>
            <a:r>
              <a:rPr lang="en-US" dirty="0">
                <a:solidFill>
                  <a:srgbClr val="FF0000"/>
                </a:solidFill>
                <a:latin typeface="+mj-lt"/>
                <a:cs typeface="Times New Roman" pitchFamily="18" charset="0"/>
              </a:rPr>
              <a:t>Sequence diagrams</a:t>
            </a:r>
            <a:r>
              <a:rPr lang="en-US" dirty="0">
                <a:latin typeface="+mj-lt"/>
                <a:cs typeface="Times New Roman" pitchFamily="18" charset="0"/>
              </a:rPr>
              <a:t>: shows the object that interact and the time sequence of their interactions</a:t>
            </a:r>
          </a:p>
          <a:p>
            <a:pPr algn="l" fontAlgn="auto">
              <a:spcAft>
                <a:spcPts val="0"/>
              </a:spcAft>
              <a:defRPr/>
            </a:pPr>
            <a:endParaRPr lang="en-US" dirty="0">
              <a:latin typeface="+mj-lt"/>
              <a:cs typeface="Times New Roman" pitchFamily="18" charset="0"/>
            </a:endParaRPr>
          </a:p>
          <a:p>
            <a:pPr algn="l" fontAlgn="auto">
              <a:spcAft>
                <a:spcPts val="0"/>
              </a:spcAft>
              <a:defRPr/>
            </a:pPr>
            <a:r>
              <a:rPr lang="en-US" dirty="0">
                <a:solidFill>
                  <a:srgbClr val="FF0000"/>
                </a:solidFill>
                <a:latin typeface="+mj-lt"/>
                <a:cs typeface="Times New Roman" pitchFamily="18" charset="0"/>
              </a:rPr>
              <a:t>Activity diagrams</a:t>
            </a:r>
            <a:r>
              <a:rPr lang="en-US" dirty="0">
                <a:latin typeface="+mj-lt"/>
                <a:cs typeface="Times New Roman" pitchFamily="18" charset="0"/>
              </a:rPr>
              <a:t>: elaborates important processing steps</a:t>
            </a:r>
          </a:p>
          <a:p>
            <a:pPr algn="l">
              <a:defRPr/>
            </a:pPr>
            <a:endParaRPr lang="en-US" sz="2800" dirty="0">
              <a:latin typeface="+mj-lt"/>
              <a:cs typeface="Times New Roman" pitchFamily="18" charset="0"/>
            </a:endParaRPr>
          </a:p>
        </p:txBody>
      </p:sp>
    </p:spTree>
  </p:cSld>
  <p:clrMapOvr>
    <a:masterClrMapping/>
  </p:clrMapOvr>
  <p:transition advTm="81566"/>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parul\Desktop\Digital Learning Content.png">
            <a:extLst>
              <a:ext uri="{FF2B5EF4-FFF2-40B4-BE49-F238E27FC236}">
                <a16:creationId xmlns:a16="http://schemas.microsoft.com/office/drawing/2014/main" id="{1217A462-1DA0-4703-BA4C-522E329AE3B7}"/>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3011" name="Picture 6" descr="C:\Users\parul\Desktop\Untitled-1.png">
            <a:extLst>
              <a:ext uri="{FF2B5EF4-FFF2-40B4-BE49-F238E27FC236}">
                <a16:creationId xmlns:a16="http://schemas.microsoft.com/office/drawing/2014/main" id="{2FA4A78F-A0F6-4D6D-9FDF-CF373796BEBB}"/>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E27E83C5-B802-4FF3-BD50-EBCCE3DB7199}"/>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altLang="zh-TW" sz="3600" b="1" dirty="0">
                <a:solidFill>
                  <a:schemeClr val="bg1"/>
                </a:solidFill>
                <a:latin typeface="+mj-lt"/>
                <a:cs typeface="Times New Roman" panose="02020603050405020304" pitchFamily="18" charset="0"/>
              </a:rPr>
              <a:t>The &lt;&lt;extend&gt;&gt; Relationship</a:t>
            </a:r>
            <a:endParaRPr lang="en-US" altLang="en-US" sz="3600" b="1" dirty="0">
              <a:solidFill>
                <a:schemeClr val="bg1"/>
              </a:solidFill>
              <a:latin typeface="+mj-lt"/>
              <a:cs typeface="Times New Roman" panose="02020603050405020304" pitchFamily="18" charset="0"/>
            </a:endParaRPr>
          </a:p>
        </p:txBody>
      </p:sp>
      <p:sp>
        <p:nvSpPr>
          <p:cNvPr id="43013" name="TextBox 6">
            <a:extLst>
              <a:ext uri="{FF2B5EF4-FFF2-40B4-BE49-F238E27FC236}">
                <a16:creationId xmlns:a16="http://schemas.microsoft.com/office/drawing/2014/main" id="{F7491EEC-EE80-4589-B117-4BE7A2763F7C}"/>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43014" name="Rectangle 15">
            <a:extLst>
              <a:ext uri="{FF2B5EF4-FFF2-40B4-BE49-F238E27FC236}">
                <a16:creationId xmlns:a16="http://schemas.microsoft.com/office/drawing/2014/main" id="{711DCDFE-40FC-4AA6-97C2-53A4B7B012FF}"/>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3015" name="Rectangle 16">
            <a:extLst>
              <a:ext uri="{FF2B5EF4-FFF2-40B4-BE49-F238E27FC236}">
                <a16:creationId xmlns:a16="http://schemas.microsoft.com/office/drawing/2014/main" id="{F902C74E-42A7-4AD4-8B87-B66E60D547C1}"/>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43016" name="Audio 1">
            <a:hlinkClick r:id="" action="ppaction://media"/>
            <a:extLst>
              <a:ext uri="{FF2B5EF4-FFF2-40B4-BE49-F238E27FC236}">
                <a16:creationId xmlns:a16="http://schemas.microsoft.com/office/drawing/2014/main" id="{3E526723-7EFF-433C-A55F-590D4E37F7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Rectangle 3">
            <a:extLst>
              <a:ext uri="{FF2B5EF4-FFF2-40B4-BE49-F238E27FC236}">
                <a16:creationId xmlns:a16="http://schemas.microsoft.com/office/drawing/2014/main" id="{FC887684-76D2-4C51-A85C-81EA6D1D9376}"/>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80000"/>
              </a:lnSpc>
              <a:spcBef>
                <a:spcPts val="1000"/>
              </a:spcBef>
              <a:buFont typeface="Wingdings" panose="05000000000000000000" pitchFamily="2" charset="2"/>
              <a:buChar char="§"/>
            </a:pPr>
            <a:endParaRPr lang="en-US" altLang="en-US" sz="2400">
              <a:cs typeface="Times New Roman" panose="02020603050405020304" pitchFamily="18" charset="0"/>
            </a:endParaRPr>
          </a:p>
        </p:txBody>
      </p:sp>
      <p:pic>
        <p:nvPicPr>
          <p:cNvPr id="43018" name="Picture 2">
            <a:extLst>
              <a:ext uri="{FF2B5EF4-FFF2-40B4-BE49-F238E27FC236}">
                <a16:creationId xmlns:a16="http://schemas.microsoft.com/office/drawing/2014/main" id="{30880F00-5391-40E8-9DED-CCC9BF68324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6563" y="2824163"/>
            <a:ext cx="562292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Users\parul\Desktop\Digital Learning Content.png">
            <a:extLst>
              <a:ext uri="{FF2B5EF4-FFF2-40B4-BE49-F238E27FC236}">
                <a16:creationId xmlns:a16="http://schemas.microsoft.com/office/drawing/2014/main" id="{8153BB71-DC41-4879-AF1F-EADD8679F340}"/>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4035" name="Picture 6" descr="C:\Users\parul\Desktop\Untitled-1.png">
            <a:extLst>
              <a:ext uri="{FF2B5EF4-FFF2-40B4-BE49-F238E27FC236}">
                <a16:creationId xmlns:a16="http://schemas.microsoft.com/office/drawing/2014/main" id="{F027FE79-DE9E-452C-A2EF-2ABE01FB4BCC}"/>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2571750"/>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4036" name="Rectangle 5">
            <a:extLst>
              <a:ext uri="{FF2B5EF4-FFF2-40B4-BE49-F238E27FC236}">
                <a16:creationId xmlns:a16="http://schemas.microsoft.com/office/drawing/2014/main" id="{4827BE62-3FDB-45CE-B97B-FBB6B1AF550A}"/>
              </a:ext>
            </a:extLst>
          </p:cNvPr>
          <p:cNvSpPr>
            <a:spLocks noChangeArrowheads="1"/>
          </p:cNvSpPr>
          <p:nvPr>
            <p:custDataLst>
              <p:tags r:id="rId3"/>
            </p:custDataLst>
          </p:nvPr>
        </p:nvSpPr>
        <p:spPr bwMode="auto">
          <a:xfrm>
            <a:off x="0" y="3714750"/>
            <a:ext cx="9144000" cy="714375"/>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4037" name="TextBox 4">
            <a:extLst>
              <a:ext uri="{FF2B5EF4-FFF2-40B4-BE49-F238E27FC236}">
                <a16:creationId xmlns:a16="http://schemas.microsoft.com/office/drawing/2014/main" id="{D0870478-9239-4E31-907F-F81D07096BD9}"/>
              </a:ext>
            </a:extLst>
          </p:cNvPr>
          <p:cNvSpPr>
            <a:spLocks noChangeArrowheads="1"/>
          </p:cNvSpPr>
          <p:nvPr>
            <p:custDataLst>
              <p:tags r:id="rId4"/>
            </p:custDataLst>
          </p:nvPr>
        </p:nvSpPr>
        <p:spPr bwMode="auto">
          <a:xfrm>
            <a:off x="857250" y="3756025"/>
            <a:ext cx="74295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a:solidFill>
                  <a:schemeClr val="bg1"/>
                </a:solidFill>
                <a:cs typeface="Times New Roman" panose="02020603050405020304" pitchFamily="18" charset="0"/>
              </a:rPr>
              <a:t>Sequence Models</a:t>
            </a:r>
          </a:p>
        </p:txBody>
      </p:sp>
      <p:sp>
        <p:nvSpPr>
          <p:cNvPr id="44038" name="TextBox 6">
            <a:extLst>
              <a:ext uri="{FF2B5EF4-FFF2-40B4-BE49-F238E27FC236}">
                <a16:creationId xmlns:a16="http://schemas.microsoft.com/office/drawing/2014/main" id="{69214298-761B-4EE6-81A7-171E572AFE89}"/>
              </a:ext>
            </a:extLst>
          </p:cNvPr>
          <p:cNvSpPr>
            <a:spLocks noChangeArrowheads="1"/>
          </p:cNvSpPr>
          <p:nvPr>
            <p:custDataLst>
              <p:tags r:id="rId5"/>
            </p:custDataLst>
          </p:nvPr>
        </p:nvSpPr>
        <p:spPr bwMode="auto">
          <a:xfrm>
            <a:off x="1714500" y="3071813"/>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IN" altLang="en-US" sz="3500" b="1">
              <a:cs typeface="Times New Roman" panose="02020603050405020304" pitchFamily="18" charset="0"/>
            </a:endParaRPr>
          </a:p>
        </p:txBody>
      </p:sp>
      <p:pic>
        <p:nvPicPr>
          <p:cNvPr id="44039" name="Audio 1">
            <a:hlinkClick r:id="" action="ppaction://media"/>
            <a:extLst>
              <a:ext uri="{FF2B5EF4-FFF2-40B4-BE49-F238E27FC236}">
                <a16:creationId xmlns:a16="http://schemas.microsoft.com/office/drawing/2014/main" id="{114A1965-E448-4D03-BC6B-94CF0348EE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1556"/>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Users\parul\Desktop\Digital Learning Content.png">
            <a:extLst>
              <a:ext uri="{FF2B5EF4-FFF2-40B4-BE49-F238E27FC236}">
                <a16:creationId xmlns:a16="http://schemas.microsoft.com/office/drawing/2014/main" id="{706BE9A3-B835-4E40-A503-08D7FF071EB1}"/>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5059" name="Picture 6" descr="C:\Users\parul\Desktop\Untitled-1.png">
            <a:extLst>
              <a:ext uri="{FF2B5EF4-FFF2-40B4-BE49-F238E27FC236}">
                <a16:creationId xmlns:a16="http://schemas.microsoft.com/office/drawing/2014/main" id="{77960113-FFDF-4261-8753-88FA4E801E24}"/>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4FC856A6-AE6F-4CA1-A269-B16B5F707EEF}"/>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Sequence Diagrams</a:t>
            </a:r>
            <a:endParaRPr lang="en-US" altLang="en-US" sz="3600" b="1" dirty="0">
              <a:solidFill>
                <a:schemeClr val="bg1"/>
              </a:solidFill>
              <a:latin typeface="+mj-lt"/>
              <a:cs typeface="Times New Roman" panose="02020603050405020304" pitchFamily="18" charset="0"/>
            </a:endParaRPr>
          </a:p>
        </p:txBody>
      </p:sp>
      <p:sp>
        <p:nvSpPr>
          <p:cNvPr id="45061" name="TextBox 6">
            <a:extLst>
              <a:ext uri="{FF2B5EF4-FFF2-40B4-BE49-F238E27FC236}">
                <a16:creationId xmlns:a16="http://schemas.microsoft.com/office/drawing/2014/main" id="{36D80395-AEC9-4F1C-9617-DEC61B738620}"/>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45062" name="Rectangle 15">
            <a:extLst>
              <a:ext uri="{FF2B5EF4-FFF2-40B4-BE49-F238E27FC236}">
                <a16:creationId xmlns:a16="http://schemas.microsoft.com/office/drawing/2014/main" id="{BA6D0673-4B57-4975-BE0B-EDE238392F5E}"/>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5063" name="Rectangle 16">
            <a:extLst>
              <a:ext uri="{FF2B5EF4-FFF2-40B4-BE49-F238E27FC236}">
                <a16:creationId xmlns:a16="http://schemas.microsoft.com/office/drawing/2014/main" id="{55AB9E2C-01C8-4FA3-8C29-B9D87C04D069}"/>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45064" name="Audio 1">
            <a:hlinkClick r:id="" action="ppaction://media"/>
            <a:extLst>
              <a:ext uri="{FF2B5EF4-FFF2-40B4-BE49-F238E27FC236}">
                <a16:creationId xmlns:a16="http://schemas.microsoft.com/office/drawing/2014/main" id="{B5915223-210A-4465-9B3A-35B2773109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Rectangle 3">
            <a:extLst>
              <a:ext uri="{FF2B5EF4-FFF2-40B4-BE49-F238E27FC236}">
                <a16:creationId xmlns:a16="http://schemas.microsoft.com/office/drawing/2014/main" id="{0E368E18-7A7E-4D10-94DD-8FCBF73DA244}"/>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Sequence diagrams, also known as event diagrams or event scenarios, illustrate how processes interact with each other by showing calls between different objects in a sequence.</a:t>
            </a:r>
            <a:br>
              <a:rPr lang="en-US" altLang="en-US" sz="2400">
                <a:cs typeface="Times New Roman" panose="02020603050405020304" pitchFamily="18" charset="0"/>
              </a:rPr>
            </a:br>
            <a:endParaRPr lang="en-US" altLang="en-US" sz="2400">
              <a:cs typeface="Times New Roman" panose="02020603050405020304" pitchFamily="18" charset="0"/>
            </a:endParaRP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   These diagrams have two dimensions: </a:t>
            </a:r>
          </a:p>
          <a:p>
            <a:pPr eaLnBrk="1" hangingPunct="1">
              <a:lnSpc>
                <a:spcPct val="80000"/>
              </a:lnSpc>
              <a:spcBef>
                <a:spcPts val="1000"/>
              </a:spcBef>
              <a:buFont typeface="Wingdings" panose="05000000000000000000" pitchFamily="2" charset="2"/>
              <a:buChar char="§"/>
            </a:pPr>
            <a:endParaRPr lang="en-US" altLang="en-US" sz="2400">
              <a:cs typeface="Times New Roman" panose="02020603050405020304" pitchFamily="18" charset="0"/>
            </a:endParaRP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The vertical lines show the sequence of messages and calls in chronological order</a:t>
            </a: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Horizontal elements show object instances where the messages are relayed.</a:t>
            </a:r>
          </a:p>
          <a:p>
            <a:pPr eaLnBrk="1" hangingPunct="1">
              <a:lnSpc>
                <a:spcPct val="80000"/>
              </a:lnSpc>
              <a:spcBef>
                <a:spcPts val="1000"/>
              </a:spcBef>
              <a:buFont typeface="Wingdings" panose="05000000000000000000" pitchFamily="2" charset="2"/>
              <a:buChar char="§"/>
            </a:pPr>
            <a:endParaRPr lang="en-US" altLang="en-US" sz="2400">
              <a:cs typeface="Times New Roman" panose="02020603050405020304" pitchFamily="18" charset="0"/>
            </a:endParaRPr>
          </a:p>
        </p:txBody>
      </p:sp>
    </p:spTree>
  </p:cSld>
  <p:clrMapOvr>
    <a:masterClrMapping/>
  </p:clrMapOvr>
  <p:transition advTm="81566"/>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Users\parul\Desktop\Digital Learning Content.png">
            <a:extLst>
              <a:ext uri="{FF2B5EF4-FFF2-40B4-BE49-F238E27FC236}">
                <a16:creationId xmlns:a16="http://schemas.microsoft.com/office/drawing/2014/main" id="{0C154CEF-3E33-466C-883D-7C6715755EC1}"/>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6083" name="Picture 6" descr="C:\Users\parul\Desktop\Untitled-1.png">
            <a:extLst>
              <a:ext uri="{FF2B5EF4-FFF2-40B4-BE49-F238E27FC236}">
                <a16:creationId xmlns:a16="http://schemas.microsoft.com/office/drawing/2014/main" id="{ECFC5B77-5405-442F-8D5E-F95D8B05BDC1}"/>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F151CE60-3906-465A-A166-6B0932A4CA47}"/>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sz="3600" dirty="0">
                <a:solidFill>
                  <a:srgbClr val="FF0000"/>
                </a:solidFill>
                <a:latin typeface="Cambria" pitchFamily="18" charset="0"/>
                <a:cs typeface="Times New Roman" pitchFamily="18" charset="0"/>
              </a:rPr>
              <a:t>Sequence Diagram</a:t>
            </a:r>
            <a:endParaRPr lang="en-US" altLang="en-US" sz="3600" b="1" dirty="0">
              <a:solidFill>
                <a:schemeClr val="bg1"/>
              </a:solidFill>
              <a:latin typeface="+mj-lt"/>
            </a:endParaRPr>
          </a:p>
        </p:txBody>
      </p:sp>
      <p:sp>
        <p:nvSpPr>
          <p:cNvPr id="46085" name="TextBox 6">
            <a:extLst>
              <a:ext uri="{FF2B5EF4-FFF2-40B4-BE49-F238E27FC236}">
                <a16:creationId xmlns:a16="http://schemas.microsoft.com/office/drawing/2014/main" id="{A67C4BB8-2665-4746-B879-AB106356016F}"/>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46086" name="Rectangle 15">
            <a:extLst>
              <a:ext uri="{FF2B5EF4-FFF2-40B4-BE49-F238E27FC236}">
                <a16:creationId xmlns:a16="http://schemas.microsoft.com/office/drawing/2014/main" id="{63CFA7C6-2557-49DC-A377-3971B043FDE9}"/>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6087" name="Rectangle 16">
            <a:extLst>
              <a:ext uri="{FF2B5EF4-FFF2-40B4-BE49-F238E27FC236}">
                <a16:creationId xmlns:a16="http://schemas.microsoft.com/office/drawing/2014/main" id="{E70198B6-716D-442A-BA56-FBA70A7DB996}"/>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46088" name="Audio 1">
            <a:hlinkClick r:id="" action="ppaction://media"/>
            <a:extLst>
              <a:ext uri="{FF2B5EF4-FFF2-40B4-BE49-F238E27FC236}">
                <a16:creationId xmlns:a16="http://schemas.microsoft.com/office/drawing/2014/main" id="{B1101B31-27C8-4E11-8CF9-F999088C32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CDD7A020-B9AC-464E-8986-63FCE05775E9}"/>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endParaRPr lang="en-US" sz="2800" dirty="0">
              <a:latin typeface="+mj-lt"/>
              <a:cs typeface="Times New Roman" pitchFamily="18" charset="0"/>
            </a:endParaRPr>
          </a:p>
        </p:txBody>
      </p:sp>
      <p:pic>
        <p:nvPicPr>
          <p:cNvPr id="46090" name="Picture 1">
            <a:extLst>
              <a:ext uri="{FF2B5EF4-FFF2-40B4-BE49-F238E27FC236}">
                <a16:creationId xmlns:a16="http://schemas.microsoft.com/office/drawing/2014/main" id="{97CA7ED7-3B74-481A-A128-BCBF2627D2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950" y="2574925"/>
            <a:ext cx="91440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C:\Users\parul\Desktop\Digital Learning Content.png">
            <a:extLst>
              <a:ext uri="{FF2B5EF4-FFF2-40B4-BE49-F238E27FC236}">
                <a16:creationId xmlns:a16="http://schemas.microsoft.com/office/drawing/2014/main" id="{30F400A6-94A2-4FD1-936A-C33D87B0E775}"/>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7107" name="Picture 6" descr="C:\Users\parul\Desktop\Untitled-1.png">
            <a:extLst>
              <a:ext uri="{FF2B5EF4-FFF2-40B4-BE49-F238E27FC236}">
                <a16:creationId xmlns:a16="http://schemas.microsoft.com/office/drawing/2014/main" id="{38E7E1C7-6C7C-49F1-B153-51DED102EFE2}"/>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6084" name="Rectangle 7">
            <a:extLst>
              <a:ext uri="{FF2B5EF4-FFF2-40B4-BE49-F238E27FC236}">
                <a16:creationId xmlns:a16="http://schemas.microsoft.com/office/drawing/2014/main" id="{4D59AC6B-B3F7-441D-A92B-73889EB09FDC}"/>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altLang="en-US" sz="3600" b="1">
                <a:solidFill>
                  <a:schemeClr val="bg1"/>
                </a:solidFill>
                <a:latin typeface="+mj-lt"/>
                <a:cs typeface="Times New Roman" panose="02020603050405020304" pitchFamily="18" charset="0"/>
              </a:rPr>
              <a:t>SEQUENCE DIAGRAM (Important Components)</a:t>
            </a:r>
          </a:p>
        </p:txBody>
      </p:sp>
      <p:sp>
        <p:nvSpPr>
          <p:cNvPr id="47109" name="TextBox 6">
            <a:extLst>
              <a:ext uri="{FF2B5EF4-FFF2-40B4-BE49-F238E27FC236}">
                <a16:creationId xmlns:a16="http://schemas.microsoft.com/office/drawing/2014/main" id="{FFD81D9F-BA41-4543-9F60-D3C6CCA433FB}"/>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47110" name="Rectangle 15">
            <a:extLst>
              <a:ext uri="{FF2B5EF4-FFF2-40B4-BE49-F238E27FC236}">
                <a16:creationId xmlns:a16="http://schemas.microsoft.com/office/drawing/2014/main" id="{D6A83232-7176-4073-9C52-CBA281221883}"/>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7111" name="Rectangle 16">
            <a:extLst>
              <a:ext uri="{FF2B5EF4-FFF2-40B4-BE49-F238E27FC236}">
                <a16:creationId xmlns:a16="http://schemas.microsoft.com/office/drawing/2014/main" id="{EEE88C35-D59F-49CD-8E30-77311198D011}"/>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47112" name="Audio 1">
            <a:hlinkClick r:id="" action="ppaction://media"/>
            <a:extLst>
              <a:ext uri="{FF2B5EF4-FFF2-40B4-BE49-F238E27FC236}">
                <a16:creationId xmlns:a16="http://schemas.microsoft.com/office/drawing/2014/main" id="{BA382A83-8329-46F4-93F1-02733703F65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3" name="Rectangle 3">
            <a:extLst>
              <a:ext uri="{FF2B5EF4-FFF2-40B4-BE49-F238E27FC236}">
                <a16:creationId xmlns:a16="http://schemas.microsoft.com/office/drawing/2014/main" id="{D0E16B65-F609-4010-BEFE-5E3780B2687A}"/>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Active Objects:</a:t>
            </a:r>
          </a:p>
          <a:p>
            <a:pPr lvl="1" eaLnBrk="1" hangingPunct="1">
              <a:lnSpc>
                <a:spcPct val="90000"/>
              </a:lnSpc>
              <a:spcBef>
                <a:spcPts val="500"/>
              </a:spcBef>
              <a:buFont typeface="Arial" panose="020B0604020202020204" pitchFamily="34" charset="0"/>
              <a:buNone/>
            </a:pPr>
            <a:r>
              <a:rPr lang="en-US" altLang="en-US" sz="2000"/>
              <a:t>Any objects that play a role in the system</a:t>
            </a:r>
          </a:p>
          <a:p>
            <a:pPr lvl="1" eaLnBrk="1" hangingPunct="1">
              <a:lnSpc>
                <a:spcPct val="90000"/>
              </a:lnSpc>
              <a:spcBef>
                <a:spcPts val="500"/>
              </a:spcBef>
              <a:buFont typeface="Arial" panose="020B0604020202020204" pitchFamily="34" charset="0"/>
              <a:buNone/>
            </a:pPr>
            <a:r>
              <a:rPr lang="en-US" altLang="en-US" sz="2000"/>
              <a:t>Can be any object or class that is valid within the system</a:t>
            </a:r>
          </a:p>
          <a:p>
            <a:pPr lvl="1" eaLnBrk="1" hangingPunct="1">
              <a:lnSpc>
                <a:spcPct val="90000"/>
              </a:lnSpc>
              <a:spcBef>
                <a:spcPts val="500"/>
              </a:spcBef>
              <a:buFont typeface="Arial" panose="020B0604020202020204" pitchFamily="34" charset="0"/>
              <a:buNone/>
            </a:pPr>
            <a:r>
              <a:rPr lang="en-US" altLang="en-US" sz="2000"/>
              <a:t>Can be an Actor that is external to the system and derives benefits from the system</a:t>
            </a: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Messages:</a:t>
            </a:r>
          </a:p>
          <a:p>
            <a:pPr lvl="1" eaLnBrk="1" hangingPunct="1">
              <a:lnSpc>
                <a:spcPct val="90000"/>
              </a:lnSpc>
              <a:spcBef>
                <a:spcPts val="500"/>
              </a:spcBef>
              <a:buFont typeface="Arial" panose="020B0604020202020204" pitchFamily="34" charset="0"/>
              <a:buNone/>
            </a:pPr>
            <a:r>
              <a:rPr lang="en-US" altLang="en-US" sz="2000"/>
              <a:t>Used to illustrate communication between different active objects.</a:t>
            </a:r>
          </a:p>
          <a:p>
            <a:pPr lvl="1" eaLnBrk="1" hangingPunct="1">
              <a:lnSpc>
                <a:spcPct val="90000"/>
              </a:lnSpc>
              <a:spcBef>
                <a:spcPts val="500"/>
              </a:spcBef>
              <a:buFont typeface="Arial" panose="020B0604020202020204" pitchFamily="34" charset="0"/>
              <a:buNone/>
            </a:pPr>
            <a:r>
              <a:rPr lang="en-US" altLang="en-US" sz="2000"/>
              <a:t>Used when </a:t>
            </a:r>
            <a:r>
              <a:rPr lang="en-GB" altLang="en-US" sz="2000"/>
              <a:t>an object needs </a:t>
            </a:r>
          </a:p>
          <a:p>
            <a:pPr lvl="2" eaLnBrk="1" hangingPunct="1">
              <a:lnSpc>
                <a:spcPct val="90000"/>
              </a:lnSpc>
              <a:spcBef>
                <a:spcPts val="500"/>
              </a:spcBef>
              <a:buFont typeface="Arial" panose="020B0604020202020204" pitchFamily="34" charset="0"/>
              <a:buNone/>
            </a:pPr>
            <a:r>
              <a:rPr lang="en-GB" altLang="en-US" sz="1800"/>
              <a:t>To activate a process of a different object</a:t>
            </a:r>
          </a:p>
          <a:p>
            <a:pPr lvl="2" eaLnBrk="1" hangingPunct="1">
              <a:lnSpc>
                <a:spcPct val="90000"/>
              </a:lnSpc>
              <a:spcBef>
                <a:spcPts val="500"/>
              </a:spcBef>
              <a:buFont typeface="Arial" panose="020B0604020202020204" pitchFamily="34" charset="0"/>
              <a:buNone/>
            </a:pPr>
            <a:r>
              <a:rPr lang="en-GB" altLang="en-US" sz="1800"/>
              <a:t>To give information to another object</a:t>
            </a:r>
          </a:p>
          <a:p>
            <a:pPr lvl="2" algn="ctr" eaLnBrk="1" hangingPunct="1">
              <a:lnSpc>
                <a:spcPct val="90000"/>
              </a:lnSpc>
              <a:spcBef>
                <a:spcPts val="500"/>
              </a:spcBef>
              <a:buFont typeface="Arial" panose="020B0604020202020204" pitchFamily="34" charset="0"/>
              <a:buNone/>
            </a:pPr>
            <a:endParaRPr lang="en-US" altLang="en-US" sz="1800"/>
          </a:p>
          <a:p>
            <a:pPr eaLnBrk="1" hangingPunct="1">
              <a:lnSpc>
                <a:spcPct val="80000"/>
              </a:lnSpc>
              <a:spcBef>
                <a:spcPts val="1000"/>
              </a:spcBef>
              <a:buFont typeface="Wingdings" panose="05000000000000000000" pitchFamily="2" charset="2"/>
              <a:buChar char="§"/>
            </a:pPr>
            <a:endParaRPr lang="en-US" altLang="en-US" sz="2400">
              <a:cs typeface="Times New Roman" panose="02020603050405020304" pitchFamily="18" charset="0"/>
            </a:endParaRPr>
          </a:p>
        </p:txBody>
      </p:sp>
    </p:spTree>
  </p:cSld>
  <p:clrMapOvr>
    <a:masterClrMapping/>
  </p:clrMapOvr>
  <p:transition advTm="81566"/>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C:\Users\parul\Desktop\Digital Learning Content.png">
            <a:extLst>
              <a:ext uri="{FF2B5EF4-FFF2-40B4-BE49-F238E27FC236}">
                <a16:creationId xmlns:a16="http://schemas.microsoft.com/office/drawing/2014/main" id="{50774272-6ED8-4CAB-A19D-52227A39091F}"/>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8131" name="Picture 6" descr="C:\Users\parul\Desktop\Untitled-1.png">
            <a:extLst>
              <a:ext uri="{FF2B5EF4-FFF2-40B4-BE49-F238E27FC236}">
                <a16:creationId xmlns:a16="http://schemas.microsoft.com/office/drawing/2014/main" id="{FBBD39A1-09E0-4940-8634-8F7547E9BBD7}"/>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ECEB709D-36B1-4923-9132-DCE29784DEBF}"/>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 SEQUENCE DIAGRAM (other Components)</a:t>
            </a:r>
            <a:endParaRPr lang="en-US" altLang="en-US" sz="3600" b="1" dirty="0">
              <a:solidFill>
                <a:schemeClr val="bg1"/>
              </a:solidFill>
              <a:latin typeface="+mj-lt"/>
              <a:cs typeface="Times New Roman" panose="02020603050405020304" pitchFamily="18" charset="0"/>
            </a:endParaRPr>
          </a:p>
        </p:txBody>
      </p:sp>
      <p:sp>
        <p:nvSpPr>
          <p:cNvPr id="48133" name="TextBox 6">
            <a:extLst>
              <a:ext uri="{FF2B5EF4-FFF2-40B4-BE49-F238E27FC236}">
                <a16:creationId xmlns:a16="http://schemas.microsoft.com/office/drawing/2014/main" id="{E4DF89BE-DE7C-414C-9429-D64657BE0090}"/>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48134" name="Rectangle 15">
            <a:extLst>
              <a:ext uri="{FF2B5EF4-FFF2-40B4-BE49-F238E27FC236}">
                <a16:creationId xmlns:a16="http://schemas.microsoft.com/office/drawing/2014/main" id="{CF500A1A-A683-468A-8A15-848D472BEBC2}"/>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8135" name="Rectangle 16">
            <a:extLst>
              <a:ext uri="{FF2B5EF4-FFF2-40B4-BE49-F238E27FC236}">
                <a16:creationId xmlns:a16="http://schemas.microsoft.com/office/drawing/2014/main" id="{2D2D5FCE-761E-45F6-BB08-15E73E461A9E}"/>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48136" name="Audio 1">
            <a:hlinkClick r:id="" action="ppaction://media"/>
            <a:extLst>
              <a:ext uri="{FF2B5EF4-FFF2-40B4-BE49-F238E27FC236}">
                <a16:creationId xmlns:a16="http://schemas.microsoft.com/office/drawing/2014/main" id="{282B6E12-CAC4-4E78-9316-B7E4B3751C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7" name="Rectangle 3">
            <a:extLst>
              <a:ext uri="{FF2B5EF4-FFF2-40B4-BE49-F238E27FC236}">
                <a16:creationId xmlns:a16="http://schemas.microsoft.com/office/drawing/2014/main" id="{657CD750-9349-4CB1-A32E-FDC2A1BD97C8}"/>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Lifeline</a:t>
            </a:r>
          </a:p>
          <a:p>
            <a:pPr lvl="1" eaLnBrk="1" hangingPunct="1">
              <a:lnSpc>
                <a:spcPct val="90000"/>
              </a:lnSpc>
              <a:spcBef>
                <a:spcPts val="500"/>
              </a:spcBef>
              <a:buFont typeface="Arial" panose="020B0604020202020204" pitchFamily="34" charset="0"/>
              <a:buNone/>
            </a:pPr>
            <a:r>
              <a:rPr lang="en-US" altLang="en-US" sz="2000"/>
              <a:t>Denotes the life of actors/objects over time during a sequence</a:t>
            </a: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Focus of control (activation box)</a:t>
            </a:r>
          </a:p>
          <a:p>
            <a:pPr lvl="1" eaLnBrk="1" hangingPunct="1">
              <a:lnSpc>
                <a:spcPct val="90000"/>
              </a:lnSpc>
              <a:spcBef>
                <a:spcPts val="500"/>
              </a:spcBef>
              <a:buFont typeface="Arial" panose="020B0604020202020204" pitchFamily="34" charset="0"/>
              <a:buNone/>
            </a:pPr>
            <a:r>
              <a:rPr lang="en-US" altLang="en-US" sz="2000"/>
              <a:t>Means the object is active and using resources during that time period</a:t>
            </a: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Control information</a:t>
            </a:r>
          </a:p>
          <a:p>
            <a:pPr lvl="1" eaLnBrk="1" hangingPunct="1">
              <a:lnSpc>
                <a:spcPct val="90000"/>
              </a:lnSpc>
              <a:spcBef>
                <a:spcPts val="500"/>
              </a:spcBef>
              <a:buFont typeface="Arial" panose="020B0604020202020204" pitchFamily="34" charset="0"/>
              <a:buNone/>
            </a:pPr>
            <a:r>
              <a:rPr lang="en-US" altLang="en-US" sz="2000"/>
              <a:t>Shows the control flow in the system</a:t>
            </a:r>
          </a:p>
          <a:p>
            <a:pPr lvl="1" eaLnBrk="1" hangingPunct="1">
              <a:lnSpc>
                <a:spcPct val="90000"/>
              </a:lnSpc>
              <a:spcBef>
                <a:spcPts val="500"/>
              </a:spcBef>
              <a:buFont typeface="Arial" panose="020B0604020202020204" pitchFamily="34" charset="0"/>
              <a:buNone/>
            </a:pPr>
            <a:r>
              <a:rPr lang="en-US" altLang="en-US" sz="2000"/>
              <a:t>Creation and destruction of an object through &lt;&lt;create&gt;&gt; and &lt;&lt;destroy&gt;&gt;</a:t>
            </a:r>
          </a:p>
          <a:p>
            <a:pPr eaLnBrk="1" hangingPunct="1">
              <a:lnSpc>
                <a:spcPct val="80000"/>
              </a:lnSpc>
              <a:spcBef>
                <a:spcPts val="1000"/>
              </a:spcBef>
              <a:buFont typeface="Wingdings" panose="05000000000000000000" pitchFamily="2" charset="2"/>
              <a:buChar char="§"/>
            </a:pPr>
            <a:endParaRPr lang="en-US" altLang="en-US" sz="2400">
              <a:cs typeface="Times New Roman" panose="02020603050405020304" pitchFamily="18" charset="0"/>
            </a:endParaRPr>
          </a:p>
        </p:txBody>
      </p:sp>
    </p:spTree>
  </p:cSld>
  <p:clrMapOvr>
    <a:masterClrMapping/>
  </p:clrMapOvr>
  <p:transition advTm="81566"/>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C:\Users\parul\Desktop\Digital Learning Content.png">
            <a:extLst>
              <a:ext uri="{FF2B5EF4-FFF2-40B4-BE49-F238E27FC236}">
                <a16:creationId xmlns:a16="http://schemas.microsoft.com/office/drawing/2014/main" id="{C7773B1D-6C62-4376-BA38-FB0FA9DDD4E4}"/>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9155" name="Picture 6" descr="C:\Users\parul\Desktop\Untitled-1.png">
            <a:extLst>
              <a:ext uri="{FF2B5EF4-FFF2-40B4-BE49-F238E27FC236}">
                <a16:creationId xmlns:a16="http://schemas.microsoft.com/office/drawing/2014/main" id="{E2A7114A-EF70-4CF8-B434-7234CD6977BF}"/>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FDF8E869-DF7B-4545-9C1B-5BF4C630E2FF}"/>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Representing Objects</a:t>
            </a:r>
            <a:endParaRPr lang="en-US" altLang="en-US" sz="3600" b="1" dirty="0">
              <a:solidFill>
                <a:schemeClr val="bg1"/>
              </a:solidFill>
              <a:latin typeface="+mj-lt"/>
              <a:cs typeface="Times New Roman" panose="02020603050405020304" pitchFamily="18" charset="0"/>
            </a:endParaRPr>
          </a:p>
        </p:txBody>
      </p:sp>
      <p:sp>
        <p:nvSpPr>
          <p:cNvPr id="49157" name="TextBox 6">
            <a:extLst>
              <a:ext uri="{FF2B5EF4-FFF2-40B4-BE49-F238E27FC236}">
                <a16:creationId xmlns:a16="http://schemas.microsoft.com/office/drawing/2014/main" id="{98612ECE-8312-47F2-B370-D4FDB5BFDF6E}"/>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49158" name="Rectangle 15">
            <a:extLst>
              <a:ext uri="{FF2B5EF4-FFF2-40B4-BE49-F238E27FC236}">
                <a16:creationId xmlns:a16="http://schemas.microsoft.com/office/drawing/2014/main" id="{8A15C4F1-6B87-4E9A-B92F-43AF881A66AC}"/>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9159" name="Rectangle 16">
            <a:extLst>
              <a:ext uri="{FF2B5EF4-FFF2-40B4-BE49-F238E27FC236}">
                <a16:creationId xmlns:a16="http://schemas.microsoft.com/office/drawing/2014/main" id="{874F6E22-20C8-4ED2-AD03-936F3C7036F1}"/>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49160" name="Audio 1">
            <a:hlinkClick r:id="" action="ppaction://media"/>
            <a:extLst>
              <a:ext uri="{FF2B5EF4-FFF2-40B4-BE49-F238E27FC236}">
                <a16:creationId xmlns:a16="http://schemas.microsoft.com/office/drawing/2014/main" id="{9C6BEB5E-0A20-4C83-8837-C995850C565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1" name="Rectangle 3">
            <a:extLst>
              <a:ext uri="{FF2B5EF4-FFF2-40B4-BE49-F238E27FC236}">
                <a16:creationId xmlns:a16="http://schemas.microsoft.com/office/drawing/2014/main" id="{6BDC3933-D3DF-407D-9E3B-B34AD0ED4316}"/>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Squares with object type, optionally preceded by object name and colon</a:t>
            </a: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Write object's name if it clarifies the diagram</a:t>
            </a: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Object's "life line" represented by dashed vertical line</a:t>
            </a:r>
          </a:p>
          <a:p>
            <a:pPr eaLnBrk="1" hangingPunct="1">
              <a:lnSpc>
                <a:spcPct val="80000"/>
              </a:lnSpc>
              <a:spcBef>
                <a:spcPts val="1000"/>
              </a:spcBef>
              <a:buFont typeface="Wingdings" panose="05000000000000000000" pitchFamily="2" charset="2"/>
              <a:buChar char="§"/>
            </a:pPr>
            <a:endParaRPr lang="en-US" altLang="en-US" sz="2400">
              <a:cs typeface="Times New Roman" panose="02020603050405020304" pitchFamily="18" charset="0"/>
            </a:endParaRPr>
          </a:p>
        </p:txBody>
      </p:sp>
    </p:spTree>
  </p:cSld>
  <p:clrMapOvr>
    <a:masterClrMapping/>
  </p:clrMapOvr>
  <p:transition advTm="81566"/>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C:\Users\parul\Desktop\Digital Learning Content.png">
            <a:extLst>
              <a:ext uri="{FF2B5EF4-FFF2-40B4-BE49-F238E27FC236}">
                <a16:creationId xmlns:a16="http://schemas.microsoft.com/office/drawing/2014/main" id="{CBFDCB29-1034-4280-A818-4E09C2FA0B00}"/>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0179" name="Picture 6" descr="C:\Users\parul\Desktop\Untitled-1.png">
            <a:extLst>
              <a:ext uri="{FF2B5EF4-FFF2-40B4-BE49-F238E27FC236}">
                <a16:creationId xmlns:a16="http://schemas.microsoft.com/office/drawing/2014/main" id="{F1B0664E-A4A3-4664-934A-57B5074B9525}"/>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9156" name="Rectangle 7">
            <a:extLst>
              <a:ext uri="{FF2B5EF4-FFF2-40B4-BE49-F238E27FC236}">
                <a16:creationId xmlns:a16="http://schemas.microsoft.com/office/drawing/2014/main" id="{CCE2630E-2489-4480-84FE-A33577DC7848}"/>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altLang="en-US" sz="3600" b="1" dirty="0">
                <a:solidFill>
                  <a:schemeClr val="bg1"/>
                </a:solidFill>
                <a:latin typeface="+mj-lt"/>
                <a:cs typeface="Times New Roman" panose="02020603050405020304" pitchFamily="18" charset="0"/>
              </a:rPr>
              <a:t>Representing Objects</a:t>
            </a:r>
          </a:p>
        </p:txBody>
      </p:sp>
      <p:sp>
        <p:nvSpPr>
          <p:cNvPr id="50181" name="TextBox 6">
            <a:extLst>
              <a:ext uri="{FF2B5EF4-FFF2-40B4-BE49-F238E27FC236}">
                <a16:creationId xmlns:a16="http://schemas.microsoft.com/office/drawing/2014/main" id="{7105666B-A17E-418D-9770-E204857CE678}"/>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50182" name="Rectangle 15">
            <a:extLst>
              <a:ext uri="{FF2B5EF4-FFF2-40B4-BE49-F238E27FC236}">
                <a16:creationId xmlns:a16="http://schemas.microsoft.com/office/drawing/2014/main" id="{EDD324C5-9F8C-4B98-927E-080EA6A8FFB6}"/>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0183" name="Rectangle 16">
            <a:extLst>
              <a:ext uri="{FF2B5EF4-FFF2-40B4-BE49-F238E27FC236}">
                <a16:creationId xmlns:a16="http://schemas.microsoft.com/office/drawing/2014/main" id="{904D63FA-1E32-41E1-B17C-D1DE63B79131}"/>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50184" name="Audio 1">
            <a:hlinkClick r:id="" action="ppaction://media"/>
            <a:extLst>
              <a:ext uri="{FF2B5EF4-FFF2-40B4-BE49-F238E27FC236}">
                <a16:creationId xmlns:a16="http://schemas.microsoft.com/office/drawing/2014/main" id="{11C33AA1-0A86-4D7C-91DC-03AAB1C2EE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FAE0C0DE-C81A-4BD6-83CF-643CFA226B84}"/>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endParaRPr lang="en-US" sz="2800" dirty="0">
              <a:latin typeface="+mj-lt"/>
              <a:cs typeface="Times New Roman" pitchFamily="18" charset="0"/>
            </a:endParaRPr>
          </a:p>
        </p:txBody>
      </p:sp>
      <p:pic>
        <p:nvPicPr>
          <p:cNvPr id="50186" name="Picture 1">
            <a:extLst>
              <a:ext uri="{FF2B5EF4-FFF2-40B4-BE49-F238E27FC236}">
                <a16:creationId xmlns:a16="http://schemas.microsoft.com/office/drawing/2014/main" id="{CA60AE87-66FF-4AD7-9E1D-AAFE43825F7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746375"/>
            <a:ext cx="914400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Users\parul\Desktop\Digital Learning Content.png">
            <a:extLst>
              <a:ext uri="{FF2B5EF4-FFF2-40B4-BE49-F238E27FC236}">
                <a16:creationId xmlns:a16="http://schemas.microsoft.com/office/drawing/2014/main" id="{872B4F8E-526F-4BDB-A4D9-774241D0B750}"/>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1203" name="Picture 6" descr="C:\Users\parul\Desktop\Untitled-1.png">
            <a:extLst>
              <a:ext uri="{FF2B5EF4-FFF2-40B4-BE49-F238E27FC236}">
                <a16:creationId xmlns:a16="http://schemas.microsoft.com/office/drawing/2014/main" id="{E9DE3D90-C7CB-44AE-9173-5AAE764091F3}"/>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BF26E682-AB56-41C0-881D-E19D5282926C}"/>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Lifeline</a:t>
            </a:r>
            <a:endParaRPr lang="en-US" altLang="en-US" sz="3600" b="1" dirty="0">
              <a:solidFill>
                <a:schemeClr val="bg1"/>
              </a:solidFill>
              <a:latin typeface="+mj-lt"/>
              <a:cs typeface="Times New Roman" panose="02020603050405020304" pitchFamily="18" charset="0"/>
            </a:endParaRPr>
          </a:p>
        </p:txBody>
      </p:sp>
      <p:sp>
        <p:nvSpPr>
          <p:cNvPr id="51205" name="TextBox 6">
            <a:extLst>
              <a:ext uri="{FF2B5EF4-FFF2-40B4-BE49-F238E27FC236}">
                <a16:creationId xmlns:a16="http://schemas.microsoft.com/office/drawing/2014/main" id="{453B8C67-62EA-4981-BA0B-E322576D74EC}"/>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51206" name="Rectangle 15">
            <a:extLst>
              <a:ext uri="{FF2B5EF4-FFF2-40B4-BE49-F238E27FC236}">
                <a16:creationId xmlns:a16="http://schemas.microsoft.com/office/drawing/2014/main" id="{7FD4FDAF-4769-44C7-9C22-C4904E48F659}"/>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1207" name="Rectangle 16">
            <a:extLst>
              <a:ext uri="{FF2B5EF4-FFF2-40B4-BE49-F238E27FC236}">
                <a16:creationId xmlns:a16="http://schemas.microsoft.com/office/drawing/2014/main" id="{5E55D507-2DC3-48E8-BF4C-3C88CA1DCF2E}"/>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51208" name="Audio 1">
            <a:hlinkClick r:id="" action="ppaction://media"/>
            <a:extLst>
              <a:ext uri="{FF2B5EF4-FFF2-40B4-BE49-F238E27FC236}">
                <a16:creationId xmlns:a16="http://schemas.microsoft.com/office/drawing/2014/main" id="{F018E7D6-D093-436A-BFA4-3A2C55F7AB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9" name="Rectangle 3">
            <a:extLst>
              <a:ext uri="{FF2B5EF4-FFF2-40B4-BE49-F238E27FC236}">
                <a16:creationId xmlns:a16="http://schemas.microsoft.com/office/drawing/2014/main" id="{F43167C9-3518-4644-BE5F-3889D1B4E10E}"/>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Objects are displayed at the top of the diagram</a:t>
            </a: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The vertical dimension represents time</a:t>
            </a: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Each object has a dashed line – lifeline – extending below it – to indicate the period of time during which objects playing that role actually exist</a:t>
            </a:r>
          </a:p>
        </p:txBody>
      </p:sp>
      <p:pic>
        <p:nvPicPr>
          <p:cNvPr id="51210" name="Picture 1">
            <a:extLst>
              <a:ext uri="{FF2B5EF4-FFF2-40B4-BE49-F238E27FC236}">
                <a16:creationId xmlns:a16="http://schemas.microsoft.com/office/drawing/2014/main" id="{BFA3A9CD-EE4E-4082-A6E0-DDB34A4CCB7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3400" y="3929063"/>
            <a:ext cx="21717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C:\Users\parul\Desktop\Digital Learning Content.png">
            <a:extLst>
              <a:ext uri="{FF2B5EF4-FFF2-40B4-BE49-F238E27FC236}">
                <a16:creationId xmlns:a16="http://schemas.microsoft.com/office/drawing/2014/main" id="{27C0F945-5C79-434C-9315-0D362F34B81C}"/>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2227" name="Picture 6" descr="C:\Users\parul\Desktop\Untitled-1.png">
            <a:extLst>
              <a:ext uri="{FF2B5EF4-FFF2-40B4-BE49-F238E27FC236}">
                <a16:creationId xmlns:a16="http://schemas.microsoft.com/office/drawing/2014/main" id="{D532DE5C-2B13-433D-B41A-35A545DFAE3B}"/>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8621F35D-ECD1-4AAB-B3C7-C90550526A38}"/>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Lifetime of objects</a:t>
            </a:r>
            <a:endParaRPr lang="en-US" altLang="en-US" sz="3600" b="1" dirty="0">
              <a:solidFill>
                <a:schemeClr val="bg1"/>
              </a:solidFill>
              <a:latin typeface="+mj-lt"/>
              <a:cs typeface="Times New Roman" panose="02020603050405020304" pitchFamily="18" charset="0"/>
            </a:endParaRPr>
          </a:p>
        </p:txBody>
      </p:sp>
      <p:sp>
        <p:nvSpPr>
          <p:cNvPr id="52229" name="TextBox 6">
            <a:extLst>
              <a:ext uri="{FF2B5EF4-FFF2-40B4-BE49-F238E27FC236}">
                <a16:creationId xmlns:a16="http://schemas.microsoft.com/office/drawing/2014/main" id="{93DA5367-E73C-4188-85A0-3EE58A2E26EC}"/>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52230" name="Rectangle 15">
            <a:extLst>
              <a:ext uri="{FF2B5EF4-FFF2-40B4-BE49-F238E27FC236}">
                <a16:creationId xmlns:a16="http://schemas.microsoft.com/office/drawing/2014/main" id="{F0144B9B-66B2-4F4D-932B-89ACC53AC23C}"/>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2231" name="Rectangle 16">
            <a:extLst>
              <a:ext uri="{FF2B5EF4-FFF2-40B4-BE49-F238E27FC236}">
                <a16:creationId xmlns:a16="http://schemas.microsoft.com/office/drawing/2014/main" id="{AF5A69DF-9A19-4E22-BE1A-EE89C8DDD5B9}"/>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52232" name="Audio 1">
            <a:hlinkClick r:id="" action="ppaction://media"/>
            <a:extLst>
              <a:ext uri="{FF2B5EF4-FFF2-40B4-BE49-F238E27FC236}">
                <a16:creationId xmlns:a16="http://schemas.microsoft.com/office/drawing/2014/main" id="{9B63D6D9-922A-48DF-B012-5716E66A18F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3" name="Rectangle 3">
            <a:extLst>
              <a:ext uri="{FF2B5EF4-FFF2-40B4-BE49-F238E27FC236}">
                <a16:creationId xmlns:a16="http://schemas.microsoft.com/office/drawing/2014/main" id="{9AEA9340-7921-4D8E-9D06-7B01DEE9695D}"/>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Creation:  An arrow with 'new' written above it</a:t>
            </a: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Deletion: An X at bottom of object's lifeline</a:t>
            </a:r>
          </a:p>
          <a:p>
            <a:pPr eaLnBrk="1" hangingPunct="1">
              <a:lnSpc>
                <a:spcPct val="80000"/>
              </a:lnSpc>
              <a:spcBef>
                <a:spcPts val="1000"/>
              </a:spcBef>
              <a:buFont typeface="Wingdings" panose="05000000000000000000" pitchFamily="2" charset="2"/>
              <a:buChar char="§"/>
            </a:pPr>
            <a:endParaRPr lang="en-US" altLang="en-US" sz="2400">
              <a:cs typeface="Times New Roman" panose="02020603050405020304" pitchFamily="18" charset="0"/>
            </a:endParaRPr>
          </a:p>
        </p:txBody>
      </p:sp>
    </p:spTree>
  </p:cSld>
  <p:clrMapOvr>
    <a:masterClrMapping/>
  </p:clrMapOvr>
  <p:transition advTm="8156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a:extLst>
              <a:ext uri="{FF2B5EF4-FFF2-40B4-BE49-F238E27FC236}">
                <a16:creationId xmlns:a16="http://schemas.microsoft.com/office/drawing/2014/main" id="{D4A57EC2-6A1A-4848-AAEE-41074BB71D60}"/>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a:extLst>
              <a:ext uri="{FF2B5EF4-FFF2-40B4-BE49-F238E27FC236}">
                <a16:creationId xmlns:a16="http://schemas.microsoft.com/office/drawing/2014/main" id="{418B9847-4CB4-4866-AC17-0E1770F1DB7B}"/>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2571750"/>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Rectangle 5">
            <a:extLst>
              <a:ext uri="{FF2B5EF4-FFF2-40B4-BE49-F238E27FC236}">
                <a16:creationId xmlns:a16="http://schemas.microsoft.com/office/drawing/2014/main" id="{4F36EBCA-B8DD-48C1-B8AF-EDBC3DED371C}"/>
              </a:ext>
            </a:extLst>
          </p:cNvPr>
          <p:cNvSpPr>
            <a:spLocks noChangeArrowheads="1"/>
          </p:cNvSpPr>
          <p:nvPr>
            <p:custDataLst>
              <p:tags r:id="rId3"/>
            </p:custDataLst>
          </p:nvPr>
        </p:nvSpPr>
        <p:spPr bwMode="auto">
          <a:xfrm>
            <a:off x="0" y="3714750"/>
            <a:ext cx="9144000" cy="714375"/>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6389" name="TextBox 4">
            <a:extLst>
              <a:ext uri="{FF2B5EF4-FFF2-40B4-BE49-F238E27FC236}">
                <a16:creationId xmlns:a16="http://schemas.microsoft.com/office/drawing/2014/main" id="{65E405F4-76B6-48C4-9F18-C57F57E3D357}"/>
              </a:ext>
            </a:extLst>
          </p:cNvPr>
          <p:cNvSpPr>
            <a:spLocks noChangeArrowheads="1"/>
          </p:cNvSpPr>
          <p:nvPr>
            <p:custDataLst>
              <p:tags r:id="rId4"/>
            </p:custDataLst>
          </p:nvPr>
        </p:nvSpPr>
        <p:spPr bwMode="auto">
          <a:xfrm>
            <a:off x="857250" y="3756025"/>
            <a:ext cx="74295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a:solidFill>
                  <a:schemeClr val="bg1"/>
                </a:solidFill>
                <a:cs typeface="Times New Roman" panose="02020603050405020304" pitchFamily="18" charset="0"/>
              </a:rPr>
              <a:t>Use Case Models</a:t>
            </a:r>
          </a:p>
        </p:txBody>
      </p:sp>
      <p:sp>
        <p:nvSpPr>
          <p:cNvPr id="16390" name="TextBox 6">
            <a:extLst>
              <a:ext uri="{FF2B5EF4-FFF2-40B4-BE49-F238E27FC236}">
                <a16:creationId xmlns:a16="http://schemas.microsoft.com/office/drawing/2014/main" id="{3F3A2C30-1851-4E94-AB8B-2FBBE5BA6DDF}"/>
              </a:ext>
            </a:extLst>
          </p:cNvPr>
          <p:cNvSpPr>
            <a:spLocks noChangeArrowheads="1"/>
          </p:cNvSpPr>
          <p:nvPr>
            <p:custDataLst>
              <p:tags r:id="rId5"/>
            </p:custDataLst>
          </p:nvPr>
        </p:nvSpPr>
        <p:spPr bwMode="auto">
          <a:xfrm>
            <a:off x="1714500" y="3071813"/>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a:cs typeface="Times New Roman" panose="02020603050405020304" pitchFamily="18" charset="0"/>
              </a:rPr>
              <a:t>CHAPTER-3</a:t>
            </a:r>
          </a:p>
        </p:txBody>
      </p:sp>
      <p:pic>
        <p:nvPicPr>
          <p:cNvPr id="16391" name="Audio 1">
            <a:hlinkClick r:id="" action="ppaction://media"/>
            <a:extLst>
              <a:ext uri="{FF2B5EF4-FFF2-40B4-BE49-F238E27FC236}">
                <a16:creationId xmlns:a16="http://schemas.microsoft.com/office/drawing/2014/main" id="{8692B31B-B1AB-4D97-8C65-9D313769CC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1556"/>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C:\Users\parul\Desktop\Digital Learning Content.png">
            <a:extLst>
              <a:ext uri="{FF2B5EF4-FFF2-40B4-BE49-F238E27FC236}">
                <a16:creationId xmlns:a16="http://schemas.microsoft.com/office/drawing/2014/main" id="{4C91CA9E-575F-4F05-8AF0-8E3D24E40AB7}"/>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3251" name="Picture 6" descr="C:\Users\parul\Desktop\Untitled-1.png">
            <a:extLst>
              <a:ext uri="{FF2B5EF4-FFF2-40B4-BE49-F238E27FC236}">
                <a16:creationId xmlns:a16="http://schemas.microsoft.com/office/drawing/2014/main" id="{7E5CBEBC-E622-4D48-859F-47ECF8010BD9}"/>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52228" name="Rectangle 7">
            <a:extLst>
              <a:ext uri="{FF2B5EF4-FFF2-40B4-BE49-F238E27FC236}">
                <a16:creationId xmlns:a16="http://schemas.microsoft.com/office/drawing/2014/main" id="{78F7437E-ACF4-4DD5-960C-5E93A704BB9D}"/>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altLang="en-US" sz="3600" b="1">
                <a:solidFill>
                  <a:schemeClr val="bg1"/>
                </a:solidFill>
                <a:latin typeface="+mj-lt"/>
                <a:cs typeface="Times New Roman" panose="02020603050405020304" pitchFamily="18" charset="0"/>
              </a:rPr>
              <a:t>Lifetime of objects</a:t>
            </a:r>
          </a:p>
        </p:txBody>
      </p:sp>
      <p:sp>
        <p:nvSpPr>
          <p:cNvPr id="53253" name="TextBox 6">
            <a:extLst>
              <a:ext uri="{FF2B5EF4-FFF2-40B4-BE49-F238E27FC236}">
                <a16:creationId xmlns:a16="http://schemas.microsoft.com/office/drawing/2014/main" id="{9C50B4E4-C59A-4D13-9536-4DC071130555}"/>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53254" name="Rectangle 15">
            <a:extLst>
              <a:ext uri="{FF2B5EF4-FFF2-40B4-BE49-F238E27FC236}">
                <a16:creationId xmlns:a16="http://schemas.microsoft.com/office/drawing/2014/main" id="{730704A9-66B5-4402-BB96-56CF332E3EEF}"/>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3255" name="Rectangle 16">
            <a:extLst>
              <a:ext uri="{FF2B5EF4-FFF2-40B4-BE49-F238E27FC236}">
                <a16:creationId xmlns:a16="http://schemas.microsoft.com/office/drawing/2014/main" id="{C3BD6368-974F-4648-A75F-1751A02001D7}"/>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53256" name="Audio 1">
            <a:hlinkClick r:id="" action="ppaction://media"/>
            <a:extLst>
              <a:ext uri="{FF2B5EF4-FFF2-40B4-BE49-F238E27FC236}">
                <a16:creationId xmlns:a16="http://schemas.microsoft.com/office/drawing/2014/main" id="{DD661924-51F1-4E58-A006-ED8D04F15D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F6719CD7-7C5B-42F5-8055-39985A7E6CDA}"/>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endParaRPr lang="en-US" dirty="0">
              <a:latin typeface="+mj-lt"/>
              <a:cs typeface="Times New Roman" pitchFamily="18" charset="0"/>
            </a:endParaRPr>
          </a:p>
        </p:txBody>
      </p:sp>
      <p:pic>
        <p:nvPicPr>
          <p:cNvPr id="53258" name="Picture 9">
            <a:extLst>
              <a:ext uri="{FF2B5EF4-FFF2-40B4-BE49-F238E27FC236}">
                <a16:creationId xmlns:a16="http://schemas.microsoft.com/office/drawing/2014/main" id="{D2173334-8942-4D2C-825F-AEEDD66725E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68463" y="2420938"/>
            <a:ext cx="5807075"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pic>
    </p:spTree>
  </p:cSld>
  <p:clrMapOvr>
    <a:masterClrMapping/>
  </p:clrMapOvr>
  <p:transition advTm="81566"/>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Users\parul\Desktop\Digital Learning Content.png">
            <a:extLst>
              <a:ext uri="{FF2B5EF4-FFF2-40B4-BE49-F238E27FC236}">
                <a16:creationId xmlns:a16="http://schemas.microsoft.com/office/drawing/2014/main" id="{5D15EFD3-1359-44A8-8196-269AED60460A}"/>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4275" name="Picture 6" descr="C:\Users\parul\Desktop\Untitled-1.png">
            <a:extLst>
              <a:ext uri="{FF2B5EF4-FFF2-40B4-BE49-F238E27FC236}">
                <a16:creationId xmlns:a16="http://schemas.microsoft.com/office/drawing/2014/main" id="{6078A982-8D76-4CD4-9409-3083F4A27C7C}"/>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FE672A56-1FF1-4D7C-A1CF-A309CACB328A}"/>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Message</a:t>
            </a:r>
            <a:endParaRPr lang="en-US" altLang="en-US" sz="3600" b="1" dirty="0">
              <a:solidFill>
                <a:schemeClr val="bg1"/>
              </a:solidFill>
              <a:latin typeface="+mj-lt"/>
              <a:cs typeface="Times New Roman" panose="02020603050405020304" pitchFamily="18" charset="0"/>
            </a:endParaRPr>
          </a:p>
        </p:txBody>
      </p:sp>
      <p:sp>
        <p:nvSpPr>
          <p:cNvPr id="54277" name="TextBox 6">
            <a:extLst>
              <a:ext uri="{FF2B5EF4-FFF2-40B4-BE49-F238E27FC236}">
                <a16:creationId xmlns:a16="http://schemas.microsoft.com/office/drawing/2014/main" id="{B2C758C9-7FDA-4864-B878-AAF7C5472E9B}"/>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54278" name="Rectangle 15">
            <a:extLst>
              <a:ext uri="{FF2B5EF4-FFF2-40B4-BE49-F238E27FC236}">
                <a16:creationId xmlns:a16="http://schemas.microsoft.com/office/drawing/2014/main" id="{FE8BAEFE-C34D-4707-AA71-4279B0533CCB}"/>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4279" name="Rectangle 16">
            <a:extLst>
              <a:ext uri="{FF2B5EF4-FFF2-40B4-BE49-F238E27FC236}">
                <a16:creationId xmlns:a16="http://schemas.microsoft.com/office/drawing/2014/main" id="{AE33C7BE-CEE0-4A1F-9B05-B9C02FE78446}"/>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54280" name="Audio 1">
            <a:hlinkClick r:id="" action="ppaction://media"/>
            <a:extLst>
              <a:ext uri="{FF2B5EF4-FFF2-40B4-BE49-F238E27FC236}">
                <a16:creationId xmlns:a16="http://schemas.microsoft.com/office/drawing/2014/main" id="{45D53C3C-E65D-4A28-97DE-BFE84E0742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1" name="Rectangle 3">
            <a:extLst>
              <a:ext uri="{FF2B5EF4-FFF2-40B4-BE49-F238E27FC236}">
                <a16:creationId xmlns:a16="http://schemas.microsoft.com/office/drawing/2014/main" id="{BD015DC5-E47E-492B-ACE7-44433BABA4C6}"/>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The messages in an interaction are drawn from top to bottom, in the order that they are sent. </a:t>
            </a: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Messages are shown as arrows pointing from the lifeline of the role sending the message to the lifeline of the receiver.</a:t>
            </a: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When a message is sent, control passes from the sender of the message to the receiver.</a:t>
            </a:r>
          </a:p>
        </p:txBody>
      </p:sp>
    </p:spTree>
  </p:cSld>
  <p:clrMapOvr>
    <a:masterClrMapping/>
  </p:clrMapOvr>
  <p:transition advTm="81566"/>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Users\parul\Desktop\Digital Learning Content.png">
            <a:extLst>
              <a:ext uri="{FF2B5EF4-FFF2-40B4-BE49-F238E27FC236}">
                <a16:creationId xmlns:a16="http://schemas.microsoft.com/office/drawing/2014/main" id="{A5CA8DBD-F668-4F38-B750-6D3D791BEEED}"/>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5299" name="Picture 6" descr="C:\Users\parul\Desktop\Untitled-1.png">
            <a:extLst>
              <a:ext uri="{FF2B5EF4-FFF2-40B4-BE49-F238E27FC236}">
                <a16:creationId xmlns:a16="http://schemas.microsoft.com/office/drawing/2014/main" id="{5D6FE0BE-7324-4EDA-8D88-9AA95C9FBCDA}"/>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A4E4E943-909C-4FA6-A523-52ACBF3DCF26}"/>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Message</a:t>
            </a:r>
            <a:endParaRPr lang="en-US" altLang="en-US" sz="3600" b="1" dirty="0">
              <a:solidFill>
                <a:schemeClr val="bg1"/>
              </a:solidFill>
              <a:latin typeface="+mj-lt"/>
              <a:cs typeface="Times New Roman" panose="02020603050405020304" pitchFamily="18" charset="0"/>
            </a:endParaRPr>
          </a:p>
        </p:txBody>
      </p:sp>
      <p:sp>
        <p:nvSpPr>
          <p:cNvPr id="55301" name="TextBox 6">
            <a:extLst>
              <a:ext uri="{FF2B5EF4-FFF2-40B4-BE49-F238E27FC236}">
                <a16:creationId xmlns:a16="http://schemas.microsoft.com/office/drawing/2014/main" id="{73431DB1-9CE6-4FF6-BAEC-0955C5E68383}"/>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55302" name="Rectangle 15">
            <a:extLst>
              <a:ext uri="{FF2B5EF4-FFF2-40B4-BE49-F238E27FC236}">
                <a16:creationId xmlns:a16="http://schemas.microsoft.com/office/drawing/2014/main" id="{68E31F66-2063-4A26-A08E-F64A7645C7FE}"/>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5303" name="Rectangle 16">
            <a:extLst>
              <a:ext uri="{FF2B5EF4-FFF2-40B4-BE49-F238E27FC236}">
                <a16:creationId xmlns:a16="http://schemas.microsoft.com/office/drawing/2014/main" id="{97BB3790-1E2C-4D64-8CE3-650A021DA630}"/>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55304" name="Audio 1">
            <a:hlinkClick r:id="" action="ppaction://media"/>
            <a:extLst>
              <a:ext uri="{FF2B5EF4-FFF2-40B4-BE49-F238E27FC236}">
                <a16:creationId xmlns:a16="http://schemas.microsoft.com/office/drawing/2014/main" id="{84088DA3-9C86-4CF6-9656-4B83C1FBFB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5" name="Rectangle 3">
            <a:extLst>
              <a:ext uri="{FF2B5EF4-FFF2-40B4-BE49-F238E27FC236}">
                <a16:creationId xmlns:a16="http://schemas.microsoft.com/office/drawing/2014/main" id="{72FF1613-0FED-4659-8640-CB0FC165AEDB}"/>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90000"/>
              </a:lnSpc>
              <a:spcBef>
                <a:spcPts val="1000"/>
              </a:spcBef>
              <a:buFont typeface="Arial" panose="020B0604020202020204" pitchFamily="34" charset="0"/>
              <a:buNone/>
            </a:pPr>
            <a:endParaRPr lang="en-US" altLang="en-US" sz="2400">
              <a:latin typeface="Cambria" panose="02040503050406030204" pitchFamily="18" charset="0"/>
              <a:cs typeface="Times New Roman" panose="02020603050405020304" pitchFamily="18" charset="0"/>
            </a:endParaRPr>
          </a:p>
        </p:txBody>
      </p:sp>
      <p:pic>
        <p:nvPicPr>
          <p:cNvPr id="55306" name="Picture 1">
            <a:extLst>
              <a:ext uri="{FF2B5EF4-FFF2-40B4-BE49-F238E27FC236}">
                <a16:creationId xmlns:a16="http://schemas.microsoft.com/office/drawing/2014/main" id="{8EF8CAEC-C323-4FCA-B423-767925B7527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6825" y="2316163"/>
            <a:ext cx="661035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C:\Users\parul\Desktop\Digital Learning Content.png">
            <a:extLst>
              <a:ext uri="{FF2B5EF4-FFF2-40B4-BE49-F238E27FC236}">
                <a16:creationId xmlns:a16="http://schemas.microsoft.com/office/drawing/2014/main" id="{21240907-9BC0-460D-9EF5-70D9A3A32D9A}"/>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6323" name="Picture 6" descr="C:\Users\parul\Desktop\Untitled-1.png">
            <a:extLst>
              <a:ext uri="{FF2B5EF4-FFF2-40B4-BE49-F238E27FC236}">
                <a16:creationId xmlns:a16="http://schemas.microsoft.com/office/drawing/2014/main" id="{80DEBF34-7B80-45FF-A532-F61E07FFE857}"/>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2FE10D28-46FA-4872-B54A-1E34ECFCA786}"/>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Return</a:t>
            </a:r>
            <a:endParaRPr lang="en-US" altLang="en-US" sz="3600" b="1" dirty="0">
              <a:solidFill>
                <a:schemeClr val="bg1"/>
              </a:solidFill>
              <a:latin typeface="+mj-lt"/>
              <a:cs typeface="Times New Roman" panose="02020603050405020304" pitchFamily="18" charset="0"/>
            </a:endParaRPr>
          </a:p>
        </p:txBody>
      </p:sp>
      <p:sp>
        <p:nvSpPr>
          <p:cNvPr id="56325" name="TextBox 6">
            <a:extLst>
              <a:ext uri="{FF2B5EF4-FFF2-40B4-BE49-F238E27FC236}">
                <a16:creationId xmlns:a16="http://schemas.microsoft.com/office/drawing/2014/main" id="{31001483-6D5E-43BF-A275-ACB87171BE76}"/>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56326" name="Rectangle 15">
            <a:extLst>
              <a:ext uri="{FF2B5EF4-FFF2-40B4-BE49-F238E27FC236}">
                <a16:creationId xmlns:a16="http://schemas.microsoft.com/office/drawing/2014/main" id="{D26668BC-3935-458A-8228-E9D805CB8CDD}"/>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6327" name="Rectangle 16">
            <a:extLst>
              <a:ext uri="{FF2B5EF4-FFF2-40B4-BE49-F238E27FC236}">
                <a16:creationId xmlns:a16="http://schemas.microsoft.com/office/drawing/2014/main" id="{AB43618F-1BC6-4B55-9D93-EF4CCA88EF59}"/>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56328" name="Audio 1">
            <a:hlinkClick r:id="" action="ppaction://media"/>
            <a:extLst>
              <a:ext uri="{FF2B5EF4-FFF2-40B4-BE49-F238E27FC236}">
                <a16:creationId xmlns:a16="http://schemas.microsoft.com/office/drawing/2014/main" id="{3A6292CA-D4F5-4241-9A78-6B284FA1C5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9" name="Rectangle 3">
            <a:extLst>
              <a:ext uri="{FF2B5EF4-FFF2-40B4-BE49-F238E27FC236}">
                <a16:creationId xmlns:a16="http://schemas.microsoft.com/office/drawing/2014/main" id="{E777AABD-F7AC-4457-94A0-C6C11668856C}"/>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Return of control is shown using dashed arrow returning to the calling object.</a:t>
            </a:r>
          </a:p>
        </p:txBody>
      </p:sp>
      <p:pic>
        <p:nvPicPr>
          <p:cNvPr id="56330" name="Picture 1">
            <a:extLst>
              <a:ext uri="{FF2B5EF4-FFF2-40B4-BE49-F238E27FC236}">
                <a16:creationId xmlns:a16="http://schemas.microsoft.com/office/drawing/2014/main" id="{0A5A9B51-AB4B-45AF-AE7E-7A1A3B2796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41475" y="2976563"/>
            <a:ext cx="564197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parul\Desktop\Digital Learning Content.png">
            <a:extLst>
              <a:ext uri="{FF2B5EF4-FFF2-40B4-BE49-F238E27FC236}">
                <a16:creationId xmlns:a16="http://schemas.microsoft.com/office/drawing/2014/main" id="{7B51EC01-C3FB-443C-9E8A-5BC4B5C28CF4}"/>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7347" name="Picture 6" descr="C:\Users\parul\Desktop\Untitled-1.png">
            <a:extLst>
              <a:ext uri="{FF2B5EF4-FFF2-40B4-BE49-F238E27FC236}">
                <a16:creationId xmlns:a16="http://schemas.microsoft.com/office/drawing/2014/main" id="{EDEB92A2-035D-4C5A-8B19-34845C7B546D}"/>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18595E06-DEE1-4E00-8CC2-D951A34F5898}"/>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Messages between Objects</a:t>
            </a:r>
            <a:endParaRPr lang="en-US" altLang="en-US" sz="3600" b="1" dirty="0">
              <a:solidFill>
                <a:schemeClr val="bg1"/>
              </a:solidFill>
              <a:latin typeface="+mj-lt"/>
              <a:cs typeface="Times New Roman" panose="02020603050405020304" pitchFamily="18" charset="0"/>
            </a:endParaRPr>
          </a:p>
        </p:txBody>
      </p:sp>
      <p:sp>
        <p:nvSpPr>
          <p:cNvPr id="57349" name="TextBox 6">
            <a:extLst>
              <a:ext uri="{FF2B5EF4-FFF2-40B4-BE49-F238E27FC236}">
                <a16:creationId xmlns:a16="http://schemas.microsoft.com/office/drawing/2014/main" id="{BD67A268-DCDB-421F-8CA2-984175929324}"/>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57350" name="Rectangle 15">
            <a:extLst>
              <a:ext uri="{FF2B5EF4-FFF2-40B4-BE49-F238E27FC236}">
                <a16:creationId xmlns:a16="http://schemas.microsoft.com/office/drawing/2014/main" id="{113CB903-255A-41E8-AB68-F8D73CE96AD7}"/>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7351" name="Rectangle 16">
            <a:extLst>
              <a:ext uri="{FF2B5EF4-FFF2-40B4-BE49-F238E27FC236}">
                <a16:creationId xmlns:a16="http://schemas.microsoft.com/office/drawing/2014/main" id="{15316005-9AD8-429D-A57E-8FBBD1370093}"/>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57352" name="Audio 1">
            <a:hlinkClick r:id="" action="ppaction://media"/>
            <a:extLst>
              <a:ext uri="{FF2B5EF4-FFF2-40B4-BE49-F238E27FC236}">
                <a16:creationId xmlns:a16="http://schemas.microsoft.com/office/drawing/2014/main" id="{38659DE3-0F13-442E-8C21-365D9BAD870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3" name="Rectangle 3">
            <a:extLst>
              <a:ext uri="{FF2B5EF4-FFF2-40B4-BE49-F238E27FC236}">
                <a16:creationId xmlns:a16="http://schemas.microsoft.com/office/drawing/2014/main" id="{A694DBA3-8ACF-4EAA-8D0C-3F290F4FB537}"/>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Message (method call) indicated by horizontal arrow to other object</a:t>
            </a: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Write message name and arguments above arrow</a:t>
            </a:r>
          </a:p>
        </p:txBody>
      </p:sp>
      <p:pic>
        <p:nvPicPr>
          <p:cNvPr id="57354" name="Picture 1">
            <a:extLst>
              <a:ext uri="{FF2B5EF4-FFF2-40B4-BE49-F238E27FC236}">
                <a16:creationId xmlns:a16="http://schemas.microsoft.com/office/drawing/2014/main" id="{8CFD7F5F-9FDE-4B50-815C-EDFD0A04444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850" y="4133850"/>
            <a:ext cx="8720138"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Users\parul\Desktop\Digital Learning Content.png">
            <a:extLst>
              <a:ext uri="{FF2B5EF4-FFF2-40B4-BE49-F238E27FC236}">
                <a16:creationId xmlns:a16="http://schemas.microsoft.com/office/drawing/2014/main" id="{45426A8F-9BB8-4CA4-B98D-B5778FC265F3}"/>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8371" name="Picture 6" descr="C:\Users\parul\Desktop\Untitled-1.png">
            <a:extLst>
              <a:ext uri="{FF2B5EF4-FFF2-40B4-BE49-F238E27FC236}">
                <a16:creationId xmlns:a16="http://schemas.microsoft.com/office/drawing/2014/main" id="{CFBB22B4-0610-430A-AE4A-E94C88F03549}"/>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195D0EEB-837C-45C8-BD01-CAE28BEA471A}"/>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Indicating method calls</a:t>
            </a:r>
            <a:endParaRPr lang="en-US" altLang="en-US" sz="3600" b="1" dirty="0">
              <a:solidFill>
                <a:schemeClr val="bg1"/>
              </a:solidFill>
              <a:latin typeface="+mj-lt"/>
              <a:cs typeface="Times New Roman" panose="02020603050405020304" pitchFamily="18" charset="0"/>
            </a:endParaRPr>
          </a:p>
        </p:txBody>
      </p:sp>
      <p:sp>
        <p:nvSpPr>
          <p:cNvPr id="58373" name="TextBox 6">
            <a:extLst>
              <a:ext uri="{FF2B5EF4-FFF2-40B4-BE49-F238E27FC236}">
                <a16:creationId xmlns:a16="http://schemas.microsoft.com/office/drawing/2014/main" id="{6D35DF9E-EE55-409A-8944-A6D126DBA267}"/>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58374" name="Rectangle 15">
            <a:extLst>
              <a:ext uri="{FF2B5EF4-FFF2-40B4-BE49-F238E27FC236}">
                <a16:creationId xmlns:a16="http://schemas.microsoft.com/office/drawing/2014/main" id="{60D73BDE-CD6C-4407-9AB0-55A5082F3EC5}"/>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8375" name="Rectangle 16">
            <a:extLst>
              <a:ext uri="{FF2B5EF4-FFF2-40B4-BE49-F238E27FC236}">
                <a16:creationId xmlns:a16="http://schemas.microsoft.com/office/drawing/2014/main" id="{083B9A2E-D525-4F40-9929-F54C86654238}"/>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58376" name="Audio 1">
            <a:hlinkClick r:id="" action="ppaction://media"/>
            <a:extLst>
              <a:ext uri="{FF2B5EF4-FFF2-40B4-BE49-F238E27FC236}">
                <a16:creationId xmlns:a16="http://schemas.microsoft.com/office/drawing/2014/main" id="{A5B12201-AACD-4FA7-A8C4-519DAFBCEE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7" name="Rectangle 3">
            <a:extLst>
              <a:ext uri="{FF2B5EF4-FFF2-40B4-BE49-F238E27FC236}">
                <a16:creationId xmlns:a16="http://schemas.microsoft.com/office/drawing/2014/main" id="{9F3BCC4C-8CC1-4303-AD5F-29D8520D5387}"/>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80000"/>
              </a:lnSpc>
              <a:spcBef>
                <a:spcPts val="1000"/>
              </a:spcBef>
              <a:buFont typeface="Wingdings" panose="05000000000000000000" pitchFamily="2" charset="2"/>
              <a:buChar char="§"/>
            </a:pPr>
            <a:r>
              <a:rPr lang="en-IN" altLang="en-US" sz="2400">
                <a:cs typeface="Times New Roman" panose="02020603050405020304" pitchFamily="18" charset="0"/>
              </a:rPr>
              <a:t>Activations - show when a method is active – either executing or waiting for a subroutine to return</a:t>
            </a: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Either that object is running its code, or it is on the stack waiting for another object's method to finish</a:t>
            </a:r>
          </a:p>
          <a:p>
            <a:pPr eaLnBrk="1" hangingPunct="1">
              <a:lnSpc>
                <a:spcPct val="80000"/>
              </a:lnSpc>
              <a:spcBef>
                <a:spcPts val="1000"/>
              </a:spcBef>
              <a:buFont typeface="Wingdings" panose="05000000000000000000" pitchFamily="2" charset="2"/>
              <a:buChar char="§"/>
            </a:pPr>
            <a:endParaRPr lang="en-US" altLang="en-US" sz="2400">
              <a:cs typeface="Times New Roman" panose="02020603050405020304" pitchFamily="18" charset="0"/>
            </a:endParaRPr>
          </a:p>
        </p:txBody>
      </p:sp>
    </p:spTree>
  </p:cSld>
  <p:clrMapOvr>
    <a:masterClrMapping/>
  </p:clrMapOvr>
  <p:transition advTm="81566"/>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C:\Users\parul\Desktop\Digital Learning Content.png">
            <a:extLst>
              <a:ext uri="{FF2B5EF4-FFF2-40B4-BE49-F238E27FC236}">
                <a16:creationId xmlns:a16="http://schemas.microsoft.com/office/drawing/2014/main" id="{ED15388A-C81B-4730-8033-665DE7BCD746}"/>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9395" name="Picture 6" descr="C:\Users\parul\Desktop\Untitled-1.png">
            <a:extLst>
              <a:ext uri="{FF2B5EF4-FFF2-40B4-BE49-F238E27FC236}">
                <a16:creationId xmlns:a16="http://schemas.microsoft.com/office/drawing/2014/main" id="{B1B23BA1-417E-43EE-B38F-9DC2F372BCAD}"/>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0DAA7CD7-8620-4B2F-821E-0B985F06FB36}"/>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Activation</a:t>
            </a:r>
            <a:endParaRPr lang="en-US" altLang="en-US" sz="3600" b="1" dirty="0">
              <a:solidFill>
                <a:schemeClr val="bg1"/>
              </a:solidFill>
              <a:latin typeface="+mj-lt"/>
              <a:cs typeface="Times New Roman" panose="02020603050405020304" pitchFamily="18" charset="0"/>
            </a:endParaRPr>
          </a:p>
        </p:txBody>
      </p:sp>
      <p:sp>
        <p:nvSpPr>
          <p:cNvPr id="59397" name="TextBox 6">
            <a:extLst>
              <a:ext uri="{FF2B5EF4-FFF2-40B4-BE49-F238E27FC236}">
                <a16:creationId xmlns:a16="http://schemas.microsoft.com/office/drawing/2014/main" id="{1579683B-8669-41FE-920E-F4D948234FC8}"/>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59398" name="Rectangle 15">
            <a:extLst>
              <a:ext uri="{FF2B5EF4-FFF2-40B4-BE49-F238E27FC236}">
                <a16:creationId xmlns:a16="http://schemas.microsoft.com/office/drawing/2014/main" id="{B1849708-B889-4287-9BB7-D8602B0AB72A}"/>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9399" name="Rectangle 16">
            <a:extLst>
              <a:ext uri="{FF2B5EF4-FFF2-40B4-BE49-F238E27FC236}">
                <a16:creationId xmlns:a16="http://schemas.microsoft.com/office/drawing/2014/main" id="{8C903741-B8B6-4190-A989-143568A442DC}"/>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59400" name="Audio 1">
            <a:hlinkClick r:id="" action="ppaction://media"/>
            <a:extLst>
              <a:ext uri="{FF2B5EF4-FFF2-40B4-BE49-F238E27FC236}">
                <a16:creationId xmlns:a16="http://schemas.microsoft.com/office/drawing/2014/main" id="{D3E6FDDF-0C84-4C9F-830A-159E56543C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1" name="Rectangle 3">
            <a:extLst>
              <a:ext uri="{FF2B5EF4-FFF2-40B4-BE49-F238E27FC236}">
                <a16:creationId xmlns:a16="http://schemas.microsoft.com/office/drawing/2014/main" id="{A7FEA6AD-96D9-4918-B0C9-7B0EFB5F392E}"/>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Period of time during which an object is processing a message, Shown on a lifeline as a narrow rectangle whose top is connected to a message.</a:t>
            </a:r>
          </a:p>
          <a:p>
            <a:pPr eaLnBrk="1" hangingPunct="1">
              <a:lnSpc>
                <a:spcPct val="80000"/>
              </a:lnSpc>
              <a:spcBef>
                <a:spcPts val="1000"/>
              </a:spcBef>
              <a:buFont typeface="Wingdings" panose="05000000000000000000" pitchFamily="2" charset="2"/>
              <a:buChar char="§"/>
            </a:pPr>
            <a:endParaRPr lang="en-US" altLang="en-US" sz="2400">
              <a:cs typeface="Times New Roman" panose="02020603050405020304" pitchFamily="18" charset="0"/>
            </a:endParaRPr>
          </a:p>
          <a:p>
            <a:pPr eaLnBrk="1" hangingPunct="1">
              <a:lnSpc>
                <a:spcPct val="80000"/>
              </a:lnSpc>
              <a:spcBef>
                <a:spcPts val="1000"/>
              </a:spcBef>
              <a:buFont typeface="Wingdings" panose="05000000000000000000" pitchFamily="2" charset="2"/>
              <a:buChar char="§"/>
            </a:pPr>
            <a:r>
              <a:rPr lang="en-US" altLang="en-US" sz="2400">
                <a:cs typeface="Times New Roman" panose="02020603050405020304" pitchFamily="18" charset="0"/>
              </a:rPr>
              <a:t> When an object finishes processing a message, control returns to the sender of the message</a:t>
            </a:r>
          </a:p>
          <a:p>
            <a:pPr eaLnBrk="1" hangingPunct="1">
              <a:lnSpc>
                <a:spcPct val="80000"/>
              </a:lnSpc>
              <a:spcBef>
                <a:spcPts val="1000"/>
              </a:spcBef>
              <a:buFont typeface="Wingdings" panose="05000000000000000000" pitchFamily="2" charset="2"/>
              <a:buChar char="§"/>
            </a:pPr>
            <a:endParaRPr lang="en-US" altLang="en-US" sz="2400">
              <a:cs typeface="Times New Roman" panose="02020603050405020304" pitchFamily="18" charset="0"/>
            </a:endParaRPr>
          </a:p>
        </p:txBody>
      </p:sp>
    </p:spTree>
  </p:cSld>
  <p:clrMapOvr>
    <a:masterClrMapping/>
  </p:clrMapOvr>
  <p:transition advTm="81566"/>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C:\Users\parul\Desktop\Digital Learning Content.png">
            <a:extLst>
              <a:ext uri="{FF2B5EF4-FFF2-40B4-BE49-F238E27FC236}">
                <a16:creationId xmlns:a16="http://schemas.microsoft.com/office/drawing/2014/main" id="{40C8B2AD-2849-40E7-914E-8CB3E3158BE1}"/>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0419" name="Picture 6" descr="C:\Users\parul\Desktop\Untitled-1.png">
            <a:extLst>
              <a:ext uri="{FF2B5EF4-FFF2-40B4-BE49-F238E27FC236}">
                <a16:creationId xmlns:a16="http://schemas.microsoft.com/office/drawing/2014/main" id="{6AEC25D5-B591-446F-A9C6-227565915B80}"/>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4281EC77-8D11-4E4D-AB00-55D31116CD4C}"/>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Activation</a:t>
            </a:r>
            <a:endParaRPr lang="en-US" altLang="en-US" sz="3600" b="1" dirty="0">
              <a:solidFill>
                <a:schemeClr val="bg1"/>
              </a:solidFill>
              <a:latin typeface="+mj-lt"/>
              <a:cs typeface="Times New Roman" panose="02020603050405020304" pitchFamily="18" charset="0"/>
            </a:endParaRPr>
          </a:p>
        </p:txBody>
      </p:sp>
      <p:sp>
        <p:nvSpPr>
          <p:cNvPr id="60421" name="TextBox 6">
            <a:extLst>
              <a:ext uri="{FF2B5EF4-FFF2-40B4-BE49-F238E27FC236}">
                <a16:creationId xmlns:a16="http://schemas.microsoft.com/office/drawing/2014/main" id="{1F94F3B8-5BE7-4722-908C-BA7D02146324}"/>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60422" name="Rectangle 15">
            <a:extLst>
              <a:ext uri="{FF2B5EF4-FFF2-40B4-BE49-F238E27FC236}">
                <a16:creationId xmlns:a16="http://schemas.microsoft.com/office/drawing/2014/main" id="{347EE9A0-5037-43CA-9587-B49A91EB7DF7}"/>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0423" name="Rectangle 16">
            <a:extLst>
              <a:ext uri="{FF2B5EF4-FFF2-40B4-BE49-F238E27FC236}">
                <a16:creationId xmlns:a16="http://schemas.microsoft.com/office/drawing/2014/main" id="{07C7C42E-AB1D-4A54-AF62-337BEEE2325D}"/>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60424" name="Audio 1">
            <a:hlinkClick r:id="" action="ppaction://media"/>
            <a:extLst>
              <a:ext uri="{FF2B5EF4-FFF2-40B4-BE49-F238E27FC236}">
                <a16:creationId xmlns:a16="http://schemas.microsoft.com/office/drawing/2014/main" id="{28E83B4B-E927-4683-8B88-0473DDB088A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955164F7-3CB3-42BA-AA59-C432CC1F7ADD}"/>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defRPr/>
            </a:pPr>
            <a:endParaRPr lang="en-US" sz="2800" dirty="0">
              <a:latin typeface="+mj-lt"/>
              <a:cs typeface="Times New Roman" pitchFamily="18" charset="0"/>
            </a:endParaRPr>
          </a:p>
        </p:txBody>
      </p:sp>
      <p:pic>
        <p:nvPicPr>
          <p:cNvPr id="60426" name="Picture 1">
            <a:extLst>
              <a:ext uri="{FF2B5EF4-FFF2-40B4-BE49-F238E27FC236}">
                <a16:creationId xmlns:a16="http://schemas.microsoft.com/office/drawing/2014/main" id="{1907B278-B0AD-4D53-9803-CC3BACA0992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8575" y="2413000"/>
            <a:ext cx="66294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C:\Users\parul\Desktop\Digital Learning Content.png">
            <a:extLst>
              <a:ext uri="{FF2B5EF4-FFF2-40B4-BE49-F238E27FC236}">
                <a16:creationId xmlns:a16="http://schemas.microsoft.com/office/drawing/2014/main" id="{CC06A980-D318-4355-BDA7-47DA366837CB}"/>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1443" name="Picture 6" descr="C:\Users\parul\Desktop\Untitled-1.png">
            <a:extLst>
              <a:ext uri="{FF2B5EF4-FFF2-40B4-BE49-F238E27FC236}">
                <a16:creationId xmlns:a16="http://schemas.microsoft.com/office/drawing/2014/main" id="{6CD9F06E-04A9-4A56-A59F-31E0F824274E}"/>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EFB88E40-74F4-4926-850E-CC320C8FF16D}"/>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Sequence Diagram</a:t>
            </a:r>
            <a:endParaRPr lang="en-US" altLang="en-US" sz="3600" b="1" dirty="0">
              <a:solidFill>
                <a:schemeClr val="bg1"/>
              </a:solidFill>
              <a:latin typeface="+mj-lt"/>
              <a:cs typeface="Times New Roman" panose="02020603050405020304" pitchFamily="18" charset="0"/>
            </a:endParaRPr>
          </a:p>
        </p:txBody>
      </p:sp>
      <p:sp>
        <p:nvSpPr>
          <p:cNvPr id="61445" name="TextBox 6">
            <a:extLst>
              <a:ext uri="{FF2B5EF4-FFF2-40B4-BE49-F238E27FC236}">
                <a16:creationId xmlns:a16="http://schemas.microsoft.com/office/drawing/2014/main" id="{2E0E01AE-7C1E-4AA5-9EB4-D1AEDE88D5A4}"/>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61446" name="Rectangle 15">
            <a:extLst>
              <a:ext uri="{FF2B5EF4-FFF2-40B4-BE49-F238E27FC236}">
                <a16:creationId xmlns:a16="http://schemas.microsoft.com/office/drawing/2014/main" id="{3D80C6D4-85F3-4628-B095-F341B88E9580}"/>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1447" name="Rectangle 16">
            <a:extLst>
              <a:ext uri="{FF2B5EF4-FFF2-40B4-BE49-F238E27FC236}">
                <a16:creationId xmlns:a16="http://schemas.microsoft.com/office/drawing/2014/main" id="{D368D0AD-5153-49BF-86BA-6A641544CDB5}"/>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61448" name="Audio 1">
            <a:hlinkClick r:id="" action="ppaction://media"/>
            <a:extLst>
              <a:ext uri="{FF2B5EF4-FFF2-40B4-BE49-F238E27FC236}">
                <a16:creationId xmlns:a16="http://schemas.microsoft.com/office/drawing/2014/main" id="{282D7D8A-CCF9-4BF7-AC99-314183AC68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529BC22F-C232-4AE2-A49A-FE20EF1EA765}"/>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
              <a:defRPr/>
            </a:pPr>
            <a:endParaRPr lang="en-US" sz="2800" dirty="0">
              <a:latin typeface="+mj-lt"/>
              <a:cs typeface="Times New Roman" pitchFamily="18" charset="0"/>
            </a:endParaRPr>
          </a:p>
        </p:txBody>
      </p:sp>
      <p:pic>
        <p:nvPicPr>
          <p:cNvPr id="61450" name="Picture 1">
            <a:extLst>
              <a:ext uri="{FF2B5EF4-FFF2-40B4-BE49-F238E27FC236}">
                <a16:creationId xmlns:a16="http://schemas.microsoft.com/office/drawing/2014/main" id="{EF9EAA5E-535D-422A-8616-D40987D90B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250" y="2527300"/>
            <a:ext cx="8832850" cy="350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C:\Users\parul\Desktop\Digital Learning Content.png">
            <a:extLst>
              <a:ext uri="{FF2B5EF4-FFF2-40B4-BE49-F238E27FC236}">
                <a16:creationId xmlns:a16="http://schemas.microsoft.com/office/drawing/2014/main" id="{5A2C3068-E048-4EAE-AED3-D8CFCA7EB651}"/>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2467" name="Picture 6" descr="C:\Users\parul\Desktop\Untitled-1.png">
            <a:extLst>
              <a:ext uri="{FF2B5EF4-FFF2-40B4-BE49-F238E27FC236}">
                <a16:creationId xmlns:a16="http://schemas.microsoft.com/office/drawing/2014/main" id="{36F40B86-2C40-4D4C-A375-6C7C07B6AED4}"/>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34370709-100E-4CEE-8B16-AF97A5A4CD6C}"/>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sz="3600" b="1" dirty="0">
                <a:solidFill>
                  <a:schemeClr val="bg1"/>
                </a:solidFill>
                <a:latin typeface="+mj-lt"/>
                <a:cs typeface="Times New Roman" panose="02020603050405020304" pitchFamily="18" charset="0"/>
              </a:rPr>
              <a:t>Sequence Diagram Syntax</a:t>
            </a:r>
            <a:endParaRPr lang="en-US" altLang="en-US" sz="3600" b="1" dirty="0">
              <a:solidFill>
                <a:schemeClr val="bg1"/>
              </a:solidFill>
              <a:latin typeface="+mj-lt"/>
              <a:cs typeface="Times New Roman" panose="02020603050405020304" pitchFamily="18" charset="0"/>
            </a:endParaRPr>
          </a:p>
        </p:txBody>
      </p:sp>
      <p:sp>
        <p:nvSpPr>
          <p:cNvPr id="62469" name="TextBox 6">
            <a:extLst>
              <a:ext uri="{FF2B5EF4-FFF2-40B4-BE49-F238E27FC236}">
                <a16:creationId xmlns:a16="http://schemas.microsoft.com/office/drawing/2014/main" id="{BB86E171-9A4C-4757-AD94-1E11AD38D1C8}"/>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62470" name="Rectangle 15">
            <a:extLst>
              <a:ext uri="{FF2B5EF4-FFF2-40B4-BE49-F238E27FC236}">
                <a16:creationId xmlns:a16="http://schemas.microsoft.com/office/drawing/2014/main" id="{662056FD-B9CF-4DA2-ACFB-AD80FB24DCF8}"/>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2471" name="Rectangle 16">
            <a:extLst>
              <a:ext uri="{FF2B5EF4-FFF2-40B4-BE49-F238E27FC236}">
                <a16:creationId xmlns:a16="http://schemas.microsoft.com/office/drawing/2014/main" id="{80334764-F52E-4D26-9916-67D2D112EF45}"/>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62472" name="Audio 1">
            <a:hlinkClick r:id="" action="ppaction://media"/>
            <a:extLst>
              <a:ext uri="{FF2B5EF4-FFF2-40B4-BE49-F238E27FC236}">
                <a16:creationId xmlns:a16="http://schemas.microsoft.com/office/drawing/2014/main" id="{F905CD4F-82DF-4C59-A23E-A0D1AD32A6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3" name="Rectangle 3">
            <a:extLst>
              <a:ext uri="{FF2B5EF4-FFF2-40B4-BE49-F238E27FC236}">
                <a16:creationId xmlns:a16="http://schemas.microsoft.com/office/drawing/2014/main" id="{27720D67-5A45-46C0-9178-31530FC0A38A}"/>
              </a:ext>
            </a:extLst>
          </p:cNvPr>
          <p:cNvSpPr txBox="1">
            <a:spLocks noChangeArrowheads="1"/>
          </p:cNvSpPr>
          <p:nvPr/>
        </p:nvSpPr>
        <p:spPr bwMode="auto">
          <a:xfrm>
            <a:off x="-107950" y="2330450"/>
            <a:ext cx="92519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90000"/>
              </a:lnSpc>
              <a:spcBef>
                <a:spcPts val="1000"/>
              </a:spcBef>
              <a:buFont typeface="Arial" panose="020B0604020202020204" pitchFamily="34" charset="0"/>
              <a:buNone/>
            </a:pPr>
            <a:endParaRPr lang="en-US" altLang="en-US" sz="2800">
              <a:latin typeface="Cambria" panose="02040503050406030204" pitchFamily="18" charset="0"/>
              <a:cs typeface="Times New Roman" panose="02020603050405020304" pitchFamily="18" charset="0"/>
            </a:endParaRPr>
          </a:p>
        </p:txBody>
      </p:sp>
      <p:pic>
        <p:nvPicPr>
          <p:cNvPr id="62474" name="Content Placeholder 3" descr="Fullscreen capture 472013 61004 PM.jpg">
            <a:extLst>
              <a:ext uri="{FF2B5EF4-FFF2-40B4-BE49-F238E27FC236}">
                <a16:creationId xmlns:a16="http://schemas.microsoft.com/office/drawing/2014/main" id="{27E9DB95-3081-4492-9FF2-B89F0D81D567}"/>
              </a:ext>
            </a:extLst>
          </p:cNvPr>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788" y="2435225"/>
            <a:ext cx="9066212"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a:extLst>
              <a:ext uri="{FF2B5EF4-FFF2-40B4-BE49-F238E27FC236}">
                <a16:creationId xmlns:a16="http://schemas.microsoft.com/office/drawing/2014/main" id="{E5987393-1D60-43CA-A708-E97E90EA17D0}"/>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1" name="Picture 6" descr="C:\Users\parul\Desktop\Untitled-1.png">
            <a:extLst>
              <a:ext uri="{FF2B5EF4-FFF2-40B4-BE49-F238E27FC236}">
                <a16:creationId xmlns:a16="http://schemas.microsoft.com/office/drawing/2014/main" id="{5803391B-3E36-41DA-92BB-BBA313E47896}"/>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79D023DA-70A3-4E83-8400-F80EDC30993C}"/>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b="1" dirty="0">
                <a:solidFill>
                  <a:schemeClr val="bg1"/>
                </a:solidFill>
                <a:latin typeface="+mj-lt"/>
                <a:cs typeface="Times New Roman" panose="02020603050405020304" pitchFamily="18" charset="0"/>
              </a:rPr>
              <a:t>Introduction</a:t>
            </a:r>
            <a:endParaRPr lang="en-US" altLang="en-US" sz="3600" b="1" dirty="0">
              <a:solidFill>
                <a:schemeClr val="bg1"/>
              </a:solidFill>
              <a:latin typeface="+mj-lt"/>
            </a:endParaRPr>
          </a:p>
        </p:txBody>
      </p:sp>
      <p:sp>
        <p:nvSpPr>
          <p:cNvPr id="17413" name="TextBox 6">
            <a:extLst>
              <a:ext uri="{FF2B5EF4-FFF2-40B4-BE49-F238E27FC236}">
                <a16:creationId xmlns:a16="http://schemas.microsoft.com/office/drawing/2014/main" id="{0E70D4CB-68DD-4314-B2B2-9EF546E29700}"/>
              </a:ext>
            </a:extLst>
          </p:cNvPr>
          <p:cNvSpPr>
            <a:spLocks noChangeArrowheads="1"/>
          </p:cNvSpPr>
          <p:nvPr>
            <p:custDataLst>
              <p:tags r:id="rId4"/>
            </p:custDataLst>
          </p:nvPr>
        </p:nvSpPr>
        <p:spPr bwMode="auto">
          <a:xfrm>
            <a:off x="190500" y="1687513"/>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defRPr/>
            </a:pPr>
            <a:endParaRPr lang="en-IN" altLang="en-US" sz="3000" b="1">
              <a:solidFill>
                <a:schemeClr val="bg1"/>
              </a:solidFill>
              <a:latin typeface="+mj-lt"/>
              <a:cs typeface="Times New Roman" panose="02020603050405020304" pitchFamily="18" charset="0"/>
            </a:endParaRPr>
          </a:p>
        </p:txBody>
      </p:sp>
      <p:sp>
        <p:nvSpPr>
          <p:cNvPr id="17414" name="Rectangle 15">
            <a:extLst>
              <a:ext uri="{FF2B5EF4-FFF2-40B4-BE49-F238E27FC236}">
                <a16:creationId xmlns:a16="http://schemas.microsoft.com/office/drawing/2014/main" id="{1E860968-909A-4132-8F16-91FF73724AA8}"/>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1800">
              <a:latin typeface="+mj-lt"/>
            </a:endParaRPr>
          </a:p>
        </p:txBody>
      </p:sp>
      <p:sp>
        <p:nvSpPr>
          <p:cNvPr id="17415" name="Rectangle 16">
            <a:extLst>
              <a:ext uri="{FF2B5EF4-FFF2-40B4-BE49-F238E27FC236}">
                <a16:creationId xmlns:a16="http://schemas.microsoft.com/office/drawing/2014/main" id="{D99BADEF-F2B9-4247-A9C6-49318207F770}"/>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1800">
              <a:latin typeface="+mj-lt"/>
            </a:endParaRPr>
          </a:p>
        </p:txBody>
      </p:sp>
      <p:pic>
        <p:nvPicPr>
          <p:cNvPr id="17416" name="Audio 1">
            <a:hlinkClick r:id="" action="ppaction://media"/>
            <a:extLst>
              <a:ext uri="{FF2B5EF4-FFF2-40B4-BE49-F238E27FC236}">
                <a16:creationId xmlns:a16="http://schemas.microsoft.com/office/drawing/2014/main" id="{93584882-C289-41CA-8583-87ED16404D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5D0BC78A-50DB-4A98-8F9B-5F7A70E4EE7A}"/>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defRPr/>
            </a:pPr>
            <a:r>
              <a:rPr lang="en-US" altLang="en-US" dirty="0">
                <a:latin typeface="+mj-lt"/>
                <a:cs typeface="Times New Roman" panose="02020603050405020304" pitchFamily="18" charset="0"/>
              </a:rPr>
              <a:t>Use cases are description of the functionality of a system from user perspective.</a:t>
            </a:r>
          </a:p>
          <a:p>
            <a:pPr marL="342900" indent="-342900" algn="just">
              <a:buFont typeface="Wingdings" panose="05000000000000000000" pitchFamily="2" charset="2"/>
              <a:buChar char="§"/>
              <a:defRPr/>
            </a:pPr>
            <a:r>
              <a:rPr lang="en-US" altLang="en-US" dirty="0">
                <a:latin typeface="+mj-lt"/>
                <a:cs typeface="Times New Roman" panose="02020603050405020304" pitchFamily="18" charset="0"/>
              </a:rPr>
              <a:t>It shows the relationships between the actors(Users) that use the system,  the use cases(functionalities) they use and the relationships between different use cases.</a:t>
            </a:r>
          </a:p>
          <a:p>
            <a:pPr>
              <a:defRPr/>
            </a:pPr>
            <a:endParaRPr lang="en-US" sz="2800" dirty="0">
              <a:latin typeface="+mj-lt"/>
              <a:cs typeface="Times New Roman" pitchFamily="18" charset="0"/>
            </a:endParaRPr>
          </a:p>
        </p:txBody>
      </p:sp>
    </p:spTree>
  </p:cSld>
  <p:clrMapOvr>
    <a:masterClrMapping/>
  </p:clrMapOvr>
  <p:transition advTm="81566"/>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C:\Users\parul\Desktop\Digital Learning Content.png">
            <a:extLst>
              <a:ext uri="{FF2B5EF4-FFF2-40B4-BE49-F238E27FC236}">
                <a16:creationId xmlns:a16="http://schemas.microsoft.com/office/drawing/2014/main" id="{A3B5F962-6412-436D-BFE9-9318539D3072}"/>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3491" name="Picture 6" descr="C:\Users\parul\Desktop\Untitled-1.png">
            <a:extLst>
              <a:ext uri="{FF2B5EF4-FFF2-40B4-BE49-F238E27FC236}">
                <a16:creationId xmlns:a16="http://schemas.microsoft.com/office/drawing/2014/main" id="{E430B4E3-CCDF-49BB-A7AB-38ACFA9EDE5F}"/>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A2C7A423-2469-4C00-871E-2A9B606C867F}"/>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p>
            <a:pPr algn="ctr">
              <a:defRPr/>
            </a:pPr>
            <a:r>
              <a:rPr lang="en-US" altLang="zh-CN" sz="3600" b="1" dirty="0">
                <a:solidFill>
                  <a:schemeClr val="bg1"/>
                </a:solidFill>
                <a:latin typeface="+mj-lt"/>
                <a:cs typeface="Times New Roman" panose="02020603050405020304" pitchFamily="18" charset="0"/>
              </a:rPr>
              <a:t>Sequence Diagram(make a phone call)</a:t>
            </a:r>
            <a:endParaRPr lang="en-US" altLang="en-US" sz="3600" b="1" dirty="0">
              <a:solidFill>
                <a:schemeClr val="bg1"/>
              </a:solidFill>
              <a:latin typeface="+mj-lt"/>
              <a:cs typeface="Times New Roman" panose="02020603050405020304" pitchFamily="18" charset="0"/>
            </a:endParaRPr>
          </a:p>
        </p:txBody>
      </p:sp>
      <p:sp>
        <p:nvSpPr>
          <p:cNvPr id="63493" name="TextBox 6">
            <a:extLst>
              <a:ext uri="{FF2B5EF4-FFF2-40B4-BE49-F238E27FC236}">
                <a16:creationId xmlns:a16="http://schemas.microsoft.com/office/drawing/2014/main" id="{39044914-9EC4-44BB-A520-09975C89DEDE}"/>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63494" name="Rectangle 15">
            <a:extLst>
              <a:ext uri="{FF2B5EF4-FFF2-40B4-BE49-F238E27FC236}">
                <a16:creationId xmlns:a16="http://schemas.microsoft.com/office/drawing/2014/main" id="{A77703AA-7B53-4C1E-A491-B0F102BD6E80}"/>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3495" name="Rectangle 16">
            <a:extLst>
              <a:ext uri="{FF2B5EF4-FFF2-40B4-BE49-F238E27FC236}">
                <a16:creationId xmlns:a16="http://schemas.microsoft.com/office/drawing/2014/main" id="{CCD319C4-9013-484C-8457-DD4B8558C067}"/>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63496" name="Audio 1">
            <a:hlinkClick r:id="" action="ppaction://media"/>
            <a:extLst>
              <a:ext uri="{FF2B5EF4-FFF2-40B4-BE49-F238E27FC236}">
                <a16:creationId xmlns:a16="http://schemas.microsoft.com/office/drawing/2014/main" id="{7888A406-C43F-4004-A847-940745D1D1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210130A5-736A-47B9-B451-261B657E0730}"/>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
              <a:defRPr/>
            </a:pPr>
            <a:endParaRPr lang="en-US" sz="2800" dirty="0">
              <a:latin typeface="+mj-lt"/>
              <a:cs typeface="Times New Roman" pitchFamily="18" charset="0"/>
            </a:endParaRPr>
          </a:p>
        </p:txBody>
      </p:sp>
      <p:pic>
        <p:nvPicPr>
          <p:cNvPr id="63498" name="Picture 1">
            <a:extLst>
              <a:ext uri="{FF2B5EF4-FFF2-40B4-BE49-F238E27FC236}">
                <a16:creationId xmlns:a16="http://schemas.microsoft.com/office/drawing/2014/main" id="{D663D1C9-E6A3-41A0-B0C3-534F13A80E3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0113" y="2438400"/>
            <a:ext cx="6911975"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C:\Users\parul\Desktop\Digital Learning Content.png">
            <a:extLst>
              <a:ext uri="{FF2B5EF4-FFF2-40B4-BE49-F238E27FC236}">
                <a16:creationId xmlns:a16="http://schemas.microsoft.com/office/drawing/2014/main" id="{9EA8E477-F1B3-47FB-933B-19DD7813A399}"/>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4515" name="Picture 6" descr="C:\Users\parul\Desktop\Untitled-1.png">
            <a:extLst>
              <a:ext uri="{FF2B5EF4-FFF2-40B4-BE49-F238E27FC236}">
                <a16:creationId xmlns:a16="http://schemas.microsoft.com/office/drawing/2014/main" id="{9555386C-A658-44A4-BE2A-EE6A00D53F82}"/>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22446304-8D90-4F29-AF60-C89C2A7080A5}"/>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sz="3600" dirty="0">
                <a:solidFill>
                  <a:srgbClr val="FF0000"/>
                </a:solidFill>
                <a:latin typeface="Cambria" pitchFamily="18" charset="0"/>
                <a:cs typeface="Times New Roman" pitchFamily="18" charset="0"/>
              </a:rPr>
              <a:t>Activation</a:t>
            </a:r>
            <a:endParaRPr lang="en-US" altLang="en-US" sz="3600" b="1" dirty="0">
              <a:solidFill>
                <a:schemeClr val="bg1"/>
              </a:solidFill>
              <a:latin typeface="+mj-lt"/>
            </a:endParaRPr>
          </a:p>
        </p:txBody>
      </p:sp>
      <p:sp>
        <p:nvSpPr>
          <p:cNvPr id="64517" name="TextBox 6">
            <a:extLst>
              <a:ext uri="{FF2B5EF4-FFF2-40B4-BE49-F238E27FC236}">
                <a16:creationId xmlns:a16="http://schemas.microsoft.com/office/drawing/2014/main" id="{B4C9714E-ED43-4905-B031-008480D56AC2}"/>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64518" name="Rectangle 15">
            <a:extLst>
              <a:ext uri="{FF2B5EF4-FFF2-40B4-BE49-F238E27FC236}">
                <a16:creationId xmlns:a16="http://schemas.microsoft.com/office/drawing/2014/main" id="{18A525BA-5537-4A82-BB67-1C624DBA8686}"/>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4519" name="Rectangle 16">
            <a:extLst>
              <a:ext uri="{FF2B5EF4-FFF2-40B4-BE49-F238E27FC236}">
                <a16:creationId xmlns:a16="http://schemas.microsoft.com/office/drawing/2014/main" id="{7136368B-D4DD-4120-9A88-45CEA8241937}"/>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64520" name="Audio 1">
            <a:hlinkClick r:id="" action="ppaction://media"/>
            <a:extLst>
              <a:ext uri="{FF2B5EF4-FFF2-40B4-BE49-F238E27FC236}">
                <a16:creationId xmlns:a16="http://schemas.microsoft.com/office/drawing/2014/main" id="{0E028C5E-6BF7-4686-AEA0-49E13EE33A5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19D3B420-D456-43F5-8B14-5F26E4D6D3FE}"/>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fontAlgn="auto">
              <a:spcAft>
                <a:spcPts val="0"/>
              </a:spcAft>
              <a:buFont typeface="Wingdings" panose="05000000000000000000" pitchFamily="2" charset="2"/>
              <a:buChar char="§"/>
              <a:defRPr/>
            </a:pPr>
            <a:r>
              <a:rPr lang="en-US" sz="2800" dirty="0">
                <a:latin typeface="Cambria" pitchFamily="18" charset="0"/>
                <a:cs typeface="Times New Roman" pitchFamily="18" charset="0"/>
              </a:rPr>
              <a:t>Period of time during which an object is processing a message, Shown on a lifeline as a narrow rectangle whose top is connected to a message.</a:t>
            </a:r>
          </a:p>
          <a:p>
            <a:pPr marL="457200" indent="-457200" algn="l" fontAlgn="auto">
              <a:spcAft>
                <a:spcPts val="0"/>
              </a:spcAft>
              <a:buFont typeface="Wingdings" panose="05000000000000000000" pitchFamily="2" charset="2"/>
              <a:buChar char="§"/>
              <a:defRPr/>
            </a:pPr>
            <a:endParaRPr lang="en-US" sz="2800" dirty="0">
              <a:latin typeface="Cambria" pitchFamily="18" charset="0"/>
              <a:cs typeface="Times New Roman" pitchFamily="18" charset="0"/>
            </a:endParaRPr>
          </a:p>
          <a:p>
            <a:pPr marL="457200" indent="-457200" algn="l" fontAlgn="auto">
              <a:spcAft>
                <a:spcPts val="0"/>
              </a:spcAft>
              <a:buFont typeface="Wingdings" panose="05000000000000000000" pitchFamily="2" charset="2"/>
              <a:buChar char="§"/>
              <a:defRPr/>
            </a:pPr>
            <a:r>
              <a:rPr lang="en-US" sz="2800" dirty="0">
                <a:latin typeface="Cambria" pitchFamily="18" charset="0"/>
                <a:cs typeface="Times New Roman" pitchFamily="18" charset="0"/>
              </a:rPr>
              <a:t> When an object finishes processing a message, control returns to the sender of the message</a:t>
            </a:r>
            <a:endParaRPr lang="en-US" sz="2800" dirty="0">
              <a:latin typeface="Cambria" pitchFamily="18" charset="0"/>
            </a:endParaRPr>
          </a:p>
          <a:p>
            <a:pPr marL="342900" indent="-342900" algn="l">
              <a:buFont typeface="Wingdings" panose="05000000000000000000" pitchFamily="2" charset="2"/>
              <a:buChar char="§"/>
              <a:defRPr/>
            </a:pPr>
            <a:endParaRPr lang="en-US" sz="2800" dirty="0">
              <a:latin typeface="+mj-lt"/>
              <a:cs typeface="Times New Roman" pitchFamily="18" charset="0"/>
            </a:endParaRPr>
          </a:p>
        </p:txBody>
      </p:sp>
      <p:pic>
        <p:nvPicPr>
          <p:cNvPr id="64522" name="Picture 9">
            <a:extLst>
              <a:ext uri="{FF2B5EF4-FFF2-40B4-BE49-F238E27FC236}">
                <a16:creationId xmlns:a16="http://schemas.microsoft.com/office/drawing/2014/main" id="{C56E4A87-96AB-41FB-8F20-C5CED048835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622425"/>
            <a:ext cx="9144000" cy="510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1566"/>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C:\Users\parul\Desktop\Digital Learning Content.png">
            <a:extLst>
              <a:ext uri="{FF2B5EF4-FFF2-40B4-BE49-F238E27FC236}">
                <a16:creationId xmlns:a16="http://schemas.microsoft.com/office/drawing/2014/main" id="{0165A544-E1A8-415D-B694-4D7C1BD93B62}"/>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5539" name="Picture 6" descr="C:\Users\parul\Desktop\Untitled-1.png">
            <a:extLst>
              <a:ext uri="{FF2B5EF4-FFF2-40B4-BE49-F238E27FC236}">
                <a16:creationId xmlns:a16="http://schemas.microsoft.com/office/drawing/2014/main" id="{3C01FC7A-180A-4D67-918F-DD7AB3F68383}"/>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2571750"/>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65540" name="Rectangle 5">
            <a:extLst>
              <a:ext uri="{FF2B5EF4-FFF2-40B4-BE49-F238E27FC236}">
                <a16:creationId xmlns:a16="http://schemas.microsoft.com/office/drawing/2014/main" id="{E29A2E1B-3C31-4F35-9AB6-19D61E8B4BCC}"/>
              </a:ext>
            </a:extLst>
          </p:cNvPr>
          <p:cNvSpPr>
            <a:spLocks noChangeArrowheads="1"/>
          </p:cNvSpPr>
          <p:nvPr>
            <p:custDataLst>
              <p:tags r:id="rId3"/>
            </p:custDataLst>
          </p:nvPr>
        </p:nvSpPr>
        <p:spPr bwMode="auto">
          <a:xfrm>
            <a:off x="0" y="3714750"/>
            <a:ext cx="9144000" cy="714375"/>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5541" name="TextBox 4">
            <a:extLst>
              <a:ext uri="{FF2B5EF4-FFF2-40B4-BE49-F238E27FC236}">
                <a16:creationId xmlns:a16="http://schemas.microsoft.com/office/drawing/2014/main" id="{56AF5A43-2A42-4753-815C-F436EC1D1345}"/>
              </a:ext>
            </a:extLst>
          </p:cNvPr>
          <p:cNvSpPr>
            <a:spLocks noChangeArrowheads="1"/>
          </p:cNvSpPr>
          <p:nvPr>
            <p:custDataLst>
              <p:tags r:id="rId4"/>
            </p:custDataLst>
          </p:nvPr>
        </p:nvSpPr>
        <p:spPr bwMode="auto">
          <a:xfrm>
            <a:off x="857250" y="3756025"/>
            <a:ext cx="74295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a:solidFill>
                  <a:schemeClr val="bg1"/>
                </a:solidFill>
                <a:cs typeface="Times New Roman" panose="02020603050405020304" pitchFamily="18" charset="0"/>
              </a:rPr>
              <a:t>Activity Models</a:t>
            </a:r>
          </a:p>
        </p:txBody>
      </p:sp>
      <p:sp>
        <p:nvSpPr>
          <p:cNvPr id="65542" name="TextBox 6">
            <a:extLst>
              <a:ext uri="{FF2B5EF4-FFF2-40B4-BE49-F238E27FC236}">
                <a16:creationId xmlns:a16="http://schemas.microsoft.com/office/drawing/2014/main" id="{595F4230-47B5-4FBA-8594-B922BDCB11F1}"/>
              </a:ext>
            </a:extLst>
          </p:cNvPr>
          <p:cNvSpPr>
            <a:spLocks noChangeArrowheads="1"/>
          </p:cNvSpPr>
          <p:nvPr>
            <p:custDataLst>
              <p:tags r:id="rId5"/>
            </p:custDataLst>
          </p:nvPr>
        </p:nvSpPr>
        <p:spPr bwMode="auto">
          <a:xfrm>
            <a:off x="1714500" y="3071813"/>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IN" altLang="en-US" sz="3500" b="1">
              <a:cs typeface="Times New Roman" panose="02020603050405020304" pitchFamily="18" charset="0"/>
            </a:endParaRPr>
          </a:p>
        </p:txBody>
      </p:sp>
      <p:pic>
        <p:nvPicPr>
          <p:cNvPr id="65543" name="Audio 1">
            <a:hlinkClick r:id="" action="ppaction://media"/>
            <a:extLst>
              <a:ext uri="{FF2B5EF4-FFF2-40B4-BE49-F238E27FC236}">
                <a16:creationId xmlns:a16="http://schemas.microsoft.com/office/drawing/2014/main" id="{6FDAC467-5B0A-4AA1-9221-95663E3777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1556"/>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C:\Users\parul\Desktop\Digital Learning Content.png">
            <a:extLst>
              <a:ext uri="{FF2B5EF4-FFF2-40B4-BE49-F238E27FC236}">
                <a16:creationId xmlns:a16="http://schemas.microsoft.com/office/drawing/2014/main" id="{5A2EE698-C61B-47DF-BEB4-A427B2A073DD}"/>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6563" name="Picture 6" descr="C:\Users\parul\Desktop\Untitled-1.png">
            <a:extLst>
              <a:ext uri="{FF2B5EF4-FFF2-40B4-BE49-F238E27FC236}">
                <a16:creationId xmlns:a16="http://schemas.microsoft.com/office/drawing/2014/main" id="{8BB0D469-7470-4F7E-98ED-B38CBC55451A}"/>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94FE274E-F2BB-4EA9-9ED5-66E587969B45}"/>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b="1" dirty="0">
                <a:solidFill>
                  <a:schemeClr val="bg1"/>
                </a:solidFill>
                <a:latin typeface="+mj-lt"/>
              </a:rPr>
              <a:t>What Is an Activity Diagram?</a:t>
            </a:r>
          </a:p>
        </p:txBody>
      </p:sp>
      <p:sp>
        <p:nvSpPr>
          <p:cNvPr id="66565" name="TextBox 6">
            <a:extLst>
              <a:ext uri="{FF2B5EF4-FFF2-40B4-BE49-F238E27FC236}">
                <a16:creationId xmlns:a16="http://schemas.microsoft.com/office/drawing/2014/main" id="{25AA50D2-5C7D-4FC6-AD02-2C7B0E464598}"/>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66566" name="Rectangle 15">
            <a:extLst>
              <a:ext uri="{FF2B5EF4-FFF2-40B4-BE49-F238E27FC236}">
                <a16:creationId xmlns:a16="http://schemas.microsoft.com/office/drawing/2014/main" id="{332EE5A6-537E-4D39-9181-1EFBB971108D}"/>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6567" name="Rectangle 16">
            <a:extLst>
              <a:ext uri="{FF2B5EF4-FFF2-40B4-BE49-F238E27FC236}">
                <a16:creationId xmlns:a16="http://schemas.microsoft.com/office/drawing/2014/main" id="{522530D9-F118-45D0-9A88-44D9C0BFD96D}"/>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66568" name="Audio 1">
            <a:hlinkClick r:id="" action="ppaction://media"/>
            <a:extLst>
              <a:ext uri="{FF2B5EF4-FFF2-40B4-BE49-F238E27FC236}">
                <a16:creationId xmlns:a16="http://schemas.microsoft.com/office/drawing/2014/main" id="{5053C03B-D5D5-4611-9CD4-1F9C8F8DD6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980C098F-44BD-4F6B-BB7C-DBA44047AF32}"/>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defRPr/>
            </a:pPr>
            <a:r>
              <a:rPr lang="en-US" dirty="0">
                <a:latin typeface="+mj-lt"/>
                <a:cs typeface="Times New Roman" pitchFamily="18" charset="0"/>
              </a:rPr>
              <a:t>Activity diagrams and use cases are logical model which describe  the business domain’s activities without suggesting how they are conduct.</a:t>
            </a:r>
          </a:p>
          <a:p>
            <a:pPr marL="342900" indent="-342900" algn="just">
              <a:buFont typeface="Wingdings" panose="05000000000000000000" pitchFamily="2" charset="2"/>
              <a:buChar char="§"/>
              <a:defRPr/>
            </a:pPr>
            <a:r>
              <a:rPr lang="en-US" dirty="0">
                <a:latin typeface="+mj-lt"/>
                <a:cs typeface="Times New Roman" pitchFamily="18" charset="0"/>
              </a:rPr>
              <a:t>Shows the sequence of steps that make up a complex process. </a:t>
            </a:r>
          </a:p>
          <a:p>
            <a:pPr marL="342900" indent="-342900" algn="just">
              <a:buFont typeface="Wingdings" panose="05000000000000000000" pitchFamily="2" charset="2"/>
              <a:buChar char="§"/>
              <a:defRPr/>
            </a:pPr>
            <a:r>
              <a:rPr lang="en-US" dirty="0">
                <a:latin typeface="+mj-lt"/>
                <a:cs typeface="Times New Roman" pitchFamily="18" charset="0"/>
              </a:rPr>
              <a:t>Shows flow of control, similarly sequence diagram but focus on operations.</a:t>
            </a:r>
          </a:p>
          <a:p>
            <a:pPr marL="342900" indent="-342900" algn="just">
              <a:buFont typeface="Wingdings" panose="05000000000000000000" pitchFamily="2" charset="2"/>
              <a:buChar char="§"/>
              <a:defRPr/>
            </a:pPr>
            <a:r>
              <a:rPr lang="en-US" dirty="0">
                <a:latin typeface="+mj-lt"/>
                <a:cs typeface="Times New Roman" pitchFamily="18" charset="0"/>
              </a:rPr>
              <a:t>A diagram that emphasizes the flow of control from activity to activity in an object.</a:t>
            </a:r>
          </a:p>
          <a:p>
            <a:pPr marL="342900" indent="-342900" algn="just">
              <a:buFont typeface="Wingdings" panose="05000000000000000000" pitchFamily="2" charset="2"/>
              <a:buChar char="§"/>
              <a:defRPr/>
            </a:pPr>
            <a:r>
              <a:rPr lang="en-US" dirty="0">
                <a:latin typeface="+mj-lt"/>
                <a:cs typeface="Times New Roman" pitchFamily="18" charset="0"/>
              </a:rPr>
              <a:t>Similar to the traditional program </a:t>
            </a:r>
            <a:r>
              <a:rPr lang="en-US" dirty="0">
                <a:solidFill>
                  <a:srgbClr val="FF0066"/>
                </a:solidFill>
                <a:latin typeface="+mj-lt"/>
                <a:cs typeface="Times New Roman" pitchFamily="18" charset="0"/>
              </a:rPr>
              <a:t>flowchart</a:t>
            </a:r>
            <a:r>
              <a:rPr lang="en-US" dirty="0">
                <a:latin typeface="+mj-lt"/>
                <a:cs typeface="Times New Roman" pitchFamily="18" charset="0"/>
              </a:rPr>
              <a:t>.</a:t>
            </a:r>
          </a:p>
          <a:p>
            <a:pPr marL="342900" indent="-342900" algn="just">
              <a:buFont typeface="Wingdings" panose="05000000000000000000" pitchFamily="2" charset="2"/>
              <a:buChar char="§"/>
              <a:defRPr/>
            </a:pPr>
            <a:r>
              <a:rPr lang="en-US" dirty="0">
                <a:latin typeface="+mj-lt"/>
                <a:cs typeface="Times New Roman" pitchFamily="18" charset="0"/>
              </a:rPr>
              <a:t>Used to provide detail for complex algorithms.</a:t>
            </a:r>
          </a:p>
          <a:p>
            <a:pPr marL="342900" indent="-342900" algn="just">
              <a:buFont typeface="Wingdings" panose="05000000000000000000" pitchFamily="2" charset="2"/>
              <a:buChar char="§"/>
              <a:defRPr/>
            </a:pPr>
            <a:r>
              <a:rPr lang="en-US" dirty="0">
                <a:latin typeface="+mj-lt"/>
                <a:cs typeface="Times New Roman" pitchFamily="18" charset="0"/>
              </a:rPr>
              <a:t>Primary activities and the relationships among the activities in a process. </a:t>
            </a:r>
          </a:p>
          <a:p>
            <a:pPr algn="just">
              <a:defRPr/>
            </a:pPr>
            <a:endParaRPr lang="en-US" sz="2800" dirty="0">
              <a:latin typeface="+mj-lt"/>
              <a:cs typeface="Times New Roman" pitchFamily="18" charset="0"/>
            </a:endParaRPr>
          </a:p>
        </p:txBody>
      </p:sp>
    </p:spTree>
  </p:cSld>
  <p:clrMapOvr>
    <a:masterClrMapping/>
  </p:clrMapOvr>
  <p:transition advTm="81566"/>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C:\Users\parul\Desktop\Digital Learning Content.png">
            <a:extLst>
              <a:ext uri="{FF2B5EF4-FFF2-40B4-BE49-F238E27FC236}">
                <a16:creationId xmlns:a16="http://schemas.microsoft.com/office/drawing/2014/main" id="{82A1D47B-834B-4832-9596-99F068DA7CC6}"/>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7587" name="Picture 6" descr="C:\Users\parul\Desktop\Untitled-1.png">
            <a:extLst>
              <a:ext uri="{FF2B5EF4-FFF2-40B4-BE49-F238E27FC236}">
                <a16:creationId xmlns:a16="http://schemas.microsoft.com/office/drawing/2014/main" id="{1E045489-825F-4B56-8355-106F8B994164}"/>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67588" name="Rectangle 7">
            <a:extLst>
              <a:ext uri="{FF2B5EF4-FFF2-40B4-BE49-F238E27FC236}">
                <a16:creationId xmlns:a16="http://schemas.microsoft.com/office/drawing/2014/main" id="{7280FC3A-843D-4A9C-B926-A990CD35CCCA}"/>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7589" name="TextBox 6">
            <a:extLst>
              <a:ext uri="{FF2B5EF4-FFF2-40B4-BE49-F238E27FC236}">
                <a16:creationId xmlns:a16="http://schemas.microsoft.com/office/drawing/2014/main" id="{78382B0D-3E70-4527-89FE-ADE06CF7152E}"/>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67590" name="Rectangle 15">
            <a:extLst>
              <a:ext uri="{FF2B5EF4-FFF2-40B4-BE49-F238E27FC236}">
                <a16:creationId xmlns:a16="http://schemas.microsoft.com/office/drawing/2014/main" id="{75EC65FA-1F60-4E41-A3FF-7DEB150B0330}"/>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7591" name="Rectangle 16">
            <a:extLst>
              <a:ext uri="{FF2B5EF4-FFF2-40B4-BE49-F238E27FC236}">
                <a16:creationId xmlns:a16="http://schemas.microsoft.com/office/drawing/2014/main" id="{5C20BD58-876E-4503-8B9A-56591C3564F4}"/>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67592" name="Audio 1">
            <a:hlinkClick r:id="" action="ppaction://media"/>
            <a:extLst>
              <a:ext uri="{FF2B5EF4-FFF2-40B4-BE49-F238E27FC236}">
                <a16:creationId xmlns:a16="http://schemas.microsoft.com/office/drawing/2014/main" id="{42133ACE-F118-4E88-9297-46BDBBD1CAF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a:extLst>
              <a:ext uri="{FF2B5EF4-FFF2-40B4-BE49-F238E27FC236}">
                <a16:creationId xmlns:a16="http://schemas.microsoft.com/office/drawing/2014/main" id="{707B04F4-98B5-4CBA-9A05-3C799677BF4F}"/>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p>
            <a:pPr algn="ctr">
              <a:defRPr/>
            </a:pPr>
            <a:r>
              <a:rPr lang="en-US" altLang="en-US" sz="3600" b="1" dirty="0">
                <a:solidFill>
                  <a:schemeClr val="bg1"/>
                </a:solidFill>
                <a:latin typeface="+mj-lt"/>
                <a:cs typeface="Times New Roman" panose="02020603050405020304" pitchFamily="18" charset="0"/>
              </a:rPr>
              <a:t>Drawing Activity Diagrams</a:t>
            </a:r>
          </a:p>
        </p:txBody>
      </p:sp>
      <p:sp>
        <p:nvSpPr>
          <p:cNvPr id="10" name="Rectangle 3">
            <a:extLst>
              <a:ext uri="{FF2B5EF4-FFF2-40B4-BE49-F238E27FC236}">
                <a16:creationId xmlns:a16="http://schemas.microsoft.com/office/drawing/2014/main" id="{D6E10ED6-6D89-48E9-A129-5B7DBBE7CA06}"/>
              </a:ext>
            </a:extLst>
          </p:cNvPr>
          <p:cNvSpPr txBox="1">
            <a:spLocks noChangeArrowheads="1"/>
          </p:cNvSpPr>
          <p:nvPr/>
        </p:nvSpPr>
        <p:spPr>
          <a:xfrm>
            <a:off x="73025" y="2419350"/>
            <a:ext cx="8963025" cy="452596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Wingdings 3" panose="05040102010807070707" pitchFamily="18" charset="2"/>
              <a:buNone/>
              <a:defRPr/>
            </a:pPr>
            <a:r>
              <a:rPr lang="en-GB" altLang="en-US" dirty="0">
                <a:latin typeface="+mj-lt"/>
                <a:cs typeface="Times New Roman" panose="02020603050405020304" pitchFamily="18" charset="0"/>
              </a:rPr>
              <a:t>Purpose</a:t>
            </a:r>
          </a:p>
          <a:p>
            <a:pPr algn="just">
              <a:buFont typeface="Wingdings 3" panose="05040102010807070707" pitchFamily="18" charset="2"/>
              <a:buNone/>
              <a:defRPr/>
            </a:pPr>
            <a:endParaRPr lang="en-GB" altLang="en-US" dirty="0">
              <a:latin typeface="+mj-lt"/>
              <a:cs typeface="Times New Roman" panose="02020603050405020304" pitchFamily="18" charset="0"/>
            </a:endParaRPr>
          </a:p>
          <a:p>
            <a:pPr lvl="1" algn="just">
              <a:defRPr/>
            </a:pPr>
            <a:r>
              <a:rPr lang="en-GB" altLang="en-US" sz="2400" dirty="0">
                <a:latin typeface="+mj-lt"/>
                <a:cs typeface="Times New Roman" panose="02020603050405020304" pitchFamily="18" charset="0"/>
              </a:rPr>
              <a:t>to model a task (for example in business modelling)</a:t>
            </a:r>
          </a:p>
          <a:p>
            <a:pPr lvl="1" algn="just">
              <a:defRPr/>
            </a:pPr>
            <a:endParaRPr lang="en-GB" altLang="en-US" sz="2400" dirty="0">
              <a:latin typeface="+mj-lt"/>
              <a:cs typeface="Times New Roman" panose="02020603050405020304" pitchFamily="18" charset="0"/>
            </a:endParaRPr>
          </a:p>
          <a:p>
            <a:pPr lvl="1" algn="just">
              <a:defRPr/>
            </a:pPr>
            <a:r>
              <a:rPr lang="en-GB" altLang="en-US" sz="2400" dirty="0">
                <a:latin typeface="+mj-lt"/>
                <a:cs typeface="Times New Roman" panose="02020603050405020304" pitchFamily="18" charset="0"/>
              </a:rPr>
              <a:t>to describe a function of a system represented by a use case</a:t>
            </a:r>
          </a:p>
          <a:p>
            <a:pPr lvl="1" algn="just">
              <a:defRPr/>
            </a:pPr>
            <a:endParaRPr lang="en-GB" altLang="en-US" sz="2400" dirty="0">
              <a:latin typeface="+mj-lt"/>
              <a:cs typeface="Times New Roman" panose="02020603050405020304" pitchFamily="18" charset="0"/>
            </a:endParaRPr>
          </a:p>
          <a:p>
            <a:pPr lvl="1" algn="just">
              <a:defRPr/>
            </a:pPr>
            <a:r>
              <a:rPr lang="en-GB" altLang="en-US" sz="2400" dirty="0">
                <a:latin typeface="+mj-lt"/>
                <a:cs typeface="Times New Roman" panose="02020603050405020304" pitchFamily="18" charset="0"/>
              </a:rPr>
              <a:t>to describe the logic of an operation</a:t>
            </a:r>
          </a:p>
          <a:p>
            <a:pPr lvl="1" algn="just">
              <a:defRPr/>
            </a:pPr>
            <a:endParaRPr lang="en-GB" altLang="en-US" sz="2400" dirty="0">
              <a:latin typeface="+mj-lt"/>
              <a:cs typeface="Times New Roman" panose="02020603050405020304" pitchFamily="18" charset="0"/>
            </a:endParaRPr>
          </a:p>
          <a:p>
            <a:pPr lvl="1" algn="just">
              <a:defRPr/>
            </a:pPr>
            <a:r>
              <a:rPr lang="en-GB" altLang="en-US" sz="2400" dirty="0">
                <a:latin typeface="+mj-lt"/>
                <a:cs typeface="Times New Roman" panose="02020603050405020304" pitchFamily="18" charset="0"/>
              </a:rPr>
              <a:t>to model the activities that make up the life cycle in the Unified Process</a:t>
            </a:r>
          </a:p>
        </p:txBody>
      </p:sp>
    </p:spTree>
  </p:cSld>
  <p:clrMapOvr>
    <a:masterClrMapping/>
  </p:clrMapOvr>
  <p:transition advTm="81566"/>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C:\Users\parul\Desktop\Digital Learning Content.png">
            <a:extLst>
              <a:ext uri="{FF2B5EF4-FFF2-40B4-BE49-F238E27FC236}">
                <a16:creationId xmlns:a16="http://schemas.microsoft.com/office/drawing/2014/main" id="{6B22F46C-69D9-4068-B9BC-0696EB40A9E3}"/>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8611" name="Picture 6" descr="C:\Users\parul\Desktop\Untitled-1.png">
            <a:extLst>
              <a:ext uri="{FF2B5EF4-FFF2-40B4-BE49-F238E27FC236}">
                <a16:creationId xmlns:a16="http://schemas.microsoft.com/office/drawing/2014/main" id="{1BF428A4-BF7A-4E2D-9FB3-5B6DC37CFA93}"/>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68612" name="Rectangle 7">
            <a:extLst>
              <a:ext uri="{FF2B5EF4-FFF2-40B4-BE49-F238E27FC236}">
                <a16:creationId xmlns:a16="http://schemas.microsoft.com/office/drawing/2014/main" id="{97FD06DD-EBC4-43F1-A559-7A0495C1D4EE}"/>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8613" name="TextBox 6">
            <a:extLst>
              <a:ext uri="{FF2B5EF4-FFF2-40B4-BE49-F238E27FC236}">
                <a16:creationId xmlns:a16="http://schemas.microsoft.com/office/drawing/2014/main" id="{0607BA63-3367-4241-8FD8-97CB5C24898F}"/>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68614" name="Rectangle 15">
            <a:extLst>
              <a:ext uri="{FF2B5EF4-FFF2-40B4-BE49-F238E27FC236}">
                <a16:creationId xmlns:a16="http://schemas.microsoft.com/office/drawing/2014/main" id="{4D51B464-1B4E-47EC-B6FC-EDAD411EFA5F}"/>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8615" name="Rectangle 16">
            <a:extLst>
              <a:ext uri="{FF2B5EF4-FFF2-40B4-BE49-F238E27FC236}">
                <a16:creationId xmlns:a16="http://schemas.microsoft.com/office/drawing/2014/main" id="{AB4CACAA-E6EE-4EB3-BA33-9886F20ACE5F}"/>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68616" name="Audio 1">
            <a:hlinkClick r:id="" action="ppaction://media"/>
            <a:extLst>
              <a:ext uri="{FF2B5EF4-FFF2-40B4-BE49-F238E27FC236}">
                <a16:creationId xmlns:a16="http://schemas.microsoft.com/office/drawing/2014/main" id="{0141F9AD-0C01-4024-92D5-EF8DBD87223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a:extLst>
              <a:ext uri="{FF2B5EF4-FFF2-40B4-BE49-F238E27FC236}">
                <a16:creationId xmlns:a16="http://schemas.microsoft.com/office/drawing/2014/main" id="{2C30DB74-AFCE-49D8-9BE6-53154A95A948}"/>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b="1" dirty="0">
                <a:solidFill>
                  <a:schemeClr val="bg1"/>
                </a:solidFill>
                <a:latin typeface="+mj-lt"/>
              </a:rPr>
              <a:t>The Activity Diagram Components</a:t>
            </a:r>
          </a:p>
        </p:txBody>
      </p:sp>
      <p:pic>
        <p:nvPicPr>
          <p:cNvPr id="17418" name="Picture 21">
            <a:extLst>
              <a:ext uri="{FF2B5EF4-FFF2-40B4-BE49-F238E27FC236}">
                <a16:creationId xmlns:a16="http://schemas.microsoft.com/office/drawing/2014/main" id="{6414A016-1C29-4A21-9CAC-4FEE091B8AAD}"/>
              </a:ext>
            </a:extLst>
          </p:cNvPr>
          <p:cNvPicPr>
            <a:picLocks noChangeAspect="1" noChangeArrowheads="1"/>
          </p:cNvPicPr>
          <p:nvPr/>
        </p:nvPicPr>
        <p:blipFill>
          <a:blip r:embed="rId12"/>
          <a:srcRect/>
          <a:stretch>
            <a:fillRect/>
          </a:stretch>
        </p:blipFill>
        <p:spPr bwMode="auto">
          <a:xfrm>
            <a:off x="6199336" y="2314575"/>
            <a:ext cx="2743200" cy="4327525"/>
          </a:xfrm>
          <a:prstGeom prst="rect">
            <a:avLst/>
          </a:prstGeom>
          <a:noFill/>
          <a:ln w="88900">
            <a:solidFill>
              <a:schemeClr val="tx2"/>
            </a:solidFill>
            <a:miter lim="800000"/>
            <a:headEnd/>
            <a:tailEnd/>
          </a:ln>
          <a:effectLst>
            <a:softEdge rad="50800"/>
          </a:effectLst>
        </p:spPr>
      </p:pic>
      <p:sp>
        <p:nvSpPr>
          <p:cNvPr id="11" name="Rectangle 3">
            <a:extLst>
              <a:ext uri="{FF2B5EF4-FFF2-40B4-BE49-F238E27FC236}">
                <a16:creationId xmlns:a16="http://schemas.microsoft.com/office/drawing/2014/main" id="{3863D664-20D9-4FD3-A4B7-7535B78E6A05}"/>
              </a:ext>
            </a:extLst>
          </p:cNvPr>
          <p:cNvSpPr txBox="1">
            <a:spLocks noChangeArrowheads="1"/>
          </p:cNvSpPr>
          <p:nvPr/>
        </p:nvSpPr>
        <p:spPr>
          <a:xfrm>
            <a:off x="744538" y="2287588"/>
            <a:ext cx="3219450" cy="4454525"/>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65760" indent="-256032">
              <a:buFont typeface="Wingdings 3"/>
              <a:buChar char=""/>
              <a:defRPr/>
            </a:pPr>
            <a:r>
              <a:rPr lang="en-US" dirty="0">
                <a:latin typeface="+mj-lt"/>
                <a:cs typeface="Times New Roman" pitchFamily="18" charset="0"/>
              </a:rPr>
              <a:t>Initial Node</a:t>
            </a:r>
          </a:p>
          <a:p>
            <a:pPr marL="365760" indent="-256032">
              <a:buFont typeface="Wingdings 3"/>
              <a:buChar char=""/>
              <a:defRPr/>
            </a:pPr>
            <a:r>
              <a:rPr lang="en-US" dirty="0">
                <a:latin typeface="+mj-lt"/>
                <a:cs typeface="Times New Roman" pitchFamily="18" charset="0"/>
              </a:rPr>
              <a:t>Control Flow</a:t>
            </a:r>
          </a:p>
          <a:p>
            <a:pPr marL="365760" indent="-256032">
              <a:buFont typeface="Wingdings 3"/>
              <a:buChar char=""/>
              <a:defRPr/>
            </a:pPr>
            <a:r>
              <a:rPr lang="en-US" dirty="0">
                <a:latin typeface="+mj-lt"/>
                <a:cs typeface="Times New Roman" pitchFamily="18" charset="0"/>
              </a:rPr>
              <a:t>Action or Activity</a:t>
            </a:r>
          </a:p>
          <a:p>
            <a:pPr marL="365760" indent="-256032">
              <a:buFont typeface="Wingdings 3"/>
              <a:buChar char=""/>
              <a:defRPr/>
            </a:pPr>
            <a:r>
              <a:rPr lang="en-US" dirty="0">
                <a:latin typeface="+mj-lt"/>
                <a:cs typeface="Times New Roman" pitchFamily="18" charset="0"/>
              </a:rPr>
              <a:t>Object Flow</a:t>
            </a:r>
          </a:p>
          <a:p>
            <a:pPr marL="365760" indent="-256032">
              <a:buFont typeface="Wingdings 3"/>
              <a:buChar char=""/>
              <a:defRPr/>
            </a:pPr>
            <a:r>
              <a:rPr lang="en-US" dirty="0">
                <a:latin typeface="+mj-lt"/>
                <a:cs typeface="Times New Roman" pitchFamily="18" charset="0"/>
              </a:rPr>
              <a:t>Branch </a:t>
            </a:r>
          </a:p>
          <a:p>
            <a:pPr marL="365760" indent="-256032">
              <a:buFont typeface="Wingdings 3"/>
              <a:buChar char=""/>
              <a:defRPr/>
            </a:pPr>
            <a:r>
              <a:rPr lang="en-US" dirty="0">
                <a:latin typeface="+mj-lt"/>
                <a:cs typeface="Times New Roman" pitchFamily="18" charset="0"/>
              </a:rPr>
              <a:t>Merge</a:t>
            </a:r>
          </a:p>
          <a:p>
            <a:pPr marL="365760" indent="-256032">
              <a:buFont typeface="Wingdings 3"/>
              <a:buChar char=""/>
              <a:defRPr/>
            </a:pPr>
            <a:r>
              <a:rPr lang="en-US" dirty="0">
                <a:latin typeface="+mj-lt"/>
                <a:cs typeface="Times New Roman" pitchFamily="18" charset="0"/>
              </a:rPr>
              <a:t>Fork </a:t>
            </a:r>
          </a:p>
          <a:p>
            <a:pPr marL="365760" indent="-256032">
              <a:buFont typeface="Wingdings 3"/>
              <a:buChar char=""/>
              <a:defRPr/>
            </a:pPr>
            <a:r>
              <a:rPr lang="en-US" dirty="0">
                <a:latin typeface="+mj-lt"/>
                <a:cs typeface="Times New Roman" pitchFamily="18" charset="0"/>
              </a:rPr>
              <a:t>Join</a:t>
            </a:r>
          </a:p>
          <a:p>
            <a:pPr marL="365760" indent="-256032">
              <a:buFont typeface="Wingdings 3"/>
              <a:buChar char=""/>
              <a:defRPr/>
            </a:pPr>
            <a:r>
              <a:rPr lang="en-US" dirty="0">
                <a:latin typeface="+mj-lt"/>
                <a:cs typeface="Times New Roman" pitchFamily="18" charset="0"/>
              </a:rPr>
              <a:t>Final Node</a:t>
            </a:r>
          </a:p>
        </p:txBody>
      </p:sp>
      <p:sp>
        <p:nvSpPr>
          <p:cNvPr id="68620" name="Line 7">
            <a:extLst>
              <a:ext uri="{FF2B5EF4-FFF2-40B4-BE49-F238E27FC236}">
                <a16:creationId xmlns:a16="http://schemas.microsoft.com/office/drawing/2014/main" id="{33246DFF-4856-4F38-A862-DAD5D50F660F}"/>
              </a:ext>
            </a:extLst>
          </p:cNvPr>
          <p:cNvSpPr>
            <a:spLocks noChangeShapeType="1"/>
          </p:cNvSpPr>
          <p:nvPr/>
        </p:nvSpPr>
        <p:spPr bwMode="auto">
          <a:xfrm flipV="1">
            <a:off x="3475038" y="2617788"/>
            <a:ext cx="3200400" cy="46037"/>
          </a:xfrm>
          <a:prstGeom prst="line">
            <a:avLst/>
          </a:prstGeom>
          <a:noFill/>
          <a:ln w="19050">
            <a:solidFill>
              <a:srgbClr val="FF0000"/>
            </a:solidFill>
            <a:round/>
            <a:headEnd/>
            <a:tailEnd type="triangle" w="lg" len="med"/>
          </a:ln>
          <a:extLst>
            <a:ext uri="{909E8E84-426E-40DD-AFC4-6F175D3DCCD1}">
              <a14:hiddenFill xmlns:a14="http://schemas.microsoft.com/office/drawing/2010/main">
                <a:noFill/>
              </a14:hiddenFill>
            </a:ext>
          </a:extLst>
        </p:spPr>
        <p:txBody>
          <a:bodyPr lIns="92396" tIns="46198" rIns="92396" bIns="46198"/>
          <a:lstStyle/>
          <a:p>
            <a:endParaRPr lang="en-US"/>
          </a:p>
        </p:txBody>
      </p:sp>
      <p:sp>
        <p:nvSpPr>
          <p:cNvPr id="68621" name="Line 8">
            <a:extLst>
              <a:ext uri="{FF2B5EF4-FFF2-40B4-BE49-F238E27FC236}">
                <a16:creationId xmlns:a16="http://schemas.microsoft.com/office/drawing/2014/main" id="{7514A790-89BC-40CE-83A4-DDE82B6E9966}"/>
              </a:ext>
            </a:extLst>
          </p:cNvPr>
          <p:cNvSpPr>
            <a:spLocks noChangeShapeType="1"/>
          </p:cNvSpPr>
          <p:nvPr/>
        </p:nvSpPr>
        <p:spPr bwMode="auto">
          <a:xfrm flipV="1">
            <a:off x="3106738" y="2913063"/>
            <a:ext cx="3457575" cy="171450"/>
          </a:xfrm>
          <a:prstGeom prst="line">
            <a:avLst/>
          </a:prstGeom>
          <a:noFill/>
          <a:ln w="19050">
            <a:solidFill>
              <a:srgbClr val="FF0000"/>
            </a:solidFill>
            <a:round/>
            <a:headEnd/>
            <a:tailEnd type="triangle" w="lg" len="med"/>
          </a:ln>
          <a:extLst>
            <a:ext uri="{909E8E84-426E-40DD-AFC4-6F175D3DCCD1}">
              <a14:hiddenFill xmlns:a14="http://schemas.microsoft.com/office/drawing/2010/main">
                <a:noFill/>
              </a14:hiddenFill>
            </a:ext>
          </a:extLst>
        </p:spPr>
        <p:txBody>
          <a:bodyPr lIns="92396" tIns="46198" rIns="92396" bIns="46198"/>
          <a:lstStyle/>
          <a:p>
            <a:endParaRPr lang="en-US"/>
          </a:p>
        </p:txBody>
      </p:sp>
      <p:sp>
        <p:nvSpPr>
          <p:cNvPr id="68622" name="Line 8">
            <a:extLst>
              <a:ext uri="{FF2B5EF4-FFF2-40B4-BE49-F238E27FC236}">
                <a16:creationId xmlns:a16="http://schemas.microsoft.com/office/drawing/2014/main" id="{11E54AF4-EB84-4E20-91F2-19F5FE3A5A36}"/>
              </a:ext>
            </a:extLst>
          </p:cNvPr>
          <p:cNvSpPr>
            <a:spLocks noChangeShapeType="1"/>
          </p:cNvSpPr>
          <p:nvPr/>
        </p:nvSpPr>
        <p:spPr bwMode="auto">
          <a:xfrm flipV="1">
            <a:off x="3563938" y="3332163"/>
            <a:ext cx="2808287" cy="69850"/>
          </a:xfrm>
          <a:prstGeom prst="line">
            <a:avLst/>
          </a:prstGeom>
          <a:noFill/>
          <a:ln w="19050">
            <a:solidFill>
              <a:srgbClr val="FF0000"/>
            </a:solidFill>
            <a:round/>
            <a:headEnd/>
            <a:tailEnd type="triangle" w="lg" len="med"/>
          </a:ln>
          <a:extLst>
            <a:ext uri="{909E8E84-426E-40DD-AFC4-6F175D3DCCD1}">
              <a14:hiddenFill xmlns:a14="http://schemas.microsoft.com/office/drawing/2010/main">
                <a:noFill/>
              </a14:hiddenFill>
            </a:ext>
          </a:extLst>
        </p:spPr>
        <p:txBody>
          <a:bodyPr lIns="92396" tIns="46198" rIns="92396" bIns="46198"/>
          <a:lstStyle/>
          <a:p>
            <a:endParaRPr lang="en-US"/>
          </a:p>
        </p:txBody>
      </p:sp>
      <p:sp>
        <p:nvSpPr>
          <p:cNvPr id="68623" name="Line 14">
            <a:extLst>
              <a:ext uri="{FF2B5EF4-FFF2-40B4-BE49-F238E27FC236}">
                <a16:creationId xmlns:a16="http://schemas.microsoft.com/office/drawing/2014/main" id="{BF8AE16A-4F3C-463C-8C74-F252F8A90641}"/>
              </a:ext>
            </a:extLst>
          </p:cNvPr>
          <p:cNvSpPr>
            <a:spLocks noChangeShapeType="1"/>
          </p:cNvSpPr>
          <p:nvPr/>
        </p:nvSpPr>
        <p:spPr bwMode="auto">
          <a:xfrm flipV="1">
            <a:off x="3125788" y="3736975"/>
            <a:ext cx="4967287" cy="90488"/>
          </a:xfrm>
          <a:prstGeom prst="line">
            <a:avLst/>
          </a:prstGeom>
          <a:noFill/>
          <a:ln w="19050">
            <a:solidFill>
              <a:srgbClr val="FF0000"/>
            </a:solidFill>
            <a:round/>
            <a:headEnd/>
            <a:tailEnd type="triangle" w="lg" len="med"/>
          </a:ln>
          <a:extLst>
            <a:ext uri="{909E8E84-426E-40DD-AFC4-6F175D3DCCD1}">
              <a14:hiddenFill xmlns:a14="http://schemas.microsoft.com/office/drawing/2010/main">
                <a:noFill/>
              </a14:hiddenFill>
            </a:ext>
          </a:extLst>
        </p:spPr>
        <p:txBody>
          <a:bodyPr lIns="92396" tIns="46198" rIns="92396" bIns="46198"/>
          <a:lstStyle/>
          <a:p>
            <a:endParaRPr lang="en-US"/>
          </a:p>
        </p:txBody>
      </p:sp>
      <p:sp>
        <p:nvSpPr>
          <p:cNvPr id="68624" name="Line 12">
            <a:extLst>
              <a:ext uri="{FF2B5EF4-FFF2-40B4-BE49-F238E27FC236}">
                <a16:creationId xmlns:a16="http://schemas.microsoft.com/office/drawing/2014/main" id="{6C09205F-BE36-41EB-811B-84377F886D08}"/>
              </a:ext>
            </a:extLst>
          </p:cNvPr>
          <p:cNvSpPr>
            <a:spLocks noChangeShapeType="1"/>
          </p:cNvSpPr>
          <p:nvPr/>
        </p:nvSpPr>
        <p:spPr bwMode="auto">
          <a:xfrm flipV="1">
            <a:off x="2930525" y="4060825"/>
            <a:ext cx="3441700" cy="230188"/>
          </a:xfrm>
          <a:prstGeom prst="line">
            <a:avLst/>
          </a:prstGeom>
          <a:noFill/>
          <a:ln w="19050">
            <a:solidFill>
              <a:srgbClr val="FF0000"/>
            </a:solidFill>
            <a:round/>
            <a:headEnd/>
            <a:tailEnd type="triangle" w="lg" len="med"/>
          </a:ln>
          <a:extLst>
            <a:ext uri="{909E8E84-426E-40DD-AFC4-6F175D3DCCD1}">
              <a14:hiddenFill xmlns:a14="http://schemas.microsoft.com/office/drawing/2010/main">
                <a:noFill/>
              </a14:hiddenFill>
            </a:ext>
          </a:extLst>
        </p:spPr>
        <p:txBody>
          <a:bodyPr lIns="92396" tIns="46198" rIns="92396" bIns="46198"/>
          <a:lstStyle/>
          <a:p>
            <a:endParaRPr lang="en-US"/>
          </a:p>
        </p:txBody>
      </p:sp>
      <p:sp>
        <p:nvSpPr>
          <p:cNvPr id="68625" name="Line 11">
            <a:extLst>
              <a:ext uri="{FF2B5EF4-FFF2-40B4-BE49-F238E27FC236}">
                <a16:creationId xmlns:a16="http://schemas.microsoft.com/office/drawing/2014/main" id="{0957D5A0-37F6-4599-A946-1475DCFF7C93}"/>
              </a:ext>
            </a:extLst>
          </p:cNvPr>
          <p:cNvSpPr>
            <a:spLocks noChangeShapeType="1"/>
          </p:cNvSpPr>
          <p:nvPr/>
        </p:nvSpPr>
        <p:spPr bwMode="auto">
          <a:xfrm>
            <a:off x="2854325" y="4787900"/>
            <a:ext cx="3709988" cy="15875"/>
          </a:xfrm>
          <a:prstGeom prst="line">
            <a:avLst/>
          </a:prstGeom>
          <a:noFill/>
          <a:ln w="19050">
            <a:solidFill>
              <a:srgbClr val="FF0000"/>
            </a:solidFill>
            <a:round/>
            <a:headEnd/>
            <a:tailEnd type="triangle" w="lg" len="med"/>
          </a:ln>
          <a:extLst>
            <a:ext uri="{909E8E84-426E-40DD-AFC4-6F175D3DCCD1}">
              <a14:hiddenFill xmlns:a14="http://schemas.microsoft.com/office/drawing/2010/main">
                <a:noFill/>
              </a14:hiddenFill>
            </a:ext>
          </a:extLst>
        </p:spPr>
        <p:txBody>
          <a:bodyPr lIns="92396" tIns="46198" rIns="92396" bIns="46198"/>
          <a:lstStyle/>
          <a:p>
            <a:endParaRPr lang="en-US"/>
          </a:p>
        </p:txBody>
      </p:sp>
      <p:sp>
        <p:nvSpPr>
          <p:cNvPr id="68626" name="Line 9">
            <a:extLst>
              <a:ext uri="{FF2B5EF4-FFF2-40B4-BE49-F238E27FC236}">
                <a16:creationId xmlns:a16="http://schemas.microsoft.com/office/drawing/2014/main" id="{D75CDEA0-1BB1-44D2-B197-643A2A71E6E9}"/>
              </a:ext>
            </a:extLst>
          </p:cNvPr>
          <p:cNvSpPr>
            <a:spLocks noChangeShapeType="1"/>
          </p:cNvSpPr>
          <p:nvPr/>
        </p:nvSpPr>
        <p:spPr bwMode="auto">
          <a:xfrm>
            <a:off x="2681288" y="5164138"/>
            <a:ext cx="3503612" cy="136525"/>
          </a:xfrm>
          <a:prstGeom prst="line">
            <a:avLst/>
          </a:prstGeom>
          <a:noFill/>
          <a:ln w="19050">
            <a:solidFill>
              <a:srgbClr val="FF0000"/>
            </a:solidFill>
            <a:round/>
            <a:headEnd/>
            <a:tailEnd type="triangle" w="lg" len="med"/>
          </a:ln>
          <a:extLst>
            <a:ext uri="{909E8E84-426E-40DD-AFC4-6F175D3DCCD1}">
              <a14:hiddenFill xmlns:a14="http://schemas.microsoft.com/office/drawing/2010/main">
                <a:noFill/>
              </a14:hiddenFill>
            </a:ext>
          </a:extLst>
        </p:spPr>
        <p:txBody>
          <a:bodyPr lIns="92396" tIns="46198" rIns="92396" bIns="46198"/>
          <a:lstStyle/>
          <a:p>
            <a:endParaRPr lang="en-US"/>
          </a:p>
        </p:txBody>
      </p:sp>
      <p:sp>
        <p:nvSpPr>
          <p:cNvPr id="68627" name="Line 13">
            <a:extLst>
              <a:ext uri="{FF2B5EF4-FFF2-40B4-BE49-F238E27FC236}">
                <a16:creationId xmlns:a16="http://schemas.microsoft.com/office/drawing/2014/main" id="{8EB39CF3-A0FA-4420-97A9-7603E5BDF212}"/>
              </a:ext>
            </a:extLst>
          </p:cNvPr>
          <p:cNvSpPr>
            <a:spLocks noChangeShapeType="1"/>
          </p:cNvSpPr>
          <p:nvPr/>
        </p:nvSpPr>
        <p:spPr bwMode="auto">
          <a:xfrm>
            <a:off x="2703513" y="5678488"/>
            <a:ext cx="3481387" cy="196850"/>
          </a:xfrm>
          <a:prstGeom prst="line">
            <a:avLst/>
          </a:prstGeom>
          <a:noFill/>
          <a:ln w="19050">
            <a:solidFill>
              <a:srgbClr val="FF0000"/>
            </a:solidFill>
            <a:round/>
            <a:headEnd/>
            <a:tailEnd type="triangle" w="lg" len="med"/>
          </a:ln>
          <a:extLst>
            <a:ext uri="{909E8E84-426E-40DD-AFC4-6F175D3DCCD1}">
              <a14:hiddenFill xmlns:a14="http://schemas.microsoft.com/office/drawing/2010/main">
                <a:noFill/>
              </a14:hiddenFill>
            </a:ext>
          </a:extLst>
        </p:spPr>
        <p:txBody>
          <a:bodyPr lIns="92396" tIns="46198" rIns="92396" bIns="46198"/>
          <a:lstStyle/>
          <a:p>
            <a:endParaRPr lang="en-US"/>
          </a:p>
        </p:txBody>
      </p:sp>
      <p:sp>
        <p:nvSpPr>
          <p:cNvPr id="68628" name="Line 15">
            <a:extLst>
              <a:ext uri="{FF2B5EF4-FFF2-40B4-BE49-F238E27FC236}">
                <a16:creationId xmlns:a16="http://schemas.microsoft.com/office/drawing/2014/main" id="{17E333C6-07F9-4502-9334-1F488D259246}"/>
              </a:ext>
            </a:extLst>
          </p:cNvPr>
          <p:cNvSpPr>
            <a:spLocks noChangeShapeType="1"/>
          </p:cNvSpPr>
          <p:nvPr/>
        </p:nvSpPr>
        <p:spPr bwMode="auto">
          <a:xfrm>
            <a:off x="3105150" y="6081713"/>
            <a:ext cx="3505200" cy="301625"/>
          </a:xfrm>
          <a:prstGeom prst="line">
            <a:avLst/>
          </a:prstGeom>
          <a:noFill/>
          <a:ln w="19050">
            <a:solidFill>
              <a:srgbClr val="FF0000"/>
            </a:solidFill>
            <a:round/>
            <a:headEnd/>
            <a:tailEnd type="triangle" w="lg" len="med"/>
          </a:ln>
          <a:extLst>
            <a:ext uri="{909E8E84-426E-40DD-AFC4-6F175D3DCCD1}">
              <a14:hiddenFill xmlns:a14="http://schemas.microsoft.com/office/drawing/2010/main">
                <a:noFill/>
              </a14:hiddenFill>
            </a:ext>
          </a:extLst>
        </p:spPr>
        <p:txBody>
          <a:bodyPr lIns="92396" tIns="46198" rIns="92396" bIns="46198"/>
          <a:lstStyle/>
          <a:p>
            <a:endParaRPr lang="en-US"/>
          </a:p>
        </p:txBody>
      </p:sp>
    </p:spTree>
  </p:cSld>
  <p:clrMapOvr>
    <a:masterClrMapping/>
  </p:clrMapOvr>
  <p:transition advTm="81566"/>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C:\Users\parul\Desktop\Digital Learning Content.png">
            <a:extLst>
              <a:ext uri="{FF2B5EF4-FFF2-40B4-BE49-F238E27FC236}">
                <a16:creationId xmlns:a16="http://schemas.microsoft.com/office/drawing/2014/main" id="{033F7737-FC51-41F7-A540-82A4CD811BEE}"/>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9635" name="Picture 6" descr="C:\Users\parul\Desktop\Untitled-1.png">
            <a:extLst>
              <a:ext uri="{FF2B5EF4-FFF2-40B4-BE49-F238E27FC236}">
                <a16:creationId xmlns:a16="http://schemas.microsoft.com/office/drawing/2014/main" id="{376DA56C-7534-44C4-B02C-FB8C7805C333}"/>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69636" name="Rectangle 7">
            <a:extLst>
              <a:ext uri="{FF2B5EF4-FFF2-40B4-BE49-F238E27FC236}">
                <a16:creationId xmlns:a16="http://schemas.microsoft.com/office/drawing/2014/main" id="{968A50A9-8AC7-4DEA-9F87-6907F96E5466}"/>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9637" name="TextBox 6">
            <a:extLst>
              <a:ext uri="{FF2B5EF4-FFF2-40B4-BE49-F238E27FC236}">
                <a16:creationId xmlns:a16="http://schemas.microsoft.com/office/drawing/2014/main" id="{A9862609-20B3-4E30-B815-900F3D767FD2}"/>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69638" name="Rectangle 15">
            <a:extLst>
              <a:ext uri="{FF2B5EF4-FFF2-40B4-BE49-F238E27FC236}">
                <a16:creationId xmlns:a16="http://schemas.microsoft.com/office/drawing/2014/main" id="{63F45E4A-5414-4CD0-BBEC-CAA365777ACF}"/>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9639" name="Rectangle 16">
            <a:extLst>
              <a:ext uri="{FF2B5EF4-FFF2-40B4-BE49-F238E27FC236}">
                <a16:creationId xmlns:a16="http://schemas.microsoft.com/office/drawing/2014/main" id="{0E522A91-B565-4474-A4A6-24F2CA21BD7D}"/>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69640" name="Audio 1">
            <a:hlinkClick r:id="" action="ppaction://media"/>
            <a:extLst>
              <a:ext uri="{FF2B5EF4-FFF2-40B4-BE49-F238E27FC236}">
                <a16:creationId xmlns:a16="http://schemas.microsoft.com/office/drawing/2014/main" id="{51AD3492-6180-47E0-8761-B0DBB7883D3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B3F9FC33-4711-434C-BA36-8380480C2C49}"/>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b="1" dirty="0">
                <a:solidFill>
                  <a:schemeClr val="bg1"/>
                </a:solidFill>
                <a:latin typeface="+mj-lt"/>
              </a:rPr>
              <a:t>Initial Node</a:t>
            </a:r>
          </a:p>
        </p:txBody>
      </p:sp>
      <p:sp>
        <p:nvSpPr>
          <p:cNvPr id="11" name="Rectangle 3">
            <a:extLst>
              <a:ext uri="{FF2B5EF4-FFF2-40B4-BE49-F238E27FC236}">
                <a16:creationId xmlns:a16="http://schemas.microsoft.com/office/drawing/2014/main" id="{AC0FC379-3AF7-497B-AC59-BBF72DB52856}"/>
              </a:ext>
            </a:extLst>
          </p:cNvPr>
          <p:cNvSpPr txBox="1">
            <a:spLocks noChangeArrowheads="1"/>
          </p:cNvSpPr>
          <p:nvPr/>
        </p:nvSpPr>
        <p:spPr>
          <a:xfrm>
            <a:off x="485775" y="2457450"/>
            <a:ext cx="4446588" cy="361473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defRPr/>
            </a:pPr>
            <a:r>
              <a:rPr lang="en-US" altLang="en-US" dirty="0">
                <a:latin typeface="+mj-lt"/>
                <a:cs typeface="Times New Roman" panose="02020603050405020304" pitchFamily="18" charset="0"/>
              </a:rPr>
              <a:t>This represents the start of the flow of an activity diagram. </a:t>
            </a:r>
          </a:p>
          <a:p>
            <a:pPr algn="just">
              <a:defRPr/>
            </a:pPr>
            <a:endParaRPr lang="en-US" altLang="en-US" dirty="0">
              <a:latin typeface="+mj-lt"/>
              <a:cs typeface="Times New Roman" panose="02020603050405020304" pitchFamily="18" charset="0"/>
            </a:endParaRPr>
          </a:p>
          <a:p>
            <a:pPr algn="just">
              <a:defRPr/>
            </a:pPr>
            <a:r>
              <a:rPr lang="en-US" altLang="en-US" dirty="0">
                <a:latin typeface="+mj-lt"/>
                <a:cs typeface="Times New Roman" panose="02020603050405020304" pitchFamily="18" charset="0"/>
              </a:rPr>
              <a:t>An activity diagram contains a single start node. </a:t>
            </a:r>
          </a:p>
          <a:p>
            <a:pPr algn="just">
              <a:defRPr/>
            </a:pPr>
            <a:endParaRPr lang="en-US" altLang="en-US" dirty="0">
              <a:latin typeface="+mj-lt"/>
              <a:cs typeface="Times New Roman" panose="02020603050405020304" pitchFamily="18" charset="0"/>
            </a:endParaRPr>
          </a:p>
          <a:p>
            <a:pPr algn="just">
              <a:defRPr/>
            </a:pPr>
            <a:r>
              <a:rPr lang="en-US" altLang="en-US" dirty="0">
                <a:latin typeface="+mj-lt"/>
                <a:cs typeface="Times New Roman" panose="02020603050405020304" pitchFamily="18" charset="0"/>
              </a:rPr>
              <a:t>The name of the initial node is entered on the node. It takes the form of an adjective.</a:t>
            </a:r>
          </a:p>
        </p:txBody>
      </p:sp>
      <p:pic>
        <p:nvPicPr>
          <p:cNvPr id="69643" name="Picture 7">
            <a:extLst>
              <a:ext uri="{FF2B5EF4-FFF2-40B4-BE49-F238E27FC236}">
                <a16:creationId xmlns:a16="http://schemas.microsoft.com/office/drawing/2014/main" id="{8A7DFAFB-E9A8-4948-B147-CA763EBF073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2613" y="2554288"/>
            <a:ext cx="3251200" cy="3157537"/>
          </a:xfrm>
          <a:prstGeom prst="rect">
            <a:avLst/>
          </a:prstGeom>
          <a:noFill/>
          <a:ln w="508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advTm="81566"/>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C:\Users\parul\Desktop\Digital Learning Content.png">
            <a:extLst>
              <a:ext uri="{FF2B5EF4-FFF2-40B4-BE49-F238E27FC236}">
                <a16:creationId xmlns:a16="http://schemas.microsoft.com/office/drawing/2014/main" id="{828B3A2E-C92E-4FBE-A5E6-0FAB964C354D}"/>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0659" name="Picture 6" descr="C:\Users\parul\Desktop\Untitled-1.png">
            <a:extLst>
              <a:ext uri="{FF2B5EF4-FFF2-40B4-BE49-F238E27FC236}">
                <a16:creationId xmlns:a16="http://schemas.microsoft.com/office/drawing/2014/main" id="{440FDBBE-7447-4ABD-8992-99399345115A}"/>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70660" name="Rectangle 7">
            <a:extLst>
              <a:ext uri="{FF2B5EF4-FFF2-40B4-BE49-F238E27FC236}">
                <a16:creationId xmlns:a16="http://schemas.microsoft.com/office/drawing/2014/main" id="{337DCC7D-0E02-4F98-B042-44A0C08BBD32}"/>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0661" name="TextBox 6">
            <a:extLst>
              <a:ext uri="{FF2B5EF4-FFF2-40B4-BE49-F238E27FC236}">
                <a16:creationId xmlns:a16="http://schemas.microsoft.com/office/drawing/2014/main" id="{EB9BEBF1-F8DC-46CF-A3F7-13CE82F00C45}"/>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70662" name="Rectangle 15">
            <a:extLst>
              <a:ext uri="{FF2B5EF4-FFF2-40B4-BE49-F238E27FC236}">
                <a16:creationId xmlns:a16="http://schemas.microsoft.com/office/drawing/2014/main" id="{186D2459-157B-45A4-BF4C-00A20EFAF32B}"/>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0663" name="Rectangle 16">
            <a:extLst>
              <a:ext uri="{FF2B5EF4-FFF2-40B4-BE49-F238E27FC236}">
                <a16:creationId xmlns:a16="http://schemas.microsoft.com/office/drawing/2014/main" id="{ED2B6D95-827B-4147-A136-72B3E8FC70FE}"/>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70664" name="Audio 1">
            <a:hlinkClick r:id="" action="ppaction://media"/>
            <a:extLst>
              <a:ext uri="{FF2B5EF4-FFF2-40B4-BE49-F238E27FC236}">
                <a16:creationId xmlns:a16="http://schemas.microsoft.com/office/drawing/2014/main" id="{25F89482-E9A6-4862-80F0-03C03001048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076999BD-486A-45F6-9433-125774BB8F5B}"/>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b="1" dirty="0">
                <a:solidFill>
                  <a:schemeClr val="bg1"/>
                </a:solidFill>
                <a:latin typeface="+mj-lt"/>
              </a:rPr>
              <a:t>Control Flow</a:t>
            </a:r>
          </a:p>
        </p:txBody>
      </p:sp>
      <p:sp>
        <p:nvSpPr>
          <p:cNvPr id="11" name="Rectangle 3">
            <a:extLst>
              <a:ext uri="{FF2B5EF4-FFF2-40B4-BE49-F238E27FC236}">
                <a16:creationId xmlns:a16="http://schemas.microsoft.com/office/drawing/2014/main" id="{37C6107E-A634-4C43-8D9A-ABA02B650DBD}"/>
              </a:ext>
            </a:extLst>
          </p:cNvPr>
          <p:cNvSpPr txBox="1">
            <a:spLocks noChangeArrowheads="1"/>
          </p:cNvSpPr>
          <p:nvPr/>
        </p:nvSpPr>
        <p:spPr>
          <a:xfrm>
            <a:off x="-65088" y="2236788"/>
            <a:ext cx="6413501" cy="4405312"/>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defRPr/>
            </a:pPr>
            <a:r>
              <a:rPr lang="en-US" sz="2000" dirty="0">
                <a:latin typeface="+mj-lt"/>
                <a:cs typeface="Times New Roman" pitchFamily="18" charset="0"/>
              </a:rPr>
              <a:t>A control flow connects any combination of: </a:t>
            </a:r>
          </a:p>
          <a:p>
            <a:pPr lvl="1" algn="just">
              <a:defRPr/>
            </a:pPr>
            <a:r>
              <a:rPr lang="en-US" dirty="0">
                <a:latin typeface="+mj-lt"/>
                <a:cs typeface="Times New Roman" pitchFamily="18" charset="0"/>
              </a:rPr>
              <a:t>activities  branches merges forks joins</a:t>
            </a:r>
          </a:p>
          <a:p>
            <a:pPr algn="just">
              <a:defRPr/>
            </a:pPr>
            <a:r>
              <a:rPr lang="en-US" sz="2000" dirty="0">
                <a:latin typeface="+mj-lt"/>
                <a:cs typeface="Times New Roman" pitchFamily="18" charset="0"/>
              </a:rPr>
              <a:t>A control flow has direction, which is indicated by the arrow head – you may only traverse the control flow in the direction of the arrow.</a:t>
            </a:r>
          </a:p>
          <a:p>
            <a:pPr algn="just">
              <a:defRPr/>
            </a:pPr>
            <a:r>
              <a:rPr lang="en-US" sz="2000" dirty="0">
                <a:latin typeface="+mj-lt"/>
                <a:cs typeface="Times New Roman" pitchFamily="18" charset="0"/>
              </a:rPr>
              <a:t>A control flow may not enter an initial state.</a:t>
            </a:r>
          </a:p>
          <a:p>
            <a:pPr algn="just">
              <a:defRPr/>
            </a:pPr>
            <a:r>
              <a:rPr lang="en-US" sz="2000" dirty="0">
                <a:latin typeface="+mj-lt"/>
                <a:cs typeface="Times New Roman" pitchFamily="18" charset="0"/>
              </a:rPr>
              <a:t>A control flow may not exit a final node.</a:t>
            </a:r>
          </a:p>
          <a:p>
            <a:pPr algn="just">
              <a:defRPr/>
            </a:pPr>
            <a:r>
              <a:rPr lang="en-US" sz="2000" dirty="0">
                <a:latin typeface="+mj-lt"/>
                <a:cs typeface="Times New Roman" pitchFamily="18" charset="0"/>
              </a:rPr>
              <a:t>A control flow is the representation of an occurrence of an event. </a:t>
            </a:r>
          </a:p>
          <a:p>
            <a:pPr algn="just">
              <a:defRPr/>
            </a:pPr>
            <a:r>
              <a:rPr lang="en-US" sz="2000" dirty="0">
                <a:latin typeface="+mj-lt"/>
                <a:cs typeface="Times New Roman" pitchFamily="18" charset="0"/>
              </a:rPr>
              <a:t>The name of the event is entered on the control flow. It takes the form of something has been done, noun-verb(past-tense)</a:t>
            </a:r>
          </a:p>
        </p:txBody>
      </p:sp>
      <p:pic>
        <p:nvPicPr>
          <p:cNvPr id="70667" name="Picture 10">
            <a:extLst>
              <a:ext uri="{FF2B5EF4-FFF2-40B4-BE49-F238E27FC236}">
                <a16:creationId xmlns:a16="http://schemas.microsoft.com/office/drawing/2014/main" id="{4B20C84A-CDFD-4A8D-A19A-5D7D899ABF7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83413" y="2860675"/>
            <a:ext cx="2060575" cy="2135188"/>
          </a:xfrm>
          <a:prstGeom prst="rect">
            <a:avLst/>
          </a:prstGeom>
          <a:noFill/>
          <a:ln w="508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advTm="81566"/>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C:\Users\parul\Desktop\Digital Learning Content.png">
            <a:extLst>
              <a:ext uri="{FF2B5EF4-FFF2-40B4-BE49-F238E27FC236}">
                <a16:creationId xmlns:a16="http://schemas.microsoft.com/office/drawing/2014/main" id="{E35E330F-B30B-4B45-ABAC-B5AF99376D1E}"/>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683" name="Picture 6" descr="C:\Users\parul\Desktop\Untitled-1.png">
            <a:extLst>
              <a:ext uri="{FF2B5EF4-FFF2-40B4-BE49-F238E27FC236}">
                <a16:creationId xmlns:a16="http://schemas.microsoft.com/office/drawing/2014/main" id="{0D25507F-883E-4403-A6C1-BD7D0DE95C4A}"/>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71684" name="Rectangle 7">
            <a:extLst>
              <a:ext uri="{FF2B5EF4-FFF2-40B4-BE49-F238E27FC236}">
                <a16:creationId xmlns:a16="http://schemas.microsoft.com/office/drawing/2014/main" id="{A8E73C96-DAEA-46A3-A195-C15AD2244105}"/>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1685" name="TextBox 6">
            <a:extLst>
              <a:ext uri="{FF2B5EF4-FFF2-40B4-BE49-F238E27FC236}">
                <a16:creationId xmlns:a16="http://schemas.microsoft.com/office/drawing/2014/main" id="{78175AEE-0D2C-45DF-A488-4CB141CF76E5}"/>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71686" name="Rectangle 15">
            <a:extLst>
              <a:ext uri="{FF2B5EF4-FFF2-40B4-BE49-F238E27FC236}">
                <a16:creationId xmlns:a16="http://schemas.microsoft.com/office/drawing/2014/main" id="{26776A77-42F7-42A9-8B71-328B6D77BDA2}"/>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1687" name="Rectangle 16">
            <a:extLst>
              <a:ext uri="{FF2B5EF4-FFF2-40B4-BE49-F238E27FC236}">
                <a16:creationId xmlns:a16="http://schemas.microsoft.com/office/drawing/2014/main" id="{6140E6A8-6FCF-45F8-ACCB-C993A4E89C86}"/>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71688" name="Audio 1">
            <a:hlinkClick r:id="" action="ppaction://media"/>
            <a:extLst>
              <a:ext uri="{FF2B5EF4-FFF2-40B4-BE49-F238E27FC236}">
                <a16:creationId xmlns:a16="http://schemas.microsoft.com/office/drawing/2014/main" id="{5AA3A804-8234-443C-95F7-6D312F4D94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3328BC6C-24E2-47EC-9C6E-1E1FE71EC809}"/>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b="1" dirty="0">
                <a:solidFill>
                  <a:schemeClr val="bg1"/>
                </a:solidFill>
                <a:latin typeface="+mj-lt"/>
              </a:rPr>
              <a:t>Activity And Action</a:t>
            </a:r>
          </a:p>
        </p:txBody>
      </p:sp>
      <p:sp>
        <p:nvSpPr>
          <p:cNvPr id="11" name="Rectangle 3">
            <a:extLst>
              <a:ext uri="{FF2B5EF4-FFF2-40B4-BE49-F238E27FC236}">
                <a16:creationId xmlns:a16="http://schemas.microsoft.com/office/drawing/2014/main" id="{E9C6D6CA-6322-44D7-B7B5-A168CF1CA41C}"/>
              </a:ext>
            </a:extLst>
          </p:cNvPr>
          <p:cNvSpPr txBox="1">
            <a:spLocks noChangeArrowheads="1"/>
          </p:cNvSpPr>
          <p:nvPr/>
        </p:nvSpPr>
        <p:spPr>
          <a:xfrm>
            <a:off x="388938" y="2314575"/>
            <a:ext cx="4684712" cy="483711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defRPr/>
            </a:pPr>
            <a:r>
              <a:rPr lang="en-US" altLang="en-US" dirty="0">
                <a:latin typeface="+mj-lt"/>
                <a:cs typeface="Times New Roman" panose="02020603050405020304" pitchFamily="18" charset="0"/>
              </a:rPr>
              <a:t>The activity represents the actions that occur as a result of an incoming event from a control flow. </a:t>
            </a:r>
          </a:p>
          <a:p>
            <a:pPr algn="l">
              <a:defRPr/>
            </a:pPr>
            <a:endParaRPr lang="en-US" altLang="en-US" dirty="0">
              <a:latin typeface="+mj-lt"/>
              <a:cs typeface="Times New Roman" panose="02020603050405020304" pitchFamily="18" charset="0"/>
            </a:endParaRPr>
          </a:p>
          <a:p>
            <a:pPr algn="just">
              <a:defRPr/>
            </a:pPr>
            <a:r>
              <a:rPr lang="en-US" altLang="en-US" dirty="0">
                <a:latin typeface="+mj-lt"/>
                <a:cs typeface="Times New Roman" panose="02020603050405020304" pitchFamily="18" charset="0"/>
              </a:rPr>
              <a:t>The name of the activity is entered on the activity and takes the form of something being done, present tense verb-</a:t>
            </a:r>
            <a:r>
              <a:rPr lang="en-US" altLang="en-US" dirty="0" err="1">
                <a:latin typeface="+mj-lt"/>
                <a:cs typeface="Times New Roman" panose="02020603050405020304" pitchFamily="18" charset="0"/>
              </a:rPr>
              <a:t>nounj</a:t>
            </a:r>
            <a:endParaRPr lang="en-US" altLang="en-US" dirty="0">
              <a:latin typeface="+mj-lt"/>
              <a:cs typeface="Times New Roman" panose="02020603050405020304" pitchFamily="18" charset="0"/>
            </a:endParaRPr>
          </a:p>
        </p:txBody>
      </p:sp>
      <p:pic>
        <p:nvPicPr>
          <p:cNvPr id="71691" name="Picture 7">
            <a:extLst>
              <a:ext uri="{FF2B5EF4-FFF2-40B4-BE49-F238E27FC236}">
                <a16:creationId xmlns:a16="http://schemas.microsoft.com/office/drawing/2014/main" id="{ACCEE7A9-4A0C-4F90-A419-6B49B9F463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81675" y="2586038"/>
            <a:ext cx="2738438" cy="1887537"/>
          </a:xfrm>
          <a:prstGeom prst="rect">
            <a:avLst/>
          </a:prstGeom>
          <a:noFill/>
          <a:ln w="508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advTm="81566"/>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C:\Users\parul\Desktop\Digital Learning Content.png">
            <a:extLst>
              <a:ext uri="{FF2B5EF4-FFF2-40B4-BE49-F238E27FC236}">
                <a16:creationId xmlns:a16="http://schemas.microsoft.com/office/drawing/2014/main" id="{946018A4-FA2C-4AD4-AF86-033245194DAE}"/>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2707" name="Picture 6" descr="C:\Users\parul\Desktop\Untitled-1.png">
            <a:extLst>
              <a:ext uri="{FF2B5EF4-FFF2-40B4-BE49-F238E27FC236}">
                <a16:creationId xmlns:a16="http://schemas.microsoft.com/office/drawing/2014/main" id="{157C71D4-52E3-497F-94B2-A8382462BF7C}"/>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72708" name="Rectangle 7">
            <a:extLst>
              <a:ext uri="{FF2B5EF4-FFF2-40B4-BE49-F238E27FC236}">
                <a16:creationId xmlns:a16="http://schemas.microsoft.com/office/drawing/2014/main" id="{A50FF1C6-5DF9-4849-A750-254EEEC97704}"/>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2709" name="TextBox 6">
            <a:extLst>
              <a:ext uri="{FF2B5EF4-FFF2-40B4-BE49-F238E27FC236}">
                <a16:creationId xmlns:a16="http://schemas.microsoft.com/office/drawing/2014/main" id="{E07D1BAE-1215-42D1-9392-041D927E579A}"/>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72710" name="Rectangle 15">
            <a:extLst>
              <a:ext uri="{FF2B5EF4-FFF2-40B4-BE49-F238E27FC236}">
                <a16:creationId xmlns:a16="http://schemas.microsoft.com/office/drawing/2014/main" id="{26658783-FF89-4B86-BA04-80EC9C1FFAB2}"/>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2711" name="Rectangle 16">
            <a:extLst>
              <a:ext uri="{FF2B5EF4-FFF2-40B4-BE49-F238E27FC236}">
                <a16:creationId xmlns:a16="http://schemas.microsoft.com/office/drawing/2014/main" id="{B1989A94-484E-44DC-B2E5-86EE5FAE1A2D}"/>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72712" name="Audio 1">
            <a:hlinkClick r:id="" action="ppaction://media"/>
            <a:extLst>
              <a:ext uri="{FF2B5EF4-FFF2-40B4-BE49-F238E27FC236}">
                <a16:creationId xmlns:a16="http://schemas.microsoft.com/office/drawing/2014/main" id="{874396D5-85A0-4116-9E7D-A554AE26454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9080FC3C-1BCA-49B9-859F-F9DFF4FB595B}"/>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b="1" dirty="0">
                <a:solidFill>
                  <a:schemeClr val="bg1"/>
                </a:solidFill>
                <a:latin typeface="+mj-lt"/>
              </a:rPr>
              <a:t>Branch</a:t>
            </a:r>
          </a:p>
        </p:txBody>
      </p:sp>
      <p:sp>
        <p:nvSpPr>
          <p:cNvPr id="11" name="Rectangle 3">
            <a:extLst>
              <a:ext uri="{FF2B5EF4-FFF2-40B4-BE49-F238E27FC236}">
                <a16:creationId xmlns:a16="http://schemas.microsoft.com/office/drawing/2014/main" id="{A4A1DC3D-696B-4B5B-8898-C675E2068641}"/>
              </a:ext>
            </a:extLst>
          </p:cNvPr>
          <p:cNvSpPr txBox="1">
            <a:spLocks noChangeArrowheads="1"/>
          </p:cNvSpPr>
          <p:nvPr/>
        </p:nvSpPr>
        <p:spPr>
          <a:xfrm>
            <a:off x="-4763" y="2384425"/>
            <a:ext cx="7240588" cy="4257675"/>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80000"/>
              </a:lnSpc>
              <a:defRPr/>
            </a:pPr>
            <a:r>
              <a:rPr lang="en-US" altLang="en-US" dirty="0">
                <a:latin typeface="+mj-lt"/>
                <a:cs typeface="Times New Roman" panose="02020603050405020304" pitchFamily="18" charset="0"/>
              </a:rPr>
              <a:t>The branch is used to show alternative paths in the activity diagram.</a:t>
            </a:r>
          </a:p>
          <a:p>
            <a:pPr algn="just">
              <a:lnSpc>
                <a:spcPct val="80000"/>
              </a:lnSpc>
              <a:defRPr/>
            </a:pPr>
            <a:r>
              <a:rPr lang="en-US" altLang="en-US" dirty="0">
                <a:latin typeface="+mj-lt"/>
                <a:cs typeface="Times New Roman" panose="02020603050405020304" pitchFamily="18" charset="0"/>
              </a:rPr>
              <a:t>Label the decision node with a question(?).</a:t>
            </a:r>
          </a:p>
          <a:p>
            <a:pPr algn="just">
              <a:lnSpc>
                <a:spcPct val="80000"/>
              </a:lnSpc>
              <a:defRPr/>
            </a:pPr>
            <a:r>
              <a:rPr lang="en-US" altLang="en-US" dirty="0">
                <a:latin typeface="+mj-lt"/>
                <a:cs typeface="Times New Roman" panose="02020603050405020304" pitchFamily="18" charset="0"/>
              </a:rPr>
              <a:t>Do not label the merge, </a:t>
            </a:r>
          </a:p>
          <a:p>
            <a:pPr algn="just">
              <a:lnSpc>
                <a:spcPct val="80000"/>
              </a:lnSpc>
              <a:defRPr/>
            </a:pPr>
            <a:r>
              <a:rPr lang="en-US" altLang="en-US" dirty="0">
                <a:latin typeface="+mj-lt"/>
                <a:cs typeface="Times New Roman" panose="02020603050405020304" pitchFamily="18" charset="0"/>
              </a:rPr>
              <a:t>(unless you have a good reason to).</a:t>
            </a:r>
          </a:p>
          <a:p>
            <a:pPr algn="just">
              <a:lnSpc>
                <a:spcPct val="80000"/>
              </a:lnSpc>
              <a:defRPr/>
            </a:pPr>
            <a:r>
              <a:rPr lang="en-US" altLang="en-US" dirty="0">
                <a:latin typeface="+mj-lt"/>
                <a:cs typeface="Times New Roman" panose="02020603050405020304" pitchFamily="18" charset="0"/>
              </a:rPr>
              <a:t>One control flow enters the decision node and two or more alternative control flows exit the decision node.  </a:t>
            </a:r>
          </a:p>
          <a:p>
            <a:pPr algn="just">
              <a:lnSpc>
                <a:spcPct val="80000"/>
              </a:lnSpc>
              <a:defRPr/>
            </a:pPr>
            <a:r>
              <a:rPr lang="en-US" altLang="en-US" dirty="0">
                <a:latin typeface="+mj-lt"/>
                <a:cs typeface="Times New Roman" panose="02020603050405020304" pitchFamily="18" charset="0"/>
              </a:rPr>
              <a:t>Only one of the paths may be transitioned as the result of an event occurring. </a:t>
            </a:r>
          </a:p>
          <a:p>
            <a:pPr algn="just">
              <a:lnSpc>
                <a:spcPct val="80000"/>
              </a:lnSpc>
              <a:defRPr/>
            </a:pPr>
            <a:r>
              <a:rPr lang="en-US" altLang="en-US" dirty="0">
                <a:latin typeface="+mj-lt"/>
                <a:cs typeface="Times New Roman" panose="02020603050405020304" pitchFamily="18" charset="0"/>
              </a:rPr>
              <a:t>Each exiting control flow contains the condition under which it is taken (called a guard), dependent upon the answer to the question. These guards must be mutually exclusive.</a:t>
            </a:r>
          </a:p>
          <a:p>
            <a:pPr algn="just">
              <a:lnSpc>
                <a:spcPct val="80000"/>
              </a:lnSpc>
              <a:defRPr/>
            </a:pPr>
            <a:endParaRPr lang="en-US" altLang="en-US" dirty="0">
              <a:latin typeface="+mj-lt"/>
              <a:cs typeface="Times New Roman" panose="02020603050405020304" pitchFamily="18" charset="0"/>
            </a:endParaRPr>
          </a:p>
        </p:txBody>
      </p:sp>
      <p:pic>
        <p:nvPicPr>
          <p:cNvPr id="72715" name="Picture 7">
            <a:extLst>
              <a:ext uri="{FF2B5EF4-FFF2-40B4-BE49-F238E27FC236}">
                <a16:creationId xmlns:a16="http://schemas.microsoft.com/office/drawing/2014/main" id="{A71435AC-DFD0-4A77-891A-F23A2246EAC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3625" y="2384425"/>
            <a:ext cx="1679575" cy="2963863"/>
          </a:xfrm>
          <a:prstGeom prst="rect">
            <a:avLst/>
          </a:prstGeom>
          <a:noFill/>
          <a:ln w="508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advTm="81566"/>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a:extLst>
              <a:ext uri="{FF2B5EF4-FFF2-40B4-BE49-F238E27FC236}">
                <a16:creationId xmlns:a16="http://schemas.microsoft.com/office/drawing/2014/main" id="{E8841829-0A78-4A2F-BD88-EA7FCE7FD643}"/>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435" name="Picture 6" descr="C:\Users\parul\Desktop\Untitled-1.png">
            <a:extLst>
              <a:ext uri="{FF2B5EF4-FFF2-40B4-BE49-F238E27FC236}">
                <a16:creationId xmlns:a16="http://schemas.microsoft.com/office/drawing/2014/main" id="{AC2A2B49-CA9A-4E1B-9233-57F35A59563E}"/>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1D5FF073-F84F-469D-BD76-07C3960D7091}"/>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b="1" dirty="0">
                <a:solidFill>
                  <a:schemeClr val="bg1"/>
                </a:solidFill>
                <a:latin typeface="+mj-lt"/>
                <a:cs typeface="Times New Roman" panose="02020603050405020304" pitchFamily="18" charset="0"/>
              </a:rPr>
              <a:t>Use Case Diagrams</a:t>
            </a:r>
            <a:endParaRPr lang="en-US" altLang="en-US" sz="3600" b="1" dirty="0">
              <a:solidFill>
                <a:schemeClr val="bg1"/>
              </a:solidFill>
              <a:latin typeface="+mj-lt"/>
            </a:endParaRPr>
          </a:p>
        </p:txBody>
      </p:sp>
      <p:sp>
        <p:nvSpPr>
          <p:cNvPr id="18437" name="TextBox 6">
            <a:extLst>
              <a:ext uri="{FF2B5EF4-FFF2-40B4-BE49-F238E27FC236}">
                <a16:creationId xmlns:a16="http://schemas.microsoft.com/office/drawing/2014/main" id="{101C14AB-560B-452D-9759-BBC3BA68969B}"/>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18438" name="Rectangle 15">
            <a:extLst>
              <a:ext uri="{FF2B5EF4-FFF2-40B4-BE49-F238E27FC236}">
                <a16:creationId xmlns:a16="http://schemas.microsoft.com/office/drawing/2014/main" id="{7CA842C7-6A70-4548-9E9A-757C41DDDF31}"/>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8439" name="Rectangle 16">
            <a:extLst>
              <a:ext uri="{FF2B5EF4-FFF2-40B4-BE49-F238E27FC236}">
                <a16:creationId xmlns:a16="http://schemas.microsoft.com/office/drawing/2014/main" id="{92AA98DD-13B6-4DC9-8C64-1E1AC380F5EC}"/>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8440" name="Audio 1">
            <a:hlinkClick r:id="" action="ppaction://media"/>
            <a:extLst>
              <a:ext uri="{FF2B5EF4-FFF2-40B4-BE49-F238E27FC236}">
                <a16:creationId xmlns:a16="http://schemas.microsoft.com/office/drawing/2014/main" id="{522D2F4E-3A79-4D72-AD75-5E1E5FC850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BE3B1742-330B-4FD2-B3D6-E4E59CFE993D}"/>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defRPr/>
            </a:pPr>
            <a:r>
              <a:rPr lang="en-US" altLang="en-US" dirty="0">
                <a:latin typeface="+mj-lt"/>
                <a:cs typeface="Times New Roman" panose="02020603050405020304" pitchFamily="18" charset="0"/>
              </a:rPr>
              <a:t>Use Case diagrams show the various activities the users can perform on the system. </a:t>
            </a:r>
          </a:p>
          <a:p>
            <a:pPr marL="342900" indent="-342900" algn="just">
              <a:buFont typeface="Wingdings" panose="05000000000000000000" pitchFamily="2" charset="2"/>
              <a:buChar char="§"/>
              <a:defRPr/>
            </a:pPr>
            <a:endParaRPr lang="en-US" altLang="en-US" dirty="0">
              <a:latin typeface="+mj-lt"/>
              <a:cs typeface="Times New Roman" panose="02020603050405020304" pitchFamily="18" charset="0"/>
            </a:endParaRPr>
          </a:p>
          <a:p>
            <a:pPr marL="800100" lvl="1" indent="-342900" algn="just">
              <a:buFont typeface="Wingdings" panose="05000000000000000000" pitchFamily="2" charset="2"/>
              <a:buChar char="§"/>
              <a:defRPr/>
            </a:pPr>
            <a:r>
              <a:rPr lang="en-US" altLang="en-US" dirty="0">
                <a:latin typeface="+mj-lt"/>
                <a:cs typeface="Times New Roman" panose="02020603050405020304" pitchFamily="18" charset="0"/>
              </a:rPr>
              <a:t>System is something that performs a function.</a:t>
            </a:r>
          </a:p>
          <a:p>
            <a:pPr marL="800100" lvl="1" indent="-342900" algn="just">
              <a:buFont typeface="Wingdings" panose="05000000000000000000" pitchFamily="2" charset="2"/>
              <a:buChar char="§"/>
              <a:defRPr/>
            </a:pPr>
            <a:endParaRPr lang="en-US" altLang="en-US" dirty="0">
              <a:latin typeface="+mj-lt"/>
              <a:cs typeface="Times New Roman" panose="02020603050405020304" pitchFamily="18" charset="0"/>
            </a:endParaRPr>
          </a:p>
          <a:p>
            <a:pPr marL="342900" indent="-342900" algn="just">
              <a:buFont typeface="Wingdings" panose="05000000000000000000" pitchFamily="2" charset="2"/>
              <a:buChar char="§"/>
              <a:defRPr/>
            </a:pPr>
            <a:r>
              <a:rPr lang="en-US" altLang="en-US" dirty="0">
                <a:latin typeface="+mj-lt"/>
                <a:cs typeface="Times New Roman" panose="02020603050405020304" pitchFamily="18" charset="0"/>
              </a:rPr>
              <a:t>They model the dynamic aspects of the system.</a:t>
            </a:r>
          </a:p>
          <a:p>
            <a:pPr marL="342900" indent="-342900" algn="just">
              <a:buFont typeface="Wingdings" panose="05000000000000000000" pitchFamily="2" charset="2"/>
              <a:buChar char="§"/>
              <a:defRPr/>
            </a:pPr>
            <a:endParaRPr lang="en-US" altLang="en-US" dirty="0">
              <a:latin typeface="+mj-lt"/>
              <a:cs typeface="Times New Roman" panose="02020603050405020304" pitchFamily="18" charset="0"/>
            </a:endParaRPr>
          </a:p>
          <a:p>
            <a:pPr marL="342900" indent="-342900" algn="just">
              <a:buFont typeface="Wingdings" panose="05000000000000000000" pitchFamily="2" charset="2"/>
              <a:buChar char="§"/>
              <a:defRPr/>
            </a:pPr>
            <a:r>
              <a:rPr lang="en-US" altLang="en-US" dirty="0">
                <a:latin typeface="+mj-lt"/>
                <a:cs typeface="Times New Roman" panose="02020603050405020304" pitchFamily="18" charset="0"/>
              </a:rPr>
              <a:t>Provides a </a:t>
            </a:r>
            <a:r>
              <a:rPr lang="en-US" altLang="en-US" i="1" dirty="0">
                <a:latin typeface="+mj-lt"/>
                <a:cs typeface="Times New Roman" panose="02020603050405020304" pitchFamily="18" charset="0"/>
              </a:rPr>
              <a:t>user’s</a:t>
            </a:r>
            <a:r>
              <a:rPr lang="en-US" altLang="en-US" dirty="0">
                <a:latin typeface="+mj-lt"/>
                <a:cs typeface="Times New Roman" panose="02020603050405020304" pitchFamily="18" charset="0"/>
              </a:rPr>
              <a:t> perspective of the system</a:t>
            </a:r>
            <a:endParaRPr lang="en-US" sz="2800" dirty="0">
              <a:latin typeface="+mj-lt"/>
              <a:cs typeface="Times New Roman" pitchFamily="18" charset="0"/>
            </a:endParaRPr>
          </a:p>
        </p:txBody>
      </p:sp>
    </p:spTree>
  </p:cSld>
  <p:clrMapOvr>
    <a:masterClrMapping/>
  </p:clrMapOvr>
  <p:transition advTm="81566"/>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C:\Users\parul\Desktop\Digital Learning Content.png">
            <a:extLst>
              <a:ext uri="{FF2B5EF4-FFF2-40B4-BE49-F238E27FC236}">
                <a16:creationId xmlns:a16="http://schemas.microsoft.com/office/drawing/2014/main" id="{5E24806F-5B54-4119-9773-D60B6D2F9B1C}"/>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3731" name="Picture 6" descr="C:\Users\parul\Desktop\Untitled-1.png">
            <a:extLst>
              <a:ext uri="{FF2B5EF4-FFF2-40B4-BE49-F238E27FC236}">
                <a16:creationId xmlns:a16="http://schemas.microsoft.com/office/drawing/2014/main" id="{27CF9E89-F39F-4717-8F93-23A6BB8F1D0B}"/>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73732" name="Rectangle 7">
            <a:extLst>
              <a:ext uri="{FF2B5EF4-FFF2-40B4-BE49-F238E27FC236}">
                <a16:creationId xmlns:a16="http://schemas.microsoft.com/office/drawing/2014/main" id="{0AE4084F-1C26-4C39-9673-7A753EAC752B}"/>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3733" name="TextBox 6">
            <a:extLst>
              <a:ext uri="{FF2B5EF4-FFF2-40B4-BE49-F238E27FC236}">
                <a16:creationId xmlns:a16="http://schemas.microsoft.com/office/drawing/2014/main" id="{CAEEA1E7-F0C3-43FB-9F1F-82C3DFCCABC2}"/>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73734" name="Rectangle 15">
            <a:extLst>
              <a:ext uri="{FF2B5EF4-FFF2-40B4-BE49-F238E27FC236}">
                <a16:creationId xmlns:a16="http://schemas.microsoft.com/office/drawing/2014/main" id="{300842E8-DC19-4267-B055-B7CB88B570F4}"/>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3735" name="Rectangle 16">
            <a:extLst>
              <a:ext uri="{FF2B5EF4-FFF2-40B4-BE49-F238E27FC236}">
                <a16:creationId xmlns:a16="http://schemas.microsoft.com/office/drawing/2014/main" id="{FCB5A506-A3E4-46CE-90FA-B95C1E064CB4}"/>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73736" name="Audio 1">
            <a:hlinkClick r:id="" action="ppaction://media"/>
            <a:extLst>
              <a:ext uri="{FF2B5EF4-FFF2-40B4-BE49-F238E27FC236}">
                <a16:creationId xmlns:a16="http://schemas.microsoft.com/office/drawing/2014/main" id="{AA4B5FF5-775E-4140-A68E-B3F0AB146C9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4DA565F6-6CE2-4A4E-BE95-44142E884B6C}"/>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b="1" dirty="0">
                <a:solidFill>
                  <a:schemeClr val="bg1"/>
                </a:solidFill>
                <a:latin typeface="+mj-lt"/>
              </a:rPr>
              <a:t>Branch</a:t>
            </a:r>
          </a:p>
        </p:txBody>
      </p:sp>
      <p:sp>
        <p:nvSpPr>
          <p:cNvPr id="11" name="Content Placeholder 1">
            <a:extLst>
              <a:ext uri="{FF2B5EF4-FFF2-40B4-BE49-F238E27FC236}">
                <a16:creationId xmlns:a16="http://schemas.microsoft.com/office/drawing/2014/main" id="{B2C9B6D8-E7E9-4BAD-85E3-394BE3C3B9D1}"/>
              </a:ext>
            </a:extLst>
          </p:cNvPr>
          <p:cNvSpPr txBox="1">
            <a:spLocks/>
          </p:cNvSpPr>
          <p:nvPr/>
        </p:nvSpPr>
        <p:spPr>
          <a:xfrm>
            <a:off x="0" y="2306638"/>
            <a:ext cx="6834188" cy="4335462"/>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80000"/>
              </a:lnSpc>
              <a:defRPr/>
            </a:pPr>
            <a:r>
              <a:rPr lang="en-US" altLang="en-US" dirty="0">
                <a:latin typeface="+mj-lt"/>
                <a:cs typeface="Times New Roman" panose="02020603050405020304" pitchFamily="18" charset="0"/>
              </a:rPr>
              <a:t>The guards on exiting control flows must cover all possible outcomes of the question being asked by the branch.</a:t>
            </a:r>
          </a:p>
          <a:p>
            <a:pPr algn="just">
              <a:lnSpc>
                <a:spcPct val="80000"/>
              </a:lnSpc>
              <a:defRPr/>
            </a:pPr>
            <a:endParaRPr lang="en-US" altLang="en-US" dirty="0">
              <a:latin typeface="+mj-lt"/>
              <a:cs typeface="Times New Roman" panose="02020603050405020304" pitchFamily="18" charset="0"/>
            </a:endParaRPr>
          </a:p>
          <a:p>
            <a:pPr lvl="1" algn="just">
              <a:lnSpc>
                <a:spcPct val="80000"/>
              </a:lnSpc>
              <a:defRPr/>
            </a:pPr>
            <a:r>
              <a:rPr lang="en-US" altLang="en-US" sz="2400" dirty="0">
                <a:latin typeface="+mj-lt"/>
                <a:cs typeface="Times New Roman" panose="02020603050405020304" pitchFamily="18" charset="0"/>
              </a:rPr>
              <a:t>The simplest way to ensure all possible outcomes are covered is to phrase the branch question such that the only possible answers are ‘Yes’ or ‘No’. Note, this can add extra branches to the diagram.</a:t>
            </a:r>
          </a:p>
          <a:p>
            <a:pPr lvl="1" algn="just">
              <a:lnSpc>
                <a:spcPct val="80000"/>
              </a:lnSpc>
              <a:defRPr/>
            </a:pPr>
            <a:endParaRPr lang="en-US" altLang="en-US" sz="2400" dirty="0">
              <a:latin typeface="+mj-lt"/>
              <a:cs typeface="Times New Roman" panose="02020603050405020304" pitchFamily="18" charset="0"/>
            </a:endParaRPr>
          </a:p>
          <a:p>
            <a:pPr algn="just">
              <a:lnSpc>
                <a:spcPct val="80000"/>
              </a:lnSpc>
              <a:defRPr/>
            </a:pPr>
            <a:r>
              <a:rPr lang="en-US" altLang="en-US" dirty="0">
                <a:latin typeface="+mj-lt"/>
                <a:cs typeface="Times New Roman" panose="02020603050405020304" pitchFamily="18" charset="0"/>
              </a:rPr>
              <a:t>Two or more control flows enter the merge node and one  control flow exits.  </a:t>
            </a:r>
          </a:p>
          <a:p>
            <a:pPr algn="just">
              <a:defRPr/>
            </a:pPr>
            <a:endParaRPr lang="en-IN" altLang="en-US" sz="2800" dirty="0">
              <a:latin typeface="+mj-lt"/>
            </a:endParaRPr>
          </a:p>
        </p:txBody>
      </p:sp>
      <p:pic>
        <p:nvPicPr>
          <p:cNvPr id="73739" name="Picture 7">
            <a:extLst>
              <a:ext uri="{FF2B5EF4-FFF2-40B4-BE49-F238E27FC236}">
                <a16:creationId xmlns:a16="http://schemas.microsoft.com/office/drawing/2014/main" id="{4382D821-A067-4350-B06A-EECA2526BEF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83413" y="2439988"/>
            <a:ext cx="2035175" cy="2860675"/>
          </a:xfrm>
          <a:prstGeom prst="rect">
            <a:avLst/>
          </a:prstGeom>
          <a:noFill/>
          <a:ln w="508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advTm="81566"/>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C:\Users\parul\Desktop\Digital Learning Content.png">
            <a:extLst>
              <a:ext uri="{FF2B5EF4-FFF2-40B4-BE49-F238E27FC236}">
                <a16:creationId xmlns:a16="http://schemas.microsoft.com/office/drawing/2014/main" id="{A2F89104-F9A8-40C3-BABF-251DE299D800}"/>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4755" name="Picture 6" descr="C:\Users\parul\Desktop\Untitled-1.png">
            <a:extLst>
              <a:ext uri="{FF2B5EF4-FFF2-40B4-BE49-F238E27FC236}">
                <a16:creationId xmlns:a16="http://schemas.microsoft.com/office/drawing/2014/main" id="{3A5751EA-86BE-4D8B-BBD9-89A35E208880}"/>
              </a:ext>
            </a:extLst>
          </p:cNvPr>
          <p:cNvPicPr>
            <a:picLocks noChangeAspect="1" noChangeArrowheads="1"/>
          </p:cNvPicPr>
          <p:nvPr>
            <p:custDataLst>
              <p:tags r:id="rId3"/>
            </p:custDataLst>
          </p:nvPr>
        </p:nvPicPr>
        <p:blipFill>
          <a:blip r:embed="rId11">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74756" name="Rectangle 7">
            <a:extLst>
              <a:ext uri="{FF2B5EF4-FFF2-40B4-BE49-F238E27FC236}">
                <a16:creationId xmlns:a16="http://schemas.microsoft.com/office/drawing/2014/main" id="{764031CF-E08D-4A49-8F76-F3A4D6624D54}"/>
              </a:ext>
            </a:extLst>
          </p:cNvPr>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4757" name="TextBox 6">
            <a:extLst>
              <a:ext uri="{FF2B5EF4-FFF2-40B4-BE49-F238E27FC236}">
                <a16:creationId xmlns:a16="http://schemas.microsoft.com/office/drawing/2014/main" id="{F113E7B8-2E80-4249-9D1F-6ABF5B07875D}"/>
              </a:ext>
            </a:extLst>
          </p:cNvPr>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74758" name="Rectangle 15">
            <a:extLst>
              <a:ext uri="{FF2B5EF4-FFF2-40B4-BE49-F238E27FC236}">
                <a16:creationId xmlns:a16="http://schemas.microsoft.com/office/drawing/2014/main" id="{00245E48-217D-4994-8742-915F580C172C}"/>
              </a:ext>
            </a:extLst>
          </p:cNvPr>
          <p:cNvSpPr>
            <a:spLocks noChangeArrowheads="1"/>
          </p:cNvSpPr>
          <p:nvPr>
            <p:custDataLst>
              <p:tags r:id="rId6"/>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4759" name="Rectangle 16">
            <a:extLst>
              <a:ext uri="{FF2B5EF4-FFF2-40B4-BE49-F238E27FC236}">
                <a16:creationId xmlns:a16="http://schemas.microsoft.com/office/drawing/2014/main" id="{AC5EB81E-2113-44D4-A0AA-4F6F0FB43913}"/>
              </a:ext>
            </a:extLst>
          </p:cNvPr>
          <p:cNvSpPr>
            <a:spLocks noChangeArrowheads="1"/>
          </p:cNvSpPr>
          <p:nvPr>
            <p:custDataLst>
              <p:tags r:id="rId7"/>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74760" name="Audio 1">
            <a:hlinkClick r:id="" action="ppaction://media"/>
            <a:extLst>
              <a:ext uri="{FF2B5EF4-FFF2-40B4-BE49-F238E27FC236}">
                <a16:creationId xmlns:a16="http://schemas.microsoft.com/office/drawing/2014/main" id="{CEF1421C-5FA5-4AC7-B9EF-2148817AE2F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E4B7E3A2-B063-46F7-B015-7AAAE8FB6E41}"/>
              </a:ext>
            </a:extLst>
          </p:cNvPr>
          <p:cNvSpPr>
            <a:spLocks noChangeArrowheads="1"/>
          </p:cNvSpPr>
          <p:nvPr>
            <p:custDataLst>
              <p:tags r:id="rId8"/>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b="1" dirty="0">
                <a:solidFill>
                  <a:schemeClr val="bg1"/>
                </a:solidFill>
                <a:latin typeface="+mj-lt"/>
              </a:rPr>
              <a:t>Fork</a:t>
            </a:r>
          </a:p>
        </p:txBody>
      </p:sp>
      <p:sp>
        <p:nvSpPr>
          <p:cNvPr id="74762" name="Rectangle 3">
            <a:extLst>
              <a:ext uri="{FF2B5EF4-FFF2-40B4-BE49-F238E27FC236}">
                <a16:creationId xmlns:a16="http://schemas.microsoft.com/office/drawing/2014/main" id="{2C472832-9F6E-4860-8605-27FFFAA84943}"/>
              </a:ext>
            </a:extLst>
          </p:cNvPr>
          <p:cNvSpPr txBox="1">
            <a:spLocks noChangeArrowheads="1"/>
          </p:cNvSpPr>
          <p:nvPr/>
        </p:nvSpPr>
        <p:spPr bwMode="auto">
          <a:xfrm>
            <a:off x="-63500" y="2278063"/>
            <a:ext cx="614045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685800" indent="-22860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90000"/>
              </a:lnSpc>
              <a:spcBef>
                <a:spcPts val="1000"/>
              </a:spcBef>
            </a:pPr>
            <a:r>
              <a:rPr lang="en-US" altLang="en-US" sz="2000">
                <a:latin typeface="Times New Roman" panose="02020603050405020304" pitchFamily="18" charset="0"/>
                <a:cs typeface="Times New Roman" panose="02020603050405020304" pitchFamily="18" charset="0"/>
              </a:rPr>
              <a:t>The fork may be represented by vertical or horizontal bars.</a:t>
            </a:r>
          </a:p>
          <a:p>
            <a:pPr eaLnBrk="1" hangingPunct="1">
              <a:lnSpc>
                <a:spcPct val="90000"/>
              </a:lnSpc>
              <a:spcBef>
                <a:spcPts val="1000"/>
              </a:spcBef>
            </a:pPr>
            <a:r>
              <a:rPr lang="en-US" altLang="en-US" sz="2000">
                <a:latin typeface="Times New Roman" panose="02020603050405020304" pitchFamily="18" charset="0"/>
                <a:cs typeface="Times New Roman" panose="02020603050405020304" pitchFamily="18" charset="0"/>
              </a:rPr>
              <a:t>The fork represents that the flow through the diagram has split into 2 paths that are running in parallel (multitasking).</a:t>
            </a:r>
          </a:p>
          <a:p>
            <a:pPr eaLnBrk="1" hangingPunct="1">
              <a:lnSpc>
                <a:spcPct val="90000"/>
              </a:lnSpc>
              <a:spcBef>
                <a:spcPts val="1000"/>
              </a:spcBef>
            </a:pPr>
            <a:r>
              <a:rPr lang="en-US" altLang="en-US" sz="2000">
                <a:latin typeface="Times New Roman" panose="02020603050405020304" pitchFamily="18" charset="0"/>
                <a:cs typeface="Times New Roman" panose="02020603050405020304" pitchFamily="18" charset="0"/>
              </a:rPr>
              <a:t>The fork has a single control flow on entry and several control flows exiting.</a:t>
            </a:r>
          </a:p>
          <a:p>
            <a:pPr eaLnBrk="1" hangingPunct="1">
              <a:lnSpc>
                <a:spcPct val="90000"/>
              </a:lnSpc>
              <a:spcBef>
                <a:spcPts val="1000"/>
              </a:spcBef>
            </a:pPr>
            <a:r>
              <a:rPr lang="en-US" altLang="en-US" sz="2000">
                <a:latin typeface="Times New Roman" panose="02020603050405020304" pitchFamily="18" charset="0"/>
                <a:cs typeface="Times New Roman" panose="02020603050405020304" pitchFamily="18" charset="0"/>
              </a:rPr>
              <a:t>Use a fork when there is no requirement on the order of activities in a flow. </a:t>
            </a:r>
          </a:p>
          <a:p>
            <a:pPr lvl="1" eaLnBrk="1" hangingPunct="1">
              <a:lnSpc>
                <a:spcPct val="90000"/>
              </a:lnSpc>
              <a:spcBef>
                <a:spcPts val="500"/>
              </a:spcBef>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For example, the DE materializer receives an event that the door is shut. It now suspends the cargo and creates a vacuum, but these actions may be performed in parallel, so we model them with a fork.</a:t>
            </a:r>
          </a:p>
        </p:txBody>
      </p:sp>
      <p:graphicFrame>
        <p:nvGraphicFramePr>
          <p:cNvPr id="74763" name="Object 4">
            <a:extLst>
              <a:ext uri="{FF2B5EF4-FFF2-40B4-BE49-F238E27FC236}">
                <a16:creationId xmlns:a16="http://schemas.microsoft.com/office/drawing/2014/main" id="{55F541B1-6242-4B33-B631-A0327C4DA4B8}"/>
              </a:ext>
            </a:extLst>
          </p:cNvPr>
          <p:cNvGraphicFramePr>
            <a:graphicFrameLocks noChangeAspect="1"/>
          </p:cNvGraphicFramePr>
          <p:nvPr/>
        </p:nvGraphicFramePr>
        <p:xfrm>
          <a:off x="6554788" y="2665413"/>
          <a:ext cx="1714500" cy="1663700"/>
        </p:xfrm>
        <a:graphic>
          <a:graphicData uri="http://schemas.openxmlformats.org/presentationml/2006/ole">
            <mc:AlternateContent xmlns:mc="http://schemas.openxmlformats.org/markup-compatibility/2006">
              <mc:Choice xmlns:v="urn:schemas-microsoft-com:vml" Requires="v">
                <p:oleObj spid="_x0000_s1025" name="Visio" r:id="rId13" imgW="1104519" imgH="1070991" progId="Visio.Drawing.11">
                  <p:embed/>
                </p:oleObj>
              </mc:Choice>
              <mc:Fallback>
                <p:oleObj name="Visio" r:id="rId13" imgW="1104519" imgH="1070991" progId="Visio.Drawing.11">
                  <p:embed/>
                  <p:pic>
                    <p:nvPicPr>
                      <p:cNvPr id="74763" name="Object 4">
                        <a:extLst>
                          <a:ext uri="{FF2B5EF4-FFF2-40B4-BE49-F238E27FC236}">
                            <a16:creationId xmlns:a16="http://schemas.microsoft.com/office/drawing/2014/main" id="{55F541B1-6242-4B33-B631-A0327C4DA4B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4788" y="2665413"/>
                        <a:ext cx="1714500" cy="1663700"/>
                      </a:xfrm>
                      <a:prstGeom prst="rect">
                        <a:avLst/>
                      </a:prstGeom>
                      <a:noFill/>
                      <a:ln w="50800">
                        <a:solidFill>
                          <a:schemeClr val="tx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4764" name="Picture 8">
            <a:extLst>
              <a:ext uri="{FF2B5EF4-FFF2-40B4-BE49-F238E27FC236}">
                <a16:creationId xmlns:a16="http://schemas.microsoft.com/office/drawing/2014/main" id="{E50D1CFE-056D-4AD1-8BB5-D34523D69E8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76950" y="4383088"/>
            <a:ext cx="3054350" cy="1295400"/>
          </a:xfrm>
          <a:prstGeom prst="rect">
            <a:avLst/>
          </a:prstGeom>
          <a:noFill/>
          <a:ln w="508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advTm="81566"/>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C:\Users\parul\Desktop\Digital Learning Content.png">
            <a:extLst>
              <a:ext uri="{FF2B5EF4-FFF2-40B4-BE49-F238E27FC236}">
                <a16:creationId xmlns:a16="http://schemas.microsoft.com/office/drawing/2014/main" id="{68CE076D-7C61-4DD7-BE01-25972C754BB5}"/>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5779" name="Picture 6" descr="C:\Users\parul\Desktop\Untitled-1.png">
            <a:extLst>
              <a:ext uri="{FF2B5EF4-FFF2-40B4-BE49-F238E27FC236}">
                <a16:creationId xmlns:a16="http://schemas.microsoft.com/office/drawing/2014/main" id="{04E42485-F07E-439F-B80E-9B87F1C27411}"/>
              </a:ext>
            </a:extLst>
          </p:cNvPr>
          <p:cNvPicPr>
            <a:picLocks noChangeAspect="1" noChangeArrowheads="1"/>
          </p:cNvPicPr>
          <p:nvPr>
            <p:custDataLst>
              <p:tags r:id="rId3"/>
            </p:custDataLst>
          </p:nvPr>
        </p:nvPicPr>
        <p:blipFill>
          <a:blip r:embed="rId11">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75780" name="Rectangle 7">
            <a:extLst>
              <a:ext uri="{FF2B5EF4-FFF2-40B4-BE49-F238E27FC236}">
                <a16:creationId xmlns:a16="http://schemas.microsoft.com/office/drawing/2014/main" id="{286DBDEF-CA1E-4F5F-8991-D33F17C60117}"/>
              </a:ext>
            </a:extLst>
          </p:cNvPr>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5781" name="TextBox 6">
            <a:extLst>
              <a:ext uri="{FF2B5EF4-FFF2-40B4-BE49-F238E27FC236}">
                <a16:creationId xmlns:a16="http://schemas.microsoft.com/office/drawing/2014/main" id="{FE84F757-1AB5-433C-B667-F947DC0DC15D}"/>
              </a:ext>
            </a:extLst>
          </p:cNvPr>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75782" name="Rectangle 15">
            <a:extLst>
              <a:ext uri="{FF2B5EF4-FFF2-40B4-BE49-F238E27FC236}">
                <a16:creationId xmlns:a16="http://schemas.microsoft.com/office/drawing/2014/main" id="{E5E51B44-13F7-41DF-98B8-52E3FDD987B9}"/>
              </a:ext>
            </a:extLst>
          </p:cNvPr>
          <p:cNvSpPr>
            <a:spLocks noChangeArrowheads="1"/>
          </p:cNvSpPr>
          <p:nvPr>
            <p:custDataLst>
              <p:tags r:id="rId6"/>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5783" name="Rectangle 16">
            <a:extLst>
              <a:ext uri="{FF2B5EF4-FFF2-40B4-BE49-F238E27FC236}">
                <a16:creationId xmlns:a16="http://schemas.microsoft.com/office/drawing/2014/main" id="{A842D236-A3A9-49E1-83E7-FA9648A315D1}"/>
              </a:ext>
            </a:extLst>
          </p:cNvPr>
          <p:cNvSpPr>
            <a:spLocks noChangeArrowheads="1"/>
          </p:cNvSpPr>
          <p:nvPr>
            <p:custDataLst>
              <p:tags r:id="rId7"/>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75784" name="Audio 1">
            <a:hlinkClick r:id="" action="ppaction://media"/>
            <a:extLst>
              <a:ext uri="{FF2B5EF4-FFF2-40B4-BE49-F238E27FC236}">
                <a16:creationId xmlns:a16="http://schemas.microsoft.com/office/drawing/2014/main" id="{F53FCD3E-B76A-41C4-9E9F-B3A2F4C456C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880D0F13-B828-4F89-90E2-601D02B21B8C}"/>
              </a:ext>
            </a:extLst>
          </p:cNvPr>
          <p:cNvSpPr>
            <a:spLocks noChangeArrowheads="1"/>
          </p:cNvSpPr>
          <p:nvPr>
            <p:custDataLst>
              <p:tags r:id="rId8"/>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b="1" dirty="0">
                <a:solidFill>
                  <a:schemeClr val="bg1"/>
                </a:solidFill>
                <a:latin typeface="+mj-lt"/>
              </a:rPr>
              <a:t>Join</a:t>
            </a:r>
          </a:p>
        </p:txBody>
      </p:sp>
      <p:sp>
        <p:nvSpPr>
          <p:cNvPr id="11" name="Rectangle 3">
            <a:extLst>
              <a:ext uri="{FF2B5EF4-FFF2-40B4-BE49-F238E27FC236}">
                <a16:creationId xmlns:a16="http://schemas.microsoft.com/office/drawing/2014/main" id="{4D1358ED-C7E5-4C74-B24A-7554C3CFA7AD}"/>
              </a:ext>
            </a:extLst>
          </p:cNvPr>
          <p:cNvSpPr txBox="1">
            <a:spLocks noChangeArrowheads="1"/>
          </p:cNvSpPr>
          <p:nvPr/>
        </p:nvSpPr>
        <p:spPr>
          <a:xfrm>
            <a:off x="7938" y="2349500"/>
            <a:ext cx="6364287" cy="429260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en-US" sz="2400" dirty="0">
                <a:latin typeface="+mj-lt"/>
                <a:cs typeface="Times New Roman" panose="02020603050405020304" pitchFamily="18" charset="0"/>
              </a:rPr>
              <a:t>For every fork there should be a join (if not your activity diagram is broken).</a:t>
            </a:r>
          </a:p>
          <a:p>
            <a:pPr>
              <a:defRPr/>
            </a:pPr>
            <a:r>
              <a:rPr lang="en-US" altLang="en-US" sz="2400" dirty="0">
                <a:latin typeface="+mj-lt"/>
                <a:cs typeface="Times New Roman" panose="02020603050405020304" pitchFamily="18" charset="0"/>
              </a:rPr>
              <a:t>The join may be represented by vertical or horizontal bars.</a:t>
            </a:r>
          </a:p>
          <a:p>
            <a:pPr>
              <a:defRPr/>
            </a:pPr>
            <a:r>
              <a:rPr lang="en-US" altLang="en-US" sz="2400" dirty="0">
                <a:latin typeface="+mj-lt"/>
                <a:cs typeface="Times New Roman" panose="02020603050405020304" pitchFamily="18" charset="0"/>
              </a:rPr>
              <a:t>A join simply shows that when the parallel activities have finished that they then come back to join a single flow again.</a:t>
            </a:r>
          </a:p>
          <a:p>
            <a:pPr>
              <a:defRPr/>
            </a:pPr>
            <a:r>
              <a:rPr lang="en-US" altLang="en-US" sz="2400" dirty="0">
                <a:latin typeface="+mj-lt"/>
                <a:cs typeface="Times New Roman" panose="02020603050405020304" pitchFamily="18" charset="0"/>
              </a:rPr>
              <a:t>The join has several control flows entering and a single control flow on exit.</a:t>
            </a:r>
          </a:p>
          <a:p>
            <a:pPr>
              <a:defRPr/>
            </a:pPr>
            <a:r>
              <a:rPr lang="en-US" altLang="en-US" sz="2400" dirty="0">
                <a:latin typeface="+mj-lt"/>
                <a:cs typeface="Times New Roman" panose="02020603050405020304" pitchFamily="18" charset="0"/>
              </a:rPr>
              <a:t>The exiting control flow cannot be executed until every incoming control flow has completed.</a:t>
            </a:r>
          </a:p>
          <a:p>
            <a:pPr>
              <a:defRPr/>
            </a:pPr>
            <a:r>
              <a:rPr lang="en-US" altLang="en-US" sz="2400" dirty="0">
                <a:latin typeface="+mj-lt"/>
                <a:cs typeface="Times New Roman" panose="02020603050405020304" pitchFamily="18" charset="0"/>
              </a:rPr>
              <a:t>There is no need to label the fork or join.</a:t>
            </a:r>
          </a:p>
          <a:p>
            <a:pPr>
              <a:defRPr/>
            </a:pPr>
            <a:endParaRPr lang="en-US" altLang="en-US" sz="2400" dirty="0">
              <a:latin typeface="+mj-lt"/>
              <a:cs typeface="Times New Roman" panose="02020603050405020304" pitchFamily="18" charset="0"/>
            </a:endParaRPr>
          </a:p>
        </p:txBody>
      </p:sp>
      <p:graphicFrame>
        <p:nvGraphicFramePr>
          <p:cNvPr id="75787" name="Object 11">
            <a:extLst>
              <a:ext uri="{FF2B5EF4-FFF2-40B4-BE49-F238E27FC236}">
                <a16:creationId xmlns:a16="http://schemas.microsoft.com/office/drawing/2014/main" id="{8F015191-CD9B-4CC3-9C6D-7D28DA8A2DF3}"/>
              </a:ext>
            </a:extLst>
          </p:cNvPr>
          <p:cNvGraphicFramePr>
            <a:graphicFrameLocks noChangeAspect="1"/>
          </p:cNvGraphicFramePr>
          <p:nvPr/>
        </p:nvGraphicFramePr>
        <p:xfrm>
          <a:off x="6450013" y="2540000"/>
          <a:ext cx="2173287" cy="2247900"/>
        </p:xfrm>
        <a:graphic>
          <a:graphicData uri="http://schemas.openxmlformats.org/presentationml/2006/ole">
            <mc:AlternateContent xmlns:mc="http://schemas.openxmlformats.org/markup-compatibility/2006">
              <mc:Choice xmlns:v="urn:schemas-microsoft-com:vml" Requires="v">
                <p:oleObj spid="_x0000_s2049" name="Visio" r:id="rId13" imgW="1104519" imgH="1143381" progId="Visio.Drawing.11">
                  <p:embed/>
                </p:oleObj>
              </mc:Choice>
              <mc:Fallback>
                <p:oleObj name="Visio" r:id="rId13" imgW="1104519" imgH="1143381" progId="Visio.Drawing.11">
                  <p:embed/>
                  <p:pic>
                    <p:nvPicPr>
                      <p:cNvPr id="75787" name="Object 11">
                        <a:extLst>
                          <a:ext uri="{FF2B5EF4-FFF2-40B4-BE49-F238E27FC236}">
                            <a16:creationId xmlns:a16="http://schemas.microsoft.com/office/drawing/2014/main" id="{8F015191-CD9B-4CC3-9C6D-7D28DA8A2D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50013" y="2540000"/>
                        <a:ext cx="2173287" cy="2247900"/>
                      </a:xfrm>
                      <a:prstGeom prst="rect">
                        <a:avLst/>
                      </a:prstGeom>
                      <a:noFill/>
                      <a:ln w="50800">
                        <a:solidFill>
                          <a:schemeClr val="tx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81566"/>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C:\Users\parul\Desktop\Digital Learning Content.png">
            <a:extLst>
              <a:ext uri="{FF2B5EF4-FFF2-40B4-BE49-F238E27FC236}">
                <a16:creationId xmlns:a16="http://schemas.microsoft.com/office/drawing/2014/main" id="{1B939FAE-21C2-41F3-988B-E72F3442CAD2}"/>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6803" name="Picture 6" descr="C:\Users\parul\Desktop\Untitled-1.png">
            <a:extLst>
              <a:ext uri="{FF2B5EF4-FFF2-40B4-BE49-F238E27FC236}">
                <a16:creationId xmlns:a16="http://schemas.microsoft.com/office/drawing/2014/main" id="{4301FF39-09AF-4666-BA83-5AEA6436FCD6}"/>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76804" name="Rectangle 7">
            <a:extLst>
              <a:ext uri="{FF2B5EF4-FFF2-40B4-BE49-F238E27FC236}">
                <a16:creationId xmlns:a16="http://schemas.microsoft.com/office/drawing/2014/main" id="{E6532438-D2A2-46FD-B77F-BA26F9998067}"/>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6805" name="TextBox 6">
            <a:extLst>
              <a:ext uri="{FF2B5EF4-FFF2-40B4-BE49-F238E27FC236}">
                <a16:creationId xmlns:a16="http://schemas.microsoft.com/office/drawing/2014/main" id="{B3111655-E5E8-439D-B7B5-3518AF582583}"/>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76806" name="Rectangle 15">
            <a:extLst>
              <a:ext uri="{FF2B5EF4-FFF2-40B4-BE49-F238E27FC236}">
                <a16:creationId xmlns:a16="http://schemas.microsoft.com/office/drawing/2014/main" id="{47003205-B828-45A9-B78D-355BCCE0528D}"/>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6807" name="Rectangle 16">
            <a:extLst>
              <a:ext uri="{FF2B5EF4-FFF2-40B4-BE49-F238E27FC236}">
                <a16:creationId xmlns:a16="http://schemas.microsoft.com/office/drawing/2014/main" id="{5D37D6D3-EBD2-4E90-A937-930319DE938B}"/>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76808" name="Audio 1">
            <a:hlinkClick r:id="" action="ppaction://media"/>
            <a:extLst>
              <a:ext uri="{FF2B5EF4-FFF2-40B4-BE49-F238E27FC236}">
                <a16:creationId xmlns:a16="http://schemas.microsoft.com/office/drawing/2014/main" id="{6E5F4496-6E09-4026-9543-BD1CF743DF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05243643-4676-4A08-A218-FD888A849E97}"/>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b="1" dirty="0">
                <a:solidFill>
                  <a:schemeClr val="bg1"/>
                </a:solidFill>
                <a:latin typeface="+mj-lt"/>
              </a:rPr>
              <a:t>Final Node</a:t>
            </a:r>
          </a:p>
        </p:txBody>
      </p:sp>
      <p:sp>
        <p:nvSpPr>
          <p:cNvPr id="11" name="Rectangle 3">
            <a:extLst>
              <a:ext uri="{FF2B5EF4-FFF2-40B4-BE49-F238E27FC236}">
                <a16:creationId xmlns:a16="http://schemas.microsoft.com/office/drawing/2014/main" id="{850B855F-C3D0-4714-B36F-F3638C87F857}"/>
              </a:ext>
            </a:extLst>
          </p:cNvPr>
          <p:cNvSpPr txBox="1">
            <a:spLocks noChangeArrowheads="1"/>
          </p:cNvSpPr>
          <p:nvPr/>
        </p:nvSpPr>
        <p:spPr>
          <a:xfrm>
            <a:off x="0" y="2241550"/>
            <a:ext cx="9144000" cy="441166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en-US" altLang="en-US" dirty="0">
                <a:latin typeface="+mj-lt"/>
                <a:cs typeface="Times New Roman" panose="02020603050405020304" pitchFamily="18" charset="0"/>
              </a:rPr>
              <a:t>The final node represents the termination of the activity diagram.</a:t>
            </a:r>
          </a:p>
          <a:p>
            <a:pPr>
              <a:defRPr/>
            </a:pPr>
            <a:r>
              <a:rPr lang="en-US" altLang="en-US" dirty="0">
                <a:latin typeface="+mj-lt"/>
                <a:cs typeface="Times New Roman" panose="02020603050405020304" pitchFamily="18" charset="0"/>
              </a:rPr>
              <a:t>There may be several termination states in a single diagram. </a:t>
            </a:r>
          </a:p>
          <a:p>
            <a:pPr>
              <a:defRPr/>
            </a:pPr>
            <a:r>
              <a:rPr lang="en-US" altLang="en-US" dirty="0">
                <a:latin typeface="+mj-lt"/>
                <a:cs typeface="Times New Roman" panose="02020603050405020304" pitchFamily="18" charset="0"/>
              </a:rPr>
              <a:t>Label the final node with an adjective.</a:t>
            </a:r>
          </a:p>
        </p:txBody>
      </p:sp>
      <p:pic>
        <p:nvPicPr>
          <p:cNvPr id="76811" name="Picture 11">
            <a:extLst>
              <a:ext uri="{FF2B5EF4-FFF2-40B4-BE49-F238E27FC236}">
                <a16:creationId xmlns:a16="http://schemas.microsoft.com/office/drawing/2014/main" id="{A307983B-42A5-4021-85AF-B0597CABE9F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0913" y="3898900"/>
            <a:ext cx="2160587" cy="1614488"/>
          </a:xfrm>
          <a:prstGeom prst="rect">
            <a:avLst/>
          </a:prstGeom>
          <a:noFill/>
          <a:ln w="508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advTm="81566"/>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C:\Users\parul\Desktop\Digital Learning Content.png">
            <a:extLst>
              <a:ext uri="{FF2B5EF4-FFF2-40B4-BE49-F238E27FC236}">
                <a16:creationId xmlns:a16="http://schemas.microsoft.com/office/drawing/2014/main" id="{B438B4EE-EE5C-4E7A-9DF5-4F6D14311844}"/>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7827" name="Picture 6" descr="C:\Users\parul\Desktop\Untitled-1.png">
            <a:extLst>
              <a:ext uri="{FF2B5EF4-FFF2-40B4-BE49-F238E27FC236}">
                <a16:creationId xmlns:a16="http://schemas.microsoft.com/office/drawing/2014/main" id="{BE836760-3651-430E-B838-C724E1F74591}"/>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77828" name="Rectangle 7">
            <a:extLst>
              <a:ext uri="{FF2B5EF4-FFF2-40B4-BE49-F238E27FC236}">
                <a16:creationId xmlns:a16="http://schemas.microsoft.com/office/drawing/2014/main" id="{92A58D64-1104-4179-B2D7-BBF37D177C83}"/>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7829" name="TextBox 6">
            <a:extLst>
              <a:ext uri="{FF2B5EF4-FFF2-40B4-BE49-F238E27FC236}">
                <a16:creationId xmlns:a16="http://schemas.microsoft.com/office/drawing/2014/main" id="{5D902806-8591-4450-A05E-CF105FC21E59}"/>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77830" name="Rectangle 15">
            <a:extLst>
              <a:ext uri="{FF2B5EF4-FFF2-40B4-BE49-F238E27FC236}">
                <a16:creationId xmlns:a16="http://schemas.microsoft.com/office/drawing/2014/main" id="{D6FCA506-B4CE-4A20-8778-3B7A25502C15}"/>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7831" name="Rectangle 16">
            <a:extLst>
              <a:ext uri="{FF2B5EF4-FFF2-40B4-BE49-F238E27FC236}">
                <a16:creationId xmlns:a16="http://schemas.microsoft.com/office/drawing/2014/main" id="{F6217287-0A92-434D-A343-933951C3A5EC}"/>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77832" name="Audio 1">
            <a:hlinkClick r:id="" action="ppaction://media"/>
            <a:extLst>
              <a:ext uri="{FF2B5EF4-FFF2-40B4-BE49-F238E27FC236}">
                <a16:creationId xmlns:a16="http://schemas.microsoft.com/office/drawing/2014/main" id="{0B90471A-3E34-43DB-9005-5C6DE9628C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634E52CC-4360-4AB7-927B-370AC3B77C52}"/>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en-US" sz="3600" b="1" dirty="0">
                <a:solidFill>
                  <a:schemeClr val="bg1"/>
                </a:solidFill>
                <a:latin typeface="+mj-lt"/>
              </a:rPr>
              <a:t>Let’s review the shapes</a:t>
            </a:r>
          </a:p>
        </p:txBody>
      </p:sp>
    </p:spTree>
  </p:cSld>
  <p:clrMapOvr>
    <a:masterClrMapping/>
  </p:clrMapOvr>
  <p:transition advTm="81566"/>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C:\Users\parul\Desktop\Digital Learning Content.png">
            <a:extLst>
              <a:ext uri="{FF2B5EF4-FFF2-40B4-BE49-F238E27FC236}">
                <a16:creationId xmlns:a16="http://schemas.microsoft.com/office/drawing/2014/main" id="{8275D4C1-DCA0-4841-97B5-292D8B52ED6A}"/>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8851" name="Picture 6" descr="C:\Users\parul\Desktop\Untitled-1.png">
            <a:extLst>
              <a:ext uri="{FF2B5EF4-FFF2-40B4-BE49-F238E27FC236}">
                <a16:creationId xmlns:a16="http://schemas.microsoft.com/office/drawing/2014/main" id="{F1B9522C-FFA7-40A1-8710-7AAAF0F6E54E}"/>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78852" name="Rectangle 7">
            <a:extLst>
              <a:ext uri="{FF2B5EF4-FFF2-40B4-BE49-F238E27FC236}">
                <a16:creationId xmlns:a16="http://schemas.microsoft.com/office/drawing/2014/main" id="{5FEBA3E2-789E-4C9B-8AA6-44CE23587D08}"/>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8853" name="TextBox 6">
            <a:extLst>
              <a:ext uri="{FF2B5EF4-FFF2-40B4-BE49-F238E27FC236}">
                <a16:creationId xmlns:a16="http://schemas.microsoft.com/office/drawing/2014/main" id="{33320528-2507-44B3-8299-D146B69DB3E3}"/>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78854" name="Rectangle 15">
            <a:extLst>
              <a:ext uri="{FF2B5EF4-FFF2-40B4-BE49-F238E27FC236}">
                <a16:creationId xmlns:a16="http://schemas.microsoft.com/office/drawing/2014/main" id="{E20EF7AE-BF2F-4E4A-8F9C-15C8B66B15C1}"/>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8855" name="Rectangle 16">
            <a:extLst>
              <a:ext uri="{FF2B5EF4-FFF2-40B4-BE49-F238E27FC236}">
                <a16:creationId xmlns:a16="http://schemas.microsoft.com/office/drawing/2014/main" id="{AD4C6E68-FDA9-4E02-94F4-EE451D6CB346}"/>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78856" name="Audio 1">
            <a:hlinkClick r:id="" action="ppaction://media"/>
            <a:extLst>
              <a:ext uri="{FF2B5EF4-FFF2-40B4-BE49-F238E27FC236}">
                <a16:creationId xmlns:a16="http://schemas.microsoft.com/office/drawing/2014/main" id="{1EABE1CD-B1A0-42E7-8170-6BEB449AFD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Oval 31">
            <a:extLst>
              <a:ext uri="{FF2B5EF4-FFF2-40B4-BE49-F238E27FC236}">
                <a16:creationId xmlns:a16="http://schemas.microsoft.com/office/drawing/2014/main" id="{3E458069-D207-460A-894C-09B668E44798}"/>
              </a:ext>
            </a:extLst>
          </p:cNvPr>
          <p:cNvSpPr/>
          <p:nvPr/>
        </p:nvSpPr>
        <p:spPr>
          <a:xfrm>
            <a:off x="963613" y="2466975"/>
            <a:ext cx="142875"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78858" name="Group 19">
            <a:extLst>
              <a:ext uri="{FF2B5EF4-FFF2-40B4-BE49-F238E27FC236}">
                <a16:creationId xmlns:a16="http://schemas.microsoft.com/office/drawing/2014/main" id="{47B5C0FF-F018-48DF-B430-B3A21E834222}"/>
              </a:ext>
            </a:extLst>
          </p:cNvPr>
          <p:cNvGrpSpPr>
            <a:grpSpLocks/>
          </p:cNvGrpSpPr>
          <p:nvPr/>
        </p:nvGrpSpPr>
        <p:grpSpPr bwMode="auto">
          <a:xfrm>
            <a:off x="909638" y="3744913"/>
            <a:ext cx="252412" cy="250825"/>
            <a:chOff x="4500562" y="5214950"/>
            <a:chExt cx="252000" cy="252000"/>
          </a:xfrm>
        </p:grpSpPr>
        <p:sp>
          <p:nvSpPr>
            <p:cNvPr id="34" name="Oval 33">
              <a:extLst>
                <a:ext uri="{FF2B5EF4-FFF2-40B4-BE49-F238E27FC236}">
                  <a16:creationId xmlns:a16="http://schemas.microsoft.com/office/drawing/2014/main" id="{D649EEA0-FC26-4F28-836D-16EC2E4B4200}"/>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Oval 34">
              <a:extLst>
                <a:ext uri="{FF2B5EF4-FFF2-40B4-BE49-F238E27FC236}">
                  <a16:creationId xmlns:a16="http://schemas.microsoft.com/office/drawing/2014/main" id="{6D10C3F3-9E3B-4D26-A1BA-883BADAE5729}"/>
                </a:ext>
              </a:extLst>
            </p:cNvPr>
            <p:cNvSpPr/>
            <p:nvPr/>
          </p:nvSpPr>
          <p:spPr>
            <a:xfrm>
              <a:off x="4554449" y="5269178"/>
              <a:ext cx="144226" cy="1435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6" name="Rounded Rectangle 35">
            <a:extLst>
              <a:ext uri="{FF2B5EF4-FFF2-40B4-BE49-F238E27FC236}">
                <a16:creationId xmlns:a16="http://schemas.microsoft.com/office/drawing/2014/main" id="{5BEE1C28-B244-4BE7-B395-E956129609B6}"/>
              </a:ext>
            </a:extLst>
          </p:cNvPr>
          <p:cNvSpPr/>
          <p:nvPr/>
        </p:nvSpPr>
        <p:spPr>
          <a:xfrm>
            <a:off x="500063" y="5002213"/>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7" name="Straight Arrow Connector 36">
            <a:extLst>
              <a:ext uri="{FF2B5EF4-FFF2-40B4-BE49-F238E27FC236}">
                <a16:creationId xmlns:a16="http://schemas.microsoft.com/office/drawing/2014/main" id="{3F873492-5DB0-470B-84B7-377FCB79E912}"/>
              </a:ext>
            </a:extLst>
          </p:cNvPr>
          <p:cNvCxnSpPr/>
          <p:nvPr/>
        </p:nvCxnSpPr>
        <p:spPr>
          <a:xfrm rot="5400000">
            <a:off x="857250" y="6359525"/>
            <a:ext cx="3571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Decision 37">
            <a:extLst>
              <a:ext uri="{FF2B5EF4-FFF2-40B4-BE49-F238E27FC236}">
                <a16:creationId xmlns:a16="http://schemas.microsoft.com/office/drawing/2014/main" id="{109A40D5-C4AE-4184-8CB8-48603AB3677C}"/>
              </a:ext>
            </a:extLst>
          </p:cNvPr>
          <p:cNvSpPr/>
          <p:nvPr/>
        </p:nvSpPr>
        <p:spPr>
          <a:xfrm>
            <a:off x="5108575" y="2322513"/>
            <a:ext cx="642938" cy="43180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TextBox 14">
            <a:extLst>
              <a:ext uri="{FF2B5EF4-FFF2-40B4-BE49-F238E27FC236}">
                <a16:creationId xmlns:a16="http://schemas.microsoft.com/office/drawing/2014/main" id="{0B5B4A43-8CBD-4A46-A3DA-498F0F978123}"/>
              </a:ext>
            </a:extLst>
          </p:cNvPr>
          <p:cNvSpPr txBox="1">
            <a:spLocks noChangeArrowheads="1"/>
          </p:cNvSpPr>
          <p:nvPr/>
        </p:nvSpPr>
        <p:spPr bwMode="auto">
          <a:xfrm>
            <a:off x="4857750" y="3716338"/>
            <a:ext cx="1652588" cy="461962"/>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s-ES" altLang="en-US" sz="1400" dirty="0">
                <a:latin typeface="Calibri" panose="020F0502020204030204" pitchFamily="34" charset="0"/>
              </a:rPr>
              <a:t>[</a:t>
            </a:r>
            <a:r>
              <a:rPr lang="es-ES" altLang="en-US" sz="2400" dirty="0" err="1">
                <a:latin typeface="+mj-lt"/>
              </a:rPr>
              <a:t>Condition</a:t>
            </a:r>
            <a:r>
              <a:rPr lang="es-ES" altLang="en-US" sz="1400" dirty="0">
                <a:latin typeface="Calibri" panose="020F0502020204030204" pitchFamily="34" charset="0"/>
              </a:rPr>
              <a:t>]</a:t>
            </a:r>
            <a:endParaRPr lang="en-US" altLang="en-US" sz="1400" dirty="0">
              <a:latin typeface="Calibri" panose="020F0502020204030204" pitchFamily="34" charset="0"/>
            </a:endParaRPr>
          </a:p>
        </p:txBody>
      </p:sp>
      <p:grpSp>
        <p:nvGrpSpPr>
          <p:cNvPr id="78863" name="Group 17">
            <a:extLst>
              <a:ext uri="{FF2B5EF4-FFF2-40B4-BE49-F238E27FC236}">
                <a16:creationId xmlns:a16="http://schemas.microsoft.com/office/drawing/2014/main" id="{880C5F4E-6E67-48A4-9DDD-08B9C5B19B24}"/>
              </a:ext>
            </a:extLst>
          </p:cNvPr>
          <p:cNvGrpSpPr>
            <a:grpSpLocks/>
          </p:cNvGrpSpPr>
          <p:nvPr/>
        </p:nvGrpSpPr>
        <p:grpSpPr bwMode="auto">
          <a:xfrm>
            <a:off x="4572000" y="5038725"/>
            <a:ext cx="1714500" cy="500063"/>
            <a:chOff x="3357554" y="4500570"/>
            <a:chExt cx="2500330" cy="500066"/>
          </a:xfrm>
        </p:grpSpPr>
        <p:cxnSp>
          <p:nvCxnSpPr>
            <p:cNvPr id="41" name="Straight Connector 40">
              <a:extLst>
                <a:ext uri="{FF2B5EF4-FFF2-40B4-BE49-F238E27FC236}">
                  <a16:creationId xmlns:a16="http://schemas.microsoft.com/office/drawing/2014/main" id="{13533FE6-A079-4683-BC5C-0ABEFF032F73}"/>
                </a:ext>
              </a:extLst>
            </p:cNvPr>
            <p:cNvCxnSpPr/>
            <p:nvPr/>
          </p:nvCxnSpPr>
          <p:spPr>
            <a:xfrm>
              <a:off x="3357554" y="4500570"/>
              <a:ext cx="25003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0CC371E-793D-4D7B-8F5D-4BE89AAEBFDD}"/>
                </a:ext>
              </a:extLst>
            </p:cNvPr>
            <p:cNvCxnSpPr/>
            <p:nvPr/>
          </p:nvCxnSpPr>
          <p:spPr>
            <a:xfrm>
              <a:off x="3357554" y="5000636"/>
              <a:ext cx="25003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Rounded Rectangle 42">
            <a:extLst>
              <a:ext uri="{FF2B5EF4-FFF2-40B4-BE49-F238E27FC236}">
                <a16:creationId xmlns:a16="http://schemas.microsoft.com/office/drawing/2014/main" id="{832685C6-11DC-49DF-B5F3-F86FC8523222}"/>
              </a:ext>
            </a:extLst>
          </p:cNvPr>
          <p:cNvSpPr/>
          <p:nvPr/>
        </p:nvSpPr>
        <p:spPr>
          <a:xfrm>
            <a:off x="4464050" y="5789613"/>
            <a:ext cx="1822450" cy="852487"/>
          </a:xfrm>
          <a:prstGeom prst="roundRec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tIns="0"/>
          <a:lstStyle/>
          <a:p>
            <a:pPr fontAlgn="auto">
              <a:spcBef>
                <a:spcPts val="0"/>
              </a:spcBef>
              <a:spcAft>
                <a:spcPts val="0"/>
              </a:spcAft>
              <a:defRPr/>
            </a:pPr>
            <a:r>
              <a:rPr lang="es-ES" sz="2400" dirty="0" err="1">
                <a:solidFill>
                  <a:srgbClr val="002060"/>
                </a:solidFill>
                <a:latin typeface="+mj-lt"/>
              </a:rPr>
              <a:t>For</a:t>
            </a:r>
            <a:r>
              <a:rPr lang="es-ES" sz="2400" dirty="0">
                <a:solidFill>
                  <a:srgbClr val="002060"/>
                </a:solidFill>
                <a:latin typeface="+mj-lt"/>
              </a:rPr>
              <a:t> </a:t>
            </a:r>
            <a:r>
              <a:rPr lang="es-ES" sz="2400" dirty="0" err="1">
                <a:solidFill>
                  <a:srgbClr val="002060"/>
                </a:solidFill>
                <a:latin typeface="+mj-lt"/>
              </a:rPr>
              <a:t>each</a:t>
            </a:r>
            <a:r>
              <a:rPr lang="es-ES" sz="2400" dirty="0">
                <a:solidFill>
                  <a:srgbClr val="002060"/>
                </a:solidFill>
                <a:latin typeface="+mj-lt"/>
              </a:rPr>
              <a:t> X:</a:t>
            </a:r>
            <a:endParaRPr lang="en-US" sz="2400" dirty="0">
              <a:solidFill>
                <a:srgbClr val="002060"/>
              </a:solidFill>
              <a:latin typeface="+mj-lt"/>
            </a:endParaRPr>
          </a:p>
        </p:txBody>
      </p:sp>
      <p:sp>
        <p:nvSpPr>
          <p:cNvPr id="44" name="TextBox 19">
            <a:extLst>
              <a:ext uri="{FF2B5EF4-FFF2-40B4-BE49-F238E27FC236}">
                <a16:creationId xmlns:a16="http://schemas.microsoft.com/office/drawing/2014/main" id="{9CCAE8A6-4E14-415A-894E-5A5D99093132}"/>
              </a:ext>
            </a:extLst>
          </p:cNvPr>
          <p:cNvSpPr txBox="1">
            <a:spLocks noChangeArrowheads="1"/>
          </p:cNvSpPr>
          <p:nvPr/>
        </p:nvSpPr>
        <p:spPr bwMode="auto">
          <a:xfrm>
            <a:off x="1785938" y="2384425"/>
            <a:ext cx="1849437" cy="400050"/>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n-US" sz="2000" dirty="0">
                <a:latin typeface="+mj-lt"/>
              </a:rPr>
              <a:t>START POINT</a:t>
            </a:r>
            <a:endParaRPr lang="en-US" altLang="en-US" sz="2000" dirty="0">
              <a:latin typeface="+mj-lt"/>
            </a:endParaRPr>
          </a:p>
        </p:txBody>
      </p:sp>
      <p:sp>
        <p:nvSpPr>
          <p:cNvPr id="45" name="TextBox 20">
            <a:extLst>
              <a:ext uri="{FF2B5EF4-FFF2-40B4-BE49-F238E27FC236}">
                <a16:creationId xmlns:a16="http://schemas.microsoft.com/office/drawing/2014/main" id="{CA6EC0EF-A00E-4F8F-9DA8-65F85AB7F811}"/>
              </a:ext>
            </a:extLst>
          </p:cNvPr>
          <p:cNvSpPr txBox="1">
            <a:spLocks noChangeArrowheads="1"/>
          </p:cNvSpPr>
          <p:nvPr/>
        </p:nvSpPr>
        <p:spPr bwMode="auto">
          <a:xfrm>
            <a:off x="1785938" y="3716338"/>
            <a:ext cx="1849437" cy="400050"/>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n-US" sz="2000" dirty="0">
                <a:latin typeface="+mj-lt"/>
              </a:rPr>
              <a:t>END POINT</a:t>
            </a:r>
            <a:endParaRPr lang="en-US" altLang="en-US" sz="2000" dirty="0">
              <a:latin typeface="+mj-lt"/>
            </a:endParaRPr>
          </a:p>
        </p:txBody>
      </p:sp>
      <p:sp>
        <p:nvSpPr>
          <p:cNvPr id="46" name="TextBox 21">
            <a:extLst>
              <a:ext uri="{FF2B5EF4-FFF2-40B4-BE49-F238E27FC236}">
                <a16:creationId xmlns:a16="http://schemas.microsoft.com/office/drawing/2014/main" id="{10574C05-F1CF-4C99-8FA7-9834C19CF523}"/>
              </a:ext>
            </a:extLst>
          </p:cNvPr>
          <p:cNvSpPr txBox="1">
            <a:spLocks noChangeArrowheads="1"/>
          </p:cNvSpPr>
          <p:nvPr/>
        </p:nvSpPr>
        <p:spPr bwMode="auto">
          <a:xfrm>
            <a:off x="1785938" y="5133975"/>
            <a:ext cx="1849437" cy="400050"/>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n-US" sz="2000">
                <a:latin typeface="+mj-lt"/>
              </a:rPr>
              <a:t>STEP</a:t>
            </a:r>
            <a:endParaRPr lang="en-US" altLang="en-US" sz="2000">
              <a:latin typeface="+mj-lt"/>
            </a:endParaRPr>
          </a:p>
        </p:txBody>
      </p:sp>
      <p:sp>
        <p:nvSpPr>
          <p:cNvPr id="47" name="TextBox 22">
            <a:extLst>
              <a:ext uri="{FF2B5EF4-FFF2-40B4-BE49-F238E27FC236}">
                <a16:creationId xmlns:a16="http://schemas.microsoft.com/office/drawing/2014/main" id="{74A7CCA3-49ED-4B42-9C9D-7AA9837237DF}"/>
              </a:ext>
            </a:extLst>
          </p:cNvPr>
          <p:cNvSpPr txBox="1">
            <a:spLocks noChangeArrowheads="1"/>
          </p:cNvSpPr>
          <p:nvPr/>
        </p:nvSpPr>
        <p:spPr bwMode="auto">
          <a:xfrm>
            <a:off x="1701800" y="6207125"/>
            <a:ext cx="1849438" cy="400050"/>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n-US" sz="2000" dirty="0">
                <a:latin typeface="+mj-lt"/>
              </a:rPr>
              <a:t>TRANSITION</a:t>
            </a:r>
            <a:endParaRPr lang="en-US" altLang="en-US" sz="2000" dirty="0">
              <a:latin typeface="+mj-lt"/>
            </a:endParaRPr>
          </a:p>
        </p:txBody>
      </p:sp>
      <p:sp>
        <p:nvSpPr>
          <p:cNvPr id="48" name="TextBox 23">
            <a:extLst>
              <a:ext uri="{FF2B5EF4-FFF2-40B4-BE49-F238E27FC236}">
                <a16:creationId xmlns:a16="http://schemas.microsoft.com/office/drawing/2014/main" id="{34EA614E-1FB4-41DC-9638-BD3C18DAC0CD}"/>
              </a:ext>
            </a:extLst>
          </p:cNvPr>
          <p:cNvSpPr txBox="1">
            <a:spLocks noChangeArrowheads="1"/>
          </p:cNvSpPr>
          <p:nvPr/>
        </p:nvSpPr>
        <p:spPr bwMode="auto">
          <a:xfrm>
            <a:off x="6072188" y="2401888"/>
            <a:ext cx="2543175" cy="400050"/>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n-US" sz="2000" dirty="0">
                <a:latin typeface="+mj-lt"/>
              </a:rPr>
              <a:t>DECISION POINT</a:t>
            </a:r>
            <a:endParaRPr lang="en-US" altLang="en-US" sz="2000" dirty="0">
              <a:latin typeface="+mj-lt"/>
            </a:endParaRPr>
          </a:p>
        </p:txBody>
      </p:sp>
      <p:sp>
        <p:nvSpPr>
          <p:cNvPr id="49" name="TextBox 24">
            <a:extLst>
              <a:ext uri="{FF2B5EF4-FFF2-40B4-BE49-F238E27FC236}">
                <a16:creationId xmlns:a16="http://schemas.microsoft.com/office/drawing/2014/main" id="{3F23AEE6-1A5A-4F7C-B222-A551D16B8FAC}"/>
              </a:ext>
            </a:extLst>
          </p:cNvPr>
          <p:cNvSpPr txBox="1">
            <a:spLocks noChangeArrowheads="1"/>
          </p:cNvSpPr>
          <p:nvPr/>
        </p:nvSpPr>
        <p:spPr bwMode="auto">
          <a:xfrm>
            <a:off x="6786563" y="3716338"/>
            <a:ext cx="2081212" cy="400050"/>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n-US" sz="2000" dirty="0">
                <a:latin typeface="+mj-lt"/>
              </a:rPr>
              <a:t>GUARD</a:t>
            </a:r>
            <a:endParaRPr lang="en-US" altLang="en-US" sz="2000" dirty="0">
              <a:latin typeface="+mj-lt"/>
            </a:endParaRPr>
          </a:p>
        </p:txBody>
      </p:sp>
      <p:sp>
        <p:nvSpPr>
          <p:cNvPr id="50" name="TextBox 25">
            <a:extLst>
              <a:ext uri="{FF2B5EF4-FFF2-40B4-BE49-F238E27FC236}">
                <a16:creationId xmlns:a16="http://schemas.microsoft.com/office/drawing/2014/main" id="{001F9EB4-3C6E-4F04-9EBB-BF0305EE5D16}"/>
              </a:ext>
            </a:extLst>
          </p:cNvPr>
          <p:cNvSpPr txBox="1">
            <a:spLocks noChangeArrowheads="1"/>
          </p:cNvSpPr>
          <p:nvPr/>
        </p:nvSpPr>
        <p:spPr bwMode="auto">
          <a:xfrm>
            <a:off x="6342063" y="6015038"/>
            <a:ext cx="2774950" cy="400050"/>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n-US" sz="2000" dirty="0">
                <a:latin typeface="+mj-lt"/>
              </a:rPr>
              <a:t>REPEATED STEPS</a:t>
            </a:r>
            <a:endParaRPr lang="en-US" altLang="en-US" sz="2000" dirty="0">
              <a:latin typeface="+mj-lt"/>
            </a:endParaRPr>
          </a:p>
        </p:txBody>
      </p:sp>
      <p:sp>
        <p:nvSpPr>
          <p:cNvPr id="51" name="TextBox 26">
            <a:extLst>
              <a:ext uri="{FF2B5EF4-FFF2-40B4-BE49-F238E27FC236}">
                <a16:creationId xmlns:a16="http://schemas.microsoft.com/office/drawing/2014/main" id="{C4186855-431E-4016-87F2-F4D75B25FAC5}"/>
              </a:ext>
            </a:extLst>
          </p:cNvPr>
          <p:cNvSpPr txBox="1">
            <a:spLocks noChangeArrowheads="1"/>
          </p:cNvSpPr>
          <p:nvPr/>
        </p:nvSpPr>
        <p:spPr bwMode="auto">
          <a:xfrm>
            <a:off x="6786563" y="5145088"/>
            <a:ext cx="2543175" cy="400050"/>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n-US" sz="2000">
                <a:latin typeface="+mj-lt"/>
              </a:rPr>
              <a:t>PARALLEL STEPS</a:t>
            </a:r>
            <a:endParaRPr lang="en-US" altLang="en-US" sz="2000">
              <a:latin typeface="+mj-lt"/>
            </a:endParaRPr>
          </a:p>
        </p:txBody>
      </p:sp>
    </p:spTree>
  </p:cSld>
  <p:clrMapOvr>
    <a:masterClrMapping/>
  </p:clrMapOvr>
  <p:transition advTm="81566"/>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C:\Users\parul\Desktop\Digital Learning Content.png">
            <a:extLst>
              <a:ext uri="{FF2B5EF4-FFF2-40B4-BE49-F238E27FC236}">
                <a16:creationId xmlns:a16="http://schemas.microsoft.com/office/drawing/2014/main" id="{CD97E7BA-E68B-484A-B500-39969339CB33}"/>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5715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9875" name="Picture 6" descr="C:\Users\parul\Desktop\Untitled-1.png">
            <a:extLst>
              <a:ext uri="{FF2B5EF4-FFF2-40B4-BE49-F238E27FC236}">
                <a16:creationId xmlns:a16="http://schemas.microsoft.com/office/drawing/2014/main" id="{58C44A4C-8830-40D5-8175-57BC5AF44736}"/>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79876" name="TextBox 6">
            <a:extLst>
              <a:ext uri="{FF2B5EF4-FFF2-40B4-BE49-F238E27FC236}">
                <a16:creationId xmlns:a16="http://schemas.microsoft.com/office/drawing/2014/main" id="{F2B6BE45-ECB1-41A5-88A2-E17D9BE8ABB2}"/>
              </a:ext>
            </a:extLst>
          </p:cNvPr>
          <p:cNvSpPr>
            <a:spLocks noChangeArrowheads="1"/>
          </p:cNvSpPr>
          <p:nvPr>
            <p:custDataLst>
              <p:tags r:id="rId3"/>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79877" name="Rectangle 15">
            <a:extLst>
              <a:ext uri="{FF2B5EF4-FFF2-40B4-BE49-F238E27FC236}">
                <a16:creationId xmlns:a16="http://schemas.microsoft.com/office/drawing/2014/main" id="{1BB3EE52-6D12-41BD-85BE-74031426291D}"/>
              </a:ext>
            </a:extLst>
          </p:cNvPr>
          <p:cNvSpPr>
            <a:spLocks noChangeArrowheads="1"/>
          </p:cNvSpPr>
          <p:nvPr>
            <p:custDataLst>
              <p:tags r:id="rId4"/>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79878" name="Rectangle 16">
            <a:extLst>
              <a:ext uri="{FF2B5EF4-FFF2-40B4-BE49-F238E27FC236}">
                <a16:creationId xmlns:a16="http://schemas.microsoft.com/office/drawing/2014/main" id="{279F6122-411B-4A9A-A496-43C0F89C796F}"/>
              </a:ext>
            </a:extLst>
          </p:cNvPr>
          <p:cNvSpPr>
            <a:spLocks noChangeArrowheads="1"/>
          </p:cNvSpPr>
          <p:nvPr>
            <p:custDataLst>
              <p:tags r:id="rId5"/>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79879" name="Audio 1">
            <a:hlinkClick r:id="" action="ppaction://media"/>
            <a:extLst>
              <a:ext uri="{FF2B5EF4-FFF2-40B4-BE49-F238E27FC236}">
                <a16:creationId xmlns:a16="http://schemas.microsoft.com/office/drawing/2014/main" id="{07707B4D-8F20-4CC2-B190-F4508401BF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0" name="Picture 10">
            <a:extLst>
              <a:ext uri="{FF2B5EF4-FFF2-40B4-BE49-F238E27FC236}">
                <a16:creationId xmlns:a16="http://schemas.microsoft.com/office/drawing/2014/main" id="{85D977BD-37E9-4762-9F1B-6227379F22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1557338"/>
            <a:ext cx="6335712" cy="5084762"/>
          </a:xfrm>
          <a:prstGeom prst="rect">
            <a:avLst/>
          </a:prstGeom>
          <a:noFill/>
          <a:ln w="508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advTm="81566"/>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C:\Users\parul\Desktop\Digital Learning Content.png">
            <a:extLst>
              <a:ext uri="{FF2B5EF4-FFF2-40B4-BE49-F238E27FC236}">
                <a16:creationId xmlns:a16="http://schemas.microsoft.com/office/drawing/2014/main" id="{DFA434FD-C4BE-4BA1-83FB-CE127B29CFD9}"/>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0899" name="Picture 6" descr="C:\Users\parul\Desktop\Untitled-1.png">
            <a:extLst>
              <a:ext uri="{FF2B5EF4-FFF2-40B4-BE49-F238E27FC236}">
                <a16:creationId xmlns:a16="http://schemas.microsoft.com/office/drawing/2014/main" id="{7D669C19-9A40-4F32-AC6F-001488E0310E}"/>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80900" name="TextBox 6">
            <a:extLst>
              <a:ext uri="{FF2B5EF4-FFF2-40B4-BE49-F238E27FC236}">
                <a16:creationId xmlns:a16="http://schemas.microsoft.com/office/drawing/2014/main" id="{90275FE5-0F3C-41E6-8DF5-671F1662C533}"/>
              </a:ext>
            </a:extLst>
          </p:cNvPr>
          <p:cNvSpPr>
            <a:spLocks noChangeArrowheads="1"/>
          </p:cNvSpPr>
          <p:nvPr>
            <p:custDataLst>
              <p:tags r:id="rId3"/>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80901" name="Rectangle 15">
            <a:extLst>
              <a:ext uri="{FF2B5EF4-FFF2-40B4-BE49-F238E27FC236}">
                <a16:creationId xmlns:a16="http://schemas.microsoft.com/office/drawing/2014/main" id="{1F1CE1C6-16FF-4786-9C13-769661F814EB}"/>
              </a:ext>
            </a:extLst>
          </p:cNvPr>
          <p:cNvSpPr>
            <a:spLocks noChangeArrowheads="1"/>
          </p:cNvSpPr>
          <p:nvPr>
            <p:custDataLst>
              <p:tags r:id="rId4"/>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0902" name="Rectangle 16">
            <a:extLst>
              <a:ext uri="{FF2B5EF4-FFF2-40B4-BE49-F238E27FC236}">
                <a16:creationId xmlns:a16="http://schemas.microsoft.com/office/drawing/2014/main" id="{5CEB0A4D-C9E1-491A-913B-45E109DFBF35}"/>
              </a:ext>
            </a:extLst>
          </p:cNvPr>
          <p:cNvSpPr>
            <a:spLocks noChangeArrowheads="1"/>
          </p:cNvSpPr>
          <p:nvPr>
            <p:custDataLst>
              <p:tags r:id="rId5"/>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80903" name="Audio 1">
            <a:hlinkClick r:id="" action="ppaction://media"/>
            <a:extLst>
              <a:ext uri="{FF2B5EF4-FFF2-40B4-BE49-F238E27FC236}">
                <a16:creationId xmlns:a16="http://schemas.microsoft.com/office/drawing/2014/main" id="{B34BFA19-E238-4ADF-9BD2-954C130A09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4" name="Picture 10">
            <a:extLst>
              <a:ext uri="{FF2B5EF4-FFF2-40B4-BE49-F238E27FC236}">
                <a16:creationId xmlns:a16="http://schemas.microsoft.com/office/drawing/2014/main" id="{E0D05517-2280-42E8-A5EE-EE0B680BCB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1514475"/>
            <a:ext cx="4956175" cy="5140325"/>
          </a:xfrm>
          <a:prstGeom prst="rect">
            <a:avLst/>
          </a:prstGeom>
          <a:noFill/>
          <a:ln w="508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advTm="81566"/>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descr="C:\Users\parul\Desktop\Digital Learning Content.png">
            <a:extLst>
              <a:ext uri="{FF2B5EF4-FFF2-40B4-BE49-F238E27FC236}">
                <a16:creationId xmlns:a16="http://schemas.microsoft.com/office/drawing/2014/main" id="{81404DB3-1B96-4C4A-8895-E5B02EBBD70F}"/>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1923" name="Picture 6" descr="C:\Users\parul\Desktop\Untitled-1.png">
            <a:extLst>
              <a:ext uri="{FF2B5EF4-FFF2-40B4-BE49-F238E27FC236}">
                <a16:creationId xmlns:a16="http://schemas.microsoft.com/office/drawing/2014/main" id="{1C6A1EA1-C121-4339-B750-D1F0FEC1D743}"/>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81924" name="TextBox 6">
            <a:extLst>
              <a:ext uri="{FF2B5EF4-FFF2-40B4-BE49-F238E27FC236}">
                <a16:creationId xmlns:a16="http://schemas.microsoft.com/office/drawing/2014/main" id="{41B40309-ED80-4B64-966E-65253EE98EA2}"/>
              </a:ext>
            </a:extLst>
          </p:cNvPr>
          <p:cNvSpPr>
            <a:spLocks noChangeArrowheads="1"/>
          </p:cNvSpPr>
          <p:nvPr>
            <p:custDataLst>
              <p:tags r:id="rId3"/>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81925" name="Rectangle 15">
            <a:extLst>
              <a:ext uri="{FF2B5EF4-FFF2-40B4-BE49-F238E27FC236}">
                <a16:creationId xmlns:a16="http://schemas.microsoft.com/office/drawing/2014/main" id="{82FC57A2-498A-47F5-92F0-2C34D5493D09}"/>
              </a:ext>
            </a:extLst>
          </p:cNvPr>
          <p:cNvSpPr>
            <a:spLocks noChangeArrowheads="1"/>
          </p:cNvSpPr>
          <p:nvPr>
            <p:custDataLst>
              <p:tags r:id="rId4"/>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1926" name="Rectangle 16">
            <a:extLst>
              <a:ext uri="{FF2B5EF4-FFF2-40B4-BE49-F238E27FC236}">
                <a16:creationId xmlns:a16="http://schemas.microsoft.com/office/drawing/2014/main" id="{AC72C9AA-17BE-4FDC-970B-FC8994E421E0}"/>
              </a:ext>
            </a:extLst>
          </p:cNvPr>
          <p:cNvSpPr>
            <a:spLocks noChangeArrowheads="1"/>
          </p:cNvSpPr>
          <p:nvPr>
            <p:custDataLst>
              <p:tags r:id="rId5"/>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81927" name="Audio 1">
            <a:hlinkClick r:id="" action="ppaction://media"/>
            <a:extLst>
              <a:ext uri="{FF2B5EF4-FFF2-40B4-BE49-F238E27FC236}">
                <a16:creationId xmlns:a16="http://schemas.microsoft.com/office/drawing/2014/main" id="{EEA7036E-10AA-422B-B2A5-E01484ACD4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8" name="Picture 10" descr="D:\OOMD\Unit-3\Activity-Diagram.jpeg">
            <a:extLst>
              <a:ext uri="{FF2B5EF4-FFF2-40B4-BE49-F238E27FC236}">
                <a16:creationId xmlns:a16="http://schemas.microsoft.com/office/drawing/2014/main" id="{1A7A32FD-9B1B-4589-ADFA-FF8E402E67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601788"/>
            <a:ext cx="8128000" cy="5040312"/>
          </a:xfrm>
          <a:prstGeom prst="rect">
            <a:avLst/>
          </a:prstGeom>
          <a:noFill/>
          <a:ln w="508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advTm="81566"/>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C:\Users\parul\Desktop\Digital Learning Content.png">
            <a:extLst>
              <a:ext uri="{FF2B5EF4-FFF2-40B4-BE49-F238E27FC236}">
                <a16:creationId xmlns:a16="http://schemas.microsoft.com/office/drawing/2014/main" id="{126FF556-64D1-4BAD-9C34-136E6C08349F}"/>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2947" name="Picture 6" descr="C:\Users\parul\Desktop\Untitled-1.png">
            <a:extLst>
              <a:ext uri="{FF2B5EF4-FFF2-40B4-BE49-F238E27FC236}">
                <a16:creationId xmlns:a16="http://schemas.microsoft.com/office/drawing/2014/main" id="{CC74BA81-C84D-4B0E-A458-EB3348C0E5C4}"/>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82948" name="Rectangle 7">
            <a:extLst>
              <a:ext uri="{FF2B5EF4-FFF2-40B4-BE49-F238E27FC236}">
                <a16:creationId xmlns:a16="http://schemas.microsoft.com/office/drawing/2014/main" id="{315BED09-AA33-40AD-8C48-2EA4B219DDFA}"/>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2949" name="TextBox 6">
            <a:extLst>
              <a:ext uri="{FF2B5EF4-FFF2-40B4-BE49-F238E27FC236}">
                <a16:creationId xmlns:a16="http://schemas.microsoft.com/office/drawing/2014/main" id="{AD010555-EC75-4567-AAF7-F028E616AC7B}"/>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82950" name="Rectangle 15">
            <a:extLst>
              <a:ext uri="{FF2B5EF4-FFF2-40B4-BE49-F238E27FC236}">
                <a16:creationId xmlns:a16="http://schemas.microsoft.com/office/drawing/2014/main" id="{64597860-7A02-4597-978B-CBFF1868A27C}"/>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2951" name="Rectangle 16">
            <a:extLst>
              <a:ext uri="{FF2B5EF4-FFF2-40B4-BE49-F238E27FC236}">
                <a16:creationId xmlns:a16="http://schemas.microsoft.com/office/drawing/2014/main" id="{663E931B-966E-4190-9A92-8DF175AD380F}"/>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82952" name="Audio 1">
            <a:hlinkClick r:id="" action="ppaction://media"/>
            <a:extLst>
              <a:ext uri="{FF2B5EF4-FFF2-40B4-BE49-F238E27FC236}">
                <a16:creationId xmlns:a16="http://schemas.microsoft.com/office/drawing/2014/main" id="{E7E79EFC-67D5-4D01-B5A5-9D1007FE8D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5EA56518-9619-46C5-82DE-15E48A337A6C}"/>
              </a:ext>
            </a:extLst>
          </p:cNvPr>
          <p:cNvSpPr/>
          <p:nvPr/>
        </p:nvSpPr>
        <p:spPr>
          <a:xfrm>
            <a:off x="5551488" y="4286250"/>
            <a:ext cx="144462" cy="142875"/>
          </a:xfrm>
          <a:prstGeom prst="ellipse">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Striped Right Arrow 11">
            <a:extLst>
              <a:ext uri="{FF2B5EF4-FFF2-40B4-BE49-F238E27FC236}">
                <a16:creationId xmlns:a16="http://schemas.microsoft.com/office/drawing/2014/main" id="{17154FC9-793B-4AF4-AD5E-39875C958B23}"/>
              </a:ext>
            </a:extLst>
          </p:cNvPr>
          <p:cNvSpPr/>
          <p:nvPr/>
        </p:nvSpPr>
        <p:spPr>
          <a:xfrm>
            <a:off x="3230546" y="3643294"/>
            <a:ext cx="2000264" cy="1357322"/>
          </a:xfrm>
          <a:prstGeom prst="stripedRightArrow">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a:solidFill>
                  <a:schemeClr val="tx1"/>
                </a:solidFill>
                <a:latin typeface="+mj-lt"/>
              </a:rPr>
              <a:t>START</a:t>
            </a:r>
            <a:r>
              <a:rPr lang="es-ES" dirty="0">
                <a:solidFill>
                  <a:schemeClr val="tx1"/>
                </a:solidFill>
              </a:rPr>
              <a:t> </a:t>
            </a:r>
            <a:r>
              <a:rPr lang="es-ES" sz="2400" dirty="0">
                <a:solidFill>
                  <a:schemeClr val="tx1"/>
                </a:solidFill>
                <a:latin typeface="+mj-lt"/>
              </a:rPr>
              <a:t>POINT</a:t>
            </a:r>
            <a:endParaRPr lang="en-US" sz="2400" dirty="0">
              <a:solidFill>
                <a:schemeClr val="tx1"/>
              </a:solidFill>
              <a:latin typeface="+mj-lt"/>
            </a:endParaRPr>
          </a:p>
        </p:txBody>
      </p:sp>
    </p:spTree>
  </p:cSld>
  <p:clrMapOvr>
    <a:masterClrMapping/>
  </p:clrMapOvr>
  <p:transition advTm="81566"/>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a:extLst>
              <a:ext uri="{FF2B5EF4-FFF2-40B4-BE49-F238E27FC236}">
                <a16:creationId xmlns:a16="http://schemas.microsoft.com/office/drawing/2014/main" id="{82D2DC75-E2CE-400F-BA57-DD910E6196F1}"/>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59" name="Picture 6" descr="C:\Users\parul\Desktop\Untitled-1.png">
            <a:extLst>
              <a:ext uri="{FF2B5EF4-FFF2-40B4-BE49-F238E27FC236}">
                <a16:creationId xmlns:a16="http://schemas.microsoft.com/office/drawing/2014/main" id="{FD43B678-3246-4119-8D70-7BF2F19B7DF7}"/>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297233B1-97C5-4CAD-8C72-19E1778360BB}"/>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zh-CN" sz="3600" b="1" dirty="0">
                <a:solidFill>
                  <a:schemeClr val="bg1"/>
                </a:solidFill>
                <a:latin typeface="+mj-lt"/>
                <a:cs typeface="Times New Roman" pitchFamily="18" charset="0"/>
              </a:rPr>
              <a:t>Use-Case Diagrams</a:t>
            </a:r>
            <a:endParaRPr lang="en-US" altLang="en-US" sz="3600" b="1" dirty="0">
              <a:solidFill>
                <a:schemeClr val="bg1"/>
              </a:solidFill>
              <a:latin typeface="+mj-lt"/>
            </a:endParaRPr>
          </a:p>
        </p:txBody>
      </p:sp>
      <p:sp>
        <p:nvSpPr>
          <p:cNvPr id="19461" name="TextBox 6">
            <a:extLst>
              <a:ext uri="{FF2B5EF4-FFF2-40B4-BE49-F238E27FC236}">
                <a16:creationId xmlns:a16="http://schemas.microsoft.com/office/drawing/2014/main" id="{C53AB93D-7B35-47B3-9925-3E832602E10F}"/>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19462" name="Rectangle 15">
            <a:extLst>
              <a:ext uri="{FF2B5EF4-FFF2-40B4-BE49-F238E27FC236}">
                <a16:creationId xmlns:a16="http://schemas.microsoft.com/office/drawing/2014/main" id="{AE471484-0B95-49B5-AD99-DB491EBBAEA3}"/>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9463" name="Rectangle 16">
            <a:extLst>
              <a:ext uri="{FF2B5EF4-FFF2-40B4-BE49-F238E27FC236}">
                <a16:creationId xmlns:a16="http://schemas.microsoft.com/office/drawing/2014/main" id="{C810E65B-6E92-4E18-9D45-F6AA92EB49E4}"/>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9464" name="Audio 1">
            <a:hlinkClick r:id="" action="ppaction://media"/>
            <a:extLst>
              <a:ext uri="{FF2B5EF4-FFF2-40B4-BE49-F238E27FC236}">
                <a16:creationId xmlns:a16="http://schemas.microsoft.com/office/drawing/2014/main" id="{8A364A26-2E92-4F22-9246-B95DBD5F6C4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F95CF35B-0BA3-42A9-BBDF-3C361273E1B5}"/>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defRPr/>
            </a:pPr>
            <a:r>
              <a:rPr lang="en-US" altLang="zh-CN" dirty="0">
                <a:latin typeface="+mj-lt"/>
                <a:cs typeface="Times New Roman" panose="02020603050405020304" pitchFamily="18" charset="0"/>
              </a:rPr>
              <a:t>A use case is a model of the interaction between External users of a software product (actors) and  The software product itself</a:t>
            </a:r>
          </a:p>
          <a:p>
            <a:pPr algn="just">
              <a:defRPr/>
            </a:pPr>
            <a:endParaRPr lang="en-US" altLang="zh-CN" dirty="0">
              <a:latin typeface="+mj-lt"/>
              <a:cs typeface="Times New Roman" panose="02020603050405020304" pitchFamily="18" charset="0"/>
            </a:endParaRPr>
          </a:p>
          <a:p>
            <a:pPr algn="just">
              <a:buFont typeface="Wingdings" panose="05000000000000000000" pitchFamily="2" charset="2"/>
              <a:buChar char="Ø"/>
              <a:defRPr/>
            </a:pPr>
            <a:r>
              <a:rPr lang="en-US" altLang="zh-CN" dirty="0">
                <a:latin typeface="+mj-lt"/>
                <a:cs typeface="Times New Roman" panose="02020603050405020304" pitchFamily="18" charset="0"/>
              </a:rPr>
              <a:t>More precisely, an actor is a user playing a specific role describing a set of user scenarios capturing user requirements contract between end user and software developers</a:t>
            </a:r>
          </a:p>
          <a:p>
            <a:pPr algn="just">
              <a:defRPr/>
            </a:pPr>
            <a:endParaRPr lang="en-US" sz="2800" dirty="0">
              <a:latin typeface="+mj-lt"/>
              <a:cs typeface="Times New Roman" pitchFamily="18" charset="0"/>
            </a:endParaRPr>
          </a:p>
        </p:txBody>
      </p:sp>
    </p:spTree>
  </p:cSld>
  <p:clrMapOvr>
    <a:masterClrMapping/>
  </p:clrMapOvr>
  <p:transition advTm="81566"/>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C:\Users\parul\Desktop\Digital Learning Content.png">
            <a:extLst>
              <a:ext uri="{FF2B5EF4-FFF2-40B4-BE49-F238E27FC236}">
                <a16:creationId xmlns:a16="http://schemas.microsoft.com/office/drawing/2014/main" id="{A3889D67-DDEF-4F07-85CC-FB30F976D3D0}"/>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1" name="Picture 6" descr="C:\Users\parul\Desktop\Untitled-1.png">
            <a:extLst>
              <a:ext uri="{FF2B5EF4-FFF2-40B4-BE49-F238E27FC236}">
                <a16:creationId xmlns:a16="http://schemas.microsoft.com/office/drawing/2014/main" id="{4A2EE19D-A84F-4FCE-BB3D-7B100B131E2A}"/>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35150" y="310356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83972" name="Rectangle 7">
            <a:extLst>
              <a:ext uri="{FF2B5EF4-FFF2-40B4-BE49-F238E27FC236}">
                <a16:creationId xmlns:a16="http://schemas.microsoft.com/office/drawing/2014/main" id="{7BF2FB82-E6CD-486D-B639-013A0837484D}"/>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3973" name="TextBox 6">
            <a:extLst>
              <a:ext uri="{FF2B5EF4-FFF2-40B4-BE49-F238E27FC236}">
                <a16:creationId xmlns:a16="http://schemas.microsoft.com/office/drawing/2014/main" id="{94CA3B32-7851-47AE-B8A0-1E7EA4F83F4E}"/>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83974" name="Rectangle 15">
            <a:extLst>
              <a:ext uri="{FF2B5EF4-FFF2-40B4-BE49-F238E27FC236}">
                <a16:creationId xmlns:a16="http://schemas.microsoft.com/office/drawing/2014/main" id="{DFE5FB34-EF84-4DA5-987E-BF89905D2895}"/>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3975" name="Rectangle 16">
            <a:extLst>
              <a:ext uri="{FF2B5EF4-FFF2-40B4-BE49-F238E27FC236}">
                <a16:creationId xmlns:a16="http://schemas.microsoft.com/office/drawing/2014/main" id="{9169AC5F-3B1F-477F-9CD1-C5B011DF6065}"/>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83976" name="Audio 1">
            <a:hlinkClick r:id="" action="ppaction://media"/>
            <a:extLst>
              <a:ext uri="{FF2B5EF4-FFF2-40B4-BE49-F238E27FC236}">
                <a16:creationId xmlns:a16="http://schemas.microsoft.com/office/drawing/2014/main" id="{CFBE380B-7121-4390-8291-85EC569D45B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4FC3C3F1-1458-4DB0-AF93-533B2EDE7DA7}"/>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3600" b="1" dirty="0">
              <a:solidFill>
                <a:schemeClr val="bg1"/>
              </a:solidFill>
              <a:latin typeface="+mj-lt"/>
            </a:endParaRPr>
          </a:p>
        </p:txBody>
      </p:sp>
      <p:sp>
        <p:nvSpPr>
          <p:cNvPr id="11" name="Oval 10">
            <a:extLst>
              <a:ext uri="{FF2B5EF4-FFF2-40B4-BE49-F238E27FC236}">
                <a16:creationId xmlns:a16="http://schemas.microsoft.com/office/drawing/2014/main" id="{15D0BF6C-7A48-48F3-BE5B-E5E6EBC0E43B}"/>
              </a:ext>
            </a:extLst>
          </p:cNvPr>
          <p:cNvSpPr/>
          <p:nvPr/>
        </p:nvSpPr>
        <p:spPr>
          <a:xfrm>
            <a:off x="3213100" y="3592513"/>
            <a:ext cx="144463"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a:extLst>
              <a:ext uri="{FF2B5EF4-FFF2-40B4-BE49-F238E27FC236}">
                <a16:creationId xmlns:a16="http://schemas.microsoft.com/office/drawing/2014/main" id="{EFBD33BD-A5C7-4C00-9798-91A364851BB3}"/>
              </a:ext>
            </a:extLst>
          </p:cNvPr>
          <p:cNvSpPr/>
          <p:nvPr/>
        </p:nvSpPr>
        <p:spPr>
          <a:xfrm>
            <a:off x="4219584" y="2890822"/>
            <a:ext cx="4108442" cy="1690306"/>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err="1">
                <a:solidFill>
                  <a:schemeClr val="tx1"/>
                </a:solidFill>
                <a:latin typeface="+mj-lt"/>
              </a:rPr>
              <a:t>The</a:t>
            </a:r>
            <a:r>
              <a:rPr lang="es-ES" sz="2400" dirty="0">
                <a:solidFill>
                  <a:schemeClr val="tx1"/>
                </a:solidFill>
                <a:latin typeface="+mj-lt"/>
              </a:rPr>
              <a:t> </a:t>
            </a:r>
            <a:r>
              <a:rPr lang="es-ES" sz="2400" dirty="0" err="1">
                <a:solidFill>
                  <a:schemeClr val="tx1"/>
                </a:solidFill>
                <a:latin typeface="+mj-lt"/>
              </a:rPr>
              <a:t>Start</a:t>
            </a:r>
            <a:r>
              <a:rPr lang="es-ES" sz="2400" dirty="0">
                <a:solidFill>
                  <a:schemeClr val="tx1"/>
                </a:solidFill>
                <a:latin typeface="+mj-lt"/>
              </a:rPr>
              <a:t> Point </a:t>
            </a:r>
            <a:r>
              <a:rPr lang="es-ES" sz="2400" dirty="0" err="1">
                <a:solidFill>
                  <a:schemeClr val="tx1"/>
                </a:solidFill>
                <a:latin typeface="+mj-lt"/>
              </a:rPr>
              <a:t>represents</a:t>
            </a:r>
            <a:r>
              <a:rPr lang="es-ES" sz="2400" dirty="0">
                <a:solidFill>
                  <a:schemeClr val="tx1"/>
                </a:solidFill>
                <a:latin typeface="+mj-lt"/>
              </a:rPr>
              <a:t> </a:t>
            </a:r>
            <a:r>
              <a:rPr lang="es-ES" sz="2400" dirty="0" err="1">
                <a:solidFill>
                  <a:schemeClr val="tx1"/>
                </a:solidFill>
                <a:latin typeface="+mj-lt"/>
              </a:rPr>
              <a:t>the</a:t>
            </a:r>
            <a:r>
              <a:rPr lang="es-ES" sz="2400" dirty="0">
                <a:solidFill>
                  <a:schemeClr val="tx1"/>
                </a:solidFill>
                <a:latin typeface="+mj-lt"/>
              </a:rPr>
              <a:t> EVENT that </a:t>
            </a:r>
            <a:r>
              <a:rPr lang="es-ES" sz="2400" dirty="0" err="1">
                <a:solidFill>
                  <a:schemeClr val="tx1"/>
                </a:solidFill>
                <a:latin typeface="+mj-lt"/>
              </a:rPr>
              <a:t>triggers</a:t>
            </a:r>
            <a:r>
              <a:rPr lang="es-ES" sz="2400" dirty="0">
                <a:solidFill>
                  <a:schemeClr val="tx1"/>
                </a:solidFill>
                <a:latin typeface="+mj-lt"/>
              </a:rPr>
              <a:t> </a:t>
            </a:r>
            <a:r>
              <a:rPr lang="es-ES" sz="2400" dirty="0" err="1">
                <a:solidFill>
                  <a:schemeClr val="tx1"/>
                </a:solidFill>
                <a:latin typeface="+mj-lt"/>
              </a:rPr>
              <a:t>the</a:t>
            </a:r>
            <a:r>
              <a:rPr lang="es-ES" sz="2400" dirty="0">
                <a:solidFill>
                  <a:schemeClr val="tx1"/>
                </a:solidFill>
                <a:latin typeface="+mj-lt"/>
              </a:rPr>
              <a:t> use case.</a:t>
            </a:r>
            <a:endParaRPr lang="en-US" sz="2400" dirty="0">
              <a:solidFill>
                <a:schemeClr val="tx1"/>
              </a:solidFill>
              <a:latin typeface="+mj-lt"/>
            </a:endParaRPr>
          </a:p>
        </p:txBody>
      </p:sp>
    </p:spTree>
  </p:cSld>
  <p:clrMapOvr>
    <a:masterClrMapping/>
  </p:clrMapOvr>
  <p:transition advTm="81566"/>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descr="C:\Users\parul\Desktop\Digital Learning Content.png">
            <a:extLst>
              <a:ext uri="{FF2B5EF4-FFF2-40B4-BE49-F238E27FC236}">
                <a16:creationId xmlns:a16="http://schemas.microsoft.com/office/drawing/2014/main" id="{E4350F98-6843-4B12-B42E-D5858128ADE4}"/>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4995" name="Picture 6" descr="C:\Users\parul\Desktop\Untitled-1.png">
            <a:extLst>
              <a:ext uri="{FF2B5EF4-FFF2-40B4-BE49-F238E27FC236}">
                <a16:creationId xmlns:a16="http://schemas.microsoft.com/office/drawing/2014/main" id="{19EC46FF-1EB4-426D-8909-6FFEE0C77332}"/>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84996" name="Rectangle 7">
            <a:extLst>
              <a:ext uri="{FF2B5EF4-FFF2-40B4-BE49-F238E27FC236}">
                <a16:creationId xmlns:a16="http://schemas.microsoft.com/office/drawing/2014/main" id="{936F4765-29B4-430D-8440-87440C8A6F71}"/>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4997" name="TextBox 6">
            <a:extLst>
              <a:ext uri="{FF2B5EF4-FFF2-40B4-BE49-F238E27FC236}">
                <a16:creationId xmlns:a16="http://schemas.microsoft.com/office/drawing/2014/main" id="{976B2ED9-456F-4B85-BEA2-651C95B71A27}"/>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84998" name="Rectangle 15">
            <a:extLst>
              <a:ext uri="{FF2B5EF4-FFF2-40B4-BE49-F238E27FC236}">
                <a16:creationId xmlns:a16="http://schemas.microsoft.com/office/drawing/2014/main" id="{247950E5-8DF0-4C6A-BB5B-530591F27C5A}"/>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4999" name="Rectangle 16">
            <a:extLst>
              <a:ext uri="{FF2B5EF4-FFF2-40B4-BE49-F238E27FC236}">
                <a16:creationId xmlns:a16="http://schemas.microsoft.com/office/drawing/2014/main" id="{90A8222D-0DCD-425C-9170-607167049D2B}"/>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85000" name="Audio 1">
            <a:hlinkClick r:id="" action="ppaction://media"/>
            <a:extLst>
              <a:ext uri="{FF2B5EF4-FFF2-40B4-BE49-F238E27FC236}">
                <a16:creationId xmlns:a16="http://schemas.microsoft.com/office/drawing/2014/main" id="{B5FEC916-3AAA-48D5-833C-61915EBC8D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286B8925-F0F5-477E-AC4E-09C574E9DEFE}"/>
              </a:ext>
            </a:extLst>
          </p:cNvPr>
          <p:cNvSpPr/>
          <p:nvPr/>
        </p:nvSpPr>
        <p:spPr>
          <a:xfrm>
            <a:off x="2717800" y="2949575"/>
            <a:ext cx="144463"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5002" name="Group 11">
            <a:extLst>
              <a:ext uri="{FF2B5EF4-FFF2-40B4-BE49-F238E27FC236}">
                <a16:creationId xmlns:a16="http://schemas.microsoft.com/office/drawing/2014/main" id="{A31145D1-6611-4868-B558-0D220002F960}"/>
              </a:ext>
            </a:extLst>
          </p:cNvPr>
          <p:cNvGrpSpPr>
            <a:grpSpLocks/>
          </p:cNvGrpSpPr>
          <p:nvPr/>
        </p:nvGrpSpPr>
        <p:grpSpPr bwMode="auto">
          <a:xfrm>
            <a:off x="2789238" y="4903788"/>
            <a:ext cx="252412" cy="252412"/>
            <a:chOff x="4500562" y="5214950"/>
            <a:chExt cx="252000" cy="252000"/>
          </a:xfrm>
        </p:grpSpPr>
        <p:sp>
          <p:nvSpPr>
            <p:cNvPr id="13" name="Oval 12">
              <a:extLst>
                <a:ext uri="{FF2B5EF4-FFF2-40B4-BE49-F238E27FC236}">
                  <a16:creationId xmlns:a16="http://schemas.microsoft.com/office/drawing/2014/main" id="{F4561BB9-BD4F-43A1-8481-DADDA345F52A}"/>
                </a:ext>
              </a:extLst>
            </p:cNvPr>
            <p:cNvSpPr/>
            <p:nvPr/>
          </p:nvSpPr>
          <p:spPr>
            <a:xfrm>
              <a:off x="4500562" y="5214950"/>
              <a:ext cx="252000" cy="252000"/>
            </a:xfrm>
            <a:prstGeom prst="ellipse">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a:extLst>
                <a:ext uri="{FF2B5EF4-FFF2-40B4-BE49-F238E27FC236}">
                  <a16:creationId xmlns:a16="http://schemas.microsoft.com/office/drawing/2014/main" id="{CEB776D6-690F-4075-AF3B-2C9CBA1EA351}"/>
                </a:ext>
              </a:extLst>
            </p:cNvPr>
            <p:cNvSpPr/>
            <p:nvPr/>
          </p:nvSpPr>
          <p:spPr>
            <a:xfrm>
              <a:off x="4554449" y="5268837"/>
              <a:ext cx="144226" cy="144226"/>
            </a:xfrm>
            <a:prstGeom prst="ellipse">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Striped Right Arrow 14">
            <a:extLst>
              <a:ext uri="{FF2B5EF4-FFF2-40B4-BE49-F238E27FC236}">
                <a16:creationId xmlns:a16="http://schemas.microsoft.com/office/drawing/2014/main" id="{2D2BDBE0-16A9-453D-8308-B87231F3FEE9}"/>
              </a:ext>
            </a:extLst>
          </p:cNvPr>
          <p:cNvSpPr/>
          <p:nvPr/>
        </p:nvSpPr>
        <p:spPr>
          <a:xfrm flipH="1">
            <a:off x="3611136" y="4352118"/>
            <a:ext cx="2473031" cy="1357322"/>
          </a:xfrm>
          <a:prstGeom prst="stripedRightArrow">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a:solidFill>
                  <a:schemeClr val="tx1"/>
                </a:solidFill>
                <a:latin typeface="+mj-lt"/>
              </a:rPr>
              <a:t>END</a:t>
            </a:r>
            <a:r>
              <a:rPr lang="es-ES" dirty="0">
                <a:solidFill>
                  <a:schemeClr val="tx1"/>
                </a:solidFill>
              </a:rPr>
              <a:t> </a:t>
            </a:r>
            <a:r>
              <a:rPr lang="es-ES" sz="2400" dirty="0">
                <a:solidFill>
                  <a:schemeClr val="tx1"/>
                </a:solidFill>
                <a:latin typeface="+mj-lt"/>
              </a:rPr>
              <a:t>POINT</a:t>
            </a:r>
            <a:endParaRPr lang="en-US" dirty="0">
              <a:solidFill>
                <a:schemeClr val="tx1"/>
              </a:solidFill>
              <a:latin typeface="+mj-lt"/>
            </a:endParaRPr>
          </a:p>
        </p:txBody>
      </p:sp>
      <p:sp>
        <p:nvSpPr>
          <p:cNvPr id="16" name="TextBox 15">
            <a:extLst>
              <a:ext uri="{FF2B5EF4-FFF2-40B4-BE49-F238E27FC236}">
                <a16:creationId xmlns:a16="http://schemas.microsoft.com/office/drawing/2014/main" id="{D363C2C7-BE24-4891-B7F7-B1D6E118DCB3}"/>
              </a:ext>
            </a:extLst>
          </p:cNvPr>
          <p:cNvSpPr txBox="1">
            <a:spLocks noChangeArrowheads="1"/>
          </p:cNvSpPr>
          <p:nvPr/>
        </p:nvSpPr>
        <p:spPr bwMode="auto">
          <a:xfrm>
            <a:off x="3040063" y="2806700"/>
            <a:ext cx="4248150" cy="461963"/>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n-US" sz="2400" dirty="0">
                <a:latin typeface="+mj-lt"/>
              </a:rPr>
              <a:t>Actor </a:t>
            </a:r>
            <a:r>
              <a:rPr lang="es-ES" altLang="en-US" sz="2400" dirty="0" err="1">
                <a:latin typeface="+mj-lt"/>
              </a:rPr>
              <a:t>elects</a:t>
            </a:r>
            <a:r>
              <a:rPr lang="es-ES" altLang="en-US" sz="2400" dirty="0">
                <a:latin typeface="+mj-lt"/>
              </a:rPr>
              <a:t> to </a:t>
            </a:r>
            <a:r>
              <a:rPr lang="es-ES" altLang="en-US" sz="2400" dirty="0" err="1">
                <a:latin typeface="+mj-lt"/>
              </a:rPr>
              <a:t>Add</a:t>
            </a:r>
            <a:r>
              <a:rPr lang="es-ES" altLang="en-US" sz="2400" dirty="0">
                <a:latin typeface="+mj-lt"/>
              </a:rPr>
              <a:t> </a:t>
            </a:r>
            <a:r>
              <a:rPr lang="es-ES" altLang="en-US" sz="2400" dirty="0" err="1">
                <a:latin typeface="+mj-lt"/>
              </a:rPr>
              <a:t>Customer</a:t>
            </a:r>
            <a:endParaRPr lang="en-US" altLang="en-US" sz="2400" dirty="0">
              <a:latin typeface="+mj-lt"/>
            </a:endParaRPr>
          </a:p>
        </p:txBody>
      </p:sp>
    </p:spTree>
  </p:cSld>
  <p:clrMapOvr>
    <a:masterClrMapping/>
  </p:clrMapOvr>
  <p:transition advTm="81566"/>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C:\Users\parul\Desktop\Digital Learning Content.png">
            <a:extLst>
              <a:ext uri="{FF2B5EF4-FFF2-40B4-BE49-F238E27FC236}">
                <a16:creationId xmlns:a16="http://schemas.microsoft.com/office/drawing/2014/main" id="{02E3D0DB-0CD3-433C-8729-D7B766CF6152}"/>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6019" name="Picture 6" descr="C:\Users\parul\Desktop\Untitled-1.png">
            <a:extLst>
              <a:ext uri="{FF2B5EF4-FFF2-40B4-BE49-F238E27FC236}">
                <a16:creationId xmlns:a16="http://schemas.microsoft.com/office/drawing/2014/main" id="{79EA8E1C-383D-48CC-B62B-55F41C92F0E7}"/>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86020" name="Rectangle 7">
            <a:extLst>
              <a:ext uri="{FF2B5EF4-FFF2-40B4-BE49-F238E27FC236}">
                <a16:creationId xmlns:a16="http://schemas.microsoft.com/office/drawing/2014/main" id="{A3146190-708B-4466-B06B-DFC8E6A630F2}"/>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6021" name="TextBox 6">
            <a:extLst>
              <a:ext uri="{FF2B5EF4-FFF2-40B4-BE49-F238E27FC236}">
                <a16:creationId xmlns:a16="http://schemas.microsoft.com/office/drawing/2014/main" id="{7243109D-51F8-434F-833E-C8E5D09DFA5D}"/>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86022" name="Rectangle 15">
            <a:extLst>
              <a:ext uri="{FF2B5EF4-FFF2-40B4-BE49-F238E27FC236}">
                <a16:creationId xmlns:a16="http://schemas.microsoft.com/office/drawing/2014/main" id="{FB0E48D3-E021-4F7C-B14E-B489639E20BD}"/>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6023" name="Rectangle 16">
            <a:extLst>
              <a:ext uri="{FF2B5EF4-FFF2-40B4-BE49-F238E27FC236}">
                <a16:creationId xmlns:a16="http://schemas.microsoft.com/office/drawing/2014/main" id="{9B62E573-6650-4CFD-B41A-2390AB9270C0}"/>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86024" name="Audio 1">
            <a:hlinkClick r:id="" action="ppaction://media"/>
            <a:extLst>
              <a:ext uri="{FF2B5EF4-FFF2-40B4-BE49-F238E27FC236}">
                <a16:creationId xmlns:a16="http://schemas.microsoft.com/office/drawing/2014/main" id="{7D5AFB01-F811-4F9E-938B-B6C8B5BEDC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04180408-5BF5-4F0D-ACBD-75EDF053F470}"/>
              </a:ext>
            </a:extLst>
          </p:cNvPr>
          <p:cNvSpPr/>
          <p:nvPr/>
        </p:nvSpPr>
        <p:spPr>
          <a:xfrm>
            <a:off x="3214688" y="2566988"/>
            <a:ext cx="198437"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6026" name="Group 9">
            <a:extLst>
              <a:ext uri="{FF2B5EF4-FFF2-40B4-BE49-F238E27FC236}">
                <a16:creationId xmlns:a16="http://schemas.microsoft.com/office/drawing/2014/main" id="{44CC3D7A-48EB-4265-9332-D786EDE17041}"/>
              </a:ext>
            </a:extLst>
          </p:cNvPr>
          <p:cNvGrpSpPr>
            <a:grpSpLocks/>
          </p:cNvGrpSpPr>
          <p:nvPr/>
        </p:nvGrpSpPr>
        <p:grpSpPr bwMode="auto">
          <a:xfrm>
            <a:off x="2660650" y="4797425"/>
            <a:ext cx="347663" cy="252413"/>
            <a:chOff x="4500562" y="5214950"/>
            <a:chExt cx="252000" cy="252000"/>
          </a:xfrm>
        </p:grpSpPr>
        <p:sp>
          <p:nvSpPr>
            <p:cNvPr id="13" name="Oval 12">
              <a:extLst>
                <a:ext uri="{FF2B5EF4-FFF2-40B4-BE49-F238E27FC236}">
                  <a16:creationId xmlns:a16="http://schemas.microsoft.com/office/drawing/2014/main" id="{EF794AA4-308F-4925-936E-4A55B361C022}"/>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a:extLst>
                <a:ext uri="{FF2B5EF4-FFF2-40B4-BE49-F238E27FC236}">
                  <a16:creationId xmlns:a16="http://schemas.microsoft.com/office/drawing/2014/main" id="{42649314-2E8E-4AC0-8C41-9F354732F0B2}"/>
                </a:ext>
              </a:extLst>
            </p:cNvPr>
            <p:cNvSpPr/>
            <p:nvPr/>
          </p:nvSpPr>
          <p:spPr>
            <a:xfrm>
              <a:off x="4554644" y="5268837"/>
              <a:ext cx="143835"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TextBox 8">
            <a:extLst>
              <a:ext uri="{FF2B5EF4-FFF2-40B4-BE49-F238E27FC236}">
                <a16:creationId xmlns:a16="http://schemas.microsoft.com/office/drawing/2014/main" id="{AB949287-E557-4374-8DD6-29B668303878}"/>
              </a:ext>
            </a:extLst>
          </p:cNvPr>
          <p:cNvSpPr txBox="1">
            <a:spLocks noChangeArrowheads="1"/>
          </p:cNvSpPr>
          <p:nvPr/>
        </p:nvSpPr>
        <p:spPr bwMode="auto">
          <a:xfrm>
            <a:off x="3536950" y="2424113"/>
            <a:ext cx="4130675" cy="461962"/>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n-US" sz="2400" dirty="0">
                <a:latin typeface="+mj-lt"/>
              </a:rPr>
              <a:t>Actor </a:t>
            </a:r>
            <a:r>
              <a:rPr lang="es-ES" altLang="en-US" sz="2400" dirty="0" err="1">
                <a:latin typeface="+mj-lt"/>
              </a:rPr>
              <a:t>elects</a:t>
            </a:r>
            <a:r>
              <a:rPr lang="es-ES" altLang="en-US" sz="2400" dirty="0">
                <a:latin typeface="+mj-lt"/>
              </a:rPr>
              <a:t> to </a:t>
            </a:r>
            <a:r>
              <a:rPr lang="es-ES" altLang="en-US" sz="2400" dirty="0" err="1">
                <a:latin typeface="+mj-lt"/>
              </a:rPr>
              <a:t>Add</a:t>
            </a:r>
            <a:r>
              <a:rPr lang="es-ES" altLang="en-US" sz="2400" dirty="0">
                <a:latin typeface="+mj-lt"/>
              </a:rPr>
              <a:t> </a:t>
            </a:r>
            <a:r>
              <a:rPr lang="es-ES" altLang="en-US" sz="2400" dirty="0" err="1">
                <a:latin typeface="+mj-lt"/>
              </a:rPr>
              <a:t>Customer</a:t>
            </a:r>
            <a:endParaRPr lang="en-US" altLang="en-US" sz="2400" dirty="0">
              <a:latin typeface="+mj-lt"/>
            </a:endParaRPr>
          </a:p>
        </p:txBody>
      </p:sp>
      <p:sp>
        <p:nvSpPr>
          <p:cNvPr id="16" name="Oval 15">
            <a:extLst>
              <a:ext uri="{FF2B5EF4-FFF2-40B4-BE49-F238E27FC236}">
                <a16:creationId xmlns:a16="http://schemas.microsoft.com/office/drawing/2014/main" id="{643FC992-63FB-4D53-8A74-0787B7A935F9}"/>
              </a:ext>
            </a:extLst>
          </p:cNvPr>
          <p:cNvSpPr/>
          <p:nvPr/>
        </p:nvSpPr>
        <p:spPr>
          <a:xfrm>
            <a:off x="3456311" y="3524400"/>
            <a:ext cx="5137149" cy="2641104"/>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err="1">
                <a:solidFill>
                  <a:schemeClr val="tx1"/>
                </a:solidFill>
                <a:latin typeface="+mj-lt"/>
              </a:rPr>
              <a:t>Label</a:t>
            </a:r>
            <a:r>
              <a:rPr lang="es-ES" sz="2400" dirty="0">
                <a:solidFill>
                  <a:schemeClr val="tx1"/>
                </a:solidFill>
                <a:latin typeface="+mj-lt"/>
              </a:rPr>
              <a:t> </a:t>
            </a:r>
            <a:r>
              <a:rPr lang="es-ES" sz="2400" dirty="0" err="1">
                <a:solidFill>
                  <a:schemeClr val="tx1"/>
                </a:solidFill>
                <a:latin typeface="+mj-lt"/>
              </a:rPr>
              <a:t>the</a:t>
            </a:r>
            <a:r>
              <a:rPr lang="es-ES" sz="2400" dirty="0">
                <a:solidFill>
                  <a:schemeClr val="tx1"/>
                </a:solidFill>
                <a:latin typeface="+mj-lt"/>
              </a:rPr>
              <a:t> </a:t>
            </a:r>
            <a:r>
              <a:rPr lang="es-ES" sz="2400" dirty="0" err="1">
                <a:solidFill>
                  <a:schemeClr val="tx1"/>
                </a:solidFill>
                <a:latin typeface="+mj-lt"/>
              </a:rPr>
              <a:t>End</a:t>
            </a:r>
            <a:r>
              <a:rPr lang="es-ES" sz="2400" dirty="0">
                <a:solidFill>
                  <a:schemeClr val="tx1"/>
                </a:solidFill>
                <a:latin typeface="+mj-lt"/>
              </a:rPr>
              <a:t> Point to EXPLICITLY </a:t>
            </a:r>
            <a:r>
              <a:rPr lang="es-ES" sz="2400" dirty="0" err="1">
                <a:solidFill>
                  <a:schemeClr val="tx1"/>
                </a:solidFill>
                <a:latin typeface="+mj-lt"/>
              </a:rPr>
              <a:t>confirm</a:t>
            </a:r>
            <a:r>
              <a:rPr lang="es-ES" sz="2400" dirty="0">
                <a:solidFill>
                  <a:schemeClr val="tx1"/>
                </a:solidFill>
                <a:latin typeface="+mj-lt"/>
              </a:rPr>
              <a:t> that </a:t>
            </a:r>
            <a:r>
              <a:rPr lang="es-ES" sz="2400" dirty="0" err="1">
                <a:solidFill>
                  <a:schemeClr val="tx1"/>
                </a:solidFill>
                <a:latin typeface="+mj-lt"/>
              </a:rPr>
              <a:t>the</a:t>
            </a:r>
            <a:r>
              <a:rPr lang="es-ES" sz="2400" dirty="0">
                <a:solidFill>
                  <a:schemeClr val="tx1"/>
                </a:solidFill>
                <a:latin typeface="+mj-lt"/>
              </a:rPr>
              <a:t> </a:t>
            </a:r>
            <a:r>
              <a:rPr lang="es-ES" sz="2400" dirty="0" err="1">
                <a:solidFill>
                  <a:schemeClr val="tx1"/>
                </a:solidFill>
                <a:latin typeface="+mj-lt"/>
              </a:rPr>
              <a:t>intent</a:t>
            </a:r>
            <a:r>
              <a:rPr lang="es-ES" sz="2400" dirty="0">
                <a:solidFill>
                  <a:schemeClr val="tx1"/>
                </a:solidFill>
                <a:latin typeface="+mj-lt"/>
              </a:rPr>
              <a:t> of </a:t>
            </a:r>
            <a:r>
              <a:rPr lang="es-ES" sz="2400" dirty="0" err="1">
                <a:solidFill>
                  <a:schemeClr val="tx1"/>
                </a:solidFill>
                <a:latin typeface="+mj-lt"/>
              </a:rPr>
              <a:t>the</a:t>
            </a:r>
            <a:r>
              <a:rPr lang="es-ES" sz="2400" dirty="0">
                <a:solidFill>
                  <a:schemeClr val="tx1"/>
                </a:solidFill>
                <a:latin typeface="+mj-lt"/>
              </a:rPr>
              <a:t> use case has </a:t>
            </a:r>
            <a:r>
              <a:rPr lang="es-ES" sz="2400" dirty="0" err="1">
                <a:solidFill>
                  <a:schemeClr val="tx1"/>
                </a:solidFill>
                <a:latin typeface="+mj-lt"/>
              </a:rPr>
              <a:t>been</a:t>
            </a:r>
            <a:r>
              <a:rPr lang="es-ES" sz="2400" dirty="0">
                <a:solidFill>
                  <a:schemeClr val="tx1"/>
                </a:solidFill>
                <a:latin typeface="+mj-lt"/>
              </a:rPr>
              <a:t> </a:t>
            </a:r>
            <a:r>
              <a:rPr lang="es-ES" sz="2400" u="sng" dirty="0" err="1">
                <a:solidFill>
                  <a:schemeClr val="tx1"/>
                </a:solidFill>
                <a:latin typeface="+mj-lt"/>
              </a:rPr>
              <a:t>achieved</a:t>
            </a:r>
            <a:r>
              <a:rPr lang="es-ES" sz="2400" dirty="0">
                <a:solidFill>
                  <a:schemeClr val="tx1"/>
                </a:solidFill>
                <a:latin typeface="+mj-lt"/>
              </a:rPr>
              <a:t>.</a:t>
            </a:r>
            <a:endParaRPr lang="en-US" sz="2400" dirty="0">
              <a:solidFill>
                <a:schemeClr val="tx1"/>
              </a:solidFill>
              <a:latin typeface="+mj-lt"/>
            </a:endParaRPr>
          </a:p>
        </p:txBody>
      </p:sp>
    </p:spTree>
  </p:cSld>
  <p:clrMapOvr>
    <a:masterClrMapping/>
  </p:clrMapOvr>
  <p:transition advTm="81566"/>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C:\Users\parul\Desktop\Digital Learning Content.png">
            <a:extLst>
              <a:ext uri="{FF2B5EF4-FFF2-40B4-BE49-F238E27FC236}">
                <a16:creationId xmlns:a16="http://schemas.microsoft.com/office/drawing/2014/main" id="{02EEBB35-4776-4E72-AAAF-4FCB34C7831D}"/>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7043" name="Picture 6" descr="C:\Users\parul\Desktop\Untitled-1.png">
            <a:extLst>
              <a:ext uri="{FF2B5EF4-FFF2-40B4-BE49-F238E27FC236}">
                <a16:creationId xmlns:a16="http://schemas.microsoft.com/office/drawing/2014/main" id="{C1D28104-9535-469B-B7EC-9410393E52EF}"/>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87044" name="Rectangle 7">
            <a:extLst>
              <a:ext uri="{FF2B5EF4-FFF2-40B4-BE49-F238E27FC236}">
                <a16:creationId xmlns:a16="http://schemas.microsoft.com/office/drawing/2014/main" id="{9238EB41-4B3A-4CA1-8023-6374978CEF21}"/>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7045" name="TextBox 6">
            <a:extLst>
              <a:ext uri="{FF2B5EF4-FFF2-40B4-BE49-F238E27FC236}">
                <a16:creationId xmlns:a16="http://schemas.microsoft.com/office/drawing/2014/main" id="{1C780677-E990-4931-85F4-3030D6874FC1}"/>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87046" name="Rectangle 15">
            <a:extLst>
              <a:ext uri="{FF2B5EF4-FFF2-40B4-BE49-F238E27FC236}">
                <a16:creationId xmlns:a16="http://schemas.microsoft.com/office/drawing/2014/main" id="{758B4247-36C3-419D-9F66-846D5FCE953C}"/>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7047" name="Rectangle 16">
            <a:extLst>
              <a:ext uri="{FF2B5EF4-FFF2-40B4-BE49-F238E27FC236}">
                <a16:creationId xmlns:a16="http://schemas.microsoft.com/office/drawing/2014/main" id="{D0B5120C-F867-4438-98DC-CD39690DA0E9}"/>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87048" name="Audio 1">
            <a:hlinkClick r:id="" action="ppaction://media"/>
            <a:extLst>
              <a:ext uri="{FF2B5EF4-FFF2-40B4-BE49-F238E27FC236}">
                <a16:creationId xmlns:a16="http://schemas.microsoft.com/office/drawing/2014/main" id="{92D316B4-45AD-4E4D-A800-2B7E193C49C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16">
            <a:extLst>
              <a:ext uri="{FF2B5EF4-FFF2-40B4-BE49-F238E27FC236}">
                <a16:creationId xmlns:a16="http://schemas.microsoft.com/office/drawing/2014/main" id="{0DE96F09-1CA8-4A6A-BF8D-DE2A3BE777C5}"/>
              </a:ext>
            </a:extLst>
          </p:cNvPr>
          <p:cNvSpPr/>
          <p:nvPr/>
        </p:nvSpPr>
        <p:spPr>
          <a:xfrm>
            <a:off x="3779838" y="3929063"/>
            <a:ext cx="144462"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7050" name="Group 9">
            <a:extLst>
              <a:ext uri="{FF2B5EF4-FFF2-40B4-BE49-F238E27FC236}">
                <a16:creationId xmlns:a16="http://schemas.microsoft.com/office/drawing/2014/main" id="{82559A74-27D0-4EA9-803F-434CA341E642}"/>
              </a:ext>
            </a:extLst>
          </p:cNvPr>
          <p:cNvGrpSpPr>
            <a:grpSpLocks/>
          </p:cNvGrpSpPr>
          <p:nvPr/>
        </p:nvGrpSpPr>
        <p:grpSpPr bwMode="auto">
          <a:xfrm>
            <a:off x="3779838" y="4662488"/>
            <a:ext cx="252412" cy="252412"/>
            <a:chOff x="4500562" y="5214950"/>
            <a:chExt cx="252000" cy="252000"/>
          </a:xfrm>
        </p:grpSpPr>
        <p:sp>
          <p:nvSpPr>
            <p:cNvPr id="19" name="Oval 18">
              <a:extLst>
                <a:ext uri="{FF2B5EF4-FFF2-40B4-BE49-F238E27FC236}">
                  <a16:creationId xmlns:a16="http://schemas.microsoft.com/office/drawing/2014/main" id="{AC1C8B90-BC21-4554-B068-484119FF010C}"/>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Oval 19">
              <a:extLst>
                <a:ext uri="{FF2B5EF4-FFF2-40B4-BE49-F238E27FC236}">
                  <a16:creationId xmlns:a16="http://schemas.microsoft.com/office/drawing/2014/main" id="{F6289955-0950-49D1-A0B7-8C764071F422}"/>
                </a:ext>
              </a:extLst>
            </p:cNvPr>
            <p:cNvSpPr/>
            <p:nvPr/>
          </p:nvSpPr>
          <p:spPr>
            <a:xfrm>
              <a:off x="4554449" y="5268837"/>
              <a:ext cx="144226" cy="144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1" name="TextBox 8">
            <a:extLst>
              <a:ext uri="{FF2B5EF4-FFF2-40B4-BE49-F238E27FC236}">
                <a16:creationId xmlns:a16="http://schemas.microsoft.com/office/drawing/2014/main" id="{5CDB5AD4-96BF-4D39-8024-B67775EF6F94}"/>
              </a:ext>
            </a:extLst>
          </p:cNvPr>
          <p:cNvSpPr txBox="1">
            <a:spLocks noChangeArrowheads="1"/>
          </p:cNvSpPr>
          <p:nvPr/>
        </p:nvSpPr>
        <p:spPr bwMode="auto">
          <a:xfrm>
            <a:off x="4287838" y="3773488"/>
            <a:ext cx="4030662" cy="461962"/>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n-US" sz="2400" dirty="0">
                <a:latin typeface="+mj-lt"/>
              </a:rPr>
              <a:t>Actor </a:t>
            </a:r>
            <a:r>
              <a:rPr lang="es-ES" altLang="en-US" sz="2400" dirty="0" err="1">
                <a:latin typeface="+mj-lt"/>
              </a:rPr>
              <a:t>elects</a:t>
            </a:r>
            <a:r>
              <a:rPr lang="es-ES" altLang="en-US" sz="2400" dirty="0">
                <a:latin typeface="+mj-lt"/>
              </a:rPr>
              <a:t> to </a:t>
            </a:r>
            <a:r>
              <a:rPr lang="es-ES" altLang="en-US" sz="2400" dirty="0" err="1">
                <a:latin typeface="+mj-lt"/>
              </a:rPr>
              <a:t>Add</a:t>
            </a:r>
            <a:r>
              <a:rPr lang="es-ES" altLang="en-US" sz="2400" dirty="0">
                <a:latin typeface="+mj-lt"/>
              </a:rPr>
              <a:t> </a:t>
            </a:r>
            <a:r>
              <a:rPr lang="es-ES" altLang="en-US" sz="2400" dirty="0" err="1">
                <a:latin typeface="+mj-lt"/>
              </a:rPr>
              <a:t>Customer</a:t>
            </a:r>
            <a:endParaRPr lang="en-US" altLang="en-US" sz="2400" dirty="0">
              <a:latin typeface="+mj-lt"/>
            </a:endParaRPr>
          </a:p>
        </p:txBody>
      </p:sp>
      <p:sp>
        <p:nvSpPr>
          <p:cNvPr id="22" name="TextBox 9">
            <a:extLst>
              <a:ext uri="{FF2B5EF4-FFF2-40B4-BE49-F238E27FC236}">
                <a16:creationId xmlns:a16="http://schemas.microsoft.com/office/drawing/2014/main" id="{0CC42042-52ED-4667-8340-756F6EEA614F}"/>
              </a:ext>
            </a:extLst>
          </p:cNvPr>
          <p:cNvSpPr txBox="1">
            <a:spLocks noChangeArrowheads="1"/>
          </p:cNvSpPr>
          <p:nvPr/>
        </p:nvSpPr>
        <p:spPr bwMode="auto">
          <a:xfrm>
            <a:off x="4487863" y="4524375"/>
            <a:ext cx="3000375" cy="461963"/>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n-US" sz="2400" dirty="0" err="1">
                <a:solidFill>
                  <a:srgbClr val="FF00FF"/>
                </a:solidFill>
                <a:latin typeface="+mj-lt"/>
              </a:rPr>
              <a:t>Customer</a:t>
            </a:r>
            <a:r>
              <a:rPr lang="es-ES" altLang="en-US" sz="2400" dirty="0">
                <a:solidFill>
                  <a:srgbClr val="FF00FF"/>
                </a:solidFill>
                <a:latin typeface="+mj-lt"/>
              </a:rPr>
              <a:t> </a:t>
            </a:r>
            <a:r>
              <a:rPr lang="es-ES" altLang="en-US" sz="2400" dirty="0" err="1">
                <a:solidFill>
                  <a:srgbClr val="FF00FF"/>
                </a:solidFill>
                <a:latin typeface="+mj-lt"/>
              </a:rPr>
              <a:t>added</a:t>
            </a:r>
            <a:endParaRPr lang="en-US" altLang="en-US" sz="2400" dirty="0">
              <a:solidFill>
                <a:srgbClr val="FF00FF"/>
              </a:solidFill>
              <a:latin typeface="+mj-lt"/>
            </a:endParaRPr>
          </a:p>
        </p:txBody>
      </p:sp>
    </p:spTree>
  </p:cSld>
  <p:clrMapOvr>
    <a:masterClrMapping/>
  </p:clrMapOvr>
  <p:transition advTm="81566"/>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C:\Users\parul\Desktop\Digital Learning Content.png">
            <a:extLst>
              <a:ext uri="{FF2B5EF4-FFF2-40B4-BE49-F238E27FC236}">
                <a16:creationId xmlns:a16="http://schemas.microsoft.com/office/drawing/2014/main" id="{0C09406A-E03F-44D3-8318-9F7AE77F09A4}"/>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8067" name="Picture 6" descr="C:\Users\parul\Desktop\Untitled-1.png">
            <a:extLst>
              <a:ext uri="{FF2B5EF4-FFF2-40B4-BE49-F238E27FC236}">
                <a16:creationId xmlns:a16="http://schemas.microsoft.com/office/drawing/2014/main" id="{86C28DA1-3A70-40C5-B111-A8856FBF45B3}"/>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88068" name="Rectangle 7">
            <a:extLst>
              <a:ext uri="{FF2B5EF4-FFF2-40B4-BE49-F238E27FC236}">
                <a16:creationId xmlns:a16="http://schemas.microsoft.com/office/drawing/2014/main" id="{F6E89A44-78AC-44B3-8806-9F4C3229BF1F}"/>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8069" name="TextBox 6">
            <a:extLst>
              <a:ext uri="{FF2B5EF4-FFF2-40B4-BE49-F238E27FC236}">
                <a16:creationId xmlns:a16="http://schemas.microsoft.com/office/drawing/2014/main" id="{5F6C5068-2BF3-4D71-A6E1-9B3C8490FDED}"/>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88070" name="Rectangle 15">
            <a:extLst>
              <a:ext uri="{FF2B5EF4-FFF2-40B4-BE49-F238E27FC236}">
                <a16:creationId xmlns:a16="http://schemas.microsoft.com/office/drawing/2014/main" id="{76AFF505-FE76-426C-AC2A-9D4175D7746C}"/>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8071" name="Rectangle 16">
            <a:extLst>
              <a:ext uri="{FF2B5EF4-FFF2-40B4-BE49-F238E27FC236}">
                <a16:creationId xmlns:a16="http://schemas.microsoft.com/office/drawing/2014/main" id="{C52BCE5E-C6BE-4477-B314-080E9A64EA46}"/>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88072" name="Audio 1">
            <a:hlinkClick r:id="" action="ppaction://media"/>
            <a:extLst>
              <a:ext uri="{FF2B5EF4-FFF2-40B4-BE49-F238E27FC236}">
                <a16:creationId xmlns:a16="http://schemas.microsoft.com/office/drawing/2014/main" id="{62EA0522-F56E-4534-BFDF-69A1406CE8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75565101-22DB-468D-85C4-3CC2521CE8ED}"/>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3600" b="1" dirty="0">
              <a:solidFill>
                <a:schemeClr val="bg1"/>
              </a:solidFill>
              <a:latin typeface="+mj-lt"/>
            </a:endParaRPr>
          </a:p>
        </p:txBody>
      </p:sp>
      <p:sp>
        <p:nvSpPr>
          <p:cNvPr id="11" name="Oval 10">
            <a:extLst>
              <a:ext uri="{FF2B5EF4-FFF2-40B4-BE49-F238E27FC236}">
                <a16:creationId xmlns:a16="http://schemas.microsoft.com/office/drawing/2014/main" id="{13995EBE-3413-4087-A749-DC4CA6CE5846}"/>
              </a:ext>
            </a:extLst>
          </p:cNvPr>
          <p:cNvSpPr/>
          <p:nvPr/>
        </p:nvSpPr>
        <p:spPr>
          <a:xfrm>
            <a:off x="2312988" y="2468563"/>
            <a:ext cx="211137"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latin typeface="+mj-lt"/>
            </a:endParaRPr>
          </a:p>
        </p:txBody>
      </p:sp>
      <p:grpSp>
        <p:nvGrpSpPr>
          <p:cNvPr id="88075" name="Group 9">
            <a:extLst>
              <a:ext uri="{FF2B5EF4-FFF2-40B4-BE49-F238E27FC236}">
                <a16:creationId xmlns:a16="http://schemas.microsoft.com/office/drawing/2014/main" id="{278D85A4-47E7-458F-8599-1664245AE306}"/>
              </a:ext>
            </a:extLst>
          </p:cNvPr>
          <p:cNvGrpSpPr>
            <a:grpSpLocks/>
          </p:cNvGrpSpPr>
          <p:nvPr/>
        </p:nvGrpSpPr>
        <p:grpSpPr bwMode="auto">
          <a:xfrm>
            <a:off x="2278063" y="6254750"/>
            <a:ext cx="368300" cy="252413"/>
            <a:chOff x="4500562" y="5214950"/>
            <a:chExt cx="252000" cy="252000"/>
          </a:xfrm>
        </p:grpSpPr>
        <p:sp>
          <p:nvSpPr>
            <p:cNvPr id="13" name="Oval 12">
              <a:extLst>
                <a:ext uri="{FF2B5EF4-FFF2-40B4-BE49-F238E27FC236}">
                  <a16:creationId xmlns:a16="http://schemas.microsoft.com/office/drawing/2014/main" id="{A11352F2-E7FB-41A4-986D-D11B2D85DA3B}"/>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latin typeface="+mj-lt"/>
              </a:endParaRPr>
            </a:p>
          </p:txBody>
        </p:sp>
        <p:sp>
          <p:nvSpPr>
            <p:cNvPr id="14" name="Oval 13">
              <a:extLst>
                <a:ext uri="{FF2B5EF4-FFF2-40B4-BE49-F238E27FC236}">
                  <a16:creationId xmlns:a16="http://schemas.microsoft.com/office/drawing/2014/main" id="{3EA5E7EC-09BE-4CE5-B4E3-85E8C77F6B72}"/>
                </a:ext>
              </a:extLst>
            </p:cNvPr>
            <p:cNvSpPr/>
            <p:nvPr/>
          </p:nvSpPr>
          <p:spPr>
            <a:xfrm>
              <a:off x="4554872" y="5268837"/>
              <a:ext cx="143379"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latin typeface="+mj-lt"/>
              </a:endParaRPr>
            </a:p>
          </p:txBody>
        </p:sp>
      </p:grpSp>
      <p:sp>
        <p:nvSpPr>
          <p:cNvPr id="15" name="TextBox 8">
            <a:extLst>
              <a:ext uri="{FF2B5EF4-FFF2-40B4-BE49-F238E27FC236}">
                <a16:creationId xmlns:a16="http://schemas.microsoft.com/office/drawing/2014/main" id="{457CC400-8BB1-414D-95F0-A15579904BC2}"/>
              </a:ext>
            </a:extLst>
          </p:cNvPr>
          <p:cNvSpPr txBox="1">
            <a:spLocks noChangeArrowheads="1"/>
          </p:cNvSpPr>
          <p:nvPr/>
        </p:nvSpPr>
        <p:spPr bwMode="auto">
          <a:xfrm>
            <a:off x="2635250" y="2325688"/>
            <a:ext cx="4384675" cy="461962"/>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n-US" sz="2400">
                <a:latin typeface="+mj-lt"/>
              </a:rPr>
              <a:t>Actor elects to Add Customer</a:t>
            </a:r>
            <a:endParaRPr lang="en-US" altLang="en-US" sz="2400">
              <a:latin typeface="+mj-lt"/>
            </a:endParaRPr>
          </a:p>
        </p:txBody>
      </p:sp>
      <p:sp>
        <p:nvSpPr>
          <p:cNvPr id="16" name="TextBox 9">
            <a:extLst>
              <a:ext uri="{FF2B5EF4-FFF2-40B4-BE49-F238E27FC236}">
                <a16:creationId xmlns:a16="http://schemas.microsoft.com/office/drawing/2014/main" id="{D5A8650B-D749-4B83-9EA0-CB0FDAC85141}"/>
              </a:ext>
            </a:extLst>
          </p:cNvPr>
          <p:cNvSpPr txBox="1">
            <a:spLocks noChangeArrowheads="1"/>
          </p:cNvSpPr>
          <p:nvPr/>
        </p:nvSpPr>
        <p:spPr bwMode="auto">
          <a:xfrm>
            <a:off x="2636838" y="6197600"/>
            <a:ext cx="4384675" cy="461963"/>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n-US" sz="2400">
                <a:latin typeface="+mj-lt"/>
              </a:rPr>
              <a:t>Customer added</a:t>
            </a:r>
            <a:endParaRPr lang="en-US" altLang="en-US" sz="2400">
              <a:latin typeface="+mj-lt"/>
            </a:endParaRPr>
          </a:p>
        </p:txBody>
      </p:sp>
      <p:sp>
        <p:nvSpPr>
          <p:cNvPr id="17" name="Oval 16">
            <a:extLst>
              <a:ext uri="{FF2B5EF4-FFF2-40B4-BE49-F238E27FC236}">
                <a16:creationId xmlns:a16="http://schemas.microsoft.com/office/drawing/2014/main" id="{B9D96912-A900-44F3-B86B-4675FEE92408}"/>
              </a:ext>
            </a:extLst>
          </p:cNvPr>
          <p:cNvSpPr/>
          <p:nvPr/>
        </p:nvSpPr>
        <p:spPr>
          <a:xfrm>
            <a:off x="2348830" y="3167266"/>
            <a:ext cx="5637119" cy="2550910"/>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a:solidFill>
                  <a:schemeClr val="tx1"/>
                </a:solidFill>
                <a:latin typeface="+mj-lt"/>
              </a:rPr>
              <a:t>This </a:t>
            </a:r>
            <a:r>
              <a:rPr lang="es-ES" sz="2400" dirty="0" err="1">
                <a:solidFill>
                  <a:schemeClr val="tx1"/>
                </a:solidFill>
                <a:latin typeface="+mj-lt"/>
              </a:rPr>
              <a:t>makes</a:t>
            </a:r>
            <a:r>
              <a:rPr lang="es-ES" sz="2400" dirty="0">
                <a:solidFill>
                  <a:schemeClr val="tx1"/>
                </a:solidFill>
                <a:latin typeface="+mj-lt"/>
              </a:rPr>
              <a:t> </a:t>
            </a:r>
            <a:r>
              <a:rPr lang="es-ES" sz="2400" dirty="0" err="1">
                <a:solidFill>
                  <a:schemeClr val="tx1"/>
                </a:solidFill>
                <a:latin typeface="+mj-lt"/>
              </a:rPr>
              <a:t>it</a:t>
            </a:r>
            <a:r>
              <a:rPr lang="es-ES" sz="2400" dirty="0">
                <a:solidFill>
                  <a:schemeClr val="tx1"/>
                </a:solidFill>
                <a:latin typeface="+mj-lt"/>
              </a:rPr>
              <a:t> </a:t>
            </a:r>
            <a:r>
              <a:rPr lang="es-ES" sz="2400" dirty="0" err="1">
                <a:solidFill>
                  <a:schemeClr val="tx1"/>
                </a:solidFill>
                <a:latin typeface="+mj-lt"/>
              </a:rPr>
              <a:t>clear</a:t>
            </a:r>
            <a:r>
              <a:rPr lang="es-ES" sz="2400" dirty="0">
                <a:solidFill>
                  <a:schemeClr val="tx1"/>
                </a:solidFill>
                <a:latin typeface="+mj-lt"/>
              </a:rPr>
              <a:t> to </a:t>
            </a:r>
            <a:r>
              <a:rPr lang="es-ES" sz="2400" dirty="0" err="1">
                <a:solidFill>
                  <a:schemeClr val="tx1"/>
                </a:solidFill>
                <a:latin typeface="+mj-lt"/>
              </a:rPr>
              <a:t>the</a:t>
            </a:r>
            <a:r>
              <a:rPr lang="es-ES" sz="2400" dirty="0">
                <a:solidFill>
                  <a:schemeClr val="tx1"/>
                </a:solidFill>
                <a:latin typeface="+mj-lt"/>
              </a:rPr>
              <a:t> </a:t>
            </a:r>
            <a:r>
              <a:rPr lang="es-ES" sz="2400" dirty="0" err="1">
                <a:solidFill>
                  <a:schemeClr val="tx1"/>
                </a:solidFill>
                <a:latin typeface="+mj-lt"/>
              </a:rPr>
              <a:t>reader</a:t>
            </a:r>
            <a:r>
              <a:rPr lang="es-ES" sz="2400" dirty="0">
                <a:solidFill>
                  <a:schemeClr val="tx1"/>
                </a:solidFill>
                <a:latin typeface="+mj-lt"/>
              </a:rPr>
              <a:t> that </a:t>
            </a:r>
            <a:r>
              <a:rPr lang="es-ES" sz="2400" dirty="0" err="1">
                <a:solidFill>
                  <a:schemeClr val="tx1"/>
                </a:solidFill>
                <a:latin typeface="+mj-lt"/>
              </a:rPr>
              <a:t>the</a:t>
            </a:r>
            <a:r>
              <a:rPr lang="es-ES" sz="2400" dirty="0">
                <a:solidFill>
                  <a:schemeClr val="tx1"/>
                </a:solidFill>
                <a:latin typeface="+mj-lt"/>
              </a:rPr>
              <a:t> use case is complete and that </a:t>
            </a:r>
            <a:r>
              <a:rPr lang="es-ES" sz="2400" dirty="0" err="1">
                <a:solidFill>
                  <a:schemeClr val="tx1"/>
                </a:solidFill>
                <a:latin typeface="+mj-lt"/>
              </a:rPr>
              <a:t>nothing</a:t>
            </a:r>
            <a:r>
              <a:rPr lang="es-ES" sz="2400" dirty="0">
                <a:solidFill>
                  <a:schemeClr val="tx1"/>
                </a:solidFill>
                <a:latin typeface="+mj-lt"/>
              </a:rPr>
              <a:t> </a:t>
            </a:r>
            <a:r>
              <a:rPr lang="es-ES" sz="2400" dirty="0" err="1">
                <a:solidFill>
                  <a:schemeClr val="tx1"/>
                </a:solidFill>
                <a:latin typeface="+mj-lt"/>
              </a:rPr>
              <a:t>further</a:t>
            </a:r>
            <a:r>
              <a:rPr lang="es-ES" sz="2400" dirty="0">
                <a:solidFill>
                  <a:schemeClr val="tx1"/>
                </a:solidFill>
                <a:latin typeface="+mj-lt"/>
              </a:rPr>
              <a:t> is </a:t>
            </a:r>
            <a:r>
              <a:rPr lang="es-ES" sz="2400" dirty="0" err="1">
                <a:solidFill>
                  <a:schemeClr val="tx1"/>
                </a:solidFill>
                <a:latin typeface="+mj-lt"/>
              </a:rPr>
              <a:t>needed</a:t>
            </a:r>
            <a:r>
              <a:rPr lang="es-ES" sz="2400" dirty="0">
                <a:solidFill>
                  <a:schemeClr val="tx1"/>
                </a:solidFill>
                <a:latin typeface="+mj-lt"/>
              </a:rPr>
              <a:t> in </a:t>
            </a:r>
            <a:r>
              <a:rPr lang="es-ES" sz="2400" dirty="0" err="1">
                <a:solidFill>
                  <a:schemeClr val="tx1"/>
                </a:solidFill>
                <a:latin typeface="+mj-lt"/>
              </a:rPr>
              <a:t>order</a:t>
            </a:r>
            <a:r>
              <a:rPr lang="es-ES" sz="2400" dirty="0">
                <a:solidFill>
                  <a:schemeClr val="tx1"/>
                </a:solidFill>
                <a:latin typeface="+mj-lt"/>
              </a:rPr>
              <a:t> to </a:t>
            </a:r>
            <a:r>
              <a:rPr lang="es-ES" sz="2400" dirty="0" err="1">
                <a:solidFill>
                  <a:schemeClr val="tx1"/>
                </a:solidFill>
                <a:latin typeface="+mj-lt"/>
              </a:rPr>
              <a:t>fulfil</a:t>
            </a:r>
            <a:r>
              <a:rPr lang="es-ES" sz="2400" dirty="0">
                <a:solidFill>
                  <a:schemeClr val="tx1"/>
                </a:solidFill>
                <a:latin typeface="+mj-lt"/>
              </a:rPr>
              <a:t> </a:t>
            </a:r>
            <a:r>
              <a:rPr lang="es-ES" sz="2400" dirty="0" err="1">
                <a:solidFill>
                  <a:schemeClr val="tx1"/>
                </a:solidFill>
                <a:latin typeface="+mj-lt"/>
              </a:rPr>
              <a:t>the</a:t>
            </a:r>
            <a:r>
              <a:rPr lang="es-ES" sz="2400" dirty="0">
                <a:solidFill>
                  <a:schemeClr val="tx1"/>
                </a:solidFill>
                <a:latin typeface="+mj-lt"/>
              </a:rPr>
              <a:t> </a:t>
            </a:r>
            <a:r>
              <a:rPr lang="es-ES" sz="2400" dirty="0" err="1">
                <a:solidFill>
                  <a:schemeClr val="tx1"/>
                </a:solidFill>
                <a:latin typeface="+mj-lt"/>
              </a:rPr>
              <a:t>intent</a:t>
            </a:r>
            <a:r>
              <a:rPr lang="es-ES" sz="2400" dirty="0">
                <a:solidFill>
                  <a:schemeClr val="tx1"/>
                </a:solidFill>
                <a:latin typeface="+mj-lt"/>
              </a:rPr>
              <a:t>.</a:t>
            </a:r>
            <a:endParaRPr lang="en-US" sz="2400" dirty="0">
              <a:solidFill>
                <a:schemeClr val="tx1"/>
              </a:solidFill>
              <a:latin typeface="+mj-lt"/>
            </a:endParaRPr>
          </a:p>
        </p:txBody>
      </p:sp>
    </p:spTree>
  </p:cSld>
  <p:clrMapOvr>
    <a:masterClrMapping/>
  </p:clrMapOvr>
  <p:transition advTm="81566"/>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C:\Users\parul\Desktop\Digital Learning Content.png">
            <a:extLst>
              <a:ext uri="{FF2B5EF4-FFF2-40B4-BE49-F238E27FC236}">
                <a16:creationId xmlns:a16="http://schemas.microsoft.com/office/drawing/2014/main" id="{856FE1F3-98B2-4C14-A98D-5DE780676A0B}"/>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9091" name="Picture 6" descr="C:\Users\parul\Desktop\Untitled-1.png">
            <a:extLst>
              <a:ext uri="{FF2B5EF4-FFF2-40B4-BE49-F238E27FC236}">
                <a16:creationId xmlns:a16="http://schemas.microsoft.com/office/drawing/2014/main" id="{4730774D-E70A-4983-8CA0-4B81EBAD05D3}"/>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89092" name="Rectangle 7">
            <a:extLst>
              <a:ext uri="{FF2B5EF4-FFF2-40B4-BE49-F238E27FC236}">
                <a16:creationId xmlns:a16="http://schemas.microsoft.com/office/drawing/2014/main" id="{699EB9A6-4EF7-4477-8893-8673A077BE44}"/>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9093" name="TextBox 6">
            <a:extLst>
              <a:ext uri="{FF2B5EF4-FFF2-40B4-BE49-F238E27FC236}">
                <a16:creationId xmlns:a16="http://schemas.microsoft.com/office/drawing/2014/main" id="{54E74B0D-E8CE-44CA-8C56-E070A4C0554C}"/>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89094" name="Rectangle 15">
            <a:extLst>
              <a:ext uri="{FF2B5EF4-FFF2-40B4-BE49-F238E27FC236}">
                <a16:creationId xmlns:a16="http://schemas.microsoft.com/office/drawing/2014/main" id="{6ED45491-2DE0-4D3C-A4AF-49E1F529CD1C}"/>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89095" name="Rectangle 16">
            <a:extLst>
              <a:ext uri="{FF2B5EF4-FFF2-40B4-BE49-F238E27FC236}">
                <a16:creationId xmlns:a16="http://schemas.microsoft.com/office/drawing/2014/main" id="{CBBE1928-2772-4901-B320-A032BE7DA421}"/>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89096" name="Audio 1">
            <a:hlinkClick r:id="" action="ppaction://media"/>
            <a:extLst>
              <a:ext uri="{FF2B5EF4-FFF2-40B4-BE49-F238E27FC236}">
                <a16:creationId xmlns:a16="http://schemas.microsoft.com/office/drawing/2014/main" id="{D03F623E-EA5A-4BCD-8082-27371538628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747EFE65-1C92-4769-A8DD-A5E9DAA75070}"/>
              </a:ext>
            </a:extLst>
          </p:cNvPr>
          <p:cNvSpPr/>
          <p:nvPr/>
        </p:nvSpPr>
        <p:spPr>
          <a:xfrm>
            <a:off x="2867025" y="3044825"/>
            <a:ext cx="144463"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9098" name="Group 9">
            <a:extLst>
              <a:ext uri="{FF2B5EF4-FFF2-40B4-BE49-F238E27FC236}">
                <a16:creationId xmlns:a16="http://schemas.microsoft.com/office/drawing/2014/main" id="{F55FE05E-E0CB-4D62-A444-5802E8F7C24F}"/>
              </a:ext>
            </a:extLst>
          </p:cNvPr>
          <p:cNvGrpSpPr>
            <a:grpSpLocks/>
          </p:cNvGrpSpPr>
          <p:nvPr/>
        </p:nvGrpSpPr>
        <p:grpSpPr bwMode="auto">
          <a:xfrm>
            <a:off x="2813050" y="4283075"/>
            <a:ext cx="252413" cy="252413"/>
            <a:chOff x="4500562" y="5214950"/>
            <a:chExt cx="252000" cy="252000"/>
          </a:xfrm>
        </p:grpSpPr>
        <p:sp>
          <p:nvSpPr>
            <p:cNvPr id="13" name="Oval 12">
              <a:extLst>
                <a:ext uri="{FF2B5EF4-FFF2-40B4-BE49-F238E27FC236}">
                  <a16:creationId xmlns:a16="http://schemas.microsoft.com/office/drawing/2014/main" id="{67F0C608-675F-45BC-A5BC-E204C6941645}"/>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a:extLst>
                <a:ext uri="{FF2B5EF4-FFF2-40B4-BE49-F238E27FC236}">
                  <a16:creationId xmlns:a16="http://schemas.microsoft.com/office/drawing/2014/main" id="{D14A52B6-860E-451D-9062-EF6AF22C88D5}"/>
                </a:ext>
              </a:extLst>
            </p:cNvPr>
            <p:cNvSpPr/>
            <p:nvPr/>
          </p:nvSpPr>
          <p:spPr>
            <a:xfrm>
              <a:off x="4554449" y="5268837"/>
              <a:ext cx="144227"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TextBox 8">
            <a:extLst>
              <a:ext uri="{FF2B5EF4-FFF2-40B4-BE49-F238E27FC236}">
                <a16:creationId xmlns:a16="http://schemas.microsoft.com/office/drawing/2014/main" id="{B1DF362D-CD99-4B1C-AFA0-7BC28BEA9BAC}"/>
              </a:ext>
            </a:extLst>
          </p:cNvPr>
          <p:cNvSpPr txBox="1">
            <a:spLocks noChangeArrowheads="1"/>
          </p:cNvSpPr>
          <p:nvPr/>
        </p:nvSpPr>
        <p:spPr bwMode="auto">
          <a:xfrm>
            <a:off x="3203575" y="2901950"/>
            <a:ext cx="4246563" cy="461963"/>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altLang="en-US" sz="2400" dirty="0">
                <a:latin typeface="+mj-lt"/>
              </a:rPr>
              <a:t>Actor </a:t>
            </a:r>
            <a:r>
              <a:rPr lang="es-ES" altLang="en-US" sz="2400" dirty="0" err="1">
                <a:latin typeface="+mj-lt"/>
              </a:rPr>
              <a:t>elects</a:t>
            </a:r>
            <a:r>
              <a:rPr lang="es-ES" altLang="en-US" sz="2400" dirty="0">
                <a:latin typeface="+mj-lt"/>
              </a:rPr>
              <a:t> to </a:t>
            </a:r>
            <a:r>
              <a:rPr lang="es-ES" altLang="en-US" sz="2400" dirty="0" err="1">
                <a:latin typeface="+mj-lt"/>
              </a:rPr>
              <a:t>Add</a:t>
            </a:r>
            <a:r>
              <a:rPr lang="es-ES" altLang="en-US" sz="2400" dirty="0">
                <a:latin typeface="+mj-lt"/>
              </a:rPr>
              <a:t> </a:t>
            </a:r>
            <a:r>
              <a:rPr lang="es-ES" altLang="en-US" sz="2400" dirty="0" err="1">
                <a:latin typeface="+mj-lt"/>
              </a:rPr>
              <a:t>Customer</a:t>
            </a:r>
            <a:endParaRPr lang="en-US" altLang="en-US" sz="2400" dirty="0">
              <a:latin typeface="+mj-lt"/>
            </a:endParaRPr>
          </a:p>
        </p:txBody>
      </p:sp>
      <p:sp>
        <p:nvSpPr>
          <p:cNvPr id="89100" name="TextBox 9">
            <a:extLst>
              <a:ext uri="{FF2B5EF4-FFF2-40B4-BE49-F238E27FC236}">
                <a16:creationId xmlns:a16="http://schemas.microsoft.com/office/drawing/2014/main" id="{8FEA5168-CCDE-409B-91FC-8427626310FC}"/>
              </a:ext>
            </a:extLst>
          </p:cNvPr>
          <p:cNvSpPr txBox="1">
            <a:spLocks noChangeArrowheads="1"/>
          </p:cNvSpPr>
          <p:nvPr/>
        </p:nvSpPr>
        <p:spPr bwMode="auto">
          <a:xfrm>
            <a:off x="3419475" y="4224338"/>
            <a:ext cx="3000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s-ES" altLang="en-US" sz="2400" b="1">
                <a:solidFill>
                  <a:srgbClr val="FF0000"/>
                </a:solidFill>
              </a:rPr>
              <a:t>End of process</a:t>
            </a:r>
            <a:endParaRPr lang="en-US" altLang="en-US" sz="2400" b="1">
              <a:solidFill>
                <a:srgbClr val="FF0000"/>
              </a:solidFill>
            </a:endParaRPr>
          </a:p>
        </p:txBody>
      </p:sp>
    </p:spTree>
  </p:cSld>
  <p:clrMapOvr>
    <a:masterClrMapping/>
  </p:clrMapOvr>
  <p:transition advTm="81566"/>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descr="C:\Users\parul\Desktop\Digital Learning Content.png">
            <a:extLst>
              <a:ext uri="{FF2B5EF4-FFF2-40B4-BE49-F238E27FC236}">
                <a16:creationId xmlns:a16="http://schemas.microsoft.com/office/drawing/2014/main" id="{310909E7-5004-45EE-B953-7FFB1CC3F27D}"/>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0115" name="Picture 6" descr="C:\Users\parul\Desktop\Untitled-1.png">
            <a:extLst>
              <a:ext uri="{FF2B5EF4-FFF2-40B4-BE49-F238E27FC236}">
                <a16:creationId xmlns:a16="http://schemas.microsoft.com/office/drawing/2014/main" id="{E8D68F61-3B3B-43AA-8054-E940C2660B57}"/>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90116" name="Rectangle 7">
            <a:extLst>
              <a:ext uri="{FF2B5EF4-FFF2-40B4-BE49-F238E27FC236}">
                <a16:creationId xmlns:a16="http://schemas.microsoft.com/office/drawing/2014/main" id="{2D411959-77D1-4C32-ACB3-2651835E97FE}"/>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0117" name="TextBox 6">
            <a:extLst>
              <a:ext uri="{FF2B5EF4-FFF2-40B4-BE49-F238E27FC236}">
                <a16:creationId xmlns:a16="http://schemas.microsoft.com/office/drawing/2014/main" id="{C3A86845-D031-441C-BCA4-740C65124C5E}"/>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90118" name="Rectangle 15">
            <a:extLst>
              <a:ext uri="{FF2B5EF4-FFF2-40B4-BE49-F238E27FC236}">
                <a16:creationId xmlns:a16="http://schemas.microsoft.com/office/drawing/2014/main" id="{E3EBF62A-08DC-4A95-BE86-965F862F3AAC}"/>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0119" name="Rectangle 16">
            <a:extLst>
              <a:ext uri="{FF2B5EF4-FFF2-40B4-BE49-F238E27FC236}">
                <a16:creationId xmlns:a16="http://schemas.microsoft.com/office/drawing/2014/main" id="{9994DC72-6136-476A-9974-FDFA487BBCE1}"/>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90120" name="Audio 1">
            <a:hlinkClick r:id="" action="ppaction://media"/>
            <a:extLst>
              <a:ext uri="{FF2B5EF4-FFF2-40B4-BE49-F238E27FC236}">
                <a16:creationId xmlns:a16="http://schemas.microsoft.com/office/drawing/2014/main" id="{CEC978CF-5B5A-4D67-B2FA-768C838B164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D0490B42-C9D5-4DA7-AF31-B853546B754A}"/>
              </a:ext>
            </a:extLst>
          </p:cNvPr>
          <p:cNvSpPr/>
          <p:nvPr/>
        </p:nvSpPr>
        <p:spPr>
          <a:xfrm>
            <a:off x="2566988" y="2609850"/>
            <a:ext cx="204787"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nvGrpSpPr>
          <p:cNvPr id="90122" name="Group 9">
            <a:extLst>
              <a:ext uri="{FF2B5EF4-FFF2-40B4-BE49-F238E27FC236}">
                <a16:creationId xmlns:a16="http://schemas.microsoft.com/office/drawing/2014/main" id="{72C812F3-FF16-43C5-B884-A9F8D61FEF95}"/>
              </a:ext>
            </a:extLst>
          </p:cNvPr>
          <p:cNvGrpSpPr>
            <a:grpSpLocks/>
          </p:cNvGrpSpPr>
          <p:nvPr/>
        </p:nvGrpSpPr>
        <p:grpSpPr bwMode="auto">
          <a:xfrm>
            <a:off x="2489200" y="4937125"/>
            <a:ext cx="360363" cy="252413"/>
            <a:chOff x="4500562" y="5214950"/>
            <a:chExt cx="252000" cy="252000"/>
          </a:xfrm>
        </p:grpSpPr>
        <p:sp>
          <p:nvSpPr>
            <p:cNvPr id="13" name="Oval 12">
              <a:extLst>
                <a:ext uri="{FF2B5EF4-FFF2-40B4-BE49-F238E27FC236}">
                  <a16:creationId xmlns:a16="http://schemas.microsoft.com/office/drawing/2014/main" id="{E4C81822-C112-4D3D-9F2E-5A68867FC132}"/>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4" name="Oval 13">
              <a:extLst>
                <a:ext uri="{FF2B5EF4-FFF2-40B4-BE49-F238E27FC236}">
                  <a16:creationId xmlns:a16="http://schemas.microsoft.com/office/drawing/2014/main" id="{38E2EB3E-9B95-483D-91FC-87464CC01C32}"/>
                </a:ext>
              </a:extLst>
            </p:cNvPr>
            <p:cNvSpPr/>
            <p:nvPr/>
          </p:nvSpPr>
          <p:spPr>
            <a:xfrm>
              <a:off x="4554959" y="5268837"/>
              <a:ext cx="143207"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sp>
        <p:nvSpPr>
          <p:cNvPr id="90123" name="TextBox 8">
            <a:extLst>
              <a:ext uri="{FF2B5EF4-FFF2-40B4-BE49-F238E27FC236}">
                <a16:creationId xmlns:a16="http://schemas.microsoft.com/office/drawing/2014/main" id="{C78CAA17-2316-4A37-9451-5C50E67674F3}"/>
              </a:ext>
            </a:extLst>
          </p:cNvPr>
          <p:cNvSpPr txBox="1">
            <a:spLocks noChangeArrowheads="1"/>
          </p:cNvSpPr>
          <p:nvPr/>
        </p:nvSpPr>
        <p:spPr bwMode="auto">
          <a:xfrm>
            <a:off x="2889250" y="2466975"/>
            <a:ext cx="4275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s-ES" altLang="en-US" sz="2400"/>
              <a:t>Actor elects to Add Customer</a:t>
            </a:r>
            <a:endParaRPr lang="en-US" altLang="en-US" sz="2400"/>
          </a:p>
        </p:txBody>
      </p:sp>
      <p:sp>
        <p:nvSpPr>
          <p:cNvPr id="90124" name="TextBox 9">
            <a:extLst>
              <a:ext uri="{FF2B5EF4-FFF2-40B4-BE49-F238E27FC236}">
                <a16:creationId xmlns:a16="http://schemas.microsoft.com/office/drawing/2014/main" id="{3E7A3F25-C266-4839-AD43-B6CCF8188F34}"/>
              </a:ext>
            </a:extLst>
          </p:cNvPr>
          <p:cNvSpPr txBox="1">
            <a:spLocks noChangeArrowheads="1"/>
          </p:cNvSpPr>
          <p:nvPr/>
        </p:nvSpPr>
        <p:spPr bwMode="auto">
          <a:xfrm>
            <a:off x="3011488" y="4832350"/>
            <a:ext cx="427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0"/>
              </a:spcBef>
              <a:buFontTx/>
              <a:buNone/>
            </a:pPr>
            <a:r>
              <a:rPr lang="es-ES" altLang="en-US" sz="2400" b="1">
                <a:solidFill>
                  <a:srgbClr val="FF0000"/>
                </a:solidFill>
              </a:rPr>
              <a:t>End of process</a:t>
            </a:r>
            <a:endParaRPr lang="en-US" altLang="en-US" sz="2400" b="1">
              <a:solidFill>
                <a:srgbClr val="FF0000"/>
              </a:solidFill>
            </a:endParaRPr>
          </a:p>
        </p:txBody>
      </p:sp>
      <p:sp>
        <p:nvSpPr>
          <p:cNvPr id="17" name="Oval 16">
            <a:extLst>
              <a:ext uri="{FF2B5EF4-FFF2-40B4-BE49-F238E27FC236}">
                <a16:creationId xmlns:a16="http://schemas.microsoft.com/office/drawing/2014/main" id="{E361B409-5612-4117-8FD0-601F1338AF5F}"/>
              </a:ext>
            </a:extLst>
          </p:cNvPr>
          <p:cNvSpPr/>
          <p:nvPr/>
        </p:nvSpPr>
        <p:spPr>
          <a:xfrm>
            <a:off x="2849102" y="3198090"/>
            <a:ext cx="2857520" cy="1143008"/>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a:solidFill>
                  <a:schemeClr val="tx1"/>
                </a:solidFill>
              </a:rPr>
              <a:t>To </a:t>
            </a:r>
            <a:r>
              <a:rPr lang="es-ES" sz="2400" dirty="0" err="1">
                <a:solidFill>
                  <a:schemeClr val="tx1"/>
                </a:solidFill>
              </a:rPr>
              <a:t>reach</a:t>
            </a:r>
            <a:r>
              <a:rPr lang="es-ES" sz="2400" dirty="0">
                <a:solidFill>
                  <a:schemeClr val="tx1"/>
                </a:solidFill>
              </a:rPr>
              <a:t> </a:t>
            </a:r>
            <a:r>
              <a:rPr lang="es-ES" sz="2400" dirty="0" err="1">
                <a:solidFill>
                  <a:schemeClr val="tx1"/>
                </a:solidFill>
              </a:rPr>
              <a:t>the</a:t>
            </a:r>
            <a:r>
              <a:rPr lang="es-ES" sz="2400" dirty="0">
                <a:solidFill>
                  <a:schemeClr val="tx1"/>
                </a:solidFill>
              </a:rPr>
              <a:t> </a:t>
            </a:r>
            <a:r>
              <a:rPr lang="es-ES" sz="2400" dirty="0" err="1">
                <a:solidFill>
                  <a:schemeClr val="tx1"/>
                </a:solidFill>
              </a:rPr>
              <a:t>End</a:t>
            </a:r>
            <a:r>
              <a:rPr lang="es-ES" sz="2400" dirty="0">
                <a:solidFill>
                  <a:schemeClr val="tx1"/>
                </a:solidFill>
              </a:rPr>
              <a:t> Point…</a:t>
            </a:r>
            <a:endParaRPr lang="en-US" sz="2400" dirty="0">
              <a:solidFill>
                <a:schemeClr val="tx1"/>
              </a:solidFill>
            </a:endParaRPr>
          </a:p>
        </p:txBody>
      </p:sp>
    </p:spTree>
  </p:cSld>
  <p:clrMapOvr>
    <a:masterClrMapping/>
  </p:clrMapOvr>
  <p:transition advTm="81566"/>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C:\Users\parul\Desktop\Digital Learning Content.png">
            <a:extLst>
              <a:ext uri="{FF2B5EF4-FFF2-40B4-BE49-F238E27FC236}">
                <a16:creationId xmlns:a16="http://schemas.microsoft.com/office/drawing/2014/main" id="{E67EB30D-600A-4801-BCD5-0B362E6940BA}"/>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1139" name="Picture 6" descr="C:\Users\parul\Desktop\Untitled-1.png">
            <a:extLst>
              <a:ext uri="{FF2B5EF4-FFF2-40B4-BE49-F238E27FC236}">
                <a16:creationId xmlns:a16="http://schemas.microsoft.com/office/drawing/2014/main" id="{F7180208-2A76-4BF1-8434-507BA5986A41}"/>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91140" name="Rectangle 7">
            <a:extLst>
              <a:ext uri="{FF2B5EF4-FFF2-40B4-BE49-F238E27FC236}">
                <a16:creationId xmlns:a16="http://schemas.microsoft.com/office/drawing/2014/main" id="{1A0DA5E5-69C3-4D79-B87E-395992E8EBE0}"/>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1141" name="TextBox 6">
            <a:extLst>
              <a:ext uri="{FF2B5EF4-FFF2-40B4-BE49-F238E27FC236}">
                <a16:creationId xmlns:a16="http://schemas.microsoft.com/office/drawing/2014/main" id="{EAEBA62E-9803-4D05-A84F-FC94FA9E23D1}"/>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91142" name="Rectangle 15">
            <a:extLst>
              <a:ext uri="{FF2B5EF4-FFF2-40B4-BE49-F238E27FC236}">
                <a16:creationId xmlns:a16="http://schemas.microsoft.com/office/drawing/2014/main" id="{244D7492-CDB2-45FD-B44B-86337BA2645F}"/>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1143" name="Rectangle 16">
            <a:extLst>
              <a:ext uri="{FF2B5EF4-FFF2-40B4-BE49-F238E27FC236}">
                <a16:creationId xmlns:a16="http://schemas.microsoft.com/office/drawing/2014/main" id="{23E09B21-CDFA-4F09-B648-EC8F9BCE05FA}"/>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91144" name="Audio 1">
            <a:hlinkClick r:id="" action="ppaction://media"/>
            <a:extLst>
              <a:ext uri="{FF2B5EF4-FFF2-40B4-BE49-F238E27FC236}">
                <a16:creationId xmlns:a16="http://schemas.microsoft.com/office/drawing/2014/main" id="{2B4257B5-02D7-4E0E-93CE-D469105E27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14B42401-B804-4835-B652-2B8D5E7E1544}"/>
              </a:ext>
            </a:extLst>
          </p:cNvPr>
          <p:cNvSpPr/>
          <p:nvPr/>
        </p:nvSpPr>
        <p:spPr>
          <a:xfrm>
            <a:off x="3390900" y="2430463"/>
            <a:ext cx="144463"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ounded Rectangle 11">
            <a:extLst>
              <a:ext uri="{FF2B5EF4-FFF2-40B4-BE49-F238E27FC236}">
                <a16:creationId xmlns:a16="http://schemas.microsoft.com/office/drawing/2014/main" id="{D1CAB52A-8E58-4929-BFAD-6AAF9657CDD9}"/>
              </a:ext>
            </a:extLst>
          </p:cNvPr>
          <p:cNvSpPr/>
          <p:nvPr/>
        </p:nvSpPr>
        <p:spPr>
          <a:xfrm>
            <a:off x="2927350" y="3287713"/>
            <a:ext cx="1071563" cy="571500"/>
          </a:xfrm>
          <a:prstGeom prst="round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ounded Rectangle 12">
            <a:extLst>
              <a:ext uri="{FF2B5EF4-FFF2-40B4-BE49-F238E27FC236}">
                <a16:creationId xmlns:a16="http://schemas.microsoft.com/office/drawing/2014/main" id="{B3B06FB6-D30D-4A59-91C8-1DCD154DF591}"/>
              </a:ext>
            </a:extLst>
          </p:cNvPr>
          <p:cNvSpPr/>
          <p:nvPr/>
        </p:nvSpPr>
        <p:spPr>
          <a:xfrm>
            <a:off x="2927350" y="5002213"/>
            <a:ext cx="1071563" cy="571500"/>
          </a:xfrm>
          <a:prstGeom prst="round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1148" name="Group 16">
            <a:extLst>
              <a:ext uri="{FF2B5EF4-FFF2-40B4-BE49-F238E27FC236}">
                <a16:creationId xmlns:a16="http://schemas.microsoft.com/office/drawing/2014/main" id="{E8DA8A9B-9799-4615-979D-FDF77382BB5F}"/>
              </a:ext>
            </a:extLst>
          </p:cNvPr>
          <p:cNvGrpSpPr>
            <a:grpSpLocks/>
          </p:cNvGrpSpPr>
          <p:nvPr/>
        </p:nvGrpSpPr>
        <p:grpSpPr bwMode="auto">
          <a:xfrm>
            <a:off x="3355975" y="6216650"/>
            <a:ext cx="252413" cy="252413"/>
            <a:chOff x="4500562" y="5214950"/>
            <a:chExt cx="252000" cy="252000"/>
          </a:xfrm>
        </p:grpSpPr>
        <p:sp>
          <p:nvSpPr>
            <p:cNvPr id="15" name="Oval 14">
              <a:extLst>
                <a:ext uri="{FF2B5EF4-FFF2-40B4-BE49-F238E27FC236}">
                  <a16:creationId xmlns:a16="http://schemas.microsoft.com/office/drawing/2014/main" id="{FAE9FD1C-F541-439B-A40B-6D2214673764}"/>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Oval 15">
              <a:extLst>
                <a:ext uri="{FF2B5EF4-FFF2-40B4-BE49-F238E27FC236}">
                  <a16:creationId xmlns:a16="http://schemas.microsoft.com/office/drawing/2014/main" id="{640FA59D-BF5E-4BE3-9ADF-1FA6C908E6BB}"/>
                </a:ext>
              </a:extLst>
            </p:cNvPr>
            <p:cNvSpPr/>
            <p:nvPr/>
          </p:nvSpPr>
          <p:spPr>
            <a:xfrm>
              <a:off x="4554449" y="5268837"/>
              <a:ext cx="144227"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7" name="Oval 16">
            <a:extLst>
              <a:ext uri="{FF2B5EF4-FFF2-40B4-BE49-F238E27FC236}">
                <a16:creationId xmlns:a16="http://schemas.microsoft.com/office/drawing/2014/main" id="{45ED9FB3-E2C1-4930-9F3F-12DB1E74967D}"/>
              </a:ext>
            </a:extLst>
          </p:cNvPr>
          <p:cNvSpPr/>
          <p:nvPr/>
        </p:nvSpPr>
        <p:spPr>
          <a:xfrm>
            <a:off x="4355689" y="3859459"/>
            <a:ext cx="2857520" cy="1143008"/>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a:solidFill>
                  <a:schemeClr val="tx1"/>
                </a:solidFill>
              </a:rPr>
              <a:t>… you </a:t>
            </a:r>
            <a:r>
              <a:rPr lang="es-ES" sz="2400" dirty="0" err="1">
                <a:solidFill>
                  <a:schemeClr val="tx1"/>
                </a:solidFill>
              </a:rPr>
              <a:t>need</a:t>
            </a:r>
            <a:r>
              <a:rPr lang="es-ES" sz="2400" dirty="0">
                <a:solidFill>
                  <a:schemeClr val="tx1"/>
                </a:solidFill>
              </a:rPr>
              <a:t> to </a:t>
            </a:r>
            <a:r>
              <a:rPr lang="es-ES" sz="2400" dirty="0" err="1">
                <a:solidFill>
                  <a:schemeClr val="tx1"/>
                </a:solidFill>
              </a:rPr>
              <a:t>model</a:t>
            </a:r>
            <a:r>
              <a:rPr lang="es-ES" sz="2400" dirty="0">
                <a:solidFill>
                  <a:schemeClr val="tx1"/>
                </a:solidFill>
              </a:rPr>
              <a:t> STEPS.</a:t>
            </a:r>
            <a:endParaRPr lang="en-US" sz="2400" dirty="0">
              <a:solidFill>
                <a:schemeClr val="tx1"/>
              </a:solidFill>
            </a:endParaRPr>
          </a:p>
        </p:txBody>
      </p:sp>
    </p:spTree>
  </p:cSld>
  <p:clrMapOvr>
    <a:masterClrMapping/>
  </p:clrMapOvr>
  <p:transition advTm="81566"/>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C:\Users\parul\Desktop\Digital Learning Content.png">
            <a:extLst>
              <a:ext uri="{FF2B5EF4-FFF2-40B4-BE49-F238E27FC236}">
                <a16:creationId xmlns:a16="http://schemas.microsoft.com/office/drawing/2014/main" id="{24D7F446-7DDE-473D-B4A0-F96C55B46926}"/>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163" name="Picture 6" descr="C:\Users\parul\Desktop\Untitled-1.png">
            <a:extLst>
              <a:ext uri="{FF2B5EF4-FFF2-40B4-BE49-F238E27FC236}">
                <a16:creationId xmlns:a16="http://schemas.microsoft.com/office/drawing/2014/main" id="{C145A0C1-9DC4-4315-A917-F266B97148F6}"/>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92164" name="Rectangle 7">
            <a:extLst>
              <a:ext uri="{FF2B5EF4-FFF2-40B4-BE49-F238E27FC236}">
                <a16:creationId xmlns:a16="http://schemas.microsoft.com/office/drawing/2014/main" id="{238DD061-AC9B-4742-A472-B331EB93C6F8}"/>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2165" name="TextBox 6">
            <a:extLst>
              <a:ext uri="{FF2B5EF4-FFF2-40B4-BE49-F238E27FC236}">
                <a16:creationId xmlns:a16="http://schemas.microsoft.com/office/drawing/2014/main" id="{03BE7950-3E7D-44B9-9D63-4A60401FDF56}"/>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92166" name="Rectangle 15">
            <a:extLst>
              <a:ext uri="{FF2B5EF4-FFF2-40B4-BE49-F238E27FC236}">
                <a16:creationId xmlns:a16="http://schemas.microsoft.com/office/drawing/2014/main" id="{D52B8339-ADB3-4D44-9144-78FE31C29EED}"/>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2167" name="Rectangle 16">
            <a:extLst>
              <a:ext uri="{FF2B5EF4-FFF2-40B4-BE49-F238E27FC236}">
                <a16:creationId xmlns:a16="http://schemas.microsoft.com/office/drawing/2014/main" id="{C38B2E47-933C-499C-86B1-8DE9B6818CB7}"/>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92168" name="Audio 1">
            <a:hlinkClick r:id="" action="ppaction://media"/>
            <a:extLst>
              <a:ext uri="{FF2B5EF4-FFF2-40B4-BE49-F238E27FC236}">
                <a16:creationId xmlns:a16="http://schemas.microsoft.com/office/drawing/2014/main" id="{4C750541-B07F-4650-9C77-B31AA1D14EF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D6A34554-2FFF-449D-8A09-932E42C3F31C}"/>
              </a:ext>
            </a:extLst>
          </p:cNvPr>
          <p:cNvSpPr/>
          <p:nvPr/>
        </p:nvSpPr>
        <p:spPr>
          <a:xfrm>
            <a:off x="4591050" y="2428875"/>
            <a:ext cx="144463"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ounded Rectangle 11">
            <a:extLst>
              <a:ext uri="{FF2B5EF4-FFF2-40B4-BE49-F238E27FC236}">
                <a16:creationId xmlns:a16="http://schemas.microsoft.com/office/drawing/2014/main" id="{C443313E-508E-4173-84D5-806352E0DC83}"/>
              </a:ext>
            </a:extLst>
          </p:cNvPr>
          <p:cNvSpPr/>
          <p:nvPr/>
        </p:nvSpPr>
        <p:spPr>
          <a:xfrm>
            <a:off x="4127500" y="3286125"/>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ounded Rectangle 12">
            <a:extLst>
              <a:ext uri="{FF2B5EF4-FFF2-40B4-BE49-F238E27FC236}">
                <a16:creationId xmlns:a16="http://schemas.microsoft.com/office/drawing/2014/main" id="{055DBDC0-05E5-4564-A14E-AC9BC67FD3DD}"/>
              </a:ext>
            </a:extLst>
          </p:cNvPr>
          <p:cNvSpPr/>
          <p:nvPr/>
        </p:nvSpPr>
        <p:spPr>
          <a:xfrm>
            <a:off x="4127500" y="5000625"/>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2172" name="Group 16">
            <a:extLst>
              <a:ext uri="{FF2B5EF4-FFF2-40B4-BE49-F238E27FC236}">
                <a16:creationId xmlns:a16="http://schemas.microsoft.com/office/drawing/2014/main" id="{4F077F8B-FE19-44F9-B3D3-F607ED7337B8}"/>
              </a:ext>
            </a:extLst>
          </p:cNvPr>
          <p:cNvGrpSpPr>
            <a:grpSpLocks/>
          </p:cNvGrpSpPr>
          <p:nvPr/>
        </p:nvGrpSpPr>
        <p:grpSpPr bwMode="auto">
          <a:xfrm>
            <a:off x="4556125" y="6215063"/>
            <a:ext cx="252413" cy="252412"/>
            <a:chOff x="4500562" y="5214950"/>
            <a:chExt cx="252000" cy="252000"/>
          </a:xfrm>
        </p:grpSpPr>
        <p:sp>
          <p:nvSpPr>
            <p:cNvPr id="15" name="Oval 14">
              <a:extLst>
                <a:ext uri="{FF2B5EF4-FFF2-40B4-BE49-F238E27FC236}">
                  <a16:creationId xmlns:a16="http://schemas.microsoft.com/office/drawing/2014/main" id="{BE444EAB-0D6B-4230-8287-8DA8E292B0A5}"/>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Oval 15">
              <a:extLst>
                <a:ext uri="{FF2B5EF4-FFF2-40B4-BE49-F238E27FC236}">
                  <a16:creationId xmlns:a16="http://schemas.microsoft.com/office/drawing/2014/main" id="{9684BD90-7442-4025-B0FE-E273535A7F7A}"/>
                </a:ext>
              </a:extLst>
            </p:cNvPr>
            <p:cNvSpPr/>
            <p:nvPr/>
          </p:nvSpPr>
          <p:spPr>
            <a:xfrm>
              <a:off x="4554449" y="5268837"/>
              <a:ext cx="144227" cy="144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7" name="Oval 16">
            <a:extLst>
              <a:ext uri="{FF2B5EF4-FFF2-40B4-BE49-F238E27FC236}">
                <a16:creationId xmlns:a16="http://schemas.microsoft.com/office/drawing/2014/main" id="{369B82BD-6E63-4D57-B8B7-E0714CC2C154}"/>
              </a:ext>
            </a:extLst>
          </p:cNvPr>
          <p:cNvSpPr/>
          <p:nvPr/>
        </p:nvSpPr>
        <p:spPr>
          <a:xfrm>
            <a:off x="626847" y="3929063"/>
            <a:ext cx="2857520" cy="1143008"/>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a:solidFill>
                  <a:schemeClr val="tx1"/>
                </a:solidFill>
              </a:rPr>
              <a:t>Link </a:t>
            </a:r>
            <a:r>
              <a:rPr lang="es-ES" sz="2400" dirty="0" err="1">
                <a:solidFill>
                  <a:schemeClr val="tx1"/>
                </a:solidFill>
              </a:rPr>
              <a:t>the</a:t>
            </a:r>
            <a:r>
              <a:rPr lang="es-ES" sz="2400" dirty="0">
                <a:solidFill>
                  <a:schemeClr val="tx1"/>
                </a:solidFill>
              </a:rPr>
              <a:t> </a:t>
            </a:r>
            <a:r>
              <a:rPr lang="es-ES" sz="2400" dirty="0" err="1">
                <a:solidFill>
                  <a:schemeClr val="tx1"/>
                </a:solidFill>
              </a:rPr>
              <a:t>steps</a:t>
            </a:r>
            <a:r>
              <a:rPr lang="es-ES" sz="2400" dirty="0">
                <a:solidFill>
                  <a:schemeClr val="tx1"/>
                </a:solidFill>
              </a:rPr>
              <a:t> </a:t>
            </a:r>
            <a:r>
              <a:rPr lang="es-ES" sz="2400" dirty="0" err="1">
                <a:solidFill>
                  <a:schemeClr val="tx1"/>
                </a:solidFill>
              </a:rPr>
              <a:t>with</a:t>
            </a:r>
            <a:r>
              <a:rPr lang="es-ES" sz="2400" dirty="0">
                <a:solidFill>
                  <a:schemeClr val="tx1"/>
                </a:solidFill>
              </a:rPr>
              <a:t> TRANSITIONS.</a:t>
            </a:r>
            <a:endParaRPr lang="en-US" sz="2400" dirty="0">
              <a:solidFill>
                <a:schemeClr val="tx1"/>
              </a:solidFill>
            </a:endParaRPr>
          </a:p>
        </p:txBody>
      </p:sp>
    </p:spTree>
  </p:cSld>
  <p:clrMapOvr>
    <a:masterClrMapping/>
  </p:clrMapOvr>
  <p:transition advTm="81566"/>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C:\Users\parul\Desktop\Digital Learning Content.png">
            <a:extLst>
              <a:ext uri="{FF2B5EF4-FFF2-40B4-BE49-F238E27FC236}">
                <a16:creationId xmlns:a16="http://schemas.microsoft.com/office/drawing/2014/main" id="{AEE50A29-7603-460C-892D-E4ACBDAF0CDB}"/>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3187" name="Picture 6" descr="C:\Users\parul\Desktop\Untitled-1.png">
            <a:extLst>
              <a:ext uri="{FF2B5EF4-FFF2-40B4-BE49-F238E27FC236}">
                <a16:creationId xmlns:a16="http://schemas.microsoft.com/office/drawing/2014/main" id="{A586A1DF-638C-4513-9B7C-70D82AE48E98}"/>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93188" name="Rectangle 7">
            <a:extLst>
              <a:ext uri="{FF2B5EF4-FFF2-40B4-BE49-F238E27FC236}">
                <a16:creationId xmlns:a16="http://schemas.microsoft.com/office/drawing/2014/main" id="{CBEABCCB-87F3-42A7-9F3B-20D6485A5A71}"/>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3189" name="TextBox 6">
            <a:extLst>
              <a:ext uri="{FF2B5EF4-FFF2-40B4-BE49-F238E27FC236}">
                <a16:creationId xmlns:a16="http://schemas.microsoft.com/office/drawing/2014/main" id="{85B68698-3F24-4EE8-A715-208D4F88F149}"/>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93190" name="Rectangle 15">
            <a:extLst>
              <a:ext uri="{FF2B5EF4-FFF2-40B4-BE49-F238E27FC236}">
                <a16:creationId xmlns:a16="http://schemas.microsoft.com/office/drawing/2014/main" id="{3A682A6B-FAF1-4EBA-8F50-F65DEF72E938}"/>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3191" name="Rectangle 16">
            <a:extLst>
              <a:ext uri="{FF2B5EF4-FFF2-40B4-BE49-F238E27FC236}">
                <a16:creationId xmlns:a16="http://schemas.microsoft.com/office/drawing/2014/main" id="{C1443DFA-1D63-4D3A-A965-43BC308979D9}"/>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93192" name="Audio 1">
            <a:hlinkClick r:id="" action="ppaction://media"/>
            <a:extLst>
              <a:ext uri="{FF2B5EF4-FFF2-40B4-BE49-F238E27FC236}">
                <a16:creationId xmlns:a16="http://schemas.microsoft.com/office/drawing/2014/main" id="{B797505A-9011-4427-8985-FAC16D4A03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6AC32F29-C6AB-47F4-BA5E-E4F1907A98BA}"/>
              </a:ext>
            </a:extLst>
          </p:cNvPr>
          <p:cNvSpPr/>
          <p:nvPr/>
        </p:nvSpPr>
        <p:spPr>
          <a:xfrm>
            <a:off x="4492625" y="2417763"/>
            <a:ext cx="144463"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ounded Rectangle 11">
            <a:extLst>
              <a:ext uri="{FF2B5EF4-FFF2-40B4-BE49-F238E27FC236}">
                <a16:creationId xmlns:a16="http://schemas.microsoft.com/office/drawing/2014/main" id="{5DBAD57D-AF40-4885-BF20-889606C7E852}"/>
              </a:ext>
            </a:extLst>
          </p:cNvPr>
          <p:cNvSpPr/>
          <p:nvPr/>
        </p:nvSpPr>
        <p:spPr>
          <a:xfrm>
            <a:off x="4029075" y="3275013"/>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ounded Rectangle 12">
            <a:extLst>
              <a:ext uri="{FF2B5EF4-FFF2-40B4-BE49-F238E27FC236}">
                <a16:creationId xmlns:a16="http://schemas.microsoft.com/office/drawing/2014/main" id="{66EF765B-ED3D-4F8D-88A5-9AF16556C746}"/>
              </a:ext>
            </a:extLst>
          </p:cNvPr>
          <p:cNvSpPr/>
          <p:nvPr/>
        </p:nvSpPr>
        <p:spPr>
          <a:xfrm>
            <a:off x="4029075" y="4989513"/>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4" name="Straight Arrow Connector 13">
            <a:extLst>
              <a:ext uri="{FF2B5EF4-FFF2-40B4-BE49-F238E27FC236}">
                <a16:creationId xmlns:a16="http://schemas.microsoft.com/office/drawing/2014/main" id="{3AB78064-E979-457B-85D6-8D0417DF7F8E}"/>
              </a:ext>
            </a:extLst>
          </p:cNvPr>
          <p:cNvCxnSpPr>
            <a:stCxn id="11" idx="4"/>
            <a:endCxn id="12" idx="0"/>
          </p:cNvCxnSpPr>
          <p:nvPr/>
        </p:nvCxnSpPr>
        <p:spPr>
          <a:xfrm rot="5400000">
            <a:off x="4207669" y="2917032"/>
            <a:ext cx="714375" cy="1587"/>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DF3B50-F470-4066-B295-70B1CC54F25A}"/>
              </a:ext>
            </a:extLst>
          </p:cNvPr>
          <p:cNvCxnSpPr>
            <a:stCxn id="12" idx="2"/>
            <a:endCxn id="13" idx="0"/>
          </p:cNvCxnSpPr>
          <p:nvPr/>
        </p:nvCxnSpPr>
        <p:spPr>
          <a:xfrm rot="5400000">
            <a:off x="3992563" y="4418013"/>
            <a:ext cx="1144587" cy="1587"/>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33260A-498E-48DD-9D1A-A5F15AB755F1}"/>
              </a:ext>
            </a:extLst>
          </p:cNvPr>
          <p:cNvCxnSpPr>
            <a:stCxn id="13" idx="2"/>
          </p:cNvCxnSpPr>
          <p:nvPr/>
        </p:nvCxnSpPr>
        <p:spPr>
          <a:xfrm rot="5400000">
            <a:off x="4243388" y="5883275"/>
            <a:ext cx="642938" cy="1587"/>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93199" name="Group 19">
            <a:extLst>
              <a:ext uri="{FF2B5EF4-FFF2-40B4-BE49-F238E27FC236}">
                <a16:creationId xmlns:a16="http://schemas.microsoft.com/office/drawing/2014/main" id="{FDDCC45B-D393-456F-8D66-62BD38980290}"/>
              </a:ext>
            </a:extLst>
          </p:cNvPr>
          <p:cNvGrpSpPr>
            <a:grpSpLocks/>
          </p:cNvGrpSpPr>
          <p:nvPr/>
        </p:nvGrpSpPr>
        <p:grpSpPr bwMode="auto">
          <a:xfrm>
            <a:off x="4457700" y="6203950"/>
            <a:ext cx="252413" cy="252413"/>
            <a:chOff x="4500562" y="5214950"/>
            <a:chExt cx="252000" cy="252000"/>
          </a:xfrm>
        </p:grpSpPr>
        <p:sp>
          <p:nvSpPr>
            <p:cNvPr id="18" name="Oval 17">
              <a:extLst>
                <a:ext uri="{FF2B5EF4-FFF2-40B4-BE49-F238E27FC236}">
                  <a16:creationId xmlns:a16="http://schemas.microsoft.com/office/drawing/2014/main" id="{136D3E59-8B45-4AA4-A04B-3914A274B1AE}"/>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Oval 18">
              <a:extLst>
                <a:ext uri="{FF2B5EF4-FFF2-40B4-BE49-F238E27FC236}">
                  <a16:creationId xmlns:a16="http://schemas.microsoft.com/office/drawing/2014/main" id="{27AABD88-76A5-435A-A301-44A3B61A3F2C}"/>
                </a:ext>
              </a:extLst>
            </p:cNvPr>
            <p:cNvSpPr/>
            <p:nvPr/>
          </p:nvSpPr>
          <p:spPr>
            <a:xfrm>
              <a:off x="4554449" y="5268837"/>
              <a:ext cx="144227"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ransition advTm="81566"/>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a:extLst>
              <a:ext uri="{FF2B5EF4-FFF2-40B4-BE49-F238E27FC236}">
                <a16:creationId xmlns:a16="http://schemas.microsoft.com/office/drawing/2014/main" id="{570CAC73-3466-4E3B-87EC-1B5729EC21FB}"/>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483" name="Picture 6" descr="C:\Users\parul\Desktop\Untitled-1.png">
            <a:extLst>
              <a:ext uri="{FF2B5EF4-FFF2-40B4-BE49-F238E27FC236}">
                <a16:creationId xmlns:a16="http://schemas.microsoft.com/office/drawing/2014/main" id="{13834854-DB64-4783-B5D8-916CFF63E287}"/>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6FEA9F5E-83D9-435A-9D6B-0BB5AB5F67D1}"/>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sz="3600" b="1" dirty="0">
                <a:solidFill>
                  <a:schemeClr val="bg1"/>
                </a:solidFill>
                <a:latin typeface="+mj-lt"/>
                <a:cs typeface="Times New Roman" pitchFamily="18" charset="0"/>
              </a:rPr>
              <a:t>Using Use Case Diagrams</a:t>
            </a:r>
            <a:endParaRPr lang="en-US" altLang="en-US" sz="3600" b="1" dirty="0">
              <a:solidFill>
                <a:schemeClr val="bg1"/>
              </a:solidFill>
              <a:latin typeface="+mj-lt"/>
            </a:endParaRPr>
          </a:p>
        </p:txBody>
      </p:sp>
      <p:sp>
        <p:nvSpPr>
          <p:cNvPr id="20485" name="TextBox 6">
            <a:extLst>
              <a:ext uri="{FF2B5EF4-FFF2-40B4-BE49-F238E27FC236}">
                <a16:creationId xmlns:a16="http://schemas.microsoft.com/office/drawing/2014/main" id="{8AE1565E-54AE-4669-86DB-FEB5EAB5FB43}"/>
              </a:ext>
            </a:extLst>
          </p:cNvPr>
          <p:cNvSpPr>
            <a:spLocks noChangeArrowheads="1"/>
          </p:cNvSpPr>
          <p:nvPr>
            <p:custDataLst>
              <p:tags r:id="rId4"/>
            </p:custDataLst>
          </p:nvPr>
        </p:nvSpPr>
        <p:spPr bwMode="auto">
          <a:xfrm>
            <a:off x="190500" y="1687513"/>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defRPr/>
            </a:pPr>
            <a:endParaRPr lang="en-IN" altLang="en-US" sz="3000" b="1">
              <a:solidFill>
                <a:schemeClr val="bg1"/>
              </a:solidFill>
              <a:latin typeface="+mj-lt"/>
              <a:cs typeface="Times New Roman" panose="02020603050405020304" pitchFamily="18" charset="0"/>
            </a:endParaRPr>
          </a:p>
        </p:txBody>
      </p:sp>
      <p:sp>
        <p:nvSpPr>
          <p:cNvPr id="20486" name="Rectangle 15">
            <a:extLst>
              <a:ext uri="{FF2B5EF4-FFF2-40B4-BE49-F238E27FC236}">
                <a16:creationId xmlns:a16="http://schemas.microsoft.com/office/drawing/2014/main" id="{3F6AA93B-360E-48A1-8728-9F1C103C97FB}"/>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1800">
              <a:latin typeface="+mj-lt"/>
            </a:endParaRPr>
          </a:p>
        </p:txBody>
      </p:sp>
      <p:sp>
        <p:nvSpPr>
          <p:cNvPr id="20487" name="Rectangle 16">
            <a:extLst>
              <a:ext uri="{FF2B5EF4-FFF2-40B4-BE49-F238E27FC236}">
                <a16:creationId xmlns:a16="http://schemas.microsoft.com/office/drawing/2014/main" id="{302150C6-439B-4A3D-B489-CD3C217BD77E}"/>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1800">
              <a:latin typeface="+mj-lt"/>
            </a:endParaRPr>
          </a:p>
        </p:txBody>
      </p:sp>
      <p:pic>
        <p:nvPicPr>
          <p:cNvPr id="20488" name="Audio 1">
            <a:hlinkClick r:id="" action="ppaction://media"/>
            <a:extLst>
              <a:ext uri="{FF2B5EF4-FFF2-40B4-BE49-F238E27FC236}">
                <a16:creationId xmlns:a16="http://schemas.microsoft.com/office/drawing/2014/main" id="{0B549EE8-B83F-44D1-85F2-01D755F0B5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3981C29F-4B7D-48A2-B1AC-2FBA2B08A815}"/>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defRPr/>
            </a:pPr>
            <a:r>
              <a:rPr lang="en-US" altLang="en-US" dirty="0">
                <a:latin typeface="+mj-lt"/>
                <a:cs typeface="Times New Roman" panose="02020603050405020304" pitchFamily="18" charset="0"/>
              </a:rPr>
              <a:t>Use case diagrams are used to visualize, specify, construct, and document the (intended) behavior of the system, during requirements capture and analysis.</a:t>
            </a:r>
          </a:p>
          <a:p>
            <a:pPr marL="342900" indent="-342900" algn="just">
              <a:buFont typeface="Wingdings" panose="05000000000000000000" pitchFamily="2" charset="2"/>
              <a:buChar char="§"/>
              <a:defRPr/>
            </a:pPr>
            <a:endParaRPr lang="en-US" altLang="en-US" dirty="0">
              <a:latin typeface="+mj-lt"/>
              <a:cs typeface="Times New Roman" panose="02020603050405020304" pitchFamily="18" charset="0"/>
            </a:endParaRPr>
          </a:p>
          <a:p>
            <a:pPr marL="342900" indent="-342900" algn="just">
              <a:buFont typeface="Wingdings" panose="05000000000000000000" pitchFamily="2" charset="2"/>
              <a:buChar char="§"/>
              <a:defRPr/>
            </a:pPr>
            <a:r>
              <a:rPr lang="en-US" altLang="en-US" dirty="0">
                <a:latin typeface="+mj-lt"/>
                <a:cs typeface="Times New Roman" panose="02020603050405020304" pitchFamily="18" charset="0"/>
              </a:rPr>
              <a:t>Provide a way for developers, domain experts and end-users to Communicate.</a:t>
            </a:r>
          </a:p>
          <a:p>
            <a:pPr marL="342900" indent="-342900" algn="just">
              <a:buFont typeface="Wingdings" panose="05000000000000000000" pitchFamily="2" charset="2"/>
              <a:buChar char="§"/>
              <a:defRPr/>
            </a:pPr>
            <a:endParaRPr lang="en-US" altLang="en-US" dirty="0">
              <a:latin typeface="+mj-lt"/>
              <a:cs typeface="Times New Roman" panose="02020603050405020304" pitchFamily="18" charset="0"/>
            </a:endParaRPr>
          </a:p>
          <a:p>
            <a:pPr marL="342900" indent="-342900" algn="just">
              <a:buFont typeface="Wingdings" panose="05000000000000000000" pitchFamily="2" charset="2"/>
              <a:buChar char="§"/>
              <a:defRPr/>
            </a:pPr>
            <a:r>
              <a:rPr lang="en-US" altLang="en-US" dirty="0">
                <a:latin typeface="+mj-lt"/>
                <a:cs typeface="Times New Roman" panose="02020603050405020304" pitchFamily="18" charset="0"/>
              </a:rPr>
              <a:t>Serve as basis for testing.</a:t>
            </a:r>
          </a:p>
          <a:p>
            <a:pPr marL="342900" indent="-342900" algn="just">
              <a:buFont typeface="Wingdings" panose="05000000000000000000" pitchFamily="2" charset="2"/>
              <a:buChar char="§"/>
              <a:defRPr/>
            </a:pPr>
            <a:endParaRPr lang="en-US" altLang="en-US" dirty="0">
              <a:latin typeface="+mj-lt"/>
              <a:cs typeface="Times New Roman" panose="02020603050405020304" pitchFamily="18" charset="0"/>
            </a:endParaRPr>
          </a:p>
          <a:p>
            <a:pPr marL="342900" indent="-342900" algn="just">
              <a:buFont typeface="Wingdings" panose="05000000000000000000" pitchFamily="2" charset="2"/>
              <a:buChar char="§"/>
              <a:defRPr/>
            </a:pPr>
            <a:r>
              <a:rPr lang="en-US" altLang="en-US" dirty="0">
                <a:latin typeface="+mj-lt"/>
                <a:cs typeface="Times New Roman" panose="02020603050405020304" pitchFamily="18" charset="0"/>
              </a:rPr>
              <a:t>Use case diagrams contain use cases, actors, and their relationships.</a:t>
            </a:r>
          </a:p>
          <a:p>
            <a:pPr>
              <a:defRPr/>
            </a:pPr>
            <a:endParaRPr lang="en-US" sz="2800" dirty="0">
              <a:latin typeface="+mj-lt"/>
              <a:cs typeface="Times New Roman" pitchFamily="18" charset="0"/>
            </a:endParaRPr>
          </a:p>
        </p:txBody>
      </p:sp>
    </p:spTree>
  </p:cSld>
  <p:clrMapOvr>
    <a:masterClrMapping/>
  </p:clrMapOvr>
  <p:transition advTm="81566"/>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C:\Users\parul\Desktop\Digital Learning Content.png">
            <a:extLst>
              <a:ext uri="{FF2B5EF4-FFF2-40B4-BE49-F238E27FC236}">
                <a16:creationId xmlns:a16="http://schemas.microsoft.com/office/drawing/2014/main" id="{805C2E51-BCD2-40CC-A7BC-4064E0DEAEF9}"/>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4211" name="Picture 6" descr="C:\Users\parul\Desktop\Untitled-1.png">
            <a:extLst>
              <a:ext uri="{FF2B5EF4-FFF2-40B4-BE49-F238E27FC236}">
                <a16:creationId xmlns:a16="http://schemas.microsoft.com/office/drawing/2014/main" id="{181A7336-C13A-4C21-93A0-1106208A5CCD}"/>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94212" name="Rectangle 7">
            <a:extLst>
              <a:ext uri="{FF2B5EF4-FFF2-40B4-BE49-F238E27FC236}">
                <a16:creationId xmlns:a16="http://schemas.microsoft.com/office/drawing/2014/main" id="{90498DCB-2587-46AE-9989-4BE8F41E8422}"/>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4213" name="TextBox 6">
            <a:extLst>
              <a:ext uri="{FF2B5EF4-FFF2-40B4-BE49-F238E27FC236}">
                <a16:creationId xmlns:a16="http://schemas.microsoft.com/office/drawing/2014/main" id="{4D2BCEEF-F91E-43C3-B74E-39B289458203}"/>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94214" name="Rectangle 15">
            <a:extLst>
              <a:ext uri="{FF2B5EF4-FFF2-40B4-BE49-F238E27FC236}">
                <a16:creationId xmlns:a16="http://schemas.microsoft.com/office/drawing/2014/main" id="{DCB115B1-BB7C-4C87-B9F5-70E32F76F9D0}"/>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4215" name="Rectangle 16">
            <a:extLst>
              <a:ext uri="{FF2B5EF4-FFF2-40B4-BE49-F238E27FC236}">
                <a16:creationId xmlns:a16="http://schemas.microsoft.com/office/drawing/2014/main" id="{96C64E09-F7FD-4812-B8FF-3514FA775301}"/>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94216" name="Audio 1">
            <a:hlinkClick r:id="" action="ppaction://media"/>
            <a:extLst>
              <a:ext uri="{FF2B5EF4-FFF2-40B4-BE49-F238E27FC236}">
                <a16:creationId xmlns:a16="http://schemas.microsoft.com/office/drawing/2014/main" id="{D9185AFD-6D55-4B35-946D-27E3F047CBD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3CAA6F64-3208-4920-900A-FCB8023FDAF1}"/>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3600" b="1" dirty="0">
              <a:solidFill>
                <a:schemeClr val="bg1"/>
              </a:solidFill>
              <a:latin typeface="+mj-lt"/>
            </a:endParaRPr>
          </a:p>
        </p:txBody>
      </p:sp>
      <p:sp>
        <p:nvSpPr>
          <p:cNvPr id="11" name="Oval 10">
            <a:extLst>
              <a:ext uri="{FF2B5EF4-FFF2-40B4-BE49-F238E27FC236}">
                <a16:creationId xmlns:a16="http://schemas.microsoft.com/office/drawing/2014/main" id="{1128E8D8-BC3F-45F7-8C98-5D7E9FB5AD6F}"/>
              </a:ext>
            </a:extLst>
          </p:cNvPr>
          <p:cNvSpPr/>
          <p:nvPr/>
        </p:nvSpPr>
        <p:spPr>
          <a:xfrm>
            <a:off x="3759200" y="2395538"/>
            <a:ext cx="144463"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ounded Rectangle 11">
            <a:extLst>
              <a:ext uri="{FF2B5EF4-FFF2-40B4-BE49-F238E27FC236}">
                <a16:creationId xmlns:a16="http://schemas.microsoft.com/office/drawing/2014/main" id="{078538C8-0CB7-4A47-A89E-E0BA7E56AB74}"/>
              </a:ext>
            </a:extLst>
          </p:cNvPr>
          <p:cNvSpPr/>
          <p:nvPr/>
        </p:nvSpPr>
        <p:spPr>
          <a:xfrm>
            <a:off x="3295650" y="3252788"/>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ounded Rectangle 12">
            <a:extLst>
              <a:ext uri="{FF2B5EF4-FFF2-40B4-BE49-F238E27FC236}">
                <a16:creationId xmlns:a16="http://schemas.microsoft.com/office/drawing/2014/main" id="{354A4621-87AE-4859-BE06-77DFAE6CE343}"/>
              </a:ext>
            </a:extLst>
          </p:cNvPr>
          <p:cNvSpPr/>
          <p:nvPr/>
        </p:nvSpPr>
        <p:spPr>
          <a:xfrm>
            <a:off x="3295650" y="4967288"/>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4" name="Straight Arrow Connector 13">
            <a:extLst>
              <a:ext uri="{FF2B5EF4-FFF2-40B4-BE49-F238E27FC236}">
                <a16:creationId xmlns:a16="http://schemas.microsoft.com/office/drawing/2014/main" id="{A9F6C893-B01A-4AE1-AEC8-ACDD85DB1F28}"/>
              </a:ext>
            </a:extLst>
          </p:cNvPr>
          <p:cNvCxnSpPr>
            <a:stCxn id="11" idx="4"/>
            <a:endCxn id="12" idx="0"/>
          </p:cNvCxnSpPr>
          <p:nvPr/>
        </p:nvCxnSpPr>
        <p:spPr>
          <a:xfrm rot="5400000">
            <a:off x="3474244" y="2894807"/>
            <a:ext cx="7143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D0752D6-3F08-4E22-8F95-6FD3ECCA0CAE}"/>
              </a:ext>
            </a:extLst>
          </p:cNvPr>
          <p:cNvCxnSpPr>
            <a:stCxn id="12" idx="2"/>
            <a:endCxn id="13" idx="0"/>
          </p:cNvCxnSpPr>
          <p:nvPr/>
        </p:nvCxnSpPr>
        <p:spPr>
          <a:xfrm rot="5400000">
            <a:off x="3259138" y="4395788"/>
            <a:ext cx="114458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296243-155E-4752-B621-1B650A30D6C4}"/>
              </a:ext>
            </a:extLst>
          </p:cNvPr>
          <p:cNvCxnSpPr>
            <a:stCxn id="13" idx="2"/>
          </p:cNvCxnSpPr>
          <p:nvPr/>
        </p:nvCxnSpPr>
        <p:spPr>
          <a:xfrm rot="5400000">
            <a:off x="3509963" y="5861050"/>
            <a:ext cx="642938"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4224" name="Group 19">
            <a:extLst>
              <a:ext uri="{FF2B5EF4-FFF2-40B4-BE49-F238E27FC236}">
                <a16:creationId xmlns:a16="http://schemas.microsoft.com/office/drawing/2014/main" id="{8377FA2E-ACC9-47D9-B97F-BBF8352C4027}"/>
              </a:ext>
            </a:extLst>
          </p:cNvPr>
          <p:cNvGrpSpPr>
            <a:grpSpLocks/>
          </p:cNvGrpSpPr>
          <p:nvPr/>
        </p:nvGrpSpPr>
        <p:grpSpPr bwMode="auto">
          <a:xfrm>
            <a:off x="3724275" y="6181725"/>
            <a:ext cx="252413" cy="252413"/>
            <a:chOff x="4500562" y="5214950"/>
            <a:chExt cx="252000" cy="252000"/>
          </a:xfrm>
        </p:grpSpPr>
        <p:sp>
          <p:nvSpPr>
            <p:cNvPr id="18" name="Oval 17">
              <a:extLst>
                <a:ext uri="{FF2B5EF4-FFF2-40B4-BE49-F238E27FC236}">
                  <a16:creationId xmlns:a16="http://schemas.microsoft.com/office/drawing/2014/main" id="{FE7DEB65-EA26-49E9-B2D2-D5BC074912C9}"/>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Oval 18">
              <a:extLst>
                <a:ext uri="{FF2B5EF4-FFF2-40B4-BE49-F238E27FC236}">
                  <a16:creationId xmlns:a16="http://schemas.microsoft.com/office/drawing/2014/main" id="{305E47A2-53EC-4C99-9E2E-3CE096CD16BE}"/>
                </a:ext>
              </a:extLst>
            </p:cNvPr>
            <p:cNvSpPr/>
            <p:nvPr/>
          </p:nvSpPr>
          <p:spPr>
            <a:xfrm>
              <a:off x="4554449" y="5268837"/>
              <a:ext cx="144227"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Oval 19">
            <a:extLst>
              <a:ext uri="{FF2B5EF4-FFF2-40B4-BE49-F238E27FC236}">
                <a16:creationId xmlns:a16="http://schemas.microsoft.com/office/drawing/2014/main" id="{372F6AA3-2601-4538-8163-BE3094DA36FB}"/>
              </a:ext>
            </a:extLst>
          </p:cNvPr>
          <p:cNvSpPr/>
          <p:nvPr/>
        </p:nvSpPr>
        <p:spPr>
          <a:xfrm>
            <a:off x="4438922" y="3753240"/>
            <a:ext cx="4489178" cy="1475960"/>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err="1">
                <a:solidFill>
                  <a:schemeClr val="tx1"/>
                </a:solidFill>
              </a:rPr>
              <a:t>Transitions</a:t>
            </a:r>
            <a:r>
              <a:rPr lang="es-ES" sz="2400" dirty="0">
                <a:solidFill>
                  <a:schemeClr val="tx1"/>
                </a:solidFill>
              </a:rPr>
              <a:t> use </a:t>
            </a:r>
            <a:r>
              <a:rPr lang="es-ES" sz="2400" dirty="0" err="1">
                <a:solidFill>
                  <a:schemeClr val="tx1"/>
                </a:solidFill>
              </a:rPr>
              <a:t>arrow</a:t>
            </a:r>
            <a:r>
              <a:rPr lang="es-ES" sz="2400" dirty="0">
                <a:solidFill>
                  <a:schemeClr val="tx1"/>
                </a:solidFill>
              </a:rPr>
              <a:t> </a:t>
            </a:r>
            <a:r>
              <a:rPr lang="es-ES" sz="2400" dirty="0" err="1">
                <a:solidFill>
                  <a:schemeClr val="tx1"/>
                </a:solidFill>
              </a:rPr>
              <a:t>heads</a:t>
            </a:r>
            <a:r>
              <a:rPr lang="es-ES" sz="2400" dirty="0">
                <a:solidFill>
                  <a:schemeClr val="tx1"/>
                </a:solidFill>
              </a:rPr>
              <a:t> to show </a:t>
            </a:r>
            <a:r>
              <a:rPr lang="es-ES" sz="2400" dirty="0" err="1">
                <a:solidFill>
                  <a:schemeClr val="tx1"/>
                </a:solidFill>
              </a:rPr>
              <a:t>the</a:t>
            </a:r>
            <a:r>
              <a:rPr lang="es-ES" sz="2400" dirty="0">
                <a:solidFill>
                  <a:schemeClr val="tx1"/>
                </a:solidFill>
              </a:rPr>
              <a:t> </a:t>
            </a:r>
            <a:r>
              <a:rPr lang="es-ES" sz="2400" dirty="0" err="1">
                <a:solidFill>
                  <a:schemeClr val="tx1"/>
                </a:solidFill>
              </a:rPr>
              <a:t>direction</a:t>
            </a:r>
            <a:r>
              <a:rPr lang="es-ES" sz="2400" dirty="0">
                <a:solidFill>
                  <a:schemeClr val="tx1"/>
                </a:solidFill>
              </a:rPr>
              <a:t> of  </a:t>
            </a:r>
            <a:r>
              <a:rPr lang="es-ES" sz="2400" dirty="0" err="1">
                <a:solidFill>
                  <a:schemeClr val="tx1"/>
                </a:solidFill>
              </a:rPr>
              <a:t>process</a:t>
            </a:r>
            <a:r>
              <a:rPr lang="es-ES" sz="2400" dirty="0">
                <a:solidFill>
                  <a:schemeClr val="tx1"/>
                </a:solidFill>
              </a:rPr>
              <a:t> </a:t>
            </a:r>
            <a:r>
              <a:rPr lang="es-ES" sz="2400" dirty="0" err="1">
                <a:solidFill>
                  <a:schemeClr val="tx1"/>
                </a:solidFill>
              </a:rPr>
              <a:t>flow</a:t>
            </a:r>
            <a:r>
              <a:rPr lang="es-ES" sz="2400" dirty="0">
                <a:solidFill>
                  <a:schemeClr val="tx1"/>
                </a:solidFill>
              </a:rPr>
              <a:t>.</a:t>
            </a:r>
            <a:endParaRPr lang="en-US" sz="2400" dirty="0">
              <a:solidFill>
                <a:schemeClr val="tx1"/>
              </a:solidFill>
            </a:endParaRPr>
          </a:p>
        </p:txBody>
      </p:sp>
    </p:spTree>
  </p:cSld>
  <p:clrMapOvr>
    <a:masterClrMapping/>
  </p:clrMapOvr>
  <p:transition advTm="81566"/>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descr="C:\Users\parul\Desktop\Digital Learning Content.png">
            <a:extLst>
              <a:ext uri="{FF2B5EF4-FFF2-40B4-BE49-F238E27FC236}">
                <a16:creationId xmlns:a16="http://schemas.microsoft.com/office/drawing/2014/main" id="{E9CA2F41-E435-4B59-84C3-F76747777CAC}"/>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5" name="Picture 6" descr="C:\Users\parul\Desktop\Untitled-1.png">
            <a:extLst>
              <a:ext uri="{FF2B5EF4-FFF2-40B4-BE49-F238E27FC236}">
                <a16:creationId xmlns:a16="http://schemas.microsoft.com/office/drawing/2014/main" id="{B9964BB9-BFFF-4B55-A3F3-CBE6DB0D592C}"/>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95236" name="Rectangle 7">
            <a:extLst>
              <a:ext uri="{FF2B5EF4-FFF2-40B4-BE49-F238E27FC236}">
                <a16:creationId xmlns:a16="http://schemas.microsoft.com/office/drawing/2014/main" id="{E4CC5DC0-48A3-4CBF-8513-6453AE775451}"/>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5237" name="TextBox 6">
            <a:extLst>
              <a:ext uri="{FF2B5EF4-FFF2-40B4-BE49-F238E27FC236}">
                <a16:creationId xmlns:a16="http://schemas.microsoft.com/office/drawing/2014/main" id="{346D1CF4-EE12-45FD-8084-4482BA79CA85}"/>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95238" name="Rectangle 15">
            <a:extLst>
              <a:ext uri="{FF2B5EF4-FFF2-40B4-BE49-F238E27FC236}">
                <a16:creationId xmlns:a16="http://schemas.microsoft.com/office/drawing/2014/main" id="{818A11D6-BAA1-4390-A76A-C5F62DF0F18E}"/>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5239" name="Rectangle 16">
            <a:extLst>
              <a:ext uri="{FF2B5EF4-FFF2-40B4-BE49-F238E27FC236}">
                <a16:creationId xmlns:a16="http://schemas.microsoft.com/office/drawing/2014/main" id="{3EE69850-263C-44BF-828A-6037F734EFB8}"/>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95240" name="Audio 1">
            <a:hlinkClick r:id="" action="ppaction://media"/>
            <a:extLst>
              <a:ext uri="{FF2B5EF4-FFF2-40B4-BE49-F238E27FC236}">
                <a16:creationId xmlns:a16="http://schemas.microsoft.com/office/drawing/2014/main" id="{8C1B6632-F80D-4CD1-BF65-64868A1045A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18DC4FDA-3657-47F3-A4D7-3C2DA9757884}"/>
              </a:ext>
            </a:extLst>
          </p:cNvPr>
          <p:cNvSpPr/>
          <p:nvPr/>
        </p:nvSpPr>
        <p:spPr>
          <a:xfrm>
            <a:off x="4108450" y="2503488"/>
            <a:ext cx="144463"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2" name="Rounded Rectangle 11">
            <a:extLst>
              <a:ext uri="{FF2B5EF4-FFF2-40B4-BE49-F238E27FC236}">
                <a16:creationId xmlns:a16="http://schemas.microsoft.com/office/drawing/2014/main" id="{4B0925F6-B0EB-4073-871F-B583EF226E58}"/>
              </a:ext>
            </a:extLst>
          </p:cNvPr>
          <p:cNvSpPr/>
          <p:nvPr/>
        </p:nvSpPr>
        <p:spPr>
          <a:xfrm>
            <a:off x="3644900" y="3481388"/>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3" name="Rounded Rectangle 12">
            <a:extLst>
              <a:ext uri="{FF2B5EF4-FFF2-40B4-BE49-F238E27FC236}">
                <a16:creationId xmlns:a16="http://schemas.microsoft.com/office/drawing/2014/main" id="{86F47F06-566B-424D-B0AA-4CE67AFE3CFB}"/>
              </a:ext>
            </a:extLst>
          </p:cNvPr>
          <p:cNvSpPr/>
          <p:nvPr/>
        </p:nvSpPr>
        <p:spPr>
          <a:xfrm>
            <a:off x="3644900" y="4624388"/>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cxnSp>
        <p:nvCxnSpPr>
          <p:cNvPr id="14" name="Straight Arrow Connector 13">
            <a:extLst>
              <a:ext uri="{FF2B5EF4-FFF2-40B4-BE49-F238E27FC236}">
                <a16:creationId xmlns:a16="http://schemas.microsoft.com/office/drawing/2014/main" id="{E14CF49B-54AE-4C7B-8998-6C4608A62270}"/>
              </a:ext>
            </a:extLst>
          </p:cNvPr>
          <p:cNvCxnSpPr>
            <a:stCxn id="11" idx="4"/>
            <a:endCxn id="12" idx="0"/>
          </p:cNvCxnSpPr>
          <p:nvPr/>
        </p:nvCxnSpPr>
        <p:spPr>
          <a:xfrm>
            <a:off x="4179888" y="2646363"/>
            <a:ext cx="1587" cy="835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F4CE9CB-5FFC-4855-9EB1-325452EC859E}"/>
              </a:ext>
            </a:extLst>
          </p:cNvPr>
          <p:cNvCxnSpPr>
            <a:stCxn id="12" idx="2"/>
            <a:endCxn id="13" idx="0"/>
          </p:cNvCxnSpPr>
          <p:nvPr/>
        </p:nvCxnSpPr>
        <p:spPr>
          <a:xfrm flipH="1">
            <a:off x="4179888" y="4052888"/>
            <a:ext cx="1587" cy="571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DAEE5B7-BB19-42D3-AB4F-36AB26E819C3}"/>
              </a:ext>
            </a:extLst>
          </p:cNvPr>
          <p:cNvCxnSpPr>
            <a:stCxn id="13" idx="2"/>
          </p:cNvCxnSpPr>
          <p:nvPr/>
        </p:nvCxnSpPr>
        <p:spPr>
          <a:xfrm rot="5400000">
            <a:off x="3859213" y="5518150"/>
            <a:ext cx="642938"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5247" name="Group 19">
            <a:extLst>
              <a:ext uri="{FF2B5EF4-FFF2-40B4-BE49-F238E27FC236}">
                <a16:creationId xmlns:a16="http://schemas.microsoft.com/office/drawing/2014/main" id="{684D38CB-DCA5-4A0B-B366-AB635A1E9D62}"/>
              </a:ext>
            </a:extLst>
          </p:cNvPr>
          <p:cNvGrpSpPr>
            <a:grpSpLocks/>
          </p:cNvGrpSpPr>
          <p:nvPr/>
        </p:nvGrpSpPr>
        <p:grpSpPr bwMode="auto">
          <a:xfrm>
            <a:off x="4052888" y="5862638"/>
            <a:ext cx="252412" cy="252412"/>
            <a:chOff x="4500562" y="5214950"/>
            <a:chExt cx="252000" cy="252000"/>
          </a:xfrm>
        </p:grpSpPr>
        <p:sp>
          <p:nvSpPr>
            <p:cNvPr id="18" name="Oval 17">
              <a:extLst>
                <a:ext uri="{FF2B5EF4-FFF2-40B4-BE49-F238E27FC236}">
                  <a16:creationId xmlns:a16="http://schemas.microsoft.com/office/drawing/2014/main" id="{D0D85884-5CA3-4CDD-BF11-F3A2FBFD610E}"/>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9" name="Oval 18">
              <a:extLst>
                <a:ext uri="{FF2B5EF4-FFF2-40B4-BE49-F238E27FC236}">
                  <a16:creationId xmlns:a16="http://schemas.microsoft.com/office/drawing/2014/main" id="{F6BA2DD8-7343-4A24-A7BD-825C654550AD}"/>
                </a:ext>
              </a:extLst>
            </p:cNvPr>
            <p:cNvSpPr/>
            <p:nvPr/>
          </p:nvSpPr>
          <p:spPr>
            <a:xfrm>
              <a:off x="4554449" y="5268837"/>
              <a:ext cx="144226" cy="144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sp>
        <p:nvSpPr>
          <p:cNvPr id="20" name="Oval 19">
            <a:extLst>
              <a:ext uri="{FF2B5EF4-FFF2-40B4-BE49-F238E27FC236}">
                <a16:creationId xmlns:a16="http://schemas.microsoft.com/office/drawing/2014/main" id="{3A3D4182-4E36-4017-A53A-9880DBC8A889}"/>
              </a:ext>
            </a:extLst>
          </p:cNvPr>
          <p:cNvSpPr/>
          <p:nvPr/>
        </p:nvSpPr>
        <p:spPr>
          <a:xfrm>
            <a:off x="4683094" y="2340650"/>
            <a:ext cx="4427550" cy="1588413"/>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a:solidFill>
                  <a:schemeClr val="tx1"/>
                </a:solidFill>
              </a:rPr>
              <a:t>I </a:t>
            </a:r>
            <a:r>
              <a:rPr lang="es-ES" sz="2400" dirty="0" err="1">
                <a:solidFill>
                  <a:schemeClr val="tx1"/>
                </a:solidFill>
              </a:rPr>
              <a:t>like</a:t>
            </a:r>
            <a:r>
              <a:rPr lang="es-ES" sz="2400" dirty="0">
                <a:solidFill>
                  <a:schemeClr val="tx1"/>
                </a:solidFill>
              </a:rPr>
              <a:t> to </a:t>
            </a:r>
            <a:r>
              <a:rPr lang="es-ES" sz="2400" dirty="0" err="1">
                <a:solidFill>
                  <a:schemeClr val="tx1"/>
                </a:solidFill>
              </a:rPr>
              <a:t>put</a:t>
            </a:r>
            <a:r>
              <a:rPr lang="es-ES" sz="2400" dirty="0">
                <a:solidFill>
                  <a:schemeClr val="tx1"/>
                </a:solidFill>
              </a:rPr>
              <a:t> a note </a:t>
            </a:r>
            <a:r>
              <a:rPr lang="es-ES" sz="2400" dirty="0" err="1">
                <a:solidFill>
                  <a:schemeClr val="tx1"/>
                </a:solidFill>
              </a:rPr>
              <a:t>against</a:t>
            </a:r>
            <a:r>
              <a:rPr lang="es-ES" sz="2400" dirty="0">
                <a:solidFill>
                  <a:schemeClr val="tx1"/>
                </a:solidFill>
              </a:rPr>
              <a:t> </a:t>
            </a:r>
            <a:r>
              <a:rPr lang="es-ES" sz="2400" dirty="0" err="1">
                <a:solidFill>
                  <a:schemeClr val="tx1"/>
                </a:solidFill>
              </a:rPr>
              <a:t>any</a:t>
            </a:r>
            <a:r>
              <a:rPr lang="es-ES" sz="2400" dirty="0">
                <a:solidFill>
                  <a:schemeClr val="tx1"/>
                </a:solidFill>
              </a:rPr>
              <a:t> </a:t>
            </a:r>
            <a:r>
              <a:rPr lang="es-ES" sz="2400" dirty="0" err="1">
                <a:solidFill>
                  <a:schemeClr val="tx1"/>
                </a:solidFill>
              </a:rPr>
              <a:t>step</a:t>
            </a:r>
            <a:r>
              <a:rPr lang="es-ES" sz="2400" dirty="0">
                <a:solidFill>
                  <a:schemeClr val="tx1"/>
                </a:solidFill>
              </a:rPr>
              <a:t> that </a:t>
            </a:r>
            <a:r>
              <a:rPr lang="es-ES" sz="2400" dirty="0" err="1">
                <a:solidFill>
                  <a:schemeClr val="tx1"/>
                </a:solidFill>
              </a:rPr>
              <a:t>achieves</a:t>
            </a:r>
            <a:r>
              <a:rPr lang="es-ES" sz="2400" dirty="0">
                <a:solidFill>
                  <a:schemeClr val="tx1"/>
                </a:solidFill>
              </a:rPr>
              <a:t> </a:t>
            </a:r>
            <a:r>
              <a:rPr lang="es-ES" sz="2400" dirty="0" err="1">
                <a:solidFill>
                  <a:schemeClr val="tx1"/>
                </a:solidFill>
              </a:rPr>
              <a:t>the</a:t>
            </a:r>
            <a:r>
              <a:rPr lang="es-ES" sz="2400" dirty="0">
                <a:solidFill>
                  <a:schemeClr val="tx1"/>
                </a:solidFill>
              </a:rPr>
              <a:t> </a:t>
            </a:r>
            <a:r>
              <a:rPr lang="es-ES" sz="2400" dirty="0" err="1">
                <a:solidFill>
                  <a:schemeClr val="tx1"/>
                </a:solidFill>
              </a:rPr>
              <a:t>goal</a:t>
            </a:r>
            <a:r>
              <a:rPr lang="es-ES" sz="2400" dirty="0">
                <a:solidFill>
                  <a:schemeClr val="tx1"/>
                </a:solidFill>
              </a:rPr>
              <a:t> of </a:t>
            </a:r>
            <a:r>
              <a:rPr lang="es-ES" sz="2400" dirty="0" err="1">
                <a:solidFill>
                  <a:schemeClr val="tx1"/>
                </a:solidFill>
              </a:rPr>
              <a:t>the</a:t>
            </a:r>
            <a:r>
              <a:rPr lang="es-ES" sz="2400" dirty="0">
                <a:solidFill>
                  <a:schemeClr val="tx1"/>
                </a:solidFill>
              </a:rPr>
              <a:t> use case.</a:t>
            </a:r>
            <a:endParaRPr lang="en-US" sz="2400" dirty="0">
              <a:solidFill>
                <a:schemeClr val="tx1"/>
              </a:solidFill>
            </a:endParaRPr>
          </a:p>
        </p:txBody>
      </p:sp>
      <p:sp>
        <p:nvSpPr>
          <p:cNvPr id="21" name="Line Callout 1 20">
            <a:extLst>
              <a:ext uri="{FF2B5EF4-FFF2-40B4-BE49-F238E27FC236}">
                <a16:creationId xmlns:a16="http://schemas.microsoft.com/office/drawing/2014/main" id="{49C14184-2781-4690-9278-267555807111}"/>
              </a:ext>
            </a:extLst>
          </p:cNvPr>
          <p:cNvSpPr/>
          <p:nvPr/>
        </p:nvSpPr>
        <p:spPr>
          <a:xfrm>
            <a:off x="750888" y="5519738"/>
            <a:ext cx="1928812" cy="857250"/>
          </a:xfrm>
          <a:prstGeom prst="borderCallout1">
            <a:avLst>
              <a:gd name="adj1" fmla="val 38980"/>
              <a:gd name="adj2" fmla="val 100376"/>
              <a:gd name="adj3" fmla="val 51096"/>
              <a:gd name="adj4" fmla="val 169709"/>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sz="2400" dirty="0" err="1">
                <a:solidFill>
                  <a:schemeClr val="tx1"/>
                </a:solidFill>
              </a:rPr>
              <a:t>Goal</a:t>
            </a:r>
            <a:r>
              <a:rPr lang="es-ES" sz="2400" dirty="0">
                <a:solidFill>
                  <a:schemeClr val="tx1"/>
                </a:solidFill>
              </a:rPr>
              <a:t>  X </a:t>
            </a:r>
            <a:r>
              <a:rPr lang="es-ES" sz="2400" dirty="0" err="1">
                <a:solidFill>
                  <a:schemeClr val="tx1"/>
                </a:solidFill>
              </a:rPr>
              <a:t>achieved</a:t>
            </a:r>
            <a:endParaRPr lang="en-US" sz="2400" dirty="0">
              <a:solidFill>
                <a:schemeClr val="tx1"/>
              </a:solidFill>
            </a:endParaRPr>
          </a:p>
        </p:txBody>
      </p:sp>
    </p:spTree>
  </p:cSld>
  <p:clrMapOvr>
    <a:masterClrMapping/>
  </p:clrMapOvr>
  <p:transition advTm="81566"/>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C:\Users\parul\Desktop\Digital Learning Content.png">
            <a:extLst>
              <a:ext uri="{FF2B5EF4-FFF2-40B4-BE49-F238E27FC236}">
                <a16:creationId xmlns:a16="http://schemas.microsoft.com/office/drawing/2014/main" id="{EADBDC6B-A254-48D7-9BEC-133DFFFA70FE}"/>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6259" name="Picture 6" descr="C:\Users\parul\Desktop\Untitled-1.png">
            <a:extLst>
              <a:ext uri="{FF2B5EF4-FFF2-40B4-BE49-F238E27FC236}">
                <a16:creationId xmlns:a16="http://schemas.microsoft.com/office/drawing/2014/main" id="{F6CE1AA7-164E-44CC-8405-D4650FBCF667}"/>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96260" name="Rectangle 7">
            <a:extLst>
              <a:ext uri="{FF2B5EF4-FFF2-40B4-BE49-F238E27FC236}">
                <a16:creationId xmlns:a16="http://schemas.microsoft.com/office/drawing/2014/main" id="{E7668956-60E5-4409-8FA5-F4163CF32C74}"/>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6261" name="TextBox 6">
            <a:extLst>
              <a:ext uri="{FF2B5EF4-FFF2-40B4-BE49-F238E27FC236}">
                <a16:creationId xmlns:a16="http://schemas.microsoft.com/office/drawing/2014/main" id="{E150DE7F-85B8-430D-819B-6F00A26F73DE}"/>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96262" name="Rectangle 15">
            <a:extLst>
              <a:ext uri="{FF2B5EF4-FFF2-40B4-BE49-F238E27FC236}">
                <a16:creationId xmlns:a16="http://schemas.microsoft.com/office/drawing/2014/main" id="{AE1AC31D-222A-4C7F-A980-4B27B8E8F6DB}"/>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6263" name="Rectangle 16">
            <a:extLst>
              <a:ext uri="{FF2B5EF4-FFF2-40B4-BE49-F238E27FC236}">
                <a16:creationId xmlns:a16="http://schemas.microsoft.com/office/drawing/2014/main" id="{95C74D94-1BD1-4ADC-88F3-0960A507C86F}"/>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96264" name="Audio 1">
            <a:hlinkClick r:id="" action="ppaction://media"/>
            <a:extLst>
              <a:ext uri="{FF2B5EF4-FFF2-40B4-BE49-F238E27FC236}">
                <a16:creationId xmlns:a16="http://schemas.microsoft.com/office/drawing/2014/main" id="{BBA9E0D7-C1F4-4592-82FB-7CAF46EC19D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D81D31FF-7C89-491B-8A4E-2F4F9BEF4067}"/>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3600" b="1" dirty="0">
              <a:solidFill>
                <a:schemeClr val="bg1"/>
              </a:solidFill>
              <a:latin typeface="+mj-lt"/>
            </a:endParaRPr>
          </a:p>
        </p:txBody>
      </p:sp>
      <p:sp>
        <p:nvSpPr>
          <p:cNvPr id="11" name="Oval 10">
            <a:extLst>
              <a:ext uri="{FF2B5EF4-FFF2-40B4-BE49-F238E27FC236}">
                <a16:creationId xmlns:a16="http://schemas.microsoft.com/office/drawing/2014/main" id="{C7C5454C-F47F-425F-8F1B-79AAD896FDD3}"/>
              </a:ext>
            </a:extLst>
          </p:cNvPr>
          <p:cNvSpPr/>
          <p:nvPr/>
        </p:nvSpPr>
        <p:spPr>
          <a:xfrm>
            <a:off x="2551113" y="2322513"/>
            <a:ext cx="142875"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2" name="Rounded Rectangle 11">
            <a:extLst>
              <a:ext uri="{FF2B5EF4-FFF2-40B4-BE49-F238E27FC236}">
                <a16:creationId xmlns:a16="http://schemas.microsoft.com/office/drawing/2014/main" id="{F4C124CF-C242-4B47-BE54-83C9CE71914F}"/>
              </a:ext>
            </a:extLst>
          </p:cNvPr>
          <p:cNvSpPr/>
          <p:nvPr/>
        </p:nvSpPr>
        <p:spPr>
          <a:xfrm>
            <a:off x="2087563" y="3179763"/>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3" name="Rounded Rectangle 12">
            <a:extLst>
              <a:ext uri="{FF2B5EF4-FFF2-40B4-BE49-F238E27FC236}">
                <a16:creationId xmlns:a16="http://schemas.microsoft.com/office/drawing/2014/main" id="{D59181CB-FA58-4EAE-8898-654AB83DD7D9}"/>
              </a:ext>
            </a:extLst>
          </p:cNvPr>
          <p:cNvSpPr/>
          <p:nvPr/>
        </p:nvSpPr>
        <p:spPr>
          <a:xfrm>
            <a:off x="2087563" y="4251325"/>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cxnSp>
        <p:nvCxnSpPr>
          <p:cNvPr id="14" name="Straight Arrow Connector 13">
            <a:extLst>
              <a:ext uri="{FF2B5EF4-FFF2-40B4-BE49-F238E27FC236}">
                <a16:creationId xmlns:a16="http://schemas.microsoft.com/office/drawing/2014/main" id="{771586EA-F677-4576-8B9A-E92732D69849}"/>
              </a:ext>
            </a:extLst>
          </p:cNvPr>
          <p:cNvCxnSpPr/>
          <p:nvPr/>
        </p:nvCxnSpPr>
        <p:spPr>
          <a:xfrm rot="5400000">
            <a:off x="2266156" y="2821782"/>
            <a:ext cx="7143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6270" name="Group 19">
            <a:extLst>
              <a:ext uri="{FF2B5EF4-FFF2-40B4-BE49-F238E27FC236}">
                <a16:creationId xmlns:a16="http://schemas.microsoft.com/office/drawing/2014/main" id="{47EBF959-440E-494F-9C27-3A123DBB779F}"/>
              </a:ext>
            </a:extLst>
          </p:cNvPr>
          <p:cNvGrpSpPr>
            <a:grpSpLocks/>
          </p:cNvGrpSpPr>
          <p:nvPr/>
        </p:nvGrpSpPr>
        <p:grpSpPr bwMode="auto">
          <a:xfrm>
            <a:off x="2497138" y="6108700"/>
            <a:ext cx="252412" cy="252413"/>
            <a:chOff x="4500562" y="5214950"/>
            <a:chExt cx="252000" cy="252000"/>
          </a:xfrm>
        </p:grpSpPr>
        <p:sp>
          <p:nvSpPr>
            <p:cNvPr id="16" name="Oval 15">
              <a:extLst>
                <a:ext uri="{FF2B5EF4-FFF2-40B4-BE49-F238E27FC236}">
                  <a16:creationId xmlns:a16="http://schemas.microsoft.com/office/drawing/2014/main" id="{4D41DAE2-B5BF-4562-88B1-553F25BBECF2}"/>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7" name="Oval 16">
              <a:extLst>
                <a:ext uri="{FF2B5EF4-FFF2-40B4-BE49-F238E27FC236}">
                  <a16:creationId xmlns:a16="http://schemas.microsoft.com/office/drawing/2014/main" id="{4028DB9F-F6C0-4232-A94F-0C2B0ED315E0}"/>
                </a:ext>
              </a:extLst>
            </p:cNvPr>
            <p:cNvSpPr/>
            <p:nvPr/>
          </p:nvSpPr>
          <p:spPr>
            <a:xfrm>
              <a:off x="4554449" y="5268837"/>
              <a:ext cx="144226"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sp>
        <p:nvSpPr>
          <p:cNvPr id="18" name="Oval 17">
            <a:extLst>
              <a:ext uri="{FF2B5EF4-FFF2-40B4-BE49-F238E27FC236}">
                <a16:creationId xmlns:a16="http://schemas.microsoft.com/office/drawing/2014/main" id="{93DABBBB-4B74-413D-AAC1-8E9371485927}"/>
              </a:ext>
            </a:extLst>
          </p:cNvPr>
          <p:cNvSpPr/>
          <p:nvPr/>
        </p:nvSpPr>
        <p:spPr>
          <a:xfrm>
            <a:off x="3236850" y="5365863"/>
            <a:ext cx="4176775" cy="1143008"/>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a:solidFill>
                  <a:schemeClr val="tx1"/>
                </a:solidFill>
              </a:rPr>
              <a:t>… </a:t>
            </a:r>
            <a:r>
              <a:rPr lang="es-ES" sz="2400" dirty="0" err="1">
                <a:solidFill>
                  <a:schemeClr val="tx1"/>
                </a:solidFill>
              </a:rPr>
              <a:t>because</a:t>
            </a:r>
            <a:r>
              <a:rPr lang="es-ES" sz="2400" dirty="0">
                <a:solidFill>
                  <a:schemeClr val="tx1"/>
                </a:solidFill>
              </a:rPr>
              <a:t> </a:t>
            </a:r>
            <a:r>
              <a:rPr lang="es-ES" sz="2400" dirty="0" err="1">
                <a:solidFill>
                  <a:schemeClr val="tx1"/>
                </a:solidFill>
              </a:rPr>
              <a:t>it</a:t>
            </a:r>
            <a:r>
              <a:rPr lang="es-ES" sz="2400" dirty="0">
                <a:solidFill>
                  <a:schemeClr val="tx1"/>
                </a:solidFill>
              </a:rPr>
              <a:t> </a:t>
            </a:r>
            <a:r>
              <a:rPr lang="es-ES" sz="2400" dirty="0" err="1">
                <a:solidFill>
                  <a:schemeClr val="tx1"/>
                </a:solidFill>
              </a:rPr>
              <a:t>might</a:t>
            </a:r>
            <a:r>
              <a:rPr lang="es-ES" sz="2400" dirty="0">
                <a:solidFill>
                  <a:schemeClr val="tx1"/>
                </a:solidFill>
              </a:rPr>
              <a:t> </a:t>
            </a:r>
            <a:r>
              <a:rPr lang="es-ES" sz="2400" dirty="0" err="1">
                <a:solidFill>
                  <a:schemeClr val="tx1"/>
                </a:solidFill>
              </a:rPr>
              <a:t>not</a:t>
            </a:r>
            <a:r>
              <a:rPr lang="es-ES" sz="2400" dirty="0">
                <a:solidFill>
                  <a:schemeClr val="tx1"/>
                </a:solidFill>
              </a:rPr>
              <a:t> </a:t>
            </a:r>
            <a:r>
              <a:rPr lang="es-ES" sz="2400" dirty="0" err="1">
                <a:solidFill>
                  <a:schemeClr val="tx1"/>
                </a:solidFill>
              </a:rPr>
              <a:t>be</a:t>
            </a:r>
            <a:r>
              <a:rPr lang="es-ES" sz="2400" dirty="0">
                <a:solidFill>
                  <a:schemeClr val="tx1"/>
                </a:solidFill>
              </a:rPr>
              <a:t> </a:t>
            </a:r>
            <a:r>
              <a:rPr lang="es-ES" sz="2400" dirty="0" err="1">
                <a:solidFill>
                  <a:schemeClr val="tx1"/>
                </a:solidFill>
              </a:rPr>
              <a:t>the</a:t>
            </a:r>
            <a:r>
              <a:rPr lang="es-ES" sz="2400" dirty="0">
                <a:solidFill>
                  <a:schemeClr val="tx1"/>
                </a:solidFill>
              </a:rPr>
              <a:t> </a:t>
            </a:r>
            <a:r>
              <a:rPr lang="es-ES" sz="2400" dirty="0" err="1">
                <a:solidFill>
                  <a:schemeClr val="tx1"/>
                </a:solidFill>
              </a:rPr>
              <a:t>last</a:t>
            </a:r>
            <a:r>
              <a:rPr lang="es-ES" sz="2400" dirty="0">
                <a:solidFill>
                  <a:schemeClr val="tx1"/>
                </a:solidFill>
              </a:rPr>
              <a:t> </a:t>
            </a:r>
            <a:r>
              <a:rPr lang="es-ES" sz="2400" dirty="0" err="1">
                <a:solidFill>
                  <a:schemeClr val="tx1"/>
                </a:solidFill>
              </a:rPr>
              <a:t>step</a:t>
            </a:r>
            <a:r>
              <a:rPr lang="es-ES" sz="2400" dirty="0">
                <a:solidFill>
                  <a:schemeClr val="tx1"/>
                </a:solidFill>
              </a:rPr>
              <a:t>.</a:t>
            </a:r>
            <a:endParaRPr lang="en-US" sz="2400" dirty="0">
              <a:solidFill>
                <a:schemeClr val="tx1"/>
              </a:solidFill>
            </a:endParaRPr>
          </a:p>
        </p:txBody>
      </p:sp>
      <p:sp>
        <p:nvSpPr>
          <p:cNvPr id="19" name="Line Callout 1 18">
            <a:extLst>
              <a:ext uri="{FF2B5EF4-FFF2-40B4-BE49-F238E27FC236}">
                <a16:creationId xmlns:a16="http://schemas.microsoft.com/office/drawing/2014/main" id="{7CA19A2B-8F8B-4BC9-BE3C-F96FD84C9169}"/>
              </a:ext>
            </a:extLst>
          </p:cNvPr>
          <p:cNvSpPr/>
          <p:nvPr/>
        </p:nvSpPr>
        <p:spPr>
          <a:xfrm>
            <a:off x="3668713" y="4106863"/>
            <a:ext cx="1928812" cy="857250"/>
          </a:xfrm>
          <a:prstGeom prst="borderCallout1">
            <a:avLst>
              <a:gd name="adj1" fmla="val 50014"/>
              <a:gd name="adj2" fmla="val -1794"/>
              <a:gd name="adj3" fmla="val 48133"/>
              <a:gd name="adj4" fmla="val -2770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sz="2400" dirty="0" err="1">
                <a:solidFill>
                  <a:schemeClr val="tx1"/>
                </a:solidFill>
              </a:rPr>
              <a:t>Goal</a:t>
            </a:r>
            <a:r>
              <a:rPr lang="es-ES" sz="2400" dirty="0">
                <a:solidFill>
                  <a:schemeClr val="tx1"/>
                </a:solidFill>
              </a:rPr>
              <a:t>  X </a:t>
            </a:r>
            <a:r>
              <a:rPr lang="es-ES" sz="2400" dirty="0" err="1">
                <a:solidFill>
                  <a:schemeClr val="tx1"/>
                </a:solidFill>
              </a:rPr>
              <a:t>achieved</a:t>
            </a:r>
            <a:endParaRPr lang="en-US" sz="2400" dirty="0">
              <a:solidFill>
                <a:schemeClr val="tx1"/>
              </a:solidFill>
            </a:endParaRPr>
          </a:p>
        </p:txBody>
      </p:sp>
      <p:sp>
        <p:nvSpPr>
          <p:cNvPr id="20" name="Rounded Rectangle 19">
            <a:extLst>
              <a:ext uri="{FF2B5EF4-FFF2-40B4-BE49-F238E27FC236}">
                <a16:creationId xmlns:a16="http://schemas.microsoft.com/office/drawing/2014/main" id="{6CD4A090-14B8-449C-A37D-BCC00D799ECC}"/>
              </a:ext>
            </a:extLst>
          </p:cNvPr>
          <p:cNvSpPr/>
          <p:nvPr/>
        </p:nvSpPr>
        <p:spPr>
          <a:xfrm>
            <a:off x="2087563" y="5186363"/>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cxnSp>
        <p:nvCxnSpPr>
          <p:cNvPr id="21" name="Straight Arrow Connector 20">
            <a:extLst>
              <a:ext uri="{FF2B5EF4-FFF2-40B4-BE49-F238E27FC236}">
                <a16:creationId xmlns:a16="http://schemas.microsoft.com/office/drawing/2014/main" id="{16068AA3-B310-4F2F-A849-9DA1BA629084}"/>
              </a:ext>
            </a:extLst>
          </p:cNvPr>
          <p:cNvCxnSpPr/>
          <p:nvPr/>
        </p:nvCxnSpPr>
        <p:spPr>
          <a:xfrm rot="5400000">
            <a:off x="2440781" y="5004594"/>
            <a:ext cx="36512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1F5A306-8DA7-42CC-900B-E7171E9976B6}"/>
              </a:ext>
            </a:extLst>
          </p:cNvPr>
          <p:cNvCxnSpPr/>
          <p:nvPr/>
        </p:nvCxnSpPr>
        <p:spPr>
          <a:xfrm rot="5400000">
            <a:off x="2373313" y="4000500"/>
            <a:ext cx="50006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C34582-42CE-437F-8E2E-840122EC9FF3}"/>
              </a:ext>
            </a:extLst>
          </p:cNvPr>
          <p:cNvCxnSpPr/>
          <p:nvPr/>
        </p:nvCxnSpPr>
        <p:spPr>
          <a:xfrm rot="5400000">
            <a:off x="2447925" y="5934075"/>
            <a:ext cx="3508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81566"/>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descr="C:\Users\parul\Desktop\Digital Learning Content.png">
            <a:extLst>
              <a:ext uri="{FF2B5EF4-FFF2-40B4-BE49-F238E27FC236}">
                <a16:creationId xmlns:a16="http://schemas.microsoft.com/office/drawing/2014/main" id="{42D899AB-B460-471A-9B0E-B0EE1282DE8C}"/>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7283" name="Picture 6" descr="C:\Users\parul\Desktop\Untitled-1.png">
            <a:extLst>
              <a:ext uri="{FF2B5EF4-FFF2-40B4-BE49-F238E27FC236}">
                <a16:creationId xmlns:a16="http://schemas.microsoft.com/office/drawing/2014/main" id="{B01656F0-0B0E-4798-946F-A71E552B4CE2}"/>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97284" name="Rectangle 7">
            <a:extLst>
              <a:ext uri="{FF2B5EF4-FFF2-40B4-BE49-F238E27FC236}">
                <a16:creationId xmlns:a16="http://schemas.microsoft.com/office/drawing/2014/main" id="{A20120C2-26C5-472E-86B2-1AD162C71A4E}"/>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7285" name="TextBox 6">
            <a:extLst>
              <a:ext uri="{FF2B5EF4-FFF2-40B4-BE49-F238E27FC236}">
                <a16:creationId xmlns:a16="http://schemas.microsoft.com/office/drawing/2014/main" id="{4DBF19F7-B66C-44B5-8862-C6278D907FD7}"/>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97286" name="Rectangle 15">
            <a:extLst>
              <a:ext uri="{FF2B5EF4-FFF2-40B4-BE49-F238E27FC236}">
                <a16:creationId xmlns:a16="http://schemas.microsoft.com/office/drawing/2014/main" id="{6432A777-9BB3-4F2B-837F-702E2B74DAA3}"/>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7287" name="Rectangle 16">
            <a:extLst>
              <a:ext uri="{FF2B5EF4-FFF2-40B4-BE49-F238E27FC236}">
                <a16:creationId xmlns:a16="http://schemas.microsoft.com/office/drawing/2014/main" id="{E5121789-0CB7-41D5-8FEA-2458860FF1C4}"/>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97288" name="Audio 1">
            <a:hlinkClick r:id="" action="ppaction://media"/>
            <a:extLst>
              <a:ext uri="{FF2B5EF4-FFF2-40B4-BE49-F238E27FC236}">
                <a16:creationId xmlns:a16="http://schemas.microsoft.com/office/drawing/2014/main" id="{BF3D8526-0461-45B0-BE63-AED22E2247C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FF05BF86-A9C2-4DE2-BC99-40B3FC31D681}"/>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3600" b="1" dirty="0">
              <a:solidFill>
                <a:schemeClr val="bg1"/>
              </a:solidFill>
              <a:latin typeface="+mj-lt"/>
            </a:endParaRPr>
          </a:p>
        </p:txBody>
      </p:sp>
      <p:sp>
        <p:nvSpPr>
          <p:cNvPr id="21" name="Oval 20">
            <a:extLst>
              <a:ext uri="{FF2B5EF4-FFF2-40B4-BE49-F238E27FC236}">
                <a16:creationId xmlns:a16="http://schemas.microsoft.com/office/drawing/2014/main" id="{DFABE949-DA12-4645-9C06-39F9AA66A1D1}"/>
              </a:ext>
            </a:extLst>
          </p:cNvPr>
          <p:cNvSpPr/>
          <p:nvPr/>
        </p:nvSpPr>
        <p:spPr>
          <a:xfrm>
            <a:off x="4605338" y="2500313"/>
            <a:ext cx="144462"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ounded Rectangle 21">
            <a:extLst>
              <a:ext uri="{FF2B5EF4-FFF2-40B4-BE49-F238E27FC236}">
                <a16:creationId xmlns:a16="http://schemas.microsoft.com/office/drawing/2014/main" id="{07FFABA3-B048-40BC-8F35-AF15F66A4CAC}"/>
              </a:ext>
            </a:extLst>
          </p:cNvPr>
          <p:cNvSpPr/>
          <p:nvPr/>
        </p:nvSpPr>
        <p:spPr>
          <a:xfrm>
            <a:off x="4141788" y="3357563"/>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ounded Rectangle 22">
            <a:extLst>
              <a:ext uri="{FF2B5EF4-FFF2-40B4-BE49-F238E27FC236}">
                <a16:creationId xmlns:a16="http://schemas.microsoft.com/office/drawing/2014/main" id="{6D6C5C67-2030-4F28-B1C3-7CAA67B038F7}"/>
              </a:ext>
            </a:extLst>
          </p:cNvPr>
          <p:cNvSpPr/>
          <p:nvPr/>
        </p:nvSpPr>
        <p:spPr>
          <a:xfrm>
            <a:off x="4141788" y="5072063"/>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4" name="Straight Arrow Connector 23">
            <a:extLst>
              <a:ext uri="{FF2B5EF4-FFF2-40B4-BE49-F238E27FC236}">
                <a16:creationId xmlns:a16="http://schemas.microsoft.com/office/drawing/2014/main" id="{ABE9FCFD-FD30-4A58-B6AA-5863A07C158B}"/>
              </a:ext>
            </a:extLst>
          </p:cNvPr>
          <p:cNvCxnSpPr>
            <a:stCxn id="21" idx="4"/>
            <a:endCxn id="22" idx="0"/>
          </p:cNvCxnSpPr>
          <p:nvPr/>
        </p:nvCxnSpPr>
        <p:spPr>
          <a:xfrm rot="5400000">
            <a:off x="4320381" y="2999582"/>
            <a:ext cx="7143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25E42F2-28A5-44DF-B950-08EDF0335E97}"/>
              </a:ext>
            </a:extLst>
          </p:cNvPr>
          <p:cNvCxnSpPr>
            <a:stCxn id="22" idx="2"/>
            <a:endCxn id="23" idx="0"/>
          </p:cNvCxnSpPr>
          <p:nvPr/>
        </p:nvCxnSpPr>
        <p:spPr>
          <a:xfrm rot="5400000">
            <a:off x="4105275" y="4500563"/>
            <a:ext cx="11445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B41A785-8E04-48C8-ACD5-F356A47DCDF7}"/>
              </a:ext>
            </a:extLst>
          </p:cNvPr>
          <p:cNvCxnSpPr>
            <a:stCxn id="23" idx="2"/>
          </p:cNvCxnSpPr>
          <p:nvPr/>
        </p:nvCxnSpPr>
        <p:spPr>
          <a:xfrm rot="5400000">
            <a:off x="4356100" y="5965825"/>
            <a:ext cx="6429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7296" name="Group 19">
            <a:extLst>
              <a:ext uri="{FF2B5EF4-FFF2-40B4-BE49-F238E27FC236}">
                <a16:creationId xmlns:a16="http://schemas.microsoft.com/office/drawing/2014/main" id="{FEBAB4A1-BBC1-42E8-AF56-5F1F3DD30012}"/>
              </a:ext>
            </a:extLst>
          </p:cNvPr>
          <p:cNvGrpSpPr>
            <a:grpSpLocks/>
          </p:cNvGrpSpPr>
          <p:nvPr/>
        </p:nvGrpSpPr>
        <p:grpSpPr bwMode="auto">
          <a:xfrm>
            <a:off x="4570413" y="6286500"/>
            <a:ext cx="252412" cy="252413"/>
            <a:chOff x="4500562" y="5214950"/>
            <a:chExt cx="252000" cy="252000"/>
          </a:xfrm>
        </p:grpSpPr>
        <p:sp>
          <p:nvSpPr>
            <p:cNvPr id="28" name="Oval 27">
              <a:extLst>
                <a:ext uri="{FF2B5EF4-FFF2-40B4-BE49-F238E27FC236}">
                  <a16:creationId xmlns:a16="http://schemas.microsoft.com/office/drawing/2014/main" id="{3F955094-2655-413D-A4C8-45A5DEA37235}"/>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a:extLst>
                <a:ext uri="{FF2B5EF4-FFF2-40B4-BE49-F238E27FC236}">
                  <a16:creationId xmlns:a16="http://schemas.microsoft.com/office/drawing/2014/main" id="{3C6FA609-0FF2-4A5B-B998-DF5C329FFC21}"/>
                </a:ext>
              </a:extLst>
            </p:cNvPr>
            <p:cNvSpPr/>
            <p:nvPr/>
          </p:nvSpPr>
          <p:spPr>
            <a:xfrm>
              <a:off x="4554449" y="5268837"/>
              <a:ext cx="144226"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0" name="Oval 29">
            <a:extLst>
              <a:ext uri="{FF2B5EF4-FFF2-40B4-BE49-F238E27FC236}">
                <a16:creationId xmlns:a16="http://schemas.microsoft.com/office/drawing/2014/main" id="{EED96930-D86F-40EF-9B3D-039D4DEBC8A2}"/>
              </a:ext>
            </a:extLst>
          </p:cNvPr>
          <p:cNvSpPr/>
          <p:nvPr/>
        </p:nvSpPr>
        <p:spPr>
          <a:xfrm>
            <a:off x="0" y="3071813"/>
            <a:ext cx="3855373" cy="2571760"/>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err="1">
                <a:solidFill>
                  <a:schemeClr val="tx1"/>
                </a:solidFill>
              </a:rPr>
              <a:t>Often</a:t>
            </a:r>
            <a:r>
              <a:rPr lang="es-ES" sz="2400" dirty="0">
                <a:solidFill>
                  <a:schemeClr val="tx1"/>
                </a:solidFill>
              </a:rPr>
              <a:t> in a use case </a:t>
            </a:r>
            <a:r>
              <a:rPr lang="es-ES" sz="2400" dirty="0" err="1">
                <a:solidFill>
                  <a:schemeClr val="tx1"/>
                </a:solidFill>
              </a:rPr>
              <a:t>the</a:t>
            </a:r>
            <a:r>
              <a:rPr lang="es-ES" sz="2400" dirty="0">
                <a:solidFill>
                  <a:schemeClr val="tx1"/>
                </a:solidFill>
              </a:rPr>
              <a:t> </a:t>
            </a:r>
            <a:r>
              <a:rPr lang="es-ES" sz="2400" dirty="0" err="1">
                <a:solidFill>
                  <a:schemeClr val="tx1"/>
                </a:solidFill>
              </a:rPr>
              <a:t>System</a:t>
            </a:r>
            <a:r>
              <a:rPr lang="es-ES" sz="2400" dirty="0">
                <a:solidFill>
                  <a:schemeClr val="tx1"/>
                </a:solidFill>
              </a:rPr>
              <a:t> has to </a:t>
            </a:r>
            <a:r>
              <a:rPr lang="es-ES" sz="2400" dirty="0" err="1">
                <a:solidFill>
                  <a:schemeClr val="tx1"/>
                </a:solidFill>
              </a:rPr>
              <a:t>make</a:t>
            </a:r>
            <a:r>
              <a:rPr lang="es-ES" sz="2400" dirty="0">
                <a:solidFill>
                  <a:schemeClr val="tx1"/>
                </a:solidFill>
              </a:rPr>
              <a:t> a </a:t>
            </a:r>
            <a:r>
              <a:rPr lang="es-ES" sz="2400" dirty="0" err="1">
                <a:solidFill>
                  <a:schemeClr val="tx1"/>
                </a:solidFill>
              </a:rPr>
              <a:t>decision</a:t>
            </a:r>
            <a:r>
              <a:rPr lang="es-ES" sz="2400" dirty="0">
                <a:solidFill>
                  <a:schemeClr val="tx1"/>
                </a:solidFill>
              </a:rPr>
              <a:t> </a:t>
            </a:r>
            <a:r>
              <a:rPr lang="es-ES" sz="2400" dirty="0" err="1">
                <a:solidFill>
                  <a:schemeClr val="tx1"/>
                </a:solidFill>
              </a:rPr>
              <a:t>based</a:t>
            </a:r>
            <a:r>
              <a:rPr lang="es-ES" sz="2400" dirty="0">
                <a:solidFill>
                  <a:schemeClr val="tx1"/>
                </a:solidFill>
              </a:rPr>
              <a:t> </a:t>
            </a:r>
            <a:r>
              <a:rPr lang="es-ES" sz="2400" dirty="0" err="1">
                <a:solidFill>
                  <a:schemeClr val="tx1"/>
                </a:solidFill>
              </a:rPr>
              <a:t>on</a:t>
            </a:r>
            <a:r>
              <a:rPr lang="es-ES" sz="2400" dirty="0">
                <a:solidFill>
                  <a:schemeClr val="tx1"/>
                </a:solidFill>
              </a:rPr>
              <a:t> </a:t>
            </a:r>
            <a:r>
              <a:rPr lang="es-ES" sz="2400" dirty="0" err="1">
                <a:solidFill>
                  <a:schemeClr val="tx1"/>
                </a:solidFill>
              </a:rPr>
              <a:t>business</a:t>
            </a:r>
            <a:r>
              <a:rPr lang="es-ES" sz="2400" dirty="0">
                <a:solidFill>
                  <a:schemeClr val="tx1"/>
                </a:solidFill>
              </a:rPr>
              <a:t> rules...</a:t>
            </a:r>
            <a:endParaRPr lang="en-US" sz="2400" dirty="0">
              <a:solidFill>
                <a:schemeClr val="tx1"/>
              </a:solidFill>
            </a:endParaRPr>
          </a:p>
        </p:txBody>
      </p:sp>
    </p:spTree>
  </p:cSld>
  <p:clrMapOvr>
    <a:masterClrMapping/>
  </p:clrMapOvr>
  <p:transition advTm="81566"/>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descr="C:\Users\parul\Desktop\Digital Learning Content.png">
            <a:extLst>
              <a:ext uri="{FF2B5EF4-FFF2-40B4-BE49-F238E27FC236}">
                <a16:creationId xmlns:a16="http://schemas.microsoft.com/office/drawing/2014/main" id="{998F6368-E96C-434F-854C-42F31B54FAE6}"/>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8307" name="Picture 6" descr="C:\Users\parul\Desktop\Untitled-1.png">
            <a:extLst>
              <a:ext uri="{FF2B5EF4-FFF2-40B4-BE49-F238E27FC236}">
                <a16:creationId xmlns:a16="http://schemas.microsoft.com/office/drawing/2014/main" id="{967FCAF9-D416-401F-BDFC-2534F2EDC680}"/>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98308" name="Rectangle 7">
            <a:extLst>
              <a:ext uri="{FF2B5EF4-FFF2-40B4-BE49-F238E27FC236}">
                <a16:creationId xmlns:a16="http://schemas.microsoft.com/office/drawing/2014/main" id="{91868C6E-79A3-4709-98F9-DF855FB886D4}"/>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8309" name="TextBox 6">
            <a:extLst>
              <a:ext uri="{FF2B5EF4-FFF2-40B4-BE49-F238E27FC236}">
                <a16:creationId xmlns:a16="http://schemas.microsoft.com/office/drawing/2014/main" id="{220FB20A-B38E-4C9F-B854-4F4CDA9C84CB}"/>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98310" name="Rectangle 15">
            <a:extLst>
              <a:ext uri="{FF2B5EF4-FFF2-40B4-BE49-F238E27FC236}">
                <a16:creationId xmlns:a16="http://schemas.microsoft.com/office/drawing/2014/main" id="{1E1F4D7F-7B46-410D-B919-BB3AA5F9C776}"/>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8311" name="Rectangle 16">
            <a:extLst>
              <a:ext uri="{FF2B5EF4-FFF2-40B4-BE49-F238E27FC236}">
                <a16:creationId xmlns:a16="http://schemas.microsoft.com/office/drawing/2014/main" id="{1CB915AF-7D63-4992-B726-E78ADE59C078}"/>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98312" name="Audio 1">
            <a:hlinkClick r:id="" action="ppaction://media"/>
            <a:extLst>
              <a:ext uri="{FF2B5EF4-FFF2-40B4-BE49-F238E27FC236}">
                <a16:creationId xmlns:a16="http://schemas.microsoft.com/office/drawing/2014/main" id="{582E5807-1694-4854-898C-6422139A0A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2BCD116F-FEED-43A0-B039-BB8CF6F4083F}"/>
              </a:ext>
            </a:extLst>
          </p:cNvPr>
          <p:cNvSpPr/>
          <p:nvPr/>
        </p:nvSpPr>
        <p:spPr>
          <a:xfrm>
            <a:off x="3668713" y="2338388"/>
            <a:ext cx="144462"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ounded Rectangle 11">
            <a:extLst>
              <a:ext uri="{FF2B5EF4-FFF2-40B4-BE49-F238E27FC236}">
                <a16:creationId xmlns:a16="http://schemas.microsoft.com/office/drawing/2014/main" id="{178A5C40-559E-40FE-9CA3-9A0F69BF1F81}"/>
              </a:ext>
            </a:extLst>
          </p:cNvPr>
          <p:cNvSpPr/>
          <p:nvPr/>
        </p:nvSpPr>
        <p:spPr>
          <a:xfrm>
            <a:off x="3205163" y="3195638"/>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ounded Rectangle 12">
            <a:extLst>
              <a:ext uri="{FF2B5EF4-FFF2-40B4-BE49-F238E27FC236}">
                <a16:creationId xmlns:a16="http://schemas.microsoft.com/office/drawing/2014/main" id="{0E203683-81C7-49CE-93B5-012859C13427}"/>
              </a:ext>
            </a:extLst>
          </p:cNvPr>
          <p:cNvSpPr/>
          <p:nvPr/>
        </p:nvSpPr>
        <p:spPr>
          <a:xfrm>
            <a:off x="3205163" y="4910138"/>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4" name="Straight Arrow Connector 13">
            <a:extLst>
              <a:ext uri="{FF2B5EF4-FFF2-40B4-BE49-F238E27FC236}">
                <a16:creationId xmlns:a16="http://schemas.microsoft.com/office/drawing/2014/main" id="{3D9FFB52-F968-475B-B862-95751483945A}"/>
              </a:ext>
            </a:extLst>
          </p:cNvPr>
          <p:cNvCxnSpPr>
            <a:stCxn id="11" idx="4"/>
            <a:endCxn id="12" idx="0"/>
          </p:cNvCxnSpPr>
          <p:nvPr/>
        </p:nvCxnSpPr>
        <p:spPr>
          <a:xfrm rot="5400000">
            <a:off x="3383756" y="2837657"/>
            <a:ext cx="7143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120814D-BD1D-4A7C-BD15-A18D8621C43B}"/>
              </a:ext>
            </a:extLst>
          </p:cNvPr>
          <p:cNvCxnSpPr>
            <a:stCxn id="12" idx="2"/>
            <a:endCxn id="13" idx="0"/>
          </p:cNvCxnSpPr>
          <p:nvPr/>
        </p:nvCxnSpPr>
        <p:spPr>
          <a:xfrm rot="5400000">
            <a:off x="3168650" y="4338638"/>
            <a:ext cx="11445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77F9D3B-F407-4F2B-B8CA-019C59215263}"/>
              </a:ext>
            </a:extLst>
          </p:cNvPr>
          <p:cNvCxnSpPr>
            <a:stCxn id="13" idx="2"/>
          </p:cNvCxnSpPr>
          <p:nvPr/>
        </p:nvCxnSpPr>
        <p:spPr>
          <a:xfrm rot="5400000">
            <a:off x="3419475" y="5803900"/>
            <a:ext cx="6429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8319" name="Group 19">
            <a:extLst>
              <a:ext uri="{FF2B5EF4-FFF2-40B4-BE49-F238E27FC236}">
                <a16:creationId xmlns:a16="http://schemas.microsoft.com/office/drawing/2014/main" id="{4C29CA57-8DD9-402F-80D2-0C0B311CA028}"/>
              </a:ext>
            </a:extLst>
          </p:cNvPr>
          <p:cNvGrpSpPr>
            <a:grpSpLocks/>
          </p:cNvGrpSpPr>
          <p:nvPr/>
        </p:nvGrpSpPr>
        <p:grpSpPr bwMode="auto">
          <a:xfrm>
            <a:off x="3633788" y="6124575"/>
            <a:ext cx="252412" cy="252413"/>
            <a:chOff x="4500562" y="5214950"/>
            <a:chExt cx="252000" cy="252000"/>
          </a:xfrm>
        </p:grpSpPr>
        <p:sp>
          <p:nvSpPr>
            <p:cNvPr id="18" name="Oval 17">
              <a:extLst>
                <a:ext uri="{FF2B5EF4-FFF2-40B4-BE49-F238E27FC236}">
                  <a16:creationId xmlns:a16="http://schemas.microsoft.com/office/drawing/2014/main" id="{C727BA33-9CD0-4D75-B21A-1ABA704746A4}"/>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Oval 18">
              <a:extLst>
                <a:ext uri="{FF2B5EF4-FFF2-40B4-BE49-F238E27FC236}">
                  <a16:creationId xmlns:a16="http://schemas.microsoft.com/office/drawing/2014/main" id="{A3349F1F-07BB-4F66-A1B7-7820E13DF91C}"/>
                </a:ext>
              </a:extLst>
            </p:cNvPr>
            <p:cNvSpPr/>
            <p:nvPr/>
          </p:nvSpPr>
          <p:spPr>
            <a:xfrm>
              <a:off x="4554449" y="5268837"/>
              <a:ext cx="144226"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Oval 19">
            <a:extLst>
              <a:ext uri="{FF2B5EF4-FFF2-40B4-BE49-F238E27FC236}">
                <a16:creationId xmlns:a16="http://schemas.microsoft.com/office/drawing/2014/main" id="{205A33A7-A129-4490-BFA8-9CCA11F11A19}"/>
              </a:ext>
            </a:extLst>
          </p:cNvPr>
          <p:cNvSpPr/>
          <p:nvPr/>
        </p:nvSpPr>
        <p:spPr>
          <a:xfrm>
            <a:off x="4496596" y="3329856"/>
            <a:ext cx="3747811" cy="1428760"/>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err="1">
                <a:solidFill>
                  <a:schemeClr val="tx1"/>
                </a:solidFill>
              </a:rPr>
              <a:t>The</a:t>
            </a:r>
            <a:r>
              <a:rPr lang="es-ES" sz="2400" dirty="0">
                <a:solidFill>
                  <a:schemeClr val="tx1"/>
                </a:solidFill>
              </a:rPr>
              <a:t> actual </a:t>
            </a:r>
            <a:r>
              <a:rPr lang="es-ES" sz="2400" dirty="0" err="1">
                <a:solidFill>
                  <a:schemeClr val="tx1"/>
                </a:solidFill>
              </a:rPr>
              <a:t>decision</a:t>
            </a:r>
            <a:r>
              <a:rPr lang="es-ES" sz="2400" dirty="0">
                <a:solidFill>
                  <a:schemeClr val="tx1"/>
                </a:solidFill>
              </a:rPr>
              <a:t> </a:t>
            </a:r>
            <a:r>
              <a:rPr lang="es-ES" sz="2400" dirty="0" err="1">
                <a:solidFill>
                  <a:schemeClr val="tx1"/>
                </a:solidFill>
              </a:rPr>
              <a:t>takes</a:t>
            </a:r>
            <a:r>
              <a:rPr lang="es-ES" sz="2400" dirty="0">
                <a:solidFill>
                  <a:schemeClr val="tx1"/>
                </a:solidFill>
              </a:rPr>
              <a:t> place </a:t>
            </a:r>
            <a:r>
              <a:rPr lang="es-ES" sz="2400" dirty="0" err="1">
                <a:solidFill>
                  <a:schemeClr val="tx1"/>
                </a:solidFill>
              </a:rPr>
              <a:t>within</a:t>
            </a:r>
            <a:r>
              <a:rPr lang="es-ES" sz="2400" dirty="0">
                <a:solidFill>
                  <a:schemeClr val="tx1"/>
                </a:solidFill>
              </a:rPr>
              <a:t> a STEP</a:t>
            </a:r>
            <a:endParaRPr lang="en-US" sz="2400" dirty="0">
              <a:solidFill>
                <a:schemeClr val="tx1"/>
              </a:solidFill>
            </a:endParaRPr>
          </a:p>
        </p:txBody>
      </p:sp>
    </p:spTree>
  </p:cSld>
  <p:clrMapOvr>
    <a:masterClrMapping/>
  </p:clrMapOvr>
  <p:transition advTm="81566"/>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descr="C:\Users\parul\Desktop\Digital Learning Content.png">
            <a:extLst>
              <a:ext uri="{FF2B5EF4-FFF2-40B4-BE49-F238E27FC236}">
                <a16:creationId xmlns:a16="http://schemas.microsoft.com/office/drawing/2014/main" id="{115F3B61-F399-4CFB-AA16-50024373C9A6}"/>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9331" name="Picture 6" descr="C:\Users\parul\Desktop\Untitled-1.png">
            <a:extLst>
              <a:ext uri="{FF2B5EF4-FFF2-40B4-BE49-F238E27FC236}">
                <a16:creationId xmlns:a16="http://schemas.microsoft.com/office/drawing/2014/main" id="{93500240-5946-4823-B368-270ABAB17B24}"/>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99332" name="Rectangle 7">
            <a:extLst>
              <a:ext uri="{FF2B5EF4-FFF2-40B4-BE49-F238E27FC236}">
                <a16:creationId xmlns:a16="http://schemas.microsoft.com/office/drawing/2014/main" id="{D946AA3F-6ED5-4749-B128-1A2E5415AFE9}"/>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9333" name="TextBox 6">
            <a:extLst>
              <a:ext uri="{FF2B5EF4-FFF2-40B4-BE49-F238E27FC236}">
                <a16:creationId xmlns:a16="http://schemas.microsoft.com/office/drawing/2014/main" id="{ACF0394A-0716-4B5E-A1DD-1C427D669A0A}"/>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99334" name="Rectangle 15">
            <a:extLst>
              <a:ext uri="{FF2B5EF4-FFF2-40B4-BE49-F238E27FC236}">
                <a16:creationId xmlns:a16="http://schemas.microsoft.com/office/drawing/2014/main" id="{637CC9B7-0F17-4200-8E78-1668E923FCB3}"/>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9335" name="Rectangle 16">
            <a:extLst>
              <a:ext uri="{FF2B5EF4-FFF2-40B4-BE49-F238E27FC236}">
                <a16:creationId xmlns:a16="http://schemas.microsoft.com/office/drawing/2014/main" id="{33451128-95CF-4CB2-935A-27F988F61BD2}"/>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99336" name="Audio 1">
            <a:hlinkClick r:id="" action="ppaction://media"/>
            <a:extLst>
              <a:ext uri="{FF2B5EF4-FFF2-40B4-BE49-F238E27FC236}">
                <a16:creationId xmlns:a16="http://schemas.microsoft.com/office/drawing/2014/main" id="{444D9091-2569-4571-BBFB-3A784C71BB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20">
            <a:extLst>
              <a:ext uri="{FF2B5EF4-FFF2-40B4-BE49-F238E27FC236}">
                <a16:creationId xmlns:a16="http://schemas.microsoft.com/office/drawing/2014/main" id="{041952FA-E471-480E-9B05-8C9092F812A2}"/>
              </a:ext>
            </a:extLst>
          </p:cNvPr>
          <p:cNvSpPr/>
          <p:nvPr/>
        </p:nvSpPr>
        <p:spPr>
          <a:xfrm>
            <a:off x="3598863" y="2411413"/>
            <a:ext cx="144462"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sp>
        <p:nvSpPr>
          <p:cNvPr id="22" name="Rounded Rectangle 21">
            <a:extLst>
              <a:ext uri="{FF2B5EF4-FFF2-40B4-BE49-F238E27FC236}">
                <a16:creationId xmlns:a16="http://schemas.microsoft.com/office/drawing/2014/main" id="{57A679B7-E633-4014-A057-1BFA362669DD}"/>
              </a:ext>
            </a:extLst>
          </p:cNvPr>
          <p:cNvSpPr/>
          <p:nvPr/>
        </p:nvSpPr>
        <p:spPr>
          <a:xfrm>
            <a:off x="2370138" y="3281363"/>
            <a:ext cx="2641600" cy="9271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sz="2400" dirty="0" err="1">
                <a:solidFill>
                  <a:srgbClr val="FF00FF"/>
                </a:solidFill>
              </a:rPr>
              <a:t>System</a:t>
            </a:r>
            <a:r>
              <a:rPr lang="es-ES" sz="2400" dirty="0">
                <a:solidFill>
                  <a:srgbClr val="FF00FF"/>
                </a:solidFill>
              </a:rPr>
              <a:t> determines </a:t>
            </a:r>
            <a:r>
              <a:rPr lang="es-ES" sz="2400" dirty="0" err="1">
                <a:solidFill>
                  <a:srgbClr val="FF00FF"/>
                </a:solidFill>
              </a:rPr>
              <a:t>whether</a:t>
            </a:r>
            <a:r>
              <a:rPr lang="es-ES" sz="2400" dirty="0">
                <a:solidFill>
                  <a:srgbClr val="FF00FF"/>
                </a:solidFill>
              </a:rPr>
              <a:t> X </a:t>
            </a:r>
            <a:r>
              <a:rPr lang="es-ES" sz="2400" dirty="0" err="1">
                <a:solidFill>
                  <a:srgbClr val="FF00FF"/>
                </a:solidFill>
              </a:rPr>
              <a:t>or</a:t>
            </a:r>
            <a:r>
              <a:rPr lang="es-ES" sz="2400" dirty="0">
                <a:solidFill>
                  <a:srgbClr val="FF00FF"/>
                </a:solidFill>
              </a:rPr>
              <a:t> Y </a:t>
            </a:r>
            <a:endParaRPr lang="en-US" sz="2400" dirty="0">
              <a:solidFill>
                <a:srgbClr val="FF00FF"/>
              </a:solidFill>
            </a:endParaRPr>
          </a:p>
        </p:txBody>
      </p:sp>
      <p:sp>
        <p:nvSpPr>
          <p:cNvPr id="23" name="Rounded Rectangle 22">
            <a:extLst>
              <a:ext uri="{FF2B5EF4-FFF2-40B4-BE49-F238E27FC236}">
                <a16:creationId xmlns:a16="http://schemas.microsoft.com/office/drawing/2014/main" id="{707D0071-5209-4D9B-AB0B-EFAE3A6A6BC1}"/>
              </a:ext>
            </a:extLst>
          </p:cNvPr>
          <p:cNvSpPr/>
          <p:nvPr/>
        </p:nvSpPr>
        <p:spPr>
          <a:xfrm>
            <a:off x="3135313" y="4983163"/>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cxnSp>
        <p:nvCxnSpPr>
          <p:cNvPr id="24" name="Straight Arrow Connector 23">
            <a:extLst>
              <a:ext uri="{FF2B5EF4-FFF2-40B4-BE49-F238E27FC236}">
                <a16:creationId xmlns:a16="http://schemas.microsoft.com/office/drawing/2014/main" id="{92ECB833-07F8-4FC7-9652-4140082CF848}"/>
              </a:ext>
            </a:extLst>
          </p:cNvPr>
          <p:cNvCxnSpPr>
            <a:stCxn id="21" idx="4"/>
            <a:endCxn id="22" idx="0"/>
          </p:cNvCxnSpPr>
          <p:nvPr/>
        </p:nvCxnSpPr>
        <p:spPr>
          <a:xfrm>
            <a:off x="3671888" y="2554288"/>
            <a:ext cx="19050" cy="7270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13B5B61-2899-48A2-BF3C-BE4E2E0A91C3}"/>
              </a:ext>
            </a:extLst>
          </p:cNvPr>
          <p:cNvCxnSpPr>
            <a:stCxn id="22" idx="2"/>
            <a:endCxn id="23" idx="0"/>
          </p:cNvCxnSpPr>
          <p:nvPr/>
        </p:nvCxnSpPr>
        <p:spPr>
          <a:xfrm flipH="1">
            <a:off x="3671888" y="4208463"/>
            <a:ext cx="19050" cy="774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DBAB89A-7BD6-4689-A4E1-785ED0FDC3AB}"/>
              </a:ext>
            </a:extLst>
          </p:cNvPr>
          <p:cNvCxnSpPr>
            <a:stCxn id="23" idx="2"/>
          </p:cNvCxnSpPr>
          <p:nvPr/>
        </p:nvCxnSpPr>
        <p:spPr>
          <a:xfrm rot="5400000">
            <a:off x="3349625" y="5876925"/>
            <a:ext cx="6429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9343" name="Group 19">
            <a:extLst>
              <a:ext uri="{FF2B5EF4-FFF2-40B4-BE49-F238E27FC236}">
                <a16:creationId xmlns:a16="http://schemas.microsoft.com/office/drawing/2014/main" id="{28D406DD-CDDB-4258-A475-1DB518560AE6}"/>
              </a:ext>
            </a:extLst>
          </p:cNvPr>
          <p:cNvGrpSpPr>
            <a:grpSpLocks/>
          </p:cNvGrpSpPr>
          <p:nvPr/>
        </p:nvGrpSpPr>
        <p:grpSpPr bwMode="auto">
          <a:xfrm>
            <a:off x="3563938" y="6197600"/>
            <a:ext cx="252412" cy="252413"/>
            <a:chOff x="4500562" y="5214950"/>
            <a:chExt cx="252000" cy="252000"/>
          </a:xfrm>
        </p:grpSpPr>
        <p:sp>
          <p:nvSpPr>
            <p:cNvPr id="28" name="Oval 27">
              <a:extLst>
                <a:ext uri="{FF2B5EF4-FFF2-40B4-BE49-F238E27FC236}">
                  <a16:creationId xmlns:a16="http://schemas.microsoft.com/office/drawing/2014/main" id="{E6C94836-D59A-464C-975A-C3AB46AC2D13}"/>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sp>
          <p:nvSpPr>
            <p:cNvPr id="29" name="Oval 28">
              <a:extLst>
                <a:ext uri="{FF2B5EF4-FFF2-40B4-BE49-F238E27FC236}">
                  <a16:creationId xmlns:a16="http://schemas.microsoft.com/office/drawing/2014/main" id="{E15D4D5A-A607-46C1-A765-6BAD513732BE}"/>
                </a:ext>
              </a:extLst>
            </p:cNvPr>
            <p:cNvSpPr/>
            <p:nvPr/>
          </p:nvSpPr>
          <p:spPr>
            <a:xfrm>
              <a:off x="4554449" y="5268837"/>
              <a:ext cx="144226"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grpSp>
      <p:sp>
        <p:nvSpPr>
          <p:cNvPr id="30" name="Oval 29">
            <a:extLst>
              <a:ext uri="{FF2B5EF4-FFF2-40B4-BE49-F238E27FC236}">
                <a16:creationId xmlns:a16="http://schemas.microsoft.com/office/drawing/2014/main" id="{3A6338AE-F6E9-4F2F-85EB-66EF90F43B24}"/>
              </a:ext>
            </a:extLst>
          </p:cNvPr>
          <p:cNvSpPr/>
          <p:nvPr/>
        </p:nvSpPr>
        <p:spPr>
          <a:xfrm>
            <a:off x="4621844" y="4038586"/>
            <a:ext cx="4356026" cy="1428760"/>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800" dirty="0" err="1">
                <a:solidFill>
                  <a:schemeClr val="tx1"/>
                </a:solidFill>
              </a:rPr>
              <a:t>The</a:t>
            </a:r>
            <a:r>
              <a:rPr lang="es-ES" sz="2800" dirty="0">
                <a:solidFill>
                  <a:schemeClr val="tx1"/>
                </a:solidFill>
              </a:rPr>
              <a:t> actual </a:t>
            </a:r>
            <a:r>
              <a:rPr lang="es-ES" sz="2800" dirty="0" err="1">
                <a:solidFill>
                  <a:schemeClr val="tx1"/>
                </a:solidFill>
              </a:rPr>
              <a:t>decision</a:t>
            </a:r>
            <a:r>
              <a:rPr lang="es-ES" sz="2800" dirty="0">
                <a:solidFill>
                  <a:schemeClr val="tx1"/>
                </a:solidFill>
              </a:rPr>
              <a:t> </a:t>
            </a:r>
            <a:r>
              <a:rPr lang="es-ES" sz="2800" dirty="0" err="1">
                <a:solidFill>
                  <a:schemeClr val="tx1"/>
                </a:solidFill>
              </a:rPr>
              <a:t>takes</a:t>
            </a:r>
            <a:r>
              <a:rPr lang="es-ES" sz="2800" dirty="0">
                <a:solidFill>
                  <a:schemeClr val="tx1"/>
                </a:solidFill>
              </a:rPr>
              <a:t> place </a:t>
            </a:r>
            <a:r>
              <a:rPr lang="es-ES" sz="2800" dirty="0" err="1">
                <a:solidFill>
                  <a:schemeClr val="tx1"/>
                </a:solidFill>
              </a:rPr>
              <a:t>within</a:t>
            </a:r>
            <a:r>
              <a:rPr lang="es-ES" sz="2800" dirty="0">
                <a:solidFill>
                  <a:schemeClr val="tx1"/>
                </a:solidFill>
              </a:rPr>
              <a:t> a STEP</a:t>
            </a:r>
            <a:endParaRPr lang="en-US" sz="2800" dirty="0">
              <a:solidFill>
                <a:schemeClr val="tx1"/>
              </a:solidFill>
            </a:endParaRPr>
          </a:p>
        </p:txBody>
      </p:sp>
    </p:spTree>
  </p:cSld>
  <p:clrMapOvr>
    <a:masterClrMapping/>
  </p:clrMapOvr>
  <p:transition advTm="81566"/>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C:\Users\parul\Desktop\Digital Learning Content.png">
            <a:extLst>
              <a:ext uri="{FF2B5EF4-FFF2-40B4-BE49-F238E27FC236}">
                <a16:creationId xmlns:a16="http://schemas.microsoft.com/office/drawing/2014/main" id="{5A1907C0-E5EC-4EDC-887C-821DE590DB17}"/>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0355" name="Picture 6" descr="C:\Users\parul\Desktop\Untitled-1.png">
            <a:extLst>
              <a:ext uri="{FF2B5EF4-FFF2-40B4-BE49-F238E27FC236}">
                <a16:creationId xmlns:a16="http://schemas.microsoft.com/office/drawing/2014/main" id="{733818FF-2476-4B7C-AAC1-2206699C6239}"/>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00356" name="Rectangle 7">
            <a:extLst>
              <a:ext uri="{FF2B5EF4-FFF2-40B4-BE49-F238E27FC236}">
                <a16:creationId xmlns:a16="http://schemas.microsoft.com/office/drawing/2014/main" id="{324AF5CD-3AA0-4171-A33A-A73C80A22759}"/>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0357" name="TextBox 6">
            <a:extLst>
              <a:ext uri="{FF2B5EF4-FFF2-40B4-BE49-F238E27FC236}">
                <a16:creationId xmlns:a16="http://schemas.microsoft.com/office/drawing/2014/main" id="{34F87737-A1B6-4A57-B673-08EB3F1D14F5}"/>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100358" name="Rectangle 15">
            <a:extLst>
              <a:ext uri="{FF2B5EF4-FFF2-40B4-BE49-F238E27FC236}">
                <a16:creationId xmlns:a16="http://schemas.microsoft.com/office/drawing/2014/main" id="{AAB4CF92-63D6-42B6-820C-29EE437A19D4}"/>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0359" name="Rectangle 16">
            <a:extLst>
              <a:ext uri="{FF2B5EF4-FFF2-40B4-BE49-F238E27FC236}">
                <a16:creationId xmlns:a16="http://schemas.microsoft.com/office/drawing/2014/main" id="{4908AE39-F39F-469E-B4C7-8C5FDC18F9A8}"/>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00360" name="Audio 1">
            <a:hlinkClick r:id="" action="ppaction://media"/>
            <a:extLst>
              <a:ext uri="{FF2B5EF4-FFF2-40B4-BE49-F238E27FC236}">
                <a16:creationId xmlns:a16="http://schemas.microsoft.com/office/drawing/2014/main" id="{912CC835-C350-40BA-8910-FB20336018C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8DA7A040-0537-403E-A41E-AC42B13EF5C3}"/>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3600" b="1" dirty="0">
              <a:solidFill>
                <a:schemeClr val="bg1"/>
              </a:solidFill>
              <a:latin typeface="+mj-lt"/>
            </a:endParaRPr>
          </a:p>
        </p:txBody>
      </p:sp>
      <p:sp>
        <p:nvSpPr>
          <p:cNvPr id="11" name="Oval 10">
            <a:extLst>
              <a:ext uri="{FF2B5EF4-FFF2-40B4-BE49-F238E27FC236}">
                <a16:creationId xmlns:a16="http://schemas.microsoft.com/office/drawing/2014/main" id="{3829360B-15F3-4BFE-A362-BCD6D9FE952D}"/>
              </a:ext>
            </a:extLst>
          </p:cNvPr>
          <p:cNvSpPr/>
          <p:nvPr/>
        </p:nvSpPr>
        <p:spPr>
          <a:xfrm>
            <a:off x="4941888" y="2474913"/>
            <a:ext cx="144462"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sp>
        <p:nvSpPr>
          <p:cNvPr id="12" name="Rounded Rectangle 11">
            <a:extLst>
              <a:ext uri="{FF2B5EF4-FFF2-40B4-BE49-F238E27FC236}">
                <a16:creationId xmlns:a16="http://schemas.microsoft.com/office/drawing/2014/main" id="{0AA262B6-5BAF-4F63-B3CF-DB7D617F00A1}"/>
              </a:ext>
            </a:extLst>
          </p:cNvPr>
          <p:cNvSpPr/>
          <p:nvPr/>
        </p:nvSpPr>
        <p:spPr>
          <a:xfrm>
            <a:off x="3616325" y="3394075"/>
            <a:ext cx="2833688" cy="9271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sz="2400" dirty="0" err="1">
                <a:solidFill>
                  <a:schemeClr val="tx1"/>
                </a:solidFill>
              </a:rPr>
              <a:t>System</a:t>
            </a:r>
            <a:r>
              <a:rPr lang="es-ES" sz="2400" dirty="0">
                <a:solidFill>
                  <a:schemeClr val="tx1"/>
                </a:solidFill>
              </a:rPr>
              <a:t> determines </a:t>
            </a:r>
            <a:r>
              <a:rPr lang="es-ES" sz="2400" dirty="0" err="1">
                <a:solidFill>
                  <a:schemeClr val="tx1"/>
                </a:solidFill>
              </a:rPr>
              <a:t>whether</a:t>
            </a:r>
            <a:r>
              <a:rPr lang="es-ES" sz="2400" dirty="0">
                <a:solidFill>
                  <a:schemeClr val="tx1"/>
                </a:solidFill>
              </a:rPr>
              <a:t> X </a:t>
            </a:r>
            <a:r>
              <a:rPr lang="es-ES" sz="2400" dirty="0" err="1">
                <a:solidFill>
                  <a:schemeClr val="tx1"/>
                </a:solidFill>
              </a:rPr>
              <a:t>or</a:t>
            </a:r>
            <a:r>
              <a:rPr lang="es-ES" sz="2400" dirty="0">
                <a:solidFill>
                  <a:schemeClr val="tx1"/>
                </a:solidFill>
              </a:rPr>
              <a:t> Y </a:t>
            </a:r>
            <a:endParaRPr lang="en-US" sz="2400" dirty="0">
              <a:solidFill>
                <a:schemeClr val="tx1"/>
              </a:solidFill>
            </a:endParaRPr>
          </a:p>
        </p:txBody>
      </p:sp>
      <p:sp>
        <p:nvSpPr>
          <p:cNvPr id="13" name="Rounded Rectangle 12">
            <a:extLst>
              <a:ext uri="{FF2B5EF4-FFF2-40B4-BE49-F238E27FC236}">
                <a16:creationId xmlns:a16="http://schemas.microsoft.com/office/drawing/2014/main" id="{BA17FA47-438A-4C06-BFE0-D3009CF3197C}"/>
              </a:ext>
            </a:extLst>
          </p:cNvPr>
          <p:cNvSpPr/>
          <p:nvPr/>
        </p:nvSpPr>
        <p:spPr>
          <a:xfrm>
            <a:off x="4478338" y="5046663"/>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cxnSp>
        <p:nvCxnSpPr>
          <p:cNvPr id="14" name="Straight Arrow Connector 13">
            <a:extLst>
              <a:ext uri="{FF2B5EF4-FFF2-40B4-BE49-F238E27FC236}">
                <a16:creationId xmlns:a16="http://schemas.microsoft.com/office/drawing/2014/main" id="{0DA37C4E-4E53-4A90-984A-10327744FE55}"/>
              </a:ext>
            </a:extLst>
          </p:cNvPr>
          <p:cNvCxnSpPr>
            <a:stCxn id="11" idx="4"/>
            <a:endCxn id="12" idx="0"/>
          </p:cNvCxnSpPr>
          <p:nvPr/>
        </p:nvCxnSpPr>
        <p:spPr>
          <a:xfrm>
            <a:off x="5013325" y="2617788"/>
            <a:ext cx="19050" cy="7762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94071A4-58DC-4D92-9D94-B6043AA64217}"/>
              </a:ext>
            </a:extLst>
          </p:cNvPr>
          <p:cNvCxnSpPr>
            <a:stCxn id="12" idx="2"/>
            <a:endCxn id="13" idx="0"/>
          </p:cNvCxnSpPr>
          <p:nvPr/>
        </p:nvCxnSpPr>
        <p:spPr>
          <a:xfrm flipH="1">
            <a:off x="5013325" y="4321175"/>
            <a:ext cx="19050" cy="725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149E1E1-1B21-4D07-ADBA-216BEA656721}"/>
              </a:ext>
            </a:extLst>
          </p:cNvPr>
          <p:cNvCxnSpPr>
            <a:stCxn id="13" idx="2"/>
          </p:cNvCxnSpPr>
          <p:nvPr/>
        </p:nvCxnSpPr>
        <p:spPr>
          <a:xfrm rot="5400000">
            <a:off x="4692650" y="5940425"/>
            <a:ext cx="6429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0368" name="Group 19">
            <a:extLst>
              <a:ext uri="{FF2B5EF4-FFF2-40B4-BE49-F238E27FC236}">
                <a16:creationId xmlns:a16="http://schemas.microsoft.com/office/drawing/2014/main" id="{943CF154-992E-4DBF-B198-5981C552D5F9}"/>
              </a:ext>
            </a:extLst>
          </p:cNvPr>
          <p:cNvGrpSpPr>
            <a:grpSpLocks/>
          </p:cNvGrpSpPr>
          <p:nvPr/>
        </p:nvGrpSpPr>
        <p:grpSpPr bwMode="auto">
          <a:xfrm>
            <a:off x="4906963" y="6261100"/>
            <a:ext cx="252412" cy="252413"/>
            <a:chOff x="4500562" y="5214950"/>
            <a:chExt cx="252000" cy="252000"/>
          </a:xfrm>
        </p:grpSpPr>
        <p:sp>
          <p:nvSpPr>
            <p:cNvPr id="18" name="Oval 17">
              <a:extLst>
                <a:ext uri="{FF2B5EF4-FFF2-40B4-BE49-F238E27FC236}">
                  <a16:creationId xmlns:a16="http://schemas.microsoft.com/office/drawing/2014/main" id="{FEF93E17-8892-41CE-802D-5A0FF2E44D30}"/>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sp>
          <p:nvSpPr>
            <p:cNvPr id="19" name="Oval 18">
              <a:extLst>
                <a:ext uri="{FF2B5EF4-FFF2-40B4-BE49-F238E27FC236}">
                  <a16:creationId xmlns:a16="http://schemas.microsoft.com/office/drawing/2014/main" id="{D19C8D8A-3638-4BC2-AACE-B869147349D0}"/>
                </a:ext>
              </a:extLst>
            </p:cNvPr>
            <p:cNvSpPr/>
            <p:nvPr/>
          </p:nvSpPr>
          <p:spPr>
            <a:xfrm>
              <a:off x="4554449" y="5268837"/>
              <a:ext cx="144226"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grpSp>
      <p:sp>
        <p:nvSpPr>
          <p:cNvPr id="20" name="Oval 19">
            <a:extLst>
              <a:ext uri="{FF2B5EF4-FFF2-40B4-BE49-F238E27FC236}">
                <a16:creationId xmlns:a16="http://schemas.microsoft.com/office/drawing/2014/main" id="{3D677DCB-BA34-48AD-A212-5A63099235FB}"/>
              </a:ext>
            </a:extLst>
          </p:cNvPr>
          <p:cNvSpPr/>
          <p:nvPr/>
        </p:nvSpPr>
        <p:spPr>
          <a:xfrm>
            <a:off x="52798" y="3450431"/>
            <a:ext cx="3620416" cy="2454285"/>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800" dirty="0">
                <a:solidFill>
                  <a:schemeClr val="tx1"/>
                </a:solidFill>
              </a:rPr>
              <a:t>A DECISION POINT is </a:t>
            </a:r>
            <a:r>
              <a:rPr lang="es-ES" sz="2800" dirty="0" err="1">
                <a:solidFill>
                  <a:schemeClr val="tx1"/>
                </a:solidFill>
              </a:rPr>
              <a:t>then</a:t>
            </a:r>
            <a:r>
              <a:rPr lang="es-ES" sz="2800" dirty="0">
                <a:solidFill>
                  <a:schemeClr val="tx1"/>
                </a:solidFill>
              </a:rPr>
              <a:t> used to </a:t>
            </a:r>
            <a:r>
              <a:rPr lang="es-ES" sz="2800" dirty="0" err="1">
                <a:solidFill>
                  <a:schemeClr val="tx1"/>
                </a:solidFill>
              </a:rPr>
              <a:t>help</a:t>
            </a:r>
            <a:r>
              <a:rPr lang="es-ES" sz="2800" dirty="0">
                <a:solidFill>
                  <a:schemeClr val="tx1"/>
                </a:solidFill>
              </a:rPr>
              <a:t> </a:t>
            </a:r>
            <a:r>
              <a:rPr lang="es-ES" sz="2800" dirty="0" err="1">
                <a:solidFill>
                  <a:schemeClr val="tx1"/>
                </a:solidFill>
              </a:rPr>
              <a:t>the</a:t>
            </a:r>
            <a:r>
              <a:rPr lang="es-ES" sz="2800" dirty="0">
                <a:solidFill>
                  <a:schemeClr val="tx1"/>
                </a:solidFill>
              </a:rPr>
              <a:t> </a:t>
            </a:r>
            <a:r>
              <a:rPr lang="es-ES" sz="2800" dirty="0" err="1">
                <a:solidFill>
                  <a:schemeClr val="tx1"/>
                </a:solidFill>
              </a:rPr>
              <a:t>reader</a:t>
            </a:r>
            <a:r>
              <a:rPr lang="es-ES" sz="2800" dirty="0">
                <a:solidFill>
                  <a:schemeClr val="tx1"/>
                </a:solidFill>
              </a:rPr>
              <a:t> </a:t>
            </a:r>
            <a:r>
              <a:rPr lang="es-ES" sz="2800" dirty="0" err="1">
                <a:solidFill>
                  <a:schemeClr val="tx1"/>
                </a:solidFill>
              </a:rPr>
              <a:t>navigate</a:t>
            </a:r>
            <a:r>
              <a:rPr lang="es-ES" sz="2800" dirty="0">
                <a:solidFill>
                  <a:schemeClr val="tx1"/>
                </a:solidFill>
              </a:rPr>
              <a:t> </a:t>
            </a:r>
            <a:r>
              <a:rPr lang="es-ES" sz="2800" dirty="0" err="1">
                <a:solidFill>
                  <a:schemeClr val="tx1"/>
                </a:solidFill>
              </a:rPr>
              <a:t>the</a:t>
            </a:r>
            <a:r>
              <a:rPr lang="es-ES" sz="2800" dirty="0">
                <a:solidFill>
                  <a:schemeClr val="tx1"/>
                </a:solidFill>
              </a:rPr>
              <a:t> </a:t>
            </a:r>
            <a:r>
              <a:rPr lang="es-ES" sz="2800" dirty="0" err="1">
                <a:solidFill>
                  <a:schemeClr val="tx1"/>
                </a:solidFill>
              </a:rPr>
              <a:t>diagram</a:t>
            </a:r>
            <a:r>
              <a:rPr lang="es-ES" sz="2800" dirty="0">
                <a:solidFill>
                  <a:schemeClr val="tx1"/>
                </a:solidFill>
              </a:rPr>
              <a:t>.</a:t>
            </a:r>
            <a:endParaRPr lang="en-US" sz="2800" dirty="0">
              <a:solidFill>
                <a:schemeClr val="tx1"/>
              </a:solidFill>
            </a:endParaRPr>
          </a:p>
        </p:txBody>
      </p:sp>
    </p:spTree>
  </p:cSld>
  <p:clrMapOvr>
    <a:masterClrMapping/>
  </p:clrMapOvr>
  <p:transition advTm="81566"/>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descr="C:\Users\parul\Desktop\Digital Learning Content.png">
            <a:extLst>
              <a:ext uri="{FF2B5EF4-FFF2-40B4-BE49-F238E27FC236}">
                <a16:creationId xmlns:a16="http://schemas.microsoft.com/office/drawing/2014/main" id="{C138A8CD-D5CA-402D-8EF1-CDC654CC4740}"/>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1379" name="Picture 6" descr="C:\Users\parul\Desktop\Untitled-1.png">
            <a:extLst>
              <a:ext uri="{FF2B5EF4-FFF2-40B4-BE49-F238E27FC236}">
                <a16:creationId xmlns:a16="http://schemas.microsoft.com/office/drawing/2014/main" id="{8FE52DDE-4881-4298-9877-D7A16EB331B8}"/>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01380" name="Rectangle 7">
            <a:extLst>
              <a:ext uri="{FF2B5EF4-FFF2-40B4-BE49-F238E27FC236}">
                <a16:creationId xmlns:a16="http://schemas.microsoft.com/office/drawing/2014/main" id="{61587666-6A9A-4A44-BD84-E19D9906916B}"/>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1381" name="TextBox 6">
            <a:extLst>
              <a:ext uri="{FF2B5EF4-FFF2-40B4-BE49-F238E27FC236}">
                <a16:creationId xmlns:a16="http://schemas.microsoft.com/office/drawing/2014/main" id="{222FEF63-24CC-4ABA-8566-F0DDACD2B7C5}"/>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101382" name="Rectangle 15">
            <a:extLst>
              <a:ext uri="{FF2B5EF4-FFF2-40B4-BE49-F238E27FC236}">
                <a16:creationId xmlns:a16="http://schemas.microsoft.com/office/drawing/2014/main" id="{3BA0E6EE-12FD-4301-9F87-26C2745EE2AA}"/>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1383" name="Rectangle 16">
            <a:extLst>
              <a:ext uri="{FF2B5EF4-FFF2-40B4-BE49-F238E27FC236}">
                <a16:creationId xmlns:a16="http://schemas.microsoft.com/office/drawing/2014/main" id="{E5871F14-7E99-4EB6-8466-D159BF7972E8}"/>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01384" name="Audio 1">
            <a:hlinkClick r:id="" action="ppaction://media"/>
            <a:extLst>
              <a:ext uri="{FF2B5EF4-FFF2-40B4-BE49-F238E27FC236}">
                <a16:creationId xmlns:a16="http://schemas.microsoft.com/office/drawing/2014/main" id="{71195A98-32C2-4717-9D71-23F850BA7A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A59CE8D6-5AF6-4F5F-B4F5-BD9AC246CE3F}"/>
              </a:ext>
            </a:extLst>
          </p:cNvPr>
          <p:cNvSpPr/>
          <p:nvPr/>
        </p:nvSpPr>
        <p:spPr>
          <a:xfrm>
            <a:off x="4027488" y="2500313"/>
            <a:ext cx="144462"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ounded Rectangle 11">
            <a:extLst>
              <a:ext uri="{FF2B5EF4-FFF2-40B4-BE49-F238E27FC236}">
                <a16:creationId xmlns:a16="http://schemas.microsoft.com/office/drawing/2014/main" id="{39EC8A03-2414-4432-9E16-FDD631A3F248}"/>
              </a:ext>
            </a:extLst>
          </p:cNvPr>
          <p:cNvSpPr/>
          <p:nvPr/>
        </p:nvSpPr>
        <p:spPr>
          <a:xfrm>
            <a:off x="3563938" y="3357563"/>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ounded Rectangle 12">
            <a:extLst>
              <a:ext uri="{FF2B5EF4-FFF2-40B4-BE49-F238E27FC236}">
                <a16:creationId xmlns:a16="http://schemas.microsoft.com/office/drawing/2014/main" id="{AE62505C-FEAE-4A23-B550-259149DA3B1E}"/>
              </a:ext>
            </a:extLst>
          </p:cNvPr>
          <p:cNvSpPr/>
          <p:nvPr/>
        </p:nvSpPr>
        <p:spPr>
          <a:xfrm>
            <a:off x="3563938" y="5072063"/>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4" name="Straight Arrow Connector 13">
            <a:extLst>
              <a:ext uri="{FF2B5EF4-FFF2-40B4-BE49-F238E27FC236}">
                <a16:creationId xmlns:a16="http://schemas.microsoft.com/office/drawing/2014/main" id="{AB5E21F1-2A31-459A-90B1-2395E2CD1740}"/>
              </a:ext>
            </a:extLst>
          </p:cNvPr>
          <p:cNvCxnSpPr>
            <a:stCxn id="11" idx="4"/>
            <a:endCxn id="12" idx="0"/>
          </p:cNvCxnSpPr>
          <p:nvPr/>
        </p:nvCxnSpPr>
        <p:spPr>
          <a:xfrm rot="5400000">
            <a:off x="3742531" y="2999582"/>
            <a:ext cx="7143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6F83E6-4B82-4DFC-8DFC-CC58F4CFBAA2}"/>
              </a:ext>
            </a:extLst>
          </p:cNvPr>
          <p:cNvCxnSpPr>
            <a:stCxn id="12" idx="2"/>
            <a:endCxn id="17" idx="0"/>
          </p:cNvCxnSpPr>
          <p:nvPr/>
        </p:nvCxnSpPr>
        <p:spPr>
          <a:xfrm rot="5400000">
            <a:off x="3939381" y="4088607"/>
            <a:ext cx="3206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B7407ED-09EB-48AF-B0E0-948A7738F168}"/>
              </a:ext>
            </a:extLst>
          </p:cNvPr>
          <p:cNvCxnSpPr>
            <a:stCxn id="13" idx="2"/>
          </p:cNvCxnSpPr>
          <p:nvPr/>
        </p:nvCxnSpPr>
        <p:spPr>
          <a:xfrm rot="5400000">
            <a:off x="3778250" y="5965825"/>
            <a:ext cx="6429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Flowchart: Decision 16">
            <a:extLst>
              <a:ext uri="{FF2B5EF4-FFF2-40B4-BE49-F238E27FC236}">
                <a16:creationId xmlns:a16="http://schemas.microsoft.com/office/drawing/2014/main" id="{9B768F1A-F140-4D6E-81B2-C001BDD0DF7D}"/>
              </a:ext>
            </a:extLst>
          </p:cNvPr>
          <p:cNvSpPr/>
          <p:nvPr/>
        </p:nvSpPr>
        <p:spPr>
          <a:xfrm>
            <a:off x="3778250" y="4249738"/>
            <a:ext cx="642938" cy="430212"/>
          </a:xfrm>
          <a:prstGeom prst="flowChartDecision">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8" name="Straight Arrow Connector 17">
            <a:extLst>
              <a:ext uri="{FF2B5EF4-FFF2-40B4-BE49-F238E27FC236}">
                <a16:creationId xmlns:a16="http://schemas.microsoft.com/office/drawing/2014/main" id="{66978A5B-605C-47D5-960E-98ACF5940572}"/>
              </a:ext>
            </a:extLst>
          </p:cNvPr>
          <p:cNvCxnSpPr>
            <a:stCxn id="17" idx="2"/>
            <a:endCxn id="13" idx="0"/>
          </p:cNvCxnSpPr>
          <p:nvPr/>
        </p:nvCxnSpPr>
        <p:spPr>
          <a:xfrm rot="5400000">
            <a:off x="3903663" y="4876800"/>
            <a:ext cx="3921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Striped Right Arrow 18">
            <a:extLst>
              <a:ext uri="{FF2B5EF4-FFF2-40B4-BE49-F238E27FC236}">
                <a16:creationId xmlns:a16="http://schemas.microsoft.com/office/drawing/2014/main" id="{FCE607A7-8964-43B0-BB51-94AE77674515}"/>
              </a:ext>
            </a:extLst>
          </p:cNvPr>
          <p:cNvSpPr/>
          <p:nvPr/>
        </p:nvSpPr>
        <p:spPr>
          <a:xfrm flipH="1">
            <a:off x="4635453" y="3786183"/>
            <a:ext cx="3187745" cy="1357322"/>
          </a:xfrm>
          <a:prstGeom prst="stripedRightArrow">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a:solidFill>
                  <a:schemeClr val="tx1"/>
                </a:solidFill>
              </a:rPr>
              <a:t>DECISION</a:t>
            </a:r>
            <a:r>
              <a:rPr lang="es-ES" dirty="0">
                <a:solidFill>
                  <a:schemeClr val="tx1"/>
                </a:solidFill>
              </a:rPr>
              <a:t> </a:t>
            </a:r>
            <a:r>
              <a:rPr lang="es-ES" sz="2400" dirty="0">
                <a:solidFill>
                  <a:schemeClr val="tx1"/>
                </a:solidFill>
              </a:rPr>
              <a:t>POINT</a:t>
            </a:r>
            <a:endParaRPr lang="en-US" dirty="0">
              <a:solidFill>
                <a:schemeClr val="tx1"/>
              </a:solidFill>
            </a:endParaRPr>
          </a:p>
        </p:txBody>
      </p:sp>
      <p:grpSp>
        <p:nvGrpSpPr>
          <p:cNvPr id="101396" name="Group 19">
            <a:extLst>
              <a:ext uri="{FF2B5EF4-FFF2-40B4-BE49-F238E27FC236}">
                <a16:creationId xmlns:a16="http://schemas.microsoft.com/office/drawing/2014/main" id="{A4568682-B56B-4EF4-8114-2CE8C7F13950}"/>
              </a:ext>
            </a:extLst>
          </p:cNvPr>
          <p:cNvGrpSpPr>
            <a:grpSpLocks/>
          </p:cNvGrpSpPr>
          <p:nvPr/>
        </p:nvGrpSpPr>
        <p:grpSpPr bwMode="auto">
          <a:xfrm>
            <a:off x="3992563" y="6286500"/>
            <a:ext cx="252412" cy="252413"/>
            <a:chOff x="4500562" y="5214950"/>
            <a:chExt cx="252000" cy="252000"/>
          </a:xfrm>
        </p:grpSpPr>
        <p:sp>
          <p:nvSpPr>
            <p:cNvPr id="21" name="Oval 20">
              <a:extLst>
                <a:ext uri="{FF2B5EF4-FFF2-40B4-BE49-F238E27FC236}">
                  <a16:creationId xmlns:a16="http://schemas.microsoft.com/office/drawing/2014/main" id="{6D194E28-8F3B-4FAC-8708-8E863C242127}"/>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Oval 21">
              <a:extLst>
                <a:ext uri="{FF2B5EF4-FFF2-40B4-BE49-F238E27FC236}">
                  <a16:creationId xmlns:a16="http://schemas.microsoft.com/office/drawing/2014/main" id="{9F691B3A-0969-4C30-8CAE-CE497C85ECA9}"/>
                </a:ext>
              </a:extLst>
            </p:cNvPr>
            <p:cNvSpPr/>
            <p:nvPr/>
          </p:nvSpPr>
          <p:spPr>
            <a:xfrm>
              <a:off x="4554449" y="5268837"/>
              <a:ext cx="144226"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ransition advTm="81566"/>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descr="C:\Users\parul\Desktop\Digital Learning Content.png">
            <a:extLst>
              <a:ext uri="{FF2B5EF4-FFF2-40B4-BE49-F238E27FC236}">
                <a16:creationId xmlns:a16="http://schemas.microsoft.com/office/drawing/2014/main" id="{E95A9F10-9FE9-43AA-B05A-534735518180}"/>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2403" name="Picture 6" descr="C:\Users\parul\Desktop\Untitled-1.png">
            <a:extLst>
              <a:ext uri="{FF2B5EF4-FFF2-40B4-BE49-F238E27FC236}">
                <a16:creationId xmlns:a16="http://schemas.microsoft.com/office/drawing/2014/main" id="{891EC8B0-1488-4057-990B-D789E8554F33}"/>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02404" name="Rectangle 7">
            <a:extLst>
              <a:ext uri="{FF2B5EF4-FFF2-40B4-BE49-F238E27FC236}">
                <a16:creationId xmlns:a16="http://schemas.microsoft.com/office/drawing/2014/main" id="{99D54639-488B-41AA-909D-964C1D2C07A8}"/>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2405" name="TextBox 6">
            <a:extLst>
              <a:ext uri="{FF2B5EF4-FFF2-40B4-BE49-F238E27FC236}">
                <a16:creationId xmlns:a16="http://schemas.microsoft.com/office/drawing/2014/main" id="{65F34071-44C1-454A-9E6A-2369448F4C77}"/>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102406" name="Rectangle 15">
            <a:extLst>
              <a:ext uri="{FF2B5EF4-FFF2-40B4-BE49-F238E27FC236}">
                <a16:creationId xmlns:a16="http://schemas.microsoft.com/office/drawing/2014/main" id="{1FA6D646-44FC-415D-B90A-896F8473A8A7}"/>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2407" name="Rectangle 16">
            <a:extLst>
              <a:ext uri="{FF2B5EF4-FFF2-40B4-BE49-F238E27FC236}">
                <a16:creationId xmlns:a16="http://schemas.microsoft.com/office/drawing/2014/main" id="{630AE7AB-6789-4391-8A6C-51A4973C6FF8}"/>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02408" name="Audio 1">
            <a:hlinkClick r:id="" action="ppaction://media"/>
            <a:extLst>
              <a:ext uri="{FF2B5EF4-FFF2-40B4-BE49-F238E27FC236}">
                <a16:creationId xmlns:a16="http://schemas.microsoft.com/office/drawing/2014/main" id="{B35D54AA-2131-4225-9DF7-CA018A776D9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0579F149-CB9A-493A-8B45-F4C431392F06}"/>
              </a:ext>
            </a:extLst>
          </p:cNvPr>
          <p:cNvSpPr/>
          <p:nvPr/>
        </p:nvSpPr>
        <p:spPr>
          <a:xfrm>
            <a:off x="4956175" y="2303463"/>
            <a:ext cx="144463"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2" name="Rounded Rectangle 11">
            <a:extLst>
              <a:ext uri="{FF2B5EF4-FFF2-40B4-BE49-F238E27FC236}">
                <a16:creationId xmlns:a16="http://schemas.microsoft.com/office/drawing/2014/main" id="{4DF0EBD9-187E-486B-8D23-1F6ECE06DE40}"/>
              </a:ext>
            </a:extLst>
          </p:cNvPr>
          <p:cNvSpPr/>
          <p:nvPr/>
        </p:nvSpPr>
        <p:spPr>
          <a:xfrm>
            <a:off x="4492625" y="3160713"/>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3" name="Rounded Rectangle 12">
            <a:extLst>
              <a:ext uri="{FF2B5EF4-FFF2-40B4-BE49-F238E27FC236}">
                <a16:creationId xmlns:a16="http://schemas.microsoft.com/office/drawing/2014/main" id="{2428A126-0B76-4211-B739-B1D70EE9639A}"/>
              </a:ext>
            </a:extLst>
          </p:cNvPr>
          <p:cNvSpPr/>
          <p:nvPr/>
        </p:nvSpPr>
        <p:spPr>
          <a:xfrm>
            <a:off x="4492625" y="4875213"/>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cxnSp>
        <p:nvCxnSpPr>
          <p:cNvPr id="14" name="Straight Arrow Connector 13">
            <a:extLst>
              <a:ext uri="{FF2B5EF4-FFF2-40B4-BE49-F238E27FC236}">
                <a16:creationId xmlns:a16="http://schemas.microsoft.com/office/drawing/2014/main" id="{476A77E2-BA85-455A-8A03-FA38E2BFAC20}"/>
              </a:ext>
            </a:extLst>
          </p:cNvPr>
          <p:cNvCxnSpPr>
            <a:stCxn id="11" idx="4"/>
            <a:endCxn id="12" idx="0"/>
          </p:cNvCxnSpPr>
          <p:nvPr/>
        </p:nvCxnSpPr>
        <p:spPr>
          <a:xfrm rot="5400000">
            <a:off x="4671219" y="2802732"/>
            <a:ext cx="7143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662F67E-9BFB-4C98-826A-ABAF1D326BE3}"/>
              </a:ext>
            </a:extLst>
          </p:cNvPr>
          <p:cNvCxnSpPr>
            <a:stCxn id="12" idx="2"/>
            <a:endCxn id="17" idx="0"/>
          </p:cNvCxnSpPr>
          <p:nvPr/>
        </p:nvCxnSpPr>
        <p:spPr>
          <a:xfrm rot="5400000">
            <a:off x="4849813" y="3910013"/>
            <a:ext cx="35718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9281934-8A6D-45D0-AD14-4C122A90B858}"/>
              </a:ext>
            </a:extLst>
          </p:cNvPr>
          <p:cNvCxnSpPr>
            <a:stCxn id="13" idx="2"/>
          </p:cNvCxnSpPr>
          <p:nvPr/>
        </p:nvCxnSpPr>
        <p:spPr>
          <a:xfrm rot="5400000">
            <a:off x="4706938" y="5768975"/>
            <a:ext cx="642938"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Flowchart: Decision 16">
            <a:extLst>
              <a:ext uri="{FF2B5EF4-FFF2-40B4-BE49-F238E27FC236}">
                <a16:creationId xmlns:a16="http://schemas.microsoft.com/office/drawing/2014/main" id="{F732BDE3-8D6B-4334-8377-FE2A1825CCDE}"/>
              </a:ext>
            </a:extLst>
          </p:cNvPr>
          <p:cNvSpPr/>
          <p:nvPr/>
        </p:nvSpPr>
        <p:spPr>
          <a:xfrm>
            <a:off x="4706938" y="4089400"/>
            <a:ext cx="642937" cy="43021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cxnSp>
        <p:nvCxnSpPr>
          <p:cNvPr id="18" name="Straight Arrow Connector 17">
            <a:extLst>
              <a:ext uri="{FF2B5EF4-FFF2-40B4-BE49-F238E27FC236}">
                <a16:creationId xmlns:a16="http://schemas.microsoft.com/office/drawing/2014/main" id="{9210A011-A3CE-4B7A-8DC6-994A6FAA2C7B}"/>
              </a:ext>
            </a:extLst>
          </p:cNvPr>
          <p:cNvCxnSpPr>
            <a:stCxn id="17" idx="2"/>
            <a:endCxn id="13" idx="0"/>
          </p:cNvCxnSpPr>
          <p:nvPr/>
        </p:nvCxnSpPr>
        <p:spPr>
          <a:xfrm rot="5400000">
            <a:off x="4850607" y="4698206"/>
            <a:ext cx="3556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1602B45D-AA18-427B-A841-143F5BFD2A21}"/>
              </a:ext>
            </a:extLst>
          </p:cNvPr>
          <p:cNvSpPr/>
          <p:nvPr/>
        </p:nvSpPr>
        <p:spPr>
          <a:xfrm>
            <a:off x="221968" y="3160713"/>
            <a:ext cx="3983162" cy="2304043"/>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err="1">
                <a:solidFill>
                  <a:schemeClr val="tx1"/>
                </a:solidFill>
              </a:rPr>
              <a:t>Decision</a:t>
            </a:r>
            <a:r>
              <a:rPr lang="es-ES" sz="2400" dirty="0">
                <a:solidFill>
                  <a:schemeClr val="tx1"/>
                </a:solidFill>
              </a:rPr>
              <a:t> </a:t>
            </a:r>
            <a:r>
              <a:rPr lang="es-ES" sz="2400" dirty="0" err="1">
                <a:solidFill>
                  <a:schemeClr val="tx1"/>
                </a:solidFill>
              </a:rPr>
              <a:t>Points</a:t>
            </a:r>
            <a:r>
              <a:rPr lang="es-ES" sz="2400" dirty="0">
                <a:solidFill>
                  <a:schemeClr val="tx1"/>
                </a:solidFill>
              </a:rPr>
              <a:t> </a:t>
            </a:r>
            <a:r>
              <a:rPr lang="es-ES" sz="2400" dirty="0" err="1">
                <a:solidFill>
                  <a:schemeClr val="tx1"/>
                </a:solidFill>
              </a:rPr>
              <a:t>contain</a:t>
            </a:r>
            <a:r>
              <a:rPr lang="es-ES" sz="2400" dirty="0">
                <a:solidFill>
                  <a:schemeClr val="tx1"/>
                </a:solidFill>
              </a:rPr>
              <a:t> </a:t>
            </a:r>
            <a:r>
              <a:rPr lang="es-ES" sz="2400" dirty="0" err="1">
                <a:solidFill>
                  <a:schemeClr val="tx1"/>
                </a:solidFill>
              </a:rPr>
              <a:t>text</a:t>
            </a:r>
            <a:r>
              <a:rPr lang="es-ES" sz="2400" dirty="0">
                <a:solidFill>
                  <a:schemeClr val="tx1"/>
                </a:solidFill>
              </a:rPr>
              <a:t> </a:t>
            </a:r>
            <a:r>
              <a:rPr lang="es-ES" sz="2400" dirty="0" err="1">
                <a:solidFill>
                  <a:schemeClr val="tx1"/>
                </a:solidFill>
              </a:rPr>
              <a:t>which</a:t>
            </a:r>
            <a:r>
              <a:rPr lang="es-ES" sz="2400" dirty="0">
                <a:solidFill>
                  <a:schemeClr val="tx1"/>
                </a:solidFill>
              </a:rPr>
              <a:t> describes </a:t>
            </a:r>
            <a:r>
              <a:rPr lang="es-ES" sz="2400" dirty="0" err="1">
                <a:solidFill>
                  <a:schemeClr val="tx1"/>
                </a:solidFill>
              </a:rPr>
              <a:t>the</a:t>
            </a:r>
            <a:r>
              <a:rPr lang="es-ES" sz="2400" dirty="0">
                <a:solidFill>
                  <a:schemeClr val="tx1"/>
                </a:solidFill>
              </a:rPr>
              <a:t> </a:t>
            </a:r>
            <a:r>
              <a:rPr lang="es-ES" sz="2400" dirty="0" err="1">
                <a:solidFill>
                  <a:schemeClr val="tx1"/>
                </a:solidFill>
              </a:rPr>
              <a:t>nature</a:t>
            </a:r>
            <a:r>
              <a:rPr lang="es-ES" sz="2400" dirty="0">
                <a:solidFill>
                  <a:schemeClr val="tx1"/>
                </a:solidFill>
              </a:rPr>
              <a:t> of </a:t>
            </a:r>
            <a:r>
              <a:rPr lang="es-ES" sz="2400" dirty="0" err="1">
                <a:solidFill>
                  <a:schemeClr val="tx1"/>
                </a:solidFill>
              </a:rPr>
              <a:t>the</a:t>
            </a:r>
            <a:r>
              <a:rPr lang="es-ES" sz="2400" dirty="0">
                <a:solidFill>
                  <a:schemeClr val="tx1"/>
                </a:solidFill>
              </a:rPr>
              <a:t> </a:t>
            </a:r>
            <a:r>
              <a:rPr lang="es-ES" sz="2400" dirty="0" err="1">
                <a:solidFill>
                  <a:schemeClr val="tx1"/>
                </a:solidFill>
              </a:rPr>
              <a:t>decision</a:t>
            </a:r>
            <a:r>
              <a:rPr lang="es-ES" sz="2400" dirty="0">
                <a:solidFill>
                  <a:schemeClr val="tx1"/>
                </a:solidFill>
              </a:rPr>
              <a:t> to </a:t>
            </a:r>
            <a:r>
              <a:rPr lang="es-ES" sz="2400" dirty="0" err="1">
                <a:solidFill>
                  <a:schemeClr val="tx1"/>
                </a:solidFill>
              </a:rPr>
              <a:t>be</a:t>
            </a:r>
            <a:r>
              <a:rPr lang="es-ES" sz="2400" dirty="0">
                <a:solidFill>
                  <a:schemeClr val="tx1"/>
                </a:solidFill>
              </a:rPr>
              <a:t> </a:t>
            </a:r>
            <a:r>
              <a:rPr lang="es-ES" sz="2400" dirty="0" err="1">
                <a:solidFill>
                  <a:schemeClr val="tx1"/>
                </a:solidFill>
              </a:rPr>
              <a:t>made</a:t>
            </a:r>
            <a:r>
              <a:rPr lang="es-ES" sz="2400" dirty="0">
                <a:solidFill>
                  <a:schemeClr val="tx1"/>
                </a:solidFill>
              </a:rPr>
              <a:t>.</a:t>
            </a:r>
            <a:endParaRPr lang="en-US" sz="2400" dirty="0">
              <a:solidFill>
                <a:schemeClr val="tx1"/>
              </a:solidFill>
            </a:endParaRPr>
          </a:p>
        </p:txBody>
      </p:sp>
      <p:grpSp>
        <p:nvGrpSpPr>
          <p:cNvPr id="102420" name="Group 19">
            <a:extLst>
              <a:ext uri="{FF2B5EF4-FFF2-40B4-BE49-F238E27FC236}">
                <a16:creationId xmlns:a16="http://schemas.microsoft.com/office/drawing/2014/main" id="{A4D2A35C-A123-45F7-BC1B-4E849282AC21}"/>
              </a:ext>
            </a:extLst>
          </p:cNvPr>
          <p:cNvGrpSpPr>
            <a:grpSpLocks/>
          </p:cNvGrpSpPr>
          <p:nvPr/>
        </p:nvGrpSpPr>
        <p:grpSpPr bwMode="auto">
          <a:xfrm>
            <a:off x="4921250" y="6089650"/>
            <a:ext cx="252413" cy="252413"/>
            <a:chOff x="4500562" y="5214950"/>
            <a:chExt cx="252000" cy="252000"/>
          </a:xfrm>
        </p:grpSpPr>
        <p:sp>
          <p:nvSpPr>
            <p:cNvPr id="21" name="Oval 20">
              <a:extLst>
                <a:ext uri="{FF2B5EF4-FFF2-40B4-BE49-F238E27FC236}">
                  <a16:creationId xmlns:a16="http://schemas.microsoft.com/office/drawing/2014/main" id="{769F99F8-50B8-4FB9-8816-A97D280066D1}"/>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2" name="Oval 21">
              <a:extLst>
                <a:ext uri="{FF2B5EF4-FFF2-40B4-BE49-F238E27FC236}">
                  <a16:creationId xmlns:a16="http://schemas.microsoft.com/office/drawing/2014/main" id="{BBEE6EB9-3764-4CF9-A255-02034AA5DE31}"/>
                </a:ext>
              </a:extLst>
            </p:cNvPr>
            <p:cNvSpPr/>
            <p:nvPr/>
          </p:nvSpPr>
          <p:spPr>
            <a:xfrm>
              <a:off x="4554449" y="5268837"/>
              <a:ext cx="144227"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spTree>
  </p:cSld>
  <p:clrMapOvr>
    <a:masterClrMapping/>
  </p:clrMapOvr>
  <p:transition advTm="81566"/>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descr="C:\Users\parul\Desktop\Digital Learning Content.png">
            <a:extLst>
              <a:ext uri="{FF2B5EF4-FFF2-40B4-BE49-F238E27FC236}">
                <a16:creationId xmlns:a16="http://schemas.microsoft.com/office/drawing/2014/main" id="{DA1A7114-A279-4650-8363-25866D64FAE7}"/>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3427" name="Picture 6" descr="C:\Users\parul\Desktop\Untitled-1.png">
            <a:extLst>
              <a:ext uri="{FF2B5EF4-FFF2-40B4-BE49-F238E27FC236}">
                <a16:creationId xmlns:a16="http://schemas.microsoft.com/office/drawing/2014/main" id="{06C259BB-F585-4B94-8A4C-7F00BD82E77C}"/>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03428" name="Rectangle 7">
            <a:extLst>
              <a:ext uri="{FF2B5EF4-FFF2-40B4-BE49-F238E27FC236}">
                <a16:creationId xmlns:a16="http://schemas.microsoft.com/office/drawing/2014/main" id="{DDA6936B-254E-4DDF-A41A-7568D8D05A8B}"/>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3429" name="TextBox 6">
            <a:extLst>
              <a:ext uri="{FF2B5EF4-FFF2-40B4-BE49-F238E27FC236}">
                <a16:creationId xmlns:a16="http://schemas.microsoft.com/office/drawing/2014/main" id="{EBAFA4FA-8B2D-4F8D-903B-A45B0084429B}"/>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103430" name="Rectangle 15">
            <a:extLst>
              <a:ext uri="{FF2B5EF4-FFF2-40B4-BE49-F238E27FC236}">
                <a16:creationId xmlns:a16="http://schemas.microsoft.com/office/drawing/2014/main" id="{361FD1A2-1EC7-47A1-8E61-E906A129E6D3}"/>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3431" name="Rectangle 16">
            <a:extLst>
              <a:ext uri="{FF2B5EF4-FFF2-40B4-BE49-F238E27FC236}">
                <a16:creationId xmlns:a16="http://schemas.microsoft.com/office/drawing/2014/main" id="{48D926F9-5D6D-4444-9389-0A105F28C55B}"/>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03432" name="Audio 1">
            <a:hlinkClick r:id="" action="ppaction://media"/>
            <a:extLst>
              <a:ext uri="{FF2B5EF4-FFF2-40B4-BE49-F238E27FC236}">
                <a16:creationId xmlns:a16="http://schemas.microsoft.com/office/drawing/2014/main" id="{23391472-2C00-4C7C-8EE9-9512E7DF79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7222BAF5-4F1C-4317-BF29-68BAEE6B8B69}"/>
              </a:ext>
            </a:extLst>
          </p:cNvPr>
          <p:cNvSpPr/>
          <p:nvPr/>
        </p:nvSpPr>
        <p:spPr>
          <a:xfrm>
            <a:off x="4395788" y="2300288"/>
            <a:ext cx="144462"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2" name="Rounded Rectangle 11">
            <a:extLst>
              <a:ext uri="{FF2B5EF4-FFF2-40B4-BE49-F238E27FC236}">
                <a16:creationId xmlns:a16="http://schemas.microsoft.com/office/drawing/2014/main" id="{0975E663-6D44-4F3F-B38D-6FF28FEBCEB4}"/>
              </a:ext>
            </a:extLst>
          </p:cNvPr>
          <p:cNvSpPr/>
          <p:nvPr/>
        </p:nvSpPr>
        <p:spPr>
          <a:xfrm>
            <a:off x="3932238" y="3157538"/>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3" name="Rounded Rectangle 12">
            <a:extLst>
              <a:ext uri="{FF2B5EF4-FFF2-40B4-BE49-F238E27FC236}">
                <a16:creationId xmlns:a16="http://schemas.microsoft.com/office/drawing/2014/main" id="{A5E07E85-DAB9-47E7-99DA-4F708A3A8BCB}"/>
              </a:ext>
            </a:extLst>
          </p:cNvPr>
          <p:cNvSpPr/>
          <p:nvPr/>
        </p:nvSpPr>
        <p:spPr>
          <a:xfrm>
            <a:off x="3932238" y="4872038"/>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cxnSp>
        <p:nvCxnSpPr>
          <p:cNvPr id="14" name="Straight Arrow Connector 13">
            <a:extLst>
              <a:ext uri="{FF2B5EF4-FFF2-40B4-BE49-F238E27FC236}">
                <a16:creationId xmlns:a16="http://schemas.microsoft.com/office/drawing/2014/main" id="{FAA558B2-8470-433F-8DF8-A5BFA77ACEA2}"/>
              </a:ext>
            </a:extLst>
          </p:cNvPr>
          <p:cNvCxnSpPr>
            <a:stCxn id="11" idx="4"/>
            <a:endCxn id="12" idx="0"/>
          </p:cNvCxnSpPr>
          <p:nvPr/>
        </p:nvCxnSpPr>
        <p:spPr>
          <a:xfrm rot="5400000">
            <a:off x="4110831" y="2799557"/>
            <a:ext cx="7143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3A3D3B-D1EA-42D1-BB3D-F04ECC96740B}"/>
              </a:ext>
            </a:extLst>
          </p:cNvPr>
          <p:cNvCxnSpPr>
            <a:stCxn id="12" idx="2"/>
            <a:endCxn id="17" idx="0"/>
          </p:cNvCxnSpPr>
          <p:nvPr/>
        </p:nvCxnSpPr>
        <p:spPr>
          <a:xfrm rot="5400000">
            <a:off x="4289425" y="3906838"/>
            <a:ext cx="3571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1D0E54A-E9A2-4298-92FB-0654F6CC7668}"/>
              </a:ext>
            </a:extLst>
          </p:cNvPr>
          <p:cNvCxnSpPr>
            <a:stCxn id="13" idx="2"/>
          </p:cNvCxnSpPr>
          <p:nvPr/>
        </p:nvCxnSpPr>
        <p:spPr>
          <a:xfrm rot="5400000">
            <a:off x="4146550" y="5765800"/>
            <a:ext cx="6429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Flowchart: Decision 16">
            <a:extLst>
              <a:ext uri="{FF2B5EF4-FFF2-40B4-BE49-F238E27FC236}">
                <a16:creationId xmlns:a16="http://schemas.microsoft.com/office/drawing/2014/main" id="{9D42ABE1-FCB6-4CB1-BB4E-61702F10C1BE}"/>
              </a:ext>
            </a:extLst>
          </p:cNvPr>
          <p:cNvSpPr/>
          <p:nvPr/>
        </p:nvSpPr>
        <p:spPr>
          <a:xfrm>
            <a:off x="4146550" y="4086225"/>
            <a:ext cx="642938" cy="43021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rgbClr val="FF00FF"/>
              </a:solidFill>
            </a:endParaRPr>
          </a:p>
        </p:txBody>
      </p:sp>
      <p:cxnSp>
        <p:nvCxnSpPr>
          <p:cNvPr id="18" name="Straight Arrow Connector 17">
            <a:extLst>
              <a:ext uri="{FF2B5EF4-FFF2-40B4-BE49-F238E27FC236}">
                <a16:creationId xmlns:a16="http://schemas.microsoft.com/office/drawing/2014/main" id="{33F3B68C-D9B0-405B-B0F3-AC06043951F0}"/>
              </a:ext>
            </a:extLst>
          </p:cNvPr>
          <p:cNvCxnSpPr>
            <a:stCxn id="17" idx="2"/>
            <a:endCxn id="13" idx="0"/>
          </p:cNvCxnSpPr>
          <p:nvPr/>
        </p:nvCxnSpPr>
        <p:spPr>
          <a:xfrm rot="5400000">
            <a:off x="4290219" y="4695031"/>
            <a:ext cx="355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3441" name="Group 19">
            <a:extLst>
              <a:ext uri="{FF2B5EF4-FFF2-40B4-BE49-F238E27FC236}">
                <a16:creationId xmlns:a16="http://schemas.microsoft.com/office/drawing/2014/main" id="{28D34242-861A-4154-A0F7-520019B402DD}"/>
              </a:ext>
            </a:extLst>
          </p:cNvPr>
          <p:cNvGrpSpPr>
            <a:grpSpLocks/>
          </p:cNvGrpSpPr>
          <p:nvPr/>
        </p:nvGrpSpPr>
        <p:grpSpPr bwMode="auto">
          <a:xfrm>
            <a:off x="4360863" y="6086475"/>
            <a:ext cx="252412" cy="252413"/>
            <a:chOff x="4500562" y="5214950"/>
            <a:chExt cx="252000" cy="252000"/>
          </a:xfrm>
        </p:grpSpPr>
        <p:sp>
          <p:nvSpPr>
            <p:cNvPr id="20" name="Oval 19">
              <a:extLst>
                <a:ext uri="{FF2B5EF4-FFF2-40B4-BE49-F238E27FC236}">
                  <a16:creationId xmlns:a16="http://schemas.microsoft.com/office/drawing/2014/main" id="{684C4961-FD84-4E3C-BB68-F0573E2F72E6}"/>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1" name="Oval 20">
              <a:extLst>
                <a:ext uri="{FF2B5EF4-FFF2-40B4-BE49-F238E27FC236}">
                  <a16:creationId xmlns:a16="http://schemas.microsoft.com/office/drawing/2014/main" id="{8EDE772F-6F7B-4056-9925-AC194576B6E7}"/>
                </a:ext>
              </a:extLst>
            </p:cNvPr>
            <p:cNvSpPr/>
            <p:nvPr/>
          </p:nvSpPr>
          <p:spPr>
            <a:xfrm>
              <a:off x="4554449" y="5268837"/>
              <a:ext cx="144226"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sp>
        <p:nvSpPr>
          <p:cNvPr id="103442" name="TextBox 15">
            <a:extLst>
              <a:ext uri="{FF2B5EF4-FFF2-40B4-BE49-F238E27FC236}">
                <a16:creationId xmlns:a16="http://schemas.microsoft.com/office/drawing/2014/main" id="{56BD140D-9F44-4105-9B08-C424C4638AEC}"/>
              </a:ext>
            </a:extLst>
          </p:cNvPr>
          <p:cNvSpPr txBox="1">
            <a:spLocks noChangeArrowheads="1"/>
          </p:cNvSpPr>
          <p:nvPr/>
        </p:nvSpPr>
        <p:spPr bwMode="auto">
          <a:xfrm>
            <a:off x="4572000" y="4076700"/>
            <a:ext cx="25193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s-ES" altLang="en-US" sz="2400">
                <a:solidFill>
                  <a:srgbClr val="FF00FF"/>
                </a:solidFill>
              </a:rPr>
              <a:t>So was it X or Y?</a:t>
            </a:r>
            <a:endParaRPr lang="en-US" altLang="en-US" sz="2400">
              <a:solidFill>
                <a:srgbClr val="FF00FF"/>
              </a:solidFill>
            </a:endParaRPr>
          </a:p>
          <a:p>
            <a:pPr algn="ctr" eaLnBrk="1" hangingPunct="1">
              <a:spcBef>
                <a:spcPct val="0"/>
              </a:spcBef>
              <a:buFontTx/>
              <a:buNone/>
            </a:pPr>
            <a:endParaRPr lang="en-US" altLang="en-US" sz="2400"/>
          </a:p>
        </p:txBody>
      </p:sp>
    </p:spTree>
  </p:cSld>
  <p:clrMapOvr>
    <a:masterClrMapping/>
  </p:clrMapOvr>
  <p:transition advTm="81566"/>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parul\Desktop\Digital Learning Content.png">
            <a:extLst>
              <a:ext uri="{FF2B5EF4-FFF2-40B4-BE49-F238E27FC236}">
                <a16:creationId xmlns:a16="http://schemas.microsoft.com/office/drawing/2014/main" id="{E6959C0E-A9FE-40E7-9486-DF203CA2FB6C}"/>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507" name="Picture 6" descr="C:\Users\parul\Desktop\Untitled-1.png">
            <a:extLst>
              <a:ext uri="{FF2B5EF4-FFF2-40B4-BE49-F238E27FC236}">
                <a16:creationId xmlns:a16="http://schemas.microsoft.com/office/drawing/2014/main" id="{A0142BF1-EB8E-4EE0-9635-A7F560B7622B}"/>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5" name="Rectangle 7">
            <a:extLst>
              <a:ext uri="{FF2B5EF4-FFF2-40B4-BE49-F238E27FC236}">
                <a16:creationId xmlns:a16="http://schemas.microsoft.com/office/drawing/2014/main" id="{811F029C-AA60-4C22-BAA2-749BDF10AA78}"/>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r>
              <a:rPr lang="en-US" altLang="zh-CN" sz="3600" b="1" dirty="0">
                <a:solidFill>
                  <a:schemeClr val="bg1"/>
                </a:solidFill>
                <a:latin typeface="+mj-lt"/>
                <a:cs typeface="Times New Roman" pitchFamily="18" charset="0"/>
              </a:rPr>
              <a:t>Use-Case Diagrams</a:t>
            </a:r>
            <a:endParaRPr lang="en-US" altLang="en-US" sz="3600" b="1" dirty="0">
              <a:solidFill>
                <a:schemeClr val="bg1"/>
              </a:solidFill>
              <a:latin typeface="+mj-lt"/>
            </a:endParaRPr>
          </a:p>
        </p:txBody>
      </p:sp>
      <p:sp>
        <p:nvSpPr>
          <p:cNvPr id="21509" name="TextBox 6">
            <a:extLst>
              <a:ext uri="{FF2B5EF4-FFF2-40B4-BE49-F238E27FC236}">
                <a16:creationId xmlns:a16="http://schemas.microsoft.com/office/drawing/2014/main" id="{65A36A0D-51EF-4CA4-BCAE-B0C31FBC9678}"/>
              </a:ext>
            </a:extLst>
          </p:cNvPr>
          <p:cNvSpPr>
            <a:spLocks noChangeArrowheads="1"/>
          </p:cNvSpPr>
          <p:nvPr>
            <p:custDataLst>
              <p:tags r:id="rId4"/>
            </p:custDataLst>
          </p:nvPr>
        </p:nvSpPr>
        <p:spPr bwMode="auto">
          <a:xfrm>
            <a:off x="190500" y="1687513"/>
            <a:ext cx="8763000" cy="554037"/>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defRPr/>
            </a:pPr>
            <a:endParaRPr lang="en-IN" altLang="en-US" sz="3000" b="1">
              <a:solidFill>
                <a:schemeClr val="bg1"/>
              </a:solidFill>
              <a:latin typeface="+mj-lt"/>
              <a:cs typeface="Times New Roman" panose="02020603050405020304" pitchFamily="18" charset="0"/>
            </a:endParaRPr>
          </a:p>
        </p:txBody>
      </p:sp>
      <p:sp>
        <p:nvSpPr>
          <p:cNvPr id="21510" name="Rectangle 15">
            <a:extLst>
              <a:ext uri="{FF2B5EF4-FFF2-40B4-BE49-F238E27FC236}">
                <a16:creationId xmlns:a16="http://schemas.microsoft.com/office/drawing/2014/main" id="{D8494909-A5E4-4329-A4EF-A822A8D9E3C5}"/>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1800">
              <a:latin typeface="+mj-lt"/>
            </a:endParaRPr>
          </a:p>
        </p:txBody>
      </p:sp>
      <p:sp>
        <p:nvSpPr>
          <p:cNvPr id="21511" name="Rectangle 16">
            <a:extLst>
              <a:ext uri="{FF2B5EF4-FFF2-40B4-BE49-F238E27FC236}">
                <a16:creationId xmlns:a16="http://schemas.microsoft.com/office/drawing/2014/main" id="{492925F0-4983-40EC-A7BE-D3875584A874}"/>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1800">
              <a:latin typeface="+mj-lt"/>
            </a:endParaRPr>
          </a:p>
        </p:txBody>
      </p:sp>
      <p:pic>
        <p:nvPicPr>
          <p:cNvPr id="21512" name="Audio 1">
            <a:hlinkClick r:id="" action="ppaction://media"/>
            <a:extLst>
              <a:ext uri="{FF2B5EF4-FFF2-40B4-BE49-F238E27FC236}">
                <a16:creationId xmlns:a16="http://schemas.microsoft.com/office/drawing/2014/main" id="{434C25D4-6E17-4E5E-B472-F585500DDF3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a:extLst>
              <a:ext uri="{FF2B5EF4-FFF2-40B4-BE49-F238E27FC236}">
                <a16:creationId xmlns:a16="http://schemas.microsoft.com/office/drawing/2014/main" id="{DC07F257-92E8-4E88-B673-6688C74C3927}"/>
              </a:ext>
            </a:extLst>
          </p:cNvPr>
          <p:cNvSpPr txBox="1">
            <a:spLocks noChangeArrowheads="1"/>
          </p:cNvSpPr>
          <p:nvPr/>
        </p:nvSpPr>
        <p:spPr>
          <a:xfrm>
            <a:off x="-107950" y="2330450"/>
            <a:ext cx="9251950" cy="437991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defRPr/>
            </a:pPr>
            <a:r>
              <a:rPr lang="en-US" altLang="zh-CN" b="1" u="sng" dirty="0">
                <a:latin typeface="+mj-lt"/>
                <a:cs typeface="Times New Roman" panose="02020603050405020304" pitchFamily="18" charset="0"/>
              </a:rPr>
              <a:t>Actor:</a:t>
            </a:r>
            <a:r>
              <a:rPr lang="en-US" altLang="zh-CN" dirty="0">
                <a:latin typeface="+mj-lt"/>
                <a:cs typeface="Times New Roman" panose="02020603050405020304" pitchFamily="18" charset="0"/>
              </a:rPr>
              <a:t>  A role that a user plays with respect to the system, including human users and other systems. e.g., inanimate physical objects (e.g. robot); an external system that needs some information from the current system.</a:t>
            </a:r>
          </a:p>
          <a:p>
            <a:pPr marL="342900" indent="-342900" algn="just">
              <a:buFont typeface="Wingdings" panose="05000000000000000000" pitchFamily="2" charset="2"/>
              <a:buChar char="§"/>
              <a:defRPr/>
            </a:pPr>
            <a:r>
              <a:rPr lang="en-US" altLang="zh-CN" b="1" u="sng" dirty="0">
                <a:latin typeface="+mj-lt"/>
                <a:cs typeface="Times New Roman" panose="02020603050405020304" pitchFamily="18" charset="0"/>
              </a:rPr>
              <a:t>Use case:</a:t>
            </a:r>
            <a:r>
              <a:rPr lang="en-US" altLang="zh-CN" dirty="0">
                <a:latin typeface="+mj-lt"/>
                <a:cs typeface="Times New Roman" panose="02020603050405020304" pitchFamily="18" charset="0"/>
              </a:rPr>
              <a:t> A set of scenarios that describing an interaction  between a user and a system, including alternatives.</a:t>
            </a:r>
          </a:p>
          <a:p>
            <a:pPr marL="342900" indent="-342900" algn="just">
              <a:buFont typeface="Wingdings" panose="05000000000000000000" pitchFamily="2" charset="2"/>
              <a:buChar char="§"/>
              <a:defRPr/>
            </a:pPr>
            <a:endParaRPr lang="en-US" altLang="zh-CN" dirty="0">
              <a:latin typeface="+mj-lt"/>
              <a:cs typeface="Times New Roman" panose="02020603050405020304" pitchFamily="18" charset="0"/>
            </a:endParaRPr>
          </a:p>
          <a:p>
            <a:pPr marL="342900" indent="-342900" algn="just">
              <a:buFont typeface="Wingdings" panose="05000000000000000000" pitchFamily="2" charset="2"/>
              <a:buChar char="§"/>
              <a:defRPr/>
            </a:pPr>
            <a:r>
              <a:rPr lang="en-US" altLang="zh-CN" b="1" u="sng" dirty="0">
                <a:latin typeface="+mj-lt"/>
                <a:cs typeface="Times New Roman" panose="02020603050405020304" pitchFamily="18" charset="0"/>
              </a:rPr>
              <a:t>System boundary</a:t>
            </a:r>
            <a:r>
              <a:rPr lang="en-US" altLang="zh-CN" dirty="0">
                <a:latin typeface="+mj-lt"/>
                <a:cs typeface="Times New Roman" panose="02020603050405020304" pitchFamily="18" charset="0"/>
              </a:rPr>
              <a:t>: rectangle diagram representing the boundary between the actors and the system.</a:t>
            </a:r>
          </a:p>
          <a:p>
            <a:pPr marL="342900" indent="-342900" algn="just">
              <a:buFont typeface="Wingdings" panose="05000000000000000000" pitchFamily="2" charset="2"/>
              <a:buChar char="§"/>
              <a:defRPr/>
            </a:pPr>
            <a:endParaRPr lang="en-US" altLang="zh-CN" dirty="0">
              <a:latin typeface="+mj-lt"/>
              <a:cs typeface="Times New Roman" panose="02020603050405020304" pitchFamily="18" charset="0"/>
            </a:endParaRPr>
          </a:p>
          <a:p>
            <a:pPr marL="342900" indent="-342900" algn="just">
              <a:lnSpc>
                <a:spcPct val="80000"/>
              </a:lnSpc>
              <a:buFont typeface="Wingdings" panose="05000000000000000000" pitchFamily="2" charset="2"/>
              <a:buChar char="§"/>
              <a:defRPr/>
            </a:pPr>
            <a:r>
              <a:rPr lang="en-US" altLang="zh-CN" b="1" u="sng" dirty="0">
                <a:latin typeface="+mj-lt"/>
                <a:cs typeface="Times New Roman" panose="02020603050405020304" pitchFamily="18" charset="0"/>
              </a:rPr>
              <a:t>Association: </a:t>
            </a:r>
            <a:r>
              <a:rPr lang="en-US" altLang="zh-CN" b="1" dirty="0">
                <a:latin typeface="+mj-lt"/>
                <a:cs typeface="Times New Roman" panose="02020603050405020304" pitchFamily="18" charset="0"/>
              </a:rPr>
              <a:t> C</a:t>
            </a:r>
            <a:r>
              <a:rPr lang="en-US" altLang="zh-CN" dirty="0">
                <a:latin typeface="+mj-lt"/>
                <a:cs typeface="Times New Roman" panose="02020603050405020304" pitchFamily="18" charset="0"/>
              </a:rPr>
              <a:t>ommunication between an actor and a use case; Represented by a solid line.  </a:t>
            </a:r>
          </a:p>
          <a:p>
            <a:pPr algn="just">
              <a:defRPr/>
            </a:pPr>
            <a:endParaRPr lang="en-US" sz="2800" dirty="0">
              <a:latin typeface="+mj-lt"/>
              <a:cs typeface="Times New Roman" pitchFamily="18" charset="0"/>
            </a:endParaRPr>
          </a:p>
        </p:txBody>
      </p:sp>
    </p:spTree>
  </p:cSld>
  <p:clrMapOvr>
    <a:masterClrMapping/>
  </p:clrMapOvr>
  <p:transition advTm="81566"/>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descr="C:\Users\parul\Desktop\Digital Learning Content.png">
            <a:extLst>
              <a:ext uri="{FF2B5EF4-FFF2-40B4-BE49-F238E27FC236}">
                <a16:creationId xmlns:a16="http://schemas.microsoft.com/office/drawing/2014/main" id="{9E18AF62-7AEA-4F65-9024-700AA604AC4F}"/>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4451" name="Picture 6" descr="C:\Users\parul\Desktop\Untitled-1.png">
            <a:extLst>
              <a:ext uri="{FF2B5EF4-FFF2-40B4-BE49-F238E27FC236}">
                <a16:creationId xmlns:a16="http://schemas.microsoft.com/office/drawing/2014/main" id="{C1AAD7D0-2F6D-4880-9444-292FCF671721}"/>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04452" name="Rectangle 7">
            <a:extLst>
              <a:ext uri="{FF2B5EF4-FFF2-40B4-BE49-F238E27FC236}">
                <a16:creationId xmlns:a16="http://schemas.microsoft.com/office/drawing/2014/main" id="{D9AC41D3-CD7E-4E73-9720-5550CF4DEACD}"/>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4453" name="TextBox 6">
            <a:extLst>
              <a:ext uri="{FF2B5EF4-FFF2-40B4-BE49-F238E27FC236}">
                <a16:creationId xmlns:a16="http://schemas.microsoft.com/office/drawing/2014/main" id="{51162E9A-9C1B-4CF0-B7E7-8EFAD27F2F60}"/>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104454" name="Rectangle 15">
            <a:extLst>
              <a:ext uri="{FF2B5EF4-FFF2-40B4-BE49-F238E27FC236}">
                <a16:creationId xmlns:a16="http://schemas.microsoft.com/office/drawing/2014/main" id="{D51ADC21-3CBC-4E43-9F0A-CC96A76DCC3E}"/>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4455" name="Rectangle 16">
            <a:extLst>
              <a:ext uri="{FF2B5EF4-FFF2-40B4-BE49-F238E27FC236}">
                <a16:creationId xmlns:a16="http://schemas.microsoft.com/office/drawing/2014/main" id="{AE7A8188-69CD-427B-B94C-0D4226680CD3}"/>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04456" name="Audio 1">
            <a:hlinkClick r:id="" action="ppaction://media"/>
            <a:extLst>
              <a:ext uri="{FF2B5EF4-FFF2-40B4-BE49-F238E27FC236}">
                <a16:creationId xmlns:a16="http://schemas.microsoft.com/office/drawing/2014/main" id="{939A44D7-3FB4-4462-A9A6-07CB129897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73C207C0-980E-4B31-990C-9007046C4E48}"/>
              </a:ext>
            </a:extLst>
          </p:cNvPr>
          <p:cNvSpPr/>
          <p:nvPr/>
        </p:nvSpPr>
        <p:spPr>
          <a:xfrm>
            <a:off x="3019425" y="2359025"/>
            <a:ext cx="144463"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2" name="Rounded Rectangle 11">
            <a:extLst>
              <a:ext uri="{FF2B5EF4-FFF2-40B4-BE49-F238E27FC236}">
                <a16:creationId xmlns:a16="http://schemas.microsoft.com/office/drawing/2014/main" id="{92CE910A-C25B-4080-8D83-DE85923A3546}"/>
              </a:ext>
            </a:extLst>
          </p:cNvPr>
          <p:cNvSpPr/>
          <p:nvPr/>
        </p:nvSpPr>
        <p:spPr>
          <a:xfrm>
            <a:off x="2555875" y="3216275"/>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3" name="Rounded Rectangle 12">
            <a:extLst>
              <a:ext uri="{FF2B5EF4-FFF2-40B4-BE49-F238E27FC236}">
                <a16:creationId xmlns:a16="http://schemas.microsoft.com/office/drawing/2014/main" id="{5C0540D2-E1A1-4F39-BDD1-BCB41DB85B77}"/>
              </a:ext>
            </a:extLst>
          </p:cNvPr>
          <p:cNvSpPr/>
          <p:nvPr/>
        </p:nvSpPr>
        <p:spPr>
          <a:xfrm>
            <a:off x="2555875" y="4930775"/>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cxnSp>
        <p:nvCxnSpPr>
          <p:cNvPr id="14" name="Straight Arrow Connector 13">
            <a:extLst>
              <a:ext uri="{FF2B5EF4-FFF2-40B4-BE49-F238E27FC236}">
                <a16:creationId xmlns:a16="http://schemas.microsoft.com/office/drawing/2014/main" id="{E5D78CBC-1B63-4885-BFFC-09B502C1E4D2}"/>
              </a:ext>
            </a:extLst>
          </p:cNvPr>
          <p:cNvCxnSpPr>
            <a:stCxn id="11" idx="4"/>
            <a:endCxn id="12" idx="0"/>
          </p:cNvCxnSpPr>
          <p:nvPr/>
        </p:nvCxnSpPr>
        <p:spPr>
          <a:xfrm rot="5400000">
            <a:off x="2734469" y="2858294"/>
            <a:ext cx="7143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A236FAD-5BDC-4DE8-B064-23DD4BC23732}"/>
              </a:ext>
            </a:extLst>
          </p:cNvPr>
          <p:cNvCxnSpPr>
            <a:stCxn id="12" idx="2"/>
            <a:endCxn id="17" idx="0"/>
          </p:cNvCxnSpPr>
          <p:nvPr/>
        </p:nvCxnSpPr>
        <p:spPr>
          <a:xfrm rot="5400000">
            <a:off x="2913063" y="3965575"/>
            <a:ext cx="357188"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C88B8B-A1ED-4E83-85FD-ECD722ED460E}"/>
              </a:ext>
            </a:extLst>
          </p:cNvPr>
          <p:cNvCxnSpPr>
            <a:stCxn id="13" idx="2"/>
          </p:cNvCxnSpPr>
          <p:nvPr/>
        </p:nvCxnSpPr>
        <p:spPr>
          <a:xfrm rot="5400000">
            <a:off x="2770188" y="5824538"/>
            <a:ext cx="64293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Flowchart: Decision 16">
            <a:extLst>
              <a:ext uri="{FF2B5EF4-FFF2-40B4-BE49-F238E27FC236}">
                <a16:creationId xmlns:a16="http://schemas.microsoft.com/office/drawing/2014/main" id="{932A4B81-613C-4E41-A5E4-6741FCFEB6AF}"/>
              </a:ext>
            </a:extLst>
          </p:cNvPr>
          <p:cNvSpPr/>
          <p:nvPr/>
        </p:nvSpPr>
        <p:spPr>
          <a:xfrm>
            <a:off x="2770188" y="4144963"/>
            <a:ext cx="642937" cy="43021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cxnSp>
        <p:nvCxnSpPr>
          <p:cNvPr id="18" name="Straight Arrow Connector 17">
            <a:extLst>
              <a:ext uri="{FF2B5EF4-FFF2-40B4-BE49-F238E27FC236}">
                <a16:creationId xmlns:a16="http://schemas.microsoft.com/office/drawing/2014/main" id="{FF5AE9BA-8488-4857-8716-163FC7EA26FC}"/>
              </a:ext>
            </a:extLst>
          </p:cNvPr>
          <p:cNvCxnSpPr>
            <a:stCxn id="17" idx="2"/>
            <a:endCxn id="13" idx="0"/>
          </p:cNvCxnSpPr>
          <p:nvPr/>
        </p:nvCxnSpPr>
        <p:spPr>
          <a:xfrm rot="5400000">
            <a:off x="2913857" y="4753769"/>
            <a:ext cx="3556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53876782-9A6F-4AE1-8D60-AD965A856FEA}"/>
              </a:ext>
            </a:extLst>
          </p:cNvPr>
          <p:cNvSpPr/>
          <p:nvPr/>
        </p:nvSpPr>
        <p:spPr>
          <a:xfrm>
            <a:off x="4699000" y="4930775"/>
            <a:ext cx="1071563" cy="571500"/>
          </a:xfrm>
          <a:prstGeom prst="round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cxnSp>
        <p:nvCxnSpPr>
          <p:cNvPr id="20" name="Shape 25">
            <a:extLst>
              <a:ext uri="{FF2B5EF4-FFF2-40B4-BE49-F238E27FC236}">
                <a16:creationId xmlns:a16="http://schemas.microsoft.com/office/drawing/2014/main" id="{C8029DB9-9696-4625-B032-9D00E407001A}"/>
              </a:ext>
            </a:extLst>
          </p:cNvPr>
          <p:cNvCxnSpPr>
            <a:stCxn id="17" idx="3"/>
            <a:endCxn id="19" idx="0"/>
          </p:cNvCxnSpPr>
          <p:nvPr/>
        </p:nvCxnSpPr>
        <p:spPr>
          <a:xfrm>
            <a:off x="3413125" y="4360863"/>
            <a:ext cx="1822450" cy="569912"/>
          </a:xfrm>
          <a:prstGeom prst="bentConnector2">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777BD8BB-A59D-4E7F-ADD7-A824417E8C7D}"/>
              </a:ext>
            </a:extLst>
          </p:cNvPr>
          <p:cNvSpPr/>
          <p:nvPr/>
        </p:nvSpPr>
        <p:spPr>
          <a:xfrm>
            <a:off x="3770218" y="2327275"/>
            <a:ext cx="4548282" cy="1674587"/>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err="1">
                <a:solidFill>
                  <a:schemeClr val="tx1"/>
                </a:solidFill>
              </a:rPr>
              <a:t>Decision</a:t>
            </a:r>
            <a:r>
              <a:rPr lang="es-ES" sz="2400" dirty="0">
                <a:solidFill>
                  <a:schemeClr val="tx1"/>
                </a:solidFill>
              </a:rPr>
              <a:t> </a:t>
            </a:r>
            <a:r>
              <a:rPr lang="es-ES" sz="2400" dirty="0" err="1">
                <a:solidFill>
                  <a:schemeClr val="tx1"/>
                </a:solidFill>
              </a:rPr>
              <a:t>points</a:t>
            </a:r>
            <a:r>
              <a:rPr lang="es-ES" sz="2400" dirty="0">
                <a:solidFill>
                  <a:schemeClr val="tx1"/>
                </a:solidFill>
              </a:rPr>
              <a:t> </a:t>
            </a:r>
            <a:r>
              <a:rPr lang="es-ES" sz="2400" dirty="0" err="1">
                <a:solidFill>
                  <a:schemeClr val="tx1"/>
                </a:solidFill>
              </a:rPr>
              <a:t>allow</a:t>
            </a:r>
            <a:r>
              <a:rPr lang="es-ES" sz="2400" dirty="0">
                <a:solidFill>
                  <a:schemeClr val="tx1"/>
                </a:solidFill>
              </a:rPr>
              <a:t> </a:t>
            </a:r>
            <a:r>
              <a:rPr lang="es-ES" sz="2400" dirty="0" err="1">
                <a:solidFill>
                  <a:schemeClr val="tx1"/>
                </a:solidFill>
              </a:rPr>
              <a:t>the</a:t>
            </a:r>
            <a:r>
              <a:rPr lang="es-ES" sz="2400" dirty="0">
                <a:solidFill>
                  <a:schemeClr val="tx1"/>
                </a:solidFill>
              </a:rPr>
              <a:t> </a:t>
            </a:r>
            <a:r>
              <a:rPr lang="es-ES" sz="2400" dirty="0" err="1">
                <a:solidFill>
                  <a:schemeClr val="tx1"/>
                </a:solidFill>
              </a:rPr>
              <a:t>flow</a:t>
            </a:r>
            <a:r>
              <a:rPr lang="es-ES" sz="2400" dirty="0">
                <a:solidFill>
                  <a:schemeClr val="tx1"/>
                </a:solidFill>
              </a:rPr>
              <a:t> to </a:t>
            </a:r>
            <a:r>
              <a:rPr lang="es-ES" sz="2400" dirty="0" err="1">
                <a:solidFill>
                  <a:schemeClr val="tx1"/>
                </a:solidFill>
              </a:rPr>
              <a:t>branch</a:t>
            </a:r>
            <a:r>
              <a:rPr lang="es-ES" sz="2400" dirty="0">
                <a:solidFill>
                  <a:schemeClr val="tx1"/>
                </a:solidFill>
              </a:rPr>
              <a:t> </a:t>
            </a:r>
            <a:r>
              <a:rPr lang="es-ES" sz="2400" dirty="0" err="1">
                <a:solidFill>
                  <a:schemeClr val="tx1"/>
                </a:solidFill>
              </a:rPr>
              <a:t>away</a:t>
            </a:r>
            <a:r>
              <a:rPr lang="es-ES" sz="2400" dirty="0">
                <a:solidFill>
                  <a:schemeClr val="tx1"/>
                </a:solidFill>
              </a:rPr>
              <a:t> </a:t>
            </a:r>
            <a:r>
              <a:rPr lang="es-ES" sz="2400" dirty="0" err="1">
                <a:solidFill>
                  <a:schemeClr val="tx1"/>
                </a:solidFill>
              </a:rPr>
              <a:t>from</a:t>
            </a:r>
            <a:r>
              <a:rPr lang="es-ES" sz="2400" dirty="0">
                <a:solidFill>
                  <a:schemeClr val="tx1"/>
                </a:solidFill>
              </a:rPr>
              <a:t> </a:t>
            </a:r>
            <a:r>
              <a:rPr lang="es-ES" sz="2400" dirty="0" err="1">
                <a:solidFill>
                  <a:schemeClr val="tx1"/>
                </a:solidFill>
              </a:rPr>
              <a:t>the</a:t>
            </a:r>
            <a:r>
              <a:rPr lang="es-ES" sz="2400" dirty="0">
                <a:solidFill>
                  <a:schemeClr val="tx1"/>
                </a:solidFill>
              </a:rPr>
              <a:t> </a:t>
            </a:r>
            <a:r>
              <a:rPr lang="es-ES" sz="2400" dirty="0" err="1">
                <a:solidFill>
                  <a:schemeClr val="tx1"/>
                </a:solidFill>
              </a:rPr>
              <a:t>Primary</a:t>
            </a:r>
            <a:r>
              <a:rPr lang="es-ES" sz="2400" dirty="0">
                <a:solidFill>
                  <a:schemeClr val="tx1"/>
                </a:solidFill>
              </a:rPr>
              <a:t> </a:t>
            </a:r>
            <a:r>
              <a:rPr lang="es-ES" sz="2400" dirty="0" err="1">
                <a:solidFill>
                  <a:schemeClr val="tx1"/>
                </a:solidFill>
              </a:rPr>
              <a:t>Path</a:t>
            </a:r>
            <a:r>
              <a:rPr lang="es-ES" sz="2400" dirty="0">
                <a:solidFill>
                  <a:schemeClr val="tx1"/>
                </a:solidFill>
              </a:rPr>
              <a:t>.</a:t>
            </a:r>
            <a:endParaRPr lang="en-US" sz="2400" dirty="0">
              <a:solidFill>
                <a:schemeClr val="tx1"/>
              </a:solidFill>
            </a:endParaRPr>
          </a:p>
        </p:txBody>
      </p:sp>
      <p:grpSp>
        <p:nvGrpSpPr>
          <p:cNvPr id="104470" name="Group 19">
            <a:extLst>
              <a:ext uri="{FF2B5EF4-FFF2-40B4-BE49-F238E27FC236}">
                <a16:creationId xmlns:a16="http://schemas.microsoft.com/office/drawing/2014/main" id="{33E8A036-0A14-4766-AEA3-73FE752EA7EF}"/>
              </a:ext>
            </a:extLst>
          </p:cNvPr>
          <p:cNvGrpSpPr>
            <a:grpSpLocks/>
          </p:cNvGrpSpPr>
          <p:nvPr/>
        </p:nvGrpSpPr>
        <p:grpSpPr bwMode="auto">
          <a:xfrm>
            <a:off x="2984500" y="6145213"/>
            <a:ext cx="252413" cy="252412"/>
            <a:chOff x="4500562" y="5214950"/>
            <a:chExt cx="252000" cy="252000"/>
          </a:xfrm>
        </p:grpSpPr>
        <p:sp>
          <p:nvSpPr>
            <p:cNvPr id="23" name="Oval 22">
              <a:extLst>
                <a:ext uri="{FF2B5EF4-FFF2-40B4-BE49-F238E27FC236}">
                  <a16:creationId xmlns:a16="http://schemas.microsoft.com/office/drawing/2014/main" id="{456E82EE-C1DE-47DB-8445-BFFCBB3B80FA}"/>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4" name="Oval 23">
              <a:extLst>
                <a:ext uri="{FF2B5EF4-FFF2-40B4-BE49-F238E27FC236}">
                  <a16:creationId xmlns:a16="http://schemas.microsoft.com/office/drawing/2014/main" id="{091B0CBA-B0C4-4B4E-B999-6B59F4AA83D9}"/>
                </a:ext>
              </a:extLst>
            </p:cNvPr>
            <p:cNvSpPr/>
            <p:nvPr/>
          </p:nvSpPr>
          <p:spPr>
            <a:xfrm>
              <a:off x="4554449" y="5268837"/>
              <a:ext cx="144227" cy="144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grpSp>
    </p:spTree>
  </p:cSld>
  <p:clrMapOvr>
    <a:masterClrMapping/>
  </p:clrMapOvr>
  <p:transition advTm="81566"/>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C:\Users\parul\Desktop\Digital Learning Content.png">
            <a:extLst>
              <a:ext uri="{FF2B5EF4-FFF2-40B4-BE49-F238E27FC236}">
                <a16:creationId xmlns:a16="http://schemas.microsoft.com/office/drawing/2014/main" id="{0DA52980-54E9-4E74-89E3-8DA89DAEC2D0}"/>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5475" name="Picture 6" descr="C:\Users\parul\Desktop\Untitled-1.png">
            <a:extLst>
              <a:ext uri="{FF2B5EF4-FFF2-40B4-BE49-F238E27FC236}">
                <a16:creationId xmlns:a16="http://schemas.microsoft.com/office/drawing/2014/main" id="{60D4C8C4-98F7-4556-B8E3-7B925526F8F3}"/>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05476" name="Rectangle 7">
            <a:extLst>
              <a:ext uri="{FF2B5EF4-FFF2-40B4-BE49-F238E27FC236}">
                <a16:creationId xmlns:a16="http://schemas.microsoft.com/office/drawing/2014/main" id="{10A141B1-3D3C-4A98-A81A-2D7CAFBB87B2}"/>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5477" name="TextBox 6">
            <a:extLst>
              <a:ext uri="{FF2B5EF4-FFF2-40B4-BE49-F238E27FC236}">
                <a16:creationId xmlns:a16="http://schemas.microsoft.com/office/drawing/2014/main" id="{C6BA202C-4FCC-4891-9E82-092E6A2DB48E}"/>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105478" name="Rectangle 15">
            <a:extLst>
              <a:ext uri="{FF2B5EF4-FFF2-40B4-BE49-F238E27FC236}">
                <a16:creationId xmlns:a16="http://schemas.microsoft.com/office/drawing/2014/main" id="{3251723B-6B78-4B25-86E4-8136F2C7B613}"/>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5479" name="Rectangle 16">
            <a:extLst>
              <a:ext uri="{FF2B5EF4-FFF2-40B4-BE49-F238E27FC236}">
                <a16:creationId xmlns:a16="http://schemas.microsoft.com/office/drawing/2014/main" id="{F8655C1D-687E-4907-A02F-D60A1C8B726A}"/>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05480" name="Audio 1">
            <a:hlinkClick r:id="" action="ppaction://media"/>
            <a:extLst>
              <a:ext uri="{FF2B5EF4-FFF2-40B4-BE49-F238E27FC236}">
                <a16:creationId xmlns:a16="http://schemas.microsoft.com/office/drawing/2014/main" id="{8CC52F70-F4CB-4BC8-9A4D-862A567266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46253692-B2FE-4545-8F0B-1E5C25486AE3}"/>
              </a:ext>
            </a:extLst>
          </p:cNvPr>
          <p:cNvSpPr/>
          <p:nvPr/>
        </p:nvSpPr>
        <p:spPr>
          <a:xfrm>
            <a:off x="4340225" y="2357438"/>
            <a:ext cx="144463"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12" name="Rounded Rectangle 11">
            <a:extLst>
              <a:ext uri="{FF2B5EF4-FFF2-40B4-BE49-F238E27FC236}">
                <a16:creationId xmlns:a16="http://schemas.microsoft.com/office/drawing/2014/main" id="{F0C185F1-41D9-431C-854C-F74879EE0F5F}"/>
              </a:ext>
            </a:extLst>
          </p:cNvPr>
          <p:cNvSpPr/>
          <p:nvPr/>
        </p:nvSpPr>
        <p:spPr>
          <a:xfrm>
            <a:off x="3876675" y="3214688"/>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13" name="Rounded Rectangle 12">
            <a:extLst>
              <a:ext uri="{FF2B5EF4-FFF2-40B4-BE49-F238E27FC236}">
                <a16:creationId xmlns:a16="http://schemas.microsoft.com/office/drawing/2014/main" id="{62A1CD2C-D8CC-410F-A12E-71C06851B627}"/>
              </a:ext>
            </a:extLst>
          </p:cNvPr>
          <p:cNvSpPr/>
          <p:nvPr/>
        </p:nvSpPr>
        <p:spPr>
          <a:xfrm>
            <a:off x="3876675" y="4929188"/>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cxnSp>
        <p:nvCxnSpPr>
          <p:cNvPr id="14" name="Straight Arrow Connector 13">
            <a:extLst>
              <a:ext uri="{FF2B5EF4-FFF2-40B4-BE49-F238E27FC236}">
                <a16:creationId xmlns:a16="http://schemas.microsoft.com/office/drawing/2014/main" id="{6397BC93-B76B-40C4-87DE-7B97C5608576}"/>
              </a:ext>
            </a:extLst>
          </p:cNvPr>
          <p:cNvCxnSpPr>
            <a:stCxn id="11" idx="4"/>
            <a:endCxn id="12" idx="0"/>
          </p:cNvCxnSpPr>
          <p:nvPr/>
        </p:nvCxnSpPr>
        <p:spPr>
          <a:xfrm rot="5400000">
            <a:off x="4055269" y="2856707"/>
            <a:ext cx="7143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C45AFB-C4EA-4659-B1D2-77F2F4E91F0C}"/>
              </a:ext>
            </a:extLst>
          </p:cNvPr>
          <p:cNvCxnSpPr>
            <a:stCxn id="12" idx="2"/>
            <a:endCxn id="17" idx="0"/>
          </p:cNvCxnSpPr>
          <p:nvPr/>
        </p:nvCxnSpPr>
        <p:spPr>
          <a:xfrm rot="5400000">
            <a:off x="4233863" y="3963988"/>
            <a:ext cx="35718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5AAD661-E8AA-491F-82EC-0DA85ADFDFA3}"/>
              </a:ext>
            </a:extLst>
          </p:cNvPr>
          <p:cNvCxnSpPr>
            <a:stCxn id="13" idx="2"/>
          </p:cNvCxnSpPr>
          <p:nvPr/>
        </p:nvCxnSpPr>
        <p:spPr>
          <a:xfrm rot="5400000">
            <a:off x="4090988" y="5822950"/>
            <a:ext cx="642938"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Flowchart: Decision 16">
            <a:extLst>
              <a:ext uri="{FF2B5EF4-FFF2-40B4-BE49-F238E27FC236}">
                <a16:creationId xmlns:a16="http://schemas.microsoft.com/office/drawing/2014/main" id="{078A0A0B-8388-4FA2-B825-0AE4EC4F54E9}"/>
              </a:ext>
            </a:extLst>
          </p:cNvPr>
          <p:cNvSpPr/>
          <p:nvPr/>
        </p:nvSpPr>
        <p:spPr>
          <a:xfrm>
            <a:off x="4090988" y="4143375"/>
            <a:ext cx="642937" cy="43021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cxnSp>
        <p:nvCxnSpPr>
          <p:cNvPr id="18" name="Straight Arrow Connector 17">
            <a:extLst>
              <a:ext uri="{FF2B5EF4-FFF2-40B4-BE49-F238E27FC236}">
                <a16:creationId xmlns:a16="http://schemas.microsoft.com/office/drawing/2014/main" id="{93B502E4-C674-4AE2-97B0-3D709E82C36B}"/>
              </a:ext>
            </a:extLst>
          </p:cNvPr>
          <p:cNvCxnSpPr>
            <a:stCxn id="17" idx="2"/>
            <a:endCxn id="13" idx="0"/>
          </p:cNvCxnSpPr>
          <p:nvPr/>
        </p:nvCxnSpPr>
        <p:spPr>
          <a:xfrm rot="5400000">
            <a:off x="4234657" y="4752181"/>
            <a:ext cx="3556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2C1FF982-F1B1-493B-A847-1793B32AAE5F}"/>
              </a:ext>
            </a:extLst>
          </p:cNvPr>
          <p:cNvSpPr/>
          <p:nvPr/>
        </p:nvSpPr>
        <p:spPr>
          <a:xfrm>
            <a:off x="6019800" y="4929188"/>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cxnSp>
        <p:nvCxnSpPr>
          <p:cNvPr id="20" name="Shape 25">
            <a:extLst>
              <a:ext uri="{FF2B5EF4-FFF2-40B4-BE49-F238E27FC236}">
                <a16:creationId xmlns:a16="http://schemas.microsoft.com/office/drawing/2014/main" id="{E0C36111-A5D9-4875-9B8B-D94D4C19760A}"/>
              </a:ext>
            </a:extLst>
          </p:cNvPr>
          <p:cNvCxnSpPr>
            <a:stCxn id="17" idx="3"/>
            <a:endCxn id="19" idx="0"/>
          </p:cNvCxnSpPr>
          <p:nvPr/>
        </p:nvCxnSpPr>
        <p:spPr>
          <a:xfrm>
            <a:off x="4733925" y="4359275"/>
            <a:ext cx="1822450" cy="56991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491" name="TextBox 17">
            <a:extLst>
              <a:ext uri="{FF2B5EF4-FFF2-40B4-BE49-F238E27FC236}">
                <a16:creationId xmlns:a16="http://schemas.microsoft.com/office/drawing/2014/main" id="{6A991587-DC35-4B6F-BA9E-AC808FDF785B}"/>
              </a:ext>
            </a:extLst>
          </p:cNvPr>
          <p:cNvSpPr txBox="1">
            <a:spLocks noChangeArrowheads="1"/>
          </p:cNvSpPr>
          <p:nvPr/>
        </p:nvSpPr>
        <p:spPr bwMode="auto">
          <a:xfrm>
            <a:off x="4794250" y="3906838"/>
            <a:ext cx="2144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s-ES" altLang="en-US" sz="2400">
                <a:solidFill>
                  <a:srgbClr val="FF00FF"/>
                </a:solidFill>
              </a:rPr>
              <a:t>[Condition 2]</a:t>
            </a:r>
            <a:endParaRPr lang="en-US" altLang="en-US" sz="2400">
              <a:solidFill>
                <a:srgbClr val="FF00FF"/>
              </a:solidFill>
            </a:endParaRPr>
          </a:p>
        </p:txBody>
      </p:sp>
      <p:sp>
        <p:nvSpPr>
          <p:cNvPr id="105492" name="TextBox 18">
            <a:extLst>
              <a:ext uri="{FF2B5EF4-FFF2-40B4-BE49-F238E27FC236}">
                <a16:creationId xmlns:a16="http://schemas.microsoft.com/office/drawing/2014/main" id="{0D304331-43E8-45BC-8D77-A5E60CA767F0}"/>
              </a:ext>
            </a:extLst>
          </p:cNvPr>
          <p:cNvSpPr txBox="1">
            <a:spLocks noChangeArrowheads="1"/>
          </p:cNvSpPr>
          <p:nvPr/>
        </p:nvSpPr>
        <p:spPr bwMode="auto">
          <a:xfrm>
            <a:off x="4287838" y="4497388"/>
            <a:ext cx="2143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s-ES" altLang="en-US" sz="2400">
                <a:solidFill>
                  <a:srgbClr val="FF00FF"/>
                </a:solidFill>
              </a:rPr>
              <a:t>[Condition 1]</a:t>
            </a:r>
            <a:endParaRPr lang="en-US" altLang="en-US" sz="2400">
              <a:solidFill>
                <a:srgbClr val="FF00FF"/>
              </a:solidFill>
            </a:endParaRPr>
          </a:p>
        </p:txBody>
      </p:sp>
      <p:sp>
        <p:nvSpPr>
          <p:cNvPr id="23" name="Oval 22">
            <a:extLst>
              <a:ext uri="{FF2B5EF4-FFF2-40B4-BE49-F238E27FC236}">
                <a16:creationId xmlns:a16="http://schemas.microsoft.com/office/drawing/2014/main" id="{22CD74B7-154A-42AD-AF87-D72130AD7929}"/>
              </a:ext>
            </a:extLst>
          </p:cNvPr>
          <p:cNvSpPr/>
          <p:nvPr/>
        </p:nvSpPr>
        <p:spPr>
          <a:xfrm>
            <a:off x="185727" y="3356992"/>
            <a:ext cx="3636968" cy="3215259"/>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3200" dirty="0" err="1">
                <a:solidFill>
                  <a:schemeClr val="tx1"/>
                </a:solidFill>
              </a:rPr>
              <a:t>Transitions</a:t>
            </a:r>
            <a:r>
              <a:rPr lang="es-ES" sz="3200" dirty="0">
                <a:solidFill>
                  <a:schemeClr val="tx1"/>
                </a:solidFill>
              </a:rPr>
              <a:t> </a:t>
            </a:r>
            <a:r>
              <a:rPr lang="es-ES" sz="3200" dirty="0" err="1">
                <a:solidFill>
                  <a:schemeClr val="tx1"/>
                </a:solidFill>
              </a:rPr>
              <a:t>coming</a:t>
            </a:r>
            <a:r>
              <a:rPr lang="es-ES" sz="3200" dirty="0">
                <a:solidFill>
                  <a:schemeClr val="tx1"/>
                </a:solidFill>
              </a:rPr>
              <a:t> </a:t>
            </a:r>
            <a:r>
              <a:rPr lang="es-ES" sz="3200" dirty="0" err="1">
                <a:solidFill>
                  <a:schemeClr val="tx1"/>
                </a:solidFill>
              </a:rPr>
              <a:t>out</a:t>
            </a:r>
            <a:r>
              <a:rPr lang="es-ES" sz="3200" dirty="0">
                <a:solidFill>
                  <a:schemeClr val="tx1"/>
                </a:solidFill>
              </a:rPr>
              <a:t> of </a:t>
            </a:r>
            <a:r>
              <a:rPr lang="es-ES" sz="3200" dirty="0" err="1">
                <a:solidFill>
                  <a:schemeClr val="tx1"/>
                </a:solidFill>
              </a:rPr>
              <a:t>Decision</a:t>
            </a:r>
            <a:r>
              <a:rPr lang="es-ES" sz="3200" dirty="0">
                <a:solidFill>
                  <a:schemeClr val="tx1"/>
                </a:solidFill>
              </a:rPr>
              <a:t> </a:t>
            </a:r>
            <a:r>
              <a:rPr lang="es-ES" sz="3200" dirty="0" err="1">
                <a:solidFill>
                  <a:schemeClr val="tx1"/>
                </a:solidFill>
              </a:rPr>
              <a:t>Points</a:t>
            </a:r>
            <a:r>
              <a:rPr lang="es-ES" sz="3200" dirty="0">
                <a:solidFill>
                  <a:schemeClr val="tx1"/>
                </a:solidFill>
              </a:rPr>
              <a:t> </a:t>
            </a:r>
            <a:r>
              <a:rPr lang="es-ES" sz="3200" dirty="0" err="1">
                <a:solidFill>
                  <a:schemeClr val="tx1"/>
                </a:solidFill>
              </a:rPr>
              <a:t>must</a:t>
            </a:r>
            <a:r>
              <a:rPr lang="es-ES" sz="3200" dirty="0">
                <a:solidFill>
                  <a:schemeClr val="tx1"/>
                </a:solidFill>
              </a:rPr>
              <a:t> have a GUARD.</a:t>
            </a:r>
            <a:endParaRPr lang="en-US" sz="3200" dirty="0">
              <a:solidFill>
                <a:schemeClr val="tx1"/>
              </a:solidFill>
            </a:endParaRPr>
          </a:p>
        </p:txBody>
      </p:sp>
      <p:grpSp>
        <p:nvGrpSpPr>
          <p:cNvPr id="105496" name="Group 19">
            <a:extLst>
              <a:ext uri="{FF2B5EF4-FFF2-40B4-BE49-F238E27FC236}">
                <a16:creationId xmlns:a16="http://schemas.microsoft.com/office/drawing/2014/main" id="{5AF70597-8846-44B0-A2D7-09F01F91C7BD}"/>
              </a:ext>
            </a:extLst>
          </p:cNvPr>
          <p:cNvGrpSpPr>
            <a:grpSpLocks/>
          </p:cNvGrpSpPr>
          <p:nvPr/>
        </p:nvGrpSpPr>
        <p:grpSpPr bwMode="auto">
          <a:xfrm>
            <a:off x="4305300" y="6143625"/>
            <a:ext cx="252413" cy="252413"/>
            <a:chOff x="4500562" y="5214950"/>
            <a:chExt cx="252000" cy="252000"/>
          </a:xfrm>
        </p:grpSpPr>
        <p:sp>
          <p:nvSpPr>
            <p:cNvPr id="25" name="Oval 24">
              <a:extLst>
                <a:ext uri="{FF2B5EF4-FFF2-40B4-BE49-F238E27FC236}">
                  <a16:creationId xmlns:a16="http://schemas.microsoft.com/office/drawing/2014/main" id="{57942B08-897F-43B4-9185-4A0A28163355}"/>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26" name="Oval 25">
              <a:extLst>
                <a:ext uri="{FF2B5EF4-FFF2-40B4-BE49-F238E27FC236}">
                  <a16:creationId xmlns:a16="http://schemas.microsoft.com/office/drawing/2014/main" id="{74F6FCC1-6AD2-460B-B2FB-28B435731DC3}"/>
                </a:ext>
              </a:extLst>
            </p:cNvPr>
            <p:cNvSpPr/>
            <p:nvPr/>
          </p:nvSpPr>
          <p:spPr>
            <a:xfrm>
              <a:off x="4554449" y="5268837"/>
              <a:ext cx="144227"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grpSp>
    </p:spTree>
  </p:cSld>
  <p:clrMapOvr>
    <a:masterClrMapping/>
  </p:clrMapOvr>
  <p:transition advTm="81566"/>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C:\Users\parul\Desktop\Digital Learning Content.png">
            <a:extLst>
              <a:ext uri="{FF2B5EF4-FFF2-40B4-BE49-F238E27FC236}">
                <a16:creationId xmlns:a16="http://schemas.microsoft.com/office/drawing/2014/main" id="{3629EDD3-09C4-44AE-96B6-2FBB87568752}"/>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6499" name="Picture 6" descr="C:\Users\parul\Desktop\Untitled-1.png">
            <a:extLst>
              <a:ext uri="{FF2B5EF4-FFF2-40B4-BE49-F238E27FC236}">
                <a16:creationId xmlns:a16="http://schemas.microsoft.com/office/drawing/2014/main" id="{CCDCEAA9-4BD0-462A-A6FF-D38CC8E1C736}"/>
              </a:ext>
            </a:extLst>
          </p:cNvPr>
          <p:cNvPicPr>
            <a:picLocks noChangeAspect="1" noChangeArrowheads="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06500" name="Rectangle 7">
            <a:extLst>
              <a:ext uri="{FF2B5EF4-FFF2-40B4-BE49-F238E27FC236}">
                <a16:creationId xmlns:a16="http://schemas.microsoft.com/office/drawing/2014/main" id="{9D2E3F07-E386-4341-967E-E5D4AC2F3BB6}"/>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6501" name="TextBox 6">
            <a:extLst>
              <a:ext uri="{FF2B5EF4-FFF2-40B4-BE49-F238E27FC236}">
                <a16:creationId xmlns:a16="http://schemas.microsoft.com/office/drawing/2014/main" id="{041912AB-26A9-4F51-BF4B-4599614C8B42}"/>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106502" name="Rectangle 15">
            <a:extLst>
              <a:ext uri="{FF2B5EF4-FFF2-40B4-BE49-F238E27FC236}">
                <a16:creationId xmlns:a16="http://schemas.microsoft.com/office/drawing/2014/main" id="{FD9E93B4-9D55-4D1E-B0D7-4992231F5EC7}"/>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6503" name="Rectangle 16">
            <a:extLst>
              <a:ext uri="{FF2B5EF4-FFF2-40B4-BE49-F238E27FC236}">
                <a16:creationId xmlns:a16="http://schemas.microsoft.com/office/drawing/2014/main" id="{EBE4124F-10B7-44C9-9588-7B381E99612D}"/>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06504" name="Audio 1">
            <a:hlinkClick r:id="" action="ppaction://media"/>
            <a:extLst>
              <a:ext uri="{FF2B5EF4-FFF2-40B4-BE49-F238E27FC236}">
                <a16:creationId xmlns:a16="http://schemas.microsoft.com/office/drawing/2014/main" id="{D2F46003-AD8A-404F-818D-898BE1DE358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FED354BF-0649-4FE1-9454-8E7F9030C0EF}"/>
              </a:ext>
            </a:extLst>
          </p:cNvPr>
          <p:cNvSpPr>
            <a:spLocks noChangeArrowheads="1"/>
          </p:cNvSpPr>
          <p:nvPr>
            <p:custDataLst>
              <p:tags r:id="rId7"/>
            </p:custDataLst>
          </p:nvPr>
        </p:nvSpPr>
        <p:spPr bwMode="auto">
          <a:xfrm>
            <a:off x="0" y="1628775"/>
            <a:ext cx="9144000" cy="642938"/>
          </a:xfrm>
          <a:prstGeom prst="rect">
            <a:avLst/>
          </a:prstGeom>
          <a:solidFill>
            <a:srgbClr val="1F497D"/>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defRPr/>
            </a:pPr>
            <a:endParaRPr lang="en-US" altLang="en-US" sz="3600" b="1" dirty="0">
              <a:solidFill>
                <a:schemeClr val="bg1"/>
              </a:solidFill>
              <a:latin typeface="+mj-lt"/>
            </a:endParaRPr>
          </a:p>
        </p:txBody>
      </p:sp>
      <p:sp>
        <p:nvSpPr>
          <p:cNvPr id="11" name="Oval 10">
            <a:extLst>
              <a:ext uri="{FF2B5EF4-FFF2-40B4-BE49-F238E27FC236}">
                <a16:creationId xmlns:a16="http://schemas.microsoft.com/office/drawing/2014/main" id="{7A1627CB-DBAC-4D08-A619-955D0BCC0340}"/>
              </a:ext>
            </a:extLst>
          </p:cNvPr>
          <p:cNvSpPr/>
          <p:nvPr/>
        </p:nvSpPr>
        <p:spPr>
          <a:xfrm>
            <a:off x="4551363" y="2416175"/>
            <a:ext cx="144462"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12" name="Rounded Rectangle 11">
            <a:extLst>
              <a:ext uri="{FF2B5EF4-FFF2-40B4-BE49-F238E27FC236}">
                <a16:creationId xmlns:a16="http://schemas.microsoft.com/office/drawing/2014/main" id="{AD0AF48A-489A-4B12-97C8-1503486EC9B0}"/>
              </a:ext>
            </a:extLst>
          </p:cNvPr>
          <p:cNvSpPr/>
          <p:nvPr/>
        </p:nvSpPr>
        <p:spPr>
          <a:xfrm>
            <a:off x="4087813" y="3273425"/>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13" name="Rounded Rectangle 12">
            <a:extLst>
              <a:ext uri="{FF2B5EF4-FFF2-40B4-BE49-F238E27FC236}">
                <a16:creationId xmlns:a16="http://schemas.microsoft.com/office/drawing/2014/main" id="{BB056730-A75B-4701-AA7A-9EE568ECF706}"/>
              </a:ext>
            </a:extLst>
          </p:cNvPr>
          <p:cNvSpPr/>
          <p:nvPr/>
        </p:nvSpPr>
        <p:spPr>
          <a:xfrm>
            <a:off x="4087813" y="4987925"/>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cxnSp>
        <p:nvCxnSpPr>
          <p:cNvPr id="14" name="Straight Arrow Connector 13">
            <a:extLst>
              <a:ext uri="{FF2B5EF4-FFF2-40B4-BE49-F238E27FC236}">
                <a16:creationId xmlns:a16="http://schemas.microsoft.com/office/drawing/2014/main" id="{055FAB83-0082-47D5-90DD-349E5C35EC25}"/>
              </a:ext>
            </a:extLst>
          </p:cNvPr>
          <p:cNvCxnSpPr>
            <a:stCxn id="11" idx="4"/>
            <a:endCxn id="12" idx="0"/>
          </p:cNvCxnSpPr>
          <p:nvPr/>
        </p:nvCxnSpPr>
        <p:spPr>
          <a:xfrm rot="5400000">
            <a:off x="4266406" y="2915444"/>
            <a:ext cx="7143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218EA2-CD5F-42C4-AC8A-4AB2F1D395DB}"/>
              </a:ext>
            </a:extLst>
          </p:cNvPr>
          <p:cNvCxnSpPr>
            <a:stCxn id="12" idx="2"/>
            <a:endCxn id="17" idx="0"/>
          </p:cNvCxnSpPr>
          <p:nvPr/>
        </p:nvCxnSpPr>
        <p:spPr>
          <a:xfrm rot="5400000">
            <a:off x="4445000" y="4022725"/>
            <a:ext cx="3571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6DC9A4-F337-4DE7-BDDC-EC4086B4A998}"/>
              </a:ext>
            </a:extLst>
          </p:cNvPr>
          <p:cNvCxnSpPr>
            <a:stCxn id="13" idx="2"/>
          </p:cNvCxnSpPr>
          <p:nvPr/>
        </p:nvCxnSpPr>
        <p:spPr>
          <a:xfrm rot="5400000">
            <a:off x="4302125" y="5881688"/>
            <a:ext cx="64293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Flowchart: Decision 16">
            <a:extLst>
              <a:ext uri="{FF2B5EF4-FFF2-40B4-BE49-F238E27FC236}">
                <a16:creationId xmlns:a16="http://schemas.microsoft.com/office/drawing/2014/main" id="{3B3796BF-BE50-444D-87F3-7E8FE6BDFE85}"/>
              </a:ext>
            </a:extLst>
          </p:cNvPr>
          <p:cNvSpPr/>
          <p:nvPr/>
        </p:nvSpPr>
        <p:spPr>
          <a:xfrm>
            <a:off x="4302125" y="4202113"/>
            <a:ext cx="642938" cy="43021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cxnSp>
        <p:nvCxnSpPr>
          <p:cNvPr id="18" name="Straight Arrow Connector 17">
            <a:extLst>
              <a:ext uri="{FF2B5EF4-FFF2-40B4-BE49-F238E27FC236}">
                <a16:creationId xmlns:a16="http://schemas.microsoft.com/office/drawing/2014/main" id="{E7BC8B3D-CAC9-4AE6-8A23-4BE72BDF5991}"/>
              </a:ext>
            </a:extLst>
          </p:cNvPr>
          <p:cNvCxnSpPr>
            <a:stCxn id="17" idx="2"/>
            <a:endCxn id="13" idx="0"/>
          </p:cNvCxnSpPr>
          <p:nvPr/>
        </p:nvCxnSpPr>
        <p:spPr>
          <a:xfrm rot="5400000">
            <a:off x="4445794" y="4810919"/>
            <a:ext cx="355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5CF6E553-30C6-4B5C-9C6D-98AE04402589}"/>
              </a:ext>
            </a:extLst>
          </p:cNvPr>
          <p:cNvSpPr/>
          <p:nvPr/>
        </p:nvSpPr>
        <p:spPr>
          <a:xfrm>
            <a:off x="6230938" y="4987925"/>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cxnSp>
        <p:nvCxnSpPr>
          <p:cNvPr id="20" name="Shape 25">
            <a:extLst>
              <a:ext uri="{FF2B5EF4-FFF2-40B4-BE49-F238E27FC236}">
                <a16:creationId xmlns:a16="http://schemas.microsoft.com/office/drawing/2014/main" id="{134B49DF-D1DA-4A1C-B464-122103C137ED}"/>
              </a:ext>
            </a:extLst>
          </p:cNvPr>
          <p:cNvCxnSpPr>
            <a:stCxn id="17" idx="3"/>
            <a:endCxn id="19" idx="0"/>
          </p:cNvCxnSpPr>
          <p:nvPr/>
        </p:nvCxnSpPr>
        <p:spPr>
          <a:xfrm>
            <a:off x="4945063" y="4418013"/>
            <a:ext cx="1822450" cy="56991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516" name="TextBox 17">
            <a:extLst>
              <a:ext uri="{FF2B5EF4-FFF2-40B4-BE49-F238E27FC236}">
                <a16:creationId xmlns:a16="http://schemas.microsoft.com/office/drawing/2014/main" id="{59F0B105-BF74-482B-BC1D-1655800C7824}"/>
              </a:ext>
            </a:extLst>
          </p:cNvPr>
          <p:cNvSpPr txBox="1">
            <a:spLocks noChangeArrowheads="1"/>
          </p:cNvSpPr>
          <p:nvPr/>
        </p:nvSpPr>
        <p:spPr bwMode="auto">
          <a:xfrm>
            <a:off x="5118100" y="3968750"/>
            <a:ext cx="2000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s-ES" altLang="en-US" sz="2400">
                <a:solidFill>
                  <a:srgbClr val="FF00FF"/>
                </a:solidFill>
              </a:rPr>
              <a:t>[IT WAS “Y”]</a:t>
            </a:r>
            <a:endParaRPr lang="en-US" altLang="en-US" sz="2400">
              <a:solidFill>
                <a:srgbClr val="FF00FF"/>
              </a:solidFill>
            </a:endParaRPr>
          </a:p>
        </p:txBody>
      </p:sp>
      <p:sp>
        <p:nvSpPr>
          <p:cNvPr id="106517" name="TextBox 18">
            <a:extLst>
              <a:ext uri="{FF2B5EF4-FFF2-40B4-BE49-F238E27FC236}">
                <a16:creationId xmlns:a16="http://schemas.microsoft.com/office/drawing/2014/main" id="{84C546F0-91EE-407C-861E-9A37EAB07990}"/>
              </a:ext>
            </a:extLst>
          </p:cNvPr>
          <p:cNvSpPr txBox="1">
            <a:spLocks noChangeArrowheads="1"/>
          </p:cNvSpPr>
          <p:nvPr/>
        </p:nvSpPr>
        <p:spPr bwMode="auto">
          <a:xfrm>
            <a:off x="4432300" y="4579938"/>
            <a:ext cx="21066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s-ES" altLang="en-US" sz="2400">
                <a:solidFill>
                  <a:srgbClr val="FF00FF"/>
                </a:solidFill>
              </a:rPr>
              <a:t>[IT WAS “X”]</a:t>
            </a:r>
            <a:endParaRPr lang="en-US" altLang="en-US" sz="2400">
              <a:solidFill>
                <a:srgbClr val="FF00FF"/>
              </a:solidFill>
            </a:endParaRPr>
          </a:p>
        </p:txBody>
      </p:sp>
      <p:sp>
        <p:nvSpPr>
          <p:cNvPr id="23" name="Oval 22">
            <a:extLst>
              <a:ext uri="{FF2B5EF4-FFF2-40B4-BE49-F238E27FC236}">
                <a16:creationId xmlns:a16="http://schemas.microsoft.com/office/drawing/2014/main" id="{461057B1-5883-4139-A50D-1A75F46700CD}"/>
              </a:ext>
            </a:extLst>
          </p:cNvPr>
          <p:cNvSpPr/>
          <p:nvPr/>
        </p:nvSpPr>
        <p:spPr>
          <a:xfrm>
            <a:off x="103168" y="3844902"/>
            <a:ext cx="3806836" cy="2609850"/>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a:solidFill>
                  <a:schemeClr val="tx1"/>
                </a:solidFill>
              </a:rPr>
              <a:t>A </a:t>
            </a:r>
            <a:r>
              <a:rPr lang="es-ES" sz="2400" dirty="0" err="1">
                <a:solidFill>
                  <a:schemeClr val="tx1"/>
                </a:solidFill>
              </a:rPr>
              <a:t>Guard</a:t>
            </a:r>
            <a:r>
              <a:rPr lang="es-ES" sz="2400" dirty="0">
                <a:solidFill>
                  <a:schemeClr val="tx1"/>
                </a:solidFill>
              </a:rPr>
              <a:t> </a:t>
            </a:r>
            <a:r>
              <a:rPr lang="es-ES" sz="2400" dirty="0" err="1">
                <a:solidFill>
                  <a:schemeClr val="tx1"/>
                </a:solidFill>
              </a:rPr>
              <a:t>needs</a:t>
            </a:r>
            <a:r>
              <a:rPr lang="es-ES" sz="2400" dirty="0">
                <a:solidFill>
                  <a:schemeClr val="tx1"/>
                </a:solidFill>
              </a:rPr>
              <a:t> to </a:t>
            </a:r>
            <a:r>
              <a:rPr lang="es-ES" sz="2400" dirty="0" err="1">
                <a:solidFill>
                  <a:schemeClr val="tx1"/>
                </a:solidFill>
              </a:rPr>
              <a:t>explicitly</a:t>
            </a:r>
            <a:r>
              <a:rPr lang="es-ES" sz="2400" dirty="0">
                <a:solidFill>
                  <a:schemeClr val="tx1"/>
                </a:solidFill>
              </a:rPr>
              <a:t> describe a </a:t>
            </a:r>
            <a:r>
              <a:rPr lang="es-ES" sz="2400" dirty="0" err="1">
                <a:solidFill>
                  <a:schemeClr val="tx1"/>
                </a:solidFill>
              </a:rPr>
              <a:t>condition</a:t>
            </a:r>
            <a:r>
              <a:rPr lang="es-ES" sz="2400" dirty="0">
                <a:solidFill>
                  <a:schemeClr val="tx1"/>
                </a:solidFill>
              </a:rPr>
              <a:t> </a:t>
            </a:r>
            <a:r>
              <a:rPr lang="es-ES" sz="2400" dirty="0" err="1">
                <a:solidFill>
                  <a:schemeClr val="tx1"/>
                </a:solidFill>
              </a:rPr>
              <a:t>which</a:t>
            </a:r>
            <a:r>
              <a:rPr lang="es-ES" sz="2400" dirty="0">
                <a:solidFill>
                  <a:schemeClr val="tx1"/>
                </a:solidFill>
              </a:rPr>
              <a:t> </a:t>
            </a:r>
            <a:r>
              <a:rPr lang="es-ES" sz="2400" dirty="0" err="1">
                <a:solidFill>
                  <a:schemeClr val="tx1"/>
                </a:solidFill>
              </a:rPr>
              <a:t>must</a:t>
            </a:r>
            <a:r>
              <a:rPr lang="es-ES" sz="2400" dirty="0">
                <a:solidFill>
                  <a:schemeClr val="tx1"/>
                </a:solidFill>
              </a:rPr>
              <a:t> </a:t>
            </a:r>
            <a:r>
              <a:rPr lang="es-ES" sz="2400" dirty="0" err="1">
                <a:solidFill>
                  <a:schemeClr val="tx1"/>
                </a:solidFill>
              </a:rPr>
              <a:t>be</a:t>
            </a:r>
            <a:r>
              <a:rPr lang="es-ES" sz="2400" dirty="0">
                <a:solidFill>
                  <a:schemeClr val="tx1"/>
                </a:solidFill>
              </a:rPr>
              <a:t> true in </a:t>
            </a:r>
            <a:r>
              <a:rPr lang="es-ES" sz="2400" dirty="0" err="1">
                <a:solidFill>
                  <a:schemeClr val="tx1"/>
                </a:solidFill>
              </a:rPr>
              <a:t>order</a:t>
            </a:r>
            <a:r>
              <a:rPr lang="es-ES" sz="2400" dirty="0">
                <a:solidFill>
                  <a:schemeClr val="tx1"/>
                </a:solidFill>
              </a:rPr>
              <a:t> to </a:t>
            </a:r>
            <a:r>
              <a:rPr lang="es-ES" sz="2400" dirty="0" err="1">
                <a:solidFill>
                  <a:schemeClr val="tx1"/>
                </a:solidFill>
              </a:rPr>
              <a:t>proceed</a:t>
            </a:r>
            <a:r>
              <a:rPr lang="es-ES" sz="2400" dirty="0">
                <a:solidFill>
                  <a:schemeClr val="tx1"/>
                </a:solidFill>
              </a:rPr>
              <a:t> </a:t>
            </a:r>
            <a:r>
              <a:rPr lang="es-ES" sz="2400" dirty="0" err="1">
                <a:solidFill>
                  <a:schemeClr val="tx1"/>
                </a:solidFill>
              </a:rPr>
              <a:t>down</a:t>
            </a:r>
            <a:r>
              <a:rPr lang="es-ES" sz="2400" dirty="0">
                <a:solidFill>
                  <a:schemeClr val="tx1"/>
                </a:solidFill>
              </a:rPr>
              <a:t> that </a:t>
            </a:r>
            <a:r>
              <a:rPr lang="es-ES" sz="2400" dirty="0" err="1">
                <a:solidFill>
                  <a:schemeClr val="tx1"/>
                </a:solidFill>
              </a:rPr>
              <a:t>path</a:t>
            </a:r>
            <a:r>
              <a:rPr lang="es-ES" sz="2400" dirty="0">
                <a:solidFill>
                  <a:schemeClr val="tx1"/>
                </a:solidFill>
              </a:rPr>
              <a:t>. </a:t>
            </a:r>
            <a:endParaRPr lang="en-US" sz="2400" dirty="0">
              <a:solidFill>
                <a:schemeClr val="tx1"/>
              </a:solidFill>
            </a:endParaRPr>
          </a:p>
        </p:txBody>
      </p:sp>
      <p:grpSp>
        <p:nvGrpSpPr>
          <p:cNvPr id="106521" name="Group 19">
            <a:extLst>
              <a:ext uri="{FF2B5EF4-FFF2-40B4-BE49-F238E27FC236}">
                <a16:creationId xmlns:a16="http://schemas.microsoft.com/office/drawing/2014/main" id="{51C6DB49-67DB-4463-BEF5-AF68C607291B}"/>
              </a:ext>
            </a:extLst>
          </p:cNvPr>
          <p:cNvGrpSpPr>
            <a:grpSpLocks/>
          </p:cNvGrpSpPr>
          <p:nvPr/>
        </p:nvGrpSpPr>
        <p:grpSpPr bwMode="auto">
          <a:xfrm>
            <a:off x="4516438" y="6202363"/>
            <a:ext cx="252412" cy="252412"/>
            <a:chOff x="4500562" y="5214950"/>
            <a:chExt cx="252000" cy="252000"/>
          </a:xfrm>
        </p:grpSpPr>
        <p:sp>
          <p:nvSpPr>
            <p:cNvPr id="25" name="Oval 24">
              <a:extLst>
                <a:ext uri="{FF2B5EF4-FFF2-40B4-BE49-F238E27FC236}">
                  <a16:creationId xmlns:a16="http://schemas.microsoft.com/office/drawing/2014/main" id="{BC43C8A3-D26B-4404-913C-F22E52A63A18}"/>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26" name="Oval 25">
              <a:extLst>
                <a:ext uri="{FF2B5EF4-FFF2-40B4-BE49-F238E27FC236}">
                  <a16:creationId xmlns:a16="http://schemas.microsoft.com/office/drawing/2014/main" id="{ABADEC04-7CC4-4B18-B127-39548346090A}"/>
                </a:ext>
              </a:extLst>
            </p:cNvPr>
            <p:cNvSpPr/>
            <p:nvPr/>
          </p:nvSpPr>
          <p:spPr>
            <a:xfrm>
              <a:off x="4554449" y="5268837"/>
              <a:ext cx="144226" cy="144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grpSp>
    </p:spTree>
  </p:cSld>
  <p:clrMapOvr>
    <a:masterClrMapping/>
  </p:clrMapOvr>
  <p:transition advTm="81566"/>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descr="C:\Users\parul\Desktop\Digital Learning Content.png">
            <a:extLst>
              <a:ext uri="{FF2B5EF4-FFF2-40B4-BE49-F238E27FC236}">
                <a16:creationId xmlns:a16="http://schemas.microsoft.com/office/drawing/2014/main" id="{FBB21928-0A78-4166-A029-D79A22F0A11D}"/>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7523" name="Picture 6" descr="C:\Users\parul\Desktop\Untitled-1.png">
            <a:extLst>
              <a:ext uri="{FF2B5EF4-FFF2-40B4-BE49-F238E27FC236}">
                <a16:creationId xmlns:a16="http://schemas.microsoft.com/office/drawing/2014/main" id="{4DA90185-D20C-4F15-B891-FA3E3EB94BDE}"/>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07524" name="Rectangle 7">
            <a:extLst>
              <a:ext uri="{FF2B5EF4-FFF2-40B4-BE49-F238E27FC236}">
                <a16:creationId xmlns:a16="http://schemas.microsoft.com/office/drawing/2014/main" id="{BC3F4FD7-D498-4BD2-905B-B50BE251A3C5}"/>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7525" name="TextBox 6">
            <a:extLst>
              <a:ext uri="{FF2B5EF4-FFF2-40B4-BE49-F238E27FC236}">
                <a16:creationId xmlns:a16="http://schemas.microsoft.com/office/drawing/2014/main" id="{8FB4827D-101C-48D3-87FA-6861F39CBF0F}"/>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107526" name="Rectangle 15">
            <a:extLst>
              <a:ext uri="{FF2B5EF4-FFF2-40B4-BE49-F238E27FC236}">
                <a16:creationId xmlns:a16="http://schemas.microsoft.com/office/drawing/2014/main" id="{30EA297E-C1F3-49BD-8923-BD761434B9B5}"/>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7527" name="Rectangle 16">
            <a:extLst>
              <a:ext uri="{FF2B5EF4-FFF2-40B4-BE49-F238E27FC236}">
                <a16:creationId xmlns:a16="http://schemas.microsoft.com/office/drawing/2014/main" id="{0515D84B-2926-4F4E-AA32-7FCB1320D8A6}"/>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07528" name="Audio 1">
            <a:hlinkClick r:id="" action="ppaction://media"/>
            <a:extLst>
              <a:ext uri="{FF2B5EF4-FFF2-40B4-BE49-F238E27FC236}">
                <a16:creationId xmlns:a16="http://schemas.microsoft.com/office/drawing/2014/main" id="{977DE703-AB6B-4DEA-BE5C-9F67F45DA5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F3283278-A734-43B4-A760-250166013F5B}"/>
              </a:ext>
            </a:extLst>
          </p:cNvPr>
          <p:cNvSpPr/>
          <p:nvPr/>
        </p:nvSpPr>
        <p:spPr>
          <a:xfrm>
            <a:off x="2112963" y="2325688"/>
            <a:ext cx="144462"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12" name="Rounded Rectangle 11">
            <a:extLst>
              <a:ext uri="{FF2B5EF4-FFF2-40B4-BE49-F238E27FC236}">
                <a16:creationId xmlns:a16="http://schemas.microsoft.com/office/drawing/2014/main" id="{2E55965D-A5EC-4BD3-8A56-1E8B0E286242}"/>
              </a:ext>
            </a:extLst>
          </p:cNvPr>
          <p:cNvSpPr/>
          <p:nvPr/>
        </p:nvSpPr>
        <p:spPr>
          <a:xfrm>
            <a:off x="1649413" y="3182938"/>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13" name="Rounded Rectangle 12">
            <a:extLst>
              <a:ext uri="{FF2B5EF4-FFF2-40B4-BE49-F238E27FC236}">
                <a16:creationId xmlns:a16="http://schemas.microsoft.com/office/drawing/2014/main" id="{C7A43156-CE28-4D66-B628-39F3A365F9A8}"/>
              </a:ext>
            </a:extLst>
          </p:cNvPr>
          <p:cNvSpPr/>
          <p:nvPr/>
        </p:nvSpPr>
        <p:spPr>
          <a:xfrm>
            <a:off x="1649413" y="4897438"/>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cxnSp>
        <p:nvCxnSpPr>
          <p:cNvPr id="14" name="Straight Arrow Connector 13">
            <a:extLst>
              <a:ext uri="{FF2B5EF4-FFF2-40B4-BE49-F238E27FC236}">
                <a16:creationId xmlns:a16="http://schemas.microsoft.com/office/drawing/2014/main" id="{B79784D0-124E-4509-ACC4-5E4065079819}"/>
              </a:ext>
            </a:extLst>
          </p:cNvPr>
          <p:cNvCxnSpPr>
            <a:stCxn id="11" idx="4"/>
            <a:endCxn id="12" idx="0"/>
          </p:cNvCxnSpPr>
          <p:nvPr/>
        </p:nvCxnSpPr>
        <p:spPr>
          <a:xfrm rot="5400000">
            <a:off x="1828006" y="2824957"/>
            <a:ext cx="7143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FE2C4F-37F7-46BD-8E63-65DF33FB976B}"/>
              </a:ext>
            </a:extLst>
          </p:cNvPr>
          <p:cNvCxnSpPr>
            <a:stCxn id="12" idx="2"/>
            <a:endCxn id="17" idx="0"/>
          </p:cNvCxnSpPr>
          <p:nvPr/>
        </p:nvCxnSpPr>
        <p:spPr>
          <a:xfrm rot="5400000">
            <a:off x="2006600" y="3932238"/>
            <a:ext cx="3571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4100AA5-A86B-44B3-939D-A448FC4C0955}"/>
              </a:ext>
            </a:extLst>
          </p:cNvPr>
          <p:cNvCxnSpPr>
            <a:stCxn id="13" idx="2"/>
          </p:cNvCxnSpPr>
          <p:nvPr/>
        </p:nvCxnSpPr>
        <p:spPr>
          <a:xfrm rot="5400000">
            <a:off x="1863725" y="5791200"/>
            <a:ext cx="6429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Flowchart: Decision 16">
            <a:extLst>
              <a:ext uri="{FF2B5EF4-FFF2-40B4-BE49-F238E27FC236}">
                <a16:creationId xmlns:a16="http://schemas.microsoft.com/office/drawing/2014/main" id="{7B501FB0-D1EE-46EF-9AFB-82D91281B4A8}"/>
              </a:ext>
            </a:extLst>
          </p:cNvPr>
          <p:cNvSpPr/>
          <p:nvPr/>
        </p:nvSpPr>
        <p:spPr>
          <a:xfrm>
            <a:off x="1863725" y="4111625"/>
            <a:ext cx="642938" cy="43021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cxnSp>
        <p:nvCxnSpPr>
          <p:cNvPr id="18" name="Straight Arrow Connector 17">
            <a:extLst>
              <a:ext uri="{FF2B5EF4-FFF2-40B4-BE49-F238E27FC236}">
                <a16:creationId xmlns:a16="http://schemas.microsoft.com/office/drawing/2014/main" id="{BE286B39-53E3-46AB-AF68-1607B53C5751}"/>
              </a:ext>
            </a:extLst>
          </p:cNvPr>
          <p:cNvCxnSpPr>
            <a:stCxn id="17" idx="2"/>
            <a:endCxn id="13" idx="0"/>
          </p:cNvCxnSpPr>
          <p:nvPr/>
        </p:nvCxnSpPr>
        <p:spPr>
          <a:xfrm rot="5400000">
            <a:off x="2007394" y="4720431"/>
            <a:ext cx="355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B4B2ADE2-DC14-4061-8DAB-9BCDF97FAE93}"/>
              </a:ext>
            </a:extLst>
          </p:cNvPr>
          <p:cNvSpPr/>
          <p:nvPr/>
        </p:nvSpPr>
        <p:spPr>
          <a:xfrm>
            <a:off x="3792538" y="4897438"/>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cxnSp>
        <p:nvCxnSpPr>
          <p:cNvPr id="20" name="Shape 25">
            <a:extLst>
              <a:ext uri="{FF2B5EF4-FFF2-40B4-BE49-F238E27FC236}">
                <a16:creationId xmlns:a16="http://schemas.microsoft.com/office/drawing/2014/main" id="{764C5227-4AE3-4D03-9DB6-65949F07AAD9}"/>
              </a:ext>
            </a:extLst>
          </p:cNvPr>
          <p:cNvCxnSpPr>
            <a:stCxn id="17" idx="3"/>
            <a:endCxn id="19" idx="0"/>
          </p:cNvCxnSpPr>
          <p:nvPr/>
        </p:nvCxnSpPr>
        <p:spPr>
          <a:xfrm>
            <a:off x="2506663" y="4327525"/>
            <a:ext cx="1822450" cy="56991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720CED0-E510-4D66-82FF-EECECB61C509}"/>
              </a:ext>
            </a:extLst>
          </p:cNvPr>
          <p:cNvCxnSpPr>
            <a:stCxn id="19" idx="1"/>
            <a:endCxn id="13" idx="3"/>
          </p:cNvCxnSpPr>
          <p:nvPr/>
        </p:nvCxnSpPr>
        <p:spPr>
          <a:xfrm rot="10800000">
            <a:off x="2720975" y="5183188"/>
            <a:ext cx="1071563" cy="1587"/>
          </a:xfrm>
          <a:prstGeom prst="straightConnector1">
            <a:avLst/>
          </a:prstGeom>
          <a:ln w="4445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7540" name="TextBox 17">
            <a:extLst>
              <a:ext uri="{FF2B5EF4-FFF2-40B4-BE49-F238E27FC236}">
                <a16:creationId xmlns:a16="http://schemas.microsoft.com/office/drawing/2014/main" id="{4DE069DA-49BA-425E-AFBF-0D167BE5AD4B}"/>
              </a:ext>
            </a:extLst>
          </p:cNvPr>
          <p:cNvSpPr txBox="1">
            <a:spLocks noChangeArrowheads="1"/>
          </p:cNvSpPr>
          <p:nvPr/>
        </p:nvSpPr>
        <p:spPr bwMode="auto">
          <a:xfrm>
            <a:off x="2360613" y="3951288"/>
            <a:ext cx="1885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s-ES" altLang="en-US" sz="2400"/>
              <a:t>[Condition 2]</a:t>
            </a:r>
            <a:endParaRPr lang="en-US" altLang="en-US" sz="2400"/>
          </a:p>
        </p:txBody>
      </p:sp>
      <p:sp>
        <p:nvSpPr>
          <p:cNvPr id="107541" name="TextBox 18">
            <a:extLst>
              <a:ext uri="{FF2B5EF4-FFF2-40B4-BE49-F238E27FC236}">
                <a16:creationId xmlns:a16="http://schemas.microsoft.com/office/drawing/2014/main" id="{5DAF93C7-6E4E-438D-AE15-12E23E43BD5E}"/>
              </a:ext>
            </a:extLst>
          </p:cNvPr>
          <p:cNvSpPr txBox="1">
            <a:spLocks noChangeArrowheads="1"/>
          </p:cNvSpPr>
          <p:nvPr/>
        </p:nvSpPr>
        <p:spPr bwMode="auto">
          <a:xfrm>
            <a:off x="114300" y="4387850"/>
            <a:ext cx="22018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s-ES" altLang="en-US" sz="2400"/>
              <a:t>[Condition 1]</a:t>
            </a:r>
            <a:endParaRPr lang="en-US" altLang="en-US" sz="2400"/>
          </a:p>
        </p:txBody>
      </p:sp>
      <p:sp>
        <p:nvSpPr>
          <p:cNvPr id="24" name="Oval 23">
            <a:extLst>
              <a:ext uri="{FF2B5EF4-FFF2-40B4-BE49-F238E27FC236}">
                <a16:creationId xmlns:a16="http://schemas.microsoft.com/office/drawing/2014/main" id="{CA1E1E84-1A25-4B95-8B9C-C95EFEB47449}"/>
              </a:ext>
            </a:extLst>
          </p:cNvPr>
          <p:cNvSpPr/>
          <p:nvPr/>
        </p:nvSpPr>
        <p:spPr>
          <a:xfrm>
            <a:off x="4139196" y="2408584"/>
            <a:ext cx="4609268" cy="2961869"/>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3200" dirty="0" err="1">
                <a:solidFill>
                  <a:schemeClr val="tx1"/>
                </a:solidFill>
              </a:rPr>
              <a:t>If</a:t>
            </a:r>
            <a:r>
              <a:rPr lang="es-ES" sz="3200" dirty="0">
                <a:solidFill>
                  <a:schemeClr val="tx1"/>
                </a:solidFill>
              </a:rPr>
              <a:t> </a:t>
            </a:r>
            <a:r>
              <a:rPr lang="es-ES" sz="3200" dirty="0" err="1">
                <a:solidFill>
                  <a:schemeClr val="tx1"/>
                </a:solidFill>
              </a:rPr>
              <a:t>the</a:t>
            </a:r>
            <a:r>
              <a:rPr lang="es-ES" sz="3200" dirty="0">
                <a:solidFill>
                  <a:schemeClr val="tx1"/>
                </a:solidFill>
              </a:rPr>
              <a:t> </a:t>
            </a:r>
            <a:r>
              <a:rPr lang="es-ES" sz="3200" dirty="0" err="1">
                <a:solidFill>
                  <a:schemeClr val="tx1"/>
                </a:solidFill>
              </a:rPr>
              <a:t>flow</a:t>
            </a:r>
            <a:r>
              <a:rPr lang="es-ES" sz="3200" dirty="0">
                <a:solidFill>
                  <a:schemeClr val="tx1"/>
                </a:solidFill>
              </a:rPr>
              <a:t> </a:t>
            </a:r>
            <a:r>
              <a:rPr lang="es-ES" sz="3200" dirty="0" err="1">
                <a:solidFill>
                  <a:schemeClr val="tx1"/>
                </a:solidFill>
              </a:rPr>
              <a:t>rejoins</a:t>
            </a:r>
            <a:r>
              <a:rPr lang="es-ES" sz="3200" dirty="0">
                <a:solidFill>
                  <a:schemeClr val="tx1"/>
                </a:solidFill>
              </a:rPr>
              <a:t> </a:t>
            </a:r>
            <a:r>
              <a:rPr lang="es-ES" sz="3200" dirty="0" err="1">
                <a:solidFill>
                  <a:schemeClr val="tx1"/>
                </a:solidFill>
              </a:rPr>
              <a:t>the</a:t>
            </a:r>
            <a:r>
              <a:rPr lang="es-ES" sz="3200" dirty="0">
                <a:solidFill>
                  <a:schemeClr val="tx1"/>
                </a:solidFill>
              </a:rPr>
              <a:t> </a:t>
            </a:r>
            <a:r>
              <a:rPr lang="es-ES" sz="3200" dirty="0" err="1">
                <a:solidFill>
                  <a:schemeClr val="tx1"/>
                </a:solidFill>
              </a:rPr>
              <a:t>Primary</a:t>
            </a:r>
            <a:r>
              <a:rPr lang="es-ES" sz="3200" dirty="0">
                <a:solidFill>
                  <a:schemeClr val="tx1"/>
                </a:solidFill>
              </a:rPr>
              <a:t> </a:t>
            </a:r>
            <a:r>
              <a:rPr lang="es-ES" sz="3200" dirty="0" err="1">
                <a:solidFill>
                  <a:schemeClr val="tx1"/>
                </a:solidFill>
              </a:rPr>
              <a:t>Path</a:t>
            </a:r>
            <a:r>
              <a:rPr lang="es-ES" sz="3200" dirty="0">
                <a:solidFill>
                  <a:schemeClr val="tx1"/>
                </a:solidFill>
              </a:rPr>
              <a:t>, </a:t>
            </a:r>
            <a:r>
              <a:rPr lang="es-ES" sz="3200" dirty="0" err="1">
                <a:solidFill>
                  <a:schemeClr val="tx1"/>
                </a:solidFill>
              </a:rPr>
              <a:t>it</a:t>
            </a:r>
            <a:r>
              <a:rPr lang="es-ES" sz="3200" dirty="0">
                <a:solidFill>
                  <a:schemeClr val="tx1"/>
                </a:solidFill>
              </a:rPr>
              <a:t> is </a:t>
            </a:r>
            <a:r>
              <a:rPr lang="es-ES" sz="3200" dirty="0" err="1">
                <a:solidFill>
                  <a:schemeClr val="tx1"/>
                </a:solidFill>
              </a:rPr>
              <a:t>known</a:t>
            </a:r>
            <a:r>
              <a:rPr lang="es-ES" sz="3200" dirty="0">
                <a:solidFill>
                  <a:schemeClr val="tx1"/>
                </a:solidFill>
              </a:rPr>
              <a:t> as </a:t>
            </a:r>
            <a:r>
              <a:rPr lang="es-ES" sz="3200" dirty="0" err="1">
                <a:solidFill>
                  <a:schemeClr val="tx1"/>
                </a:solidFill>
              </a:rPr>
              <a:t>an</a:t>
            </a:r>
            <a:r>
              <a:rPr lang="es-ES" sz="3200" dirty="0">
                <a:solidFill>
                  <a:schemeClr val="tx1"/>
                </a:solidFill>
              </a:rPr>
              <a:t> </a:t>
            </a:r>
            <a:r>
              <a:rPr lang="es-ES" sz="3200" dirty="0" err="1">
                <a:solidFill>
                  <a:schemeClr val="tx1"/>
                </a:solidFill>
              </a:rPr>
              <a:t>Alternate</a:t>
            </a:r>
            <a:r>
              <a:rPr lang="es-ES" sz="3200" dirty="0">
                <a:solidFill>
                  <a:schemeClr val="tx1"/>
                </a:solidFill>
              </a:rPr>
              <a:t> </a:t>
            </a:r>
            <a:r>
              <a:rPr lang="es-ES" sz="3200" dirty="0" err="1">
                <a:solidFill>
                  <a:schemeClr val="tx1"/>
                </a:solidFill>
              </a:rPr>
              <a:t>Path</a:t>
            </a:r>
            <a:r>
              <a:rPr lang="es-ES" sz="3200" dirty="0">
                <a:solidFill>
                  <a:schemeClr val="tx1"/>
                </a:solidFill>
              </a:rPr>
              <a:t>.</a:t>
            </a:r>
            <a:endParaRPr lang="en-US" sz="3200" dirty="0">
              <a:solidFill>
                <a:schemeClr val="tx1"/>
              </a:solidFill>
            </a:endParaRPr>
          </a:p>
        </p:txBody>
      </p:sp>
      <p:grpSp>
        <p:nvGrpSpPr>
          <p:cNvPr id="107545" name="Group 19">
            <a:extLst>
              <a:ext uri="{FF2B5EF4-FFF2-40B4-BE49-F238E27FC236}">
                <a16:creationId xmlns:a16="http://schemas.microsoft.com/office/drawing/2014/main" id="{71258E3B-E412-472C-8BE3-0FA5A4E3188A}"/>
              </a:ext>
            </a:extLst>
          </p:cNvPr>
          <p:cNvGrpSpPr>
            <a:grpSpLocks/>
          </p:cNvGrpSpPr>
          <p:nvPr/>
        </p:nvGrpSpPr>
        <p:grpSpPr bwMode="auto">
          <a:xfrm>
            <a:off x="2078038" y="6111875"/>
            <a:ext cx="252412" cy="252413"/>
            <a:chOff x="4500562" y="5214950"/>
            <a:chExt cx="252000" cy="252000"/>
          </a:xfrm>
        </p:grpSpPr>
        <p:sp>
          <p:nvSpPr>
            <p:cNvPr id="26" name="Oval 25">
              <a:extLst>
                <a:ext uri="{FF2B5EF4-FFF2-40B4-BE49-F238E27FC236}">
                  <a16:creationId xmlns:a16="http://schemas.microsoft.com/office/drawing/2014/main" id="{7F9FBFDD-3D16-4E40-8A63-C8768F5A59D6}"/>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27" name="Oval 26">
              <a:extLst>
                <a:ext uri="{FF2B5EF4-FFF2-40B4-BE49-F238E27FC236}">
                  <a16:creationId xmlns:a16="http://schemas.microsoft.com/office/drawing/2014/main" id="{30FF2FD6-F112-4E13-BBDC-999437D64320}"/>
                </a:ext>
              </a:extLst>
            </p:cNvPr>
            <p:cNvSpPr/>
            <p:nvPr/>
          </p:nvSpPr>
          <p:spPr>
            <a:xfrm>
              <a:off x="4554449" y="5268837"/>
              <a:ext cx="144226"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grpSp>
    </p:spTree>
  </p:cSld>
  <p:clrMapOvr>
    <a:masterClrMapping/>
  </p:clrMapOvr>
  <p:transition advTm="81566"/>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C:\Users\parul\Desktop\Digital Learning Content.png">
            <a:extLst>
              <a:ext uri="{FF2B5EF4-FFF2-40B4-BE49-F238E27FC236}">
                <a16:creationId xmlns:a16="http://schemas.microsoft.com/office/drawing/2014/main" id="{B7F06D8F-62CF-4B2D-89B9-31FFB3669CD8}"/>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8547" name="Picture 6" descr="C:\Users\parul\Desktop\Untitled-1.png">
            <a:extLst>
              <a:ext uri="{FF2B5EF4-FFF2-40B4-BE49-F238E27FC236}">
                <a16:creationId xmlns:a16="http://schemas.microsoft.com/office/drawing/2014/main" id="{FC94E392-B89D-4F6C-9E2C-AAB45FD318DB}"/>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5788" y="2994025"/>
            <a:ext cx="5432425"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08548" name="Rectangle 7">
            <a:extLst>
              <a:ext uri="{FF2B5EF4-FFF2-40B4-BE49-F238E27FC236}">
                <a16:creationId xmlns:a16="http://schemas.microsoft.com/office/drawing/2014/main" id="{2D03F1D9-1AAD-4971-9F1D-4148ACC289F8}"/>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8549" name="TextBox 6">
            <a:extLst>
              <a:ext uri="{FF2B5EF4-FFF2-40B4-BE49-F238E27FC236}">
                <a16:creationId xmlns:a16="http://schemas.microsoft.com/office/drawing/2014/main" id="{6672EF8A-7919-42A9-9F6B-F4C53AA50617}"/>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108550" name="Rectangle 15">
            <a:extLst>
              <a:ext uri="{FF2B5EF4-FFF2-40B4-BE49-F238E27FC236}">
                <a16:creationId xmlns:a16="http://schemas.microsoft.com/office/drawing/2014/main" id="{C5A72E35-86F9-43F5-9D78-B42BBA87B02D}"/>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8551" name="Rectangle 16">
            <a:extLst>
              <a:ext uri="{FF2B5EF4-FFF2-40B4-BE49-F238E27FC236}">
                <a16:creationId xmlns:a16="http://schemas.microsoft.com/office/drawing/2014/main" id="{A98EB737-A6F2-4451-9A06-816EBAF079DD}"/>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08552" name="Audio 1">
            <a:hlinkClick r:id="" action="ppaction://media"/>
            <a:extLst>
              <a:ext uri="{FF2B5EF4-FFF2-40B4-BE49-F238E27FC236}">
                <a16:creationId xmlns:a16="http://schemas.microsoft.com/office/drawing/2014/main" id="{CF3FC33F-C00C-42FE-9130-194CB5E148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5F121EE8-3E31-4DD0-A5B6-D35A00961B21}"/>
              </a:ext>
            </a:extLst>
          </p:cNvPr>
          <p:cNvSpPr/>
          <p:nvPr/>
        </p:nvSpPr>
        <p:spPr>
          <a:xfrm>
            <a:off x="4908550" y="2389188"/>
            <a:ext cx="144463"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12" name="Rounded Rectangle 11">
            <a:extLst>
              <a:ext uri="{FF2B5EF4-FFF2-40B4-BE49-F238E27FC236}">
                <a16:creationId xmlns:a16="http://schemas.microsoft.com/office/drawing/2014/main" id="{E4F60EAC-3CBB-4787-B0DA-A0922051DD83}"/>
              </a:ext>
            </a:extLst>
          </p:cNvPr>
          <p:cNvSpPr/>
          <p:nvPr/>
        </p:nvSpPr>
        <p:spPr>
          <a:xfrm>
            <a:off x="4445000" y="3246438"/>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13" name="Rounded Rectangle 12">
            <a:extLst>
              <a:ext uri="{FF2B5EF4-FFF2-40B4-BE49-F238E27FC236}">
                <a16:creationId xmlns:a16="http://schemas.microsoft.com/office/drawing/2014/main" id="{5E1B741B-1843-4DA9-AE4F-9A53BEED2721}"/>
              </a:ext>
            </a:extLst>
          </p:cNvPr>
          <p:cNvSpPr/>
          <p:nvPr/>
        </p:nvSpPr>
        <p:spPr>
          <a:xfrm>
            <a:off x="4522788" y="5430838"/>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cxnSp>
        <p:nvCxnSpPr>
          <p:cNvPr id="14" name="Straight Arrow Connector 13">
            <a:extLst>
              <a:ext uri="{FF2B5EF4-FFF2-40B4-BE49-F238E27FC236}">
                <a16:creationId xmlns:a16="http://schemas.microsoft.com/office/drawing/2014/main" id="{5FB98E6B-9CA2-4A7E-A703-A0777A4176BC}"/>
              </a:ext>
            </a:extLst>
          </p:cNvPr>
          <p:cNvCxnSpPr>
            <a:stCxn id="11" idx="4"/>
            <a:endCxn id="12" idx="0"/>
          </p:cNvCxnSpPr>
          <p:nvPr/>
        </p:nvCxnSpPr>
        <p:spPr>
          <a:xfrm rot="5400000">
            <a:off x="4623594" y="2888457"/>
            <a:ext cx="71437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80AA11-D5C9-4F64-A0E4-C56AA4A6579E}"/>
              </a:ext>
            </a:extLst>
          </p:cNvPr>
          <p:cNvCxnSpPr>
            <a:stCxn id="12" idx="2"/>
            <a:endCxn id="17" idx="0"/>
          </p:cNvCxnSpPr>
          <p:nvPr/>
        </p:nvCxnSpPr>
        <p:spPr>
          <a:xfrm rot="5400000">
            <a:off x="4802188" y="3995738"/>
            <a:ext cx="35718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F4B128-0DF9-4189-90AD-7FB1F0F62634}"/>
              </a:ext>
            </a:extLst>
          </p:cNvPr>
          <p:cNvCxnSpPr>
            <a:stCxn id="13" idx="2"/>
          </p:cNvCxnSpPr>
          <p:nvPr/>
        </p:nvCxnSpPr>
        <p:spPr>
          <a:xfrm rot="5400000">
            <a:off x="4879975" y="6181725"/>
            <a:ext cx="3571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Flowchart: Decision 16">
            <a:extLst>
              <a:ext uri="{FF2B5EF4-FFF2-40B4-BE49-F238E27FC236}">
                <a16:creationId xmlns:a16="http://schemas.microsoft.com/office/drawing/2014/main" id="{E9772966-CA4B-4F94-991C-45236C040CA0}"/>
              </a:ext>
            </a:extLst>
          </p:cNvPr>
          <p:cNvSpPr/>
          <p:nvPr/>
        </p:nvSpPr>
        <p:spPr>
          <a:xfrm>
            <a:off x="4659313" y="4175125"/>
            <a:ext cx="642937" cy="43021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18" name="Rounded Rectangle 17">
            <a:extLst>
              <a:ext uri="{FF2B5EF4-FFF2-40B4-BE49-F238E27FC236}">
                <a16:creationId xmlns:a16="http://schemas.microsoft.com/office/drawing/2014/main" id="{C7A9ED2C-2547-4F6F-BF90-70F2AC49EE6C}"/>
              </a:ext>
            </a:extLst>
          </p:cNvPr>
          <p:cNvSpPr/>
          <p:nvPr/>
        </p:nvSpPr>
        <p:spPr>
          <a:xfrm>
            <a:off x="6588125" y="4818063"/>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cxnSp>
        <p:nvCxnSpPr>
          <p:cNvPr id="19" name="Shape 25">
            <a:extLst>
              <a:ext uri="{FF2B5EF4-FFF2-40B4-BE49-F238E27FC236}">
                <a16:creationId xmlns:a16="http://schemas.microsoft.com/office/drawing/2014/main" id="{7CC17239-92A6-4D1E-B571-A4BA3E3DADAE}"/>
              </a:ext>
            </a:extLst>
          </p:cNvPr>
          <p:cNvCxnSpPr>
            <a:stCxn id="17" idx="3"/>
            <a:endCxn id="18" idx="0"/>
          </p:cNvCxnSpPr>
          <p:nvPr/>
        </p:nvCxnSpPr>
        <p:spPr>
          <a:xfrm>
            <a:off x="5302250" y="4391025"/>
            <a:ext cx="1822450" cy="4270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43D5462A-25CE-4F9E-A594-1280F7C51BF8}"/>
              </a:ext>
            </a:extLst>
          </p:cNvPr>
          <p:cNvSpPr/>
          <p:nvPr/>
        </p:nvSpPr>
        <p:spPr>
          <a:xfrm>
            <a:off x="2301875" y="4818063"/>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cxnSp>
        <p:nvCxnSpPr>
          <p:cNvPr id="21" name="Shape 28">
            <a:extLst>
              <a:ext uri="{FF2B5EF4-FFF2-40B4-BE49-F238E27FC236}">
                <a16:creationId xmlns:a16="http://schemas.microsoft.com/office/drawing/2014/main" id="{9D9C927C-797F-4207-85E7-35111874CE45}"/>
              </a:ext>
            </a:extLst>
          </p:cNvPr>
          <p:cNvCxnSpPr>
            <a:stCxn id="17" idx="1"/>
            <a:endCxn id="20" idx="0"/>
          </p:cNvCxnSpPr>
          <p:nvPr/>
        </p:nvCxnSpPr>
        <p:spPr>
          <a:xfrm rot="10800000" flipV="1">
            <a:off x="2836863" y="4391025"/>
            <a:ext cx="1822450" cy="4270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564" name="TextBox 39">
            <a:extLst>
              <a:ext uri="{FF2B5EF4-FFF2-40B4-BE49-F238E27FC236}">
                <a16:creationId xmlns:a16="http://schemas.microsoft.com/office/drawing/2014/main" id="{EB1EFD79-0872-4275-99F0-268D9D31536C}"/>
              </a:ext>
            </a:extLst>
          </p:cNvPr>
          <p:cNvSpPr txBox="1">
            <a:spLocks noChangeArrowheads="1"/>
          </p:cNvSpPr>
          <p:nvPr/>
        </p:nvSpPr>
        <p:spPr bwMode="auto">
          <a:xfrm>
            <a:off x="5445125" y="3987800"/>
            <a:ext cx="2163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s-ES" altLang="en-US" sz="2400"/>
              <a:t>[Condition 2]</a:t>
            </a:r>
            <a:endParaRPr lang="en-US" altLang="en-US" sz="2400"/>
          </a:p>
        </p:txBody>
      </p:sp>
      <p:sp>
        <p:nvSpPr>
          <p:cNvPr id="108565" name="TextBox 41">
            <a:extLst>
              <a:ext uri="{FF2B5EF4-FFF2-40B4-BE49-F238E27FC236}">
                <a16:creationId xmlns:a16="http://schemas.microsoft.com/office/drawing/2014/main" id="{BDC5DE9F-6D8C-4650-9A19-F848FB66F33C}"/>
              </a:ext>
            </a:extLst>
          </p:cNvPr>
          <p:cNvSpPr txBox="1">
            <a:spLocks noChangeArrowheads="1"/>
          </p:cNvSpPr>
          <p:nvPr/>
        </p:nvSpPr>
        <p:spPr bwMode="auto">
          <a:xfrm>
            <a:off x="2249488" y="3975100"/>
            <a:ext cx="2322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s-ES" altLang="en-US" sz="2400"/>
              <a:t>[Condition 1]</a:t>
            </a:r>
            <a:endParaRPr lang="en-US" altLang="en-US" sz="2400"/>
          </a:p>
        </p:txBody>
      </p:sp>
      <p:grpSp>
        <p:nvGrpSpPr>
          <p:cNvPr id="108566" name="Group 19">
            <a:extLst>
              <a:ext uri="{FF2B5EF4-FFF2-40B4-BE49-F238E27FC236}">
                <a16:creationId xmlns:a16="http://schemas.microsoft.com/office/drawing/2014/main" id="{E74574D7-CA9C-4CA0-846D-A522F4E995FA}"/>
              </a:ext>
            </a:extLst>
          </p:cNvPr>
          <p:cNvGrpSpPr>
            <a:grpSpLocks/>
          </p:cNvGrpSpPr>
          <p:nvPr/>
        </p:nvGrpSpPr>
        <p:grpSpPr bwMode="auto">
          <a:xfrm>
            <a:off x="4922838" y="6324600"/>
            <a:ext cx="252412" cy="252413"/>
            <a:chOff x="4500562" y="5214950"/>
            <a:chExt cx="252000" cy="252000"/>
          </a:xfrm>
        </p:grpSpPr>
        <p:sp>
          <p:nvSpPr>
            <p:cNvPr id="25" name="Oval 24">
              <a:extLst>
                <a:ext uri="{FF2B5EF4-FFF2-40B4-BE49-F238E27FC236}">
                  <a16:creationId xmlns:a16="http://schemas.microsoft.com/office/drawing/2014/main" id="{DE9A9657-1406-434F-8CEC-D428701836F4}"/>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26" name="Oval 25">
              <a:extLst>
                <a:ext uri="{FF2B5EF4-FFF2-40B4-BE49-F238E27FC236}">
                  <a16:creationId xmlns:a16="http://schemas.microsoft.com/office/drawing/2014/main" id="{3FA72C92-4EF7-4AF1-BB4E-5EC954E7CD22}"/>
                </a:ext>
              </a:extLst>
            </p:cNvPr>
            <p:cNvSpPr/>
            <p:nvPr/>
          </p:nvSpPr>
          <p:spPr>
            <a:xfrm>
              <a:off x="4554449" y="5268837"/>
              <a:ext cx="144226"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grpSp>
      <p:sp>
        <p:nvSpPr>
          <p:cNvPr id="27" name="Oval 26">
            <a:extLst>
              <a:ext uri="{FF2B5EF4-FFF2-40B4-BE49-F238E27FC236}">
                <a16:creationId xmlns:a16="http://schemas.microsoft.com/office/drawing/2014/main" id="{34832255-C68F-4643-B06E-42576EED0142}"/>
              </a:ext>
            </a:extLst>
          </p:cNvPr>
          <p:cNvSpPr/>
          <p:nvPr/>
        </p:nvSpPr>
        <p:spPr>
          <a:xfrm>
            <a:off x="57191" y="2308225"/>
            <a:ext cx="2531244" cy="2487600"/>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a:solidFill>
                  <a:schemeClr val="tx1"/>
                </a:solidFill>
              </a:rPr>
              <a:t>You can show </a:t>
            </a:r>
            <a:r>
              <a:rPr lang="es-ES" sz="2400" dirty="0" err="1">
                <a:solidFill>
                  <a:schemeClr val="tx1"/>
                </a:solidFill>
              </a:rPr>
              <a:t>how</a:t>
            </a:r>
            <a:r>
              <a:rPr lang="es-ES" sz="2400" dirty="0">
                <a:solidFill>
                  <a:schemeClr val="tx1"/>
                </a:solidFill>
              </a:rPr>
              <a:t> </a:t>
            </a:r>
            <a:r>
              <a:rPr lang="es-ES" sz="2400" dirty="0" err="1">
                <a:solidFill>
                  <a:schemeClr val="tx1"/>
                </a:solidFill>
              </a:rPr>
              <a:t>paths</a:t>
            </a:r>
            <a:r>
              <a:rPr lang="es-ES" sz="2400" dirty="0">
                <a:solidFill>
                  <a:schemeClr val="tx1"/>
                </a:solidFill>
              </a:rPr>
              <a:t> </a:t>
            </a:r>
            <a:r>
              <a:rPr lang="es-ES" sz="2400" dirty="0" err="1">
                <a:solidFill>
                  <a:schemeClr val="tx1"/>
                </a:solidFill>
              </a:rPr>
              <a:t>rejoin</a:t>
            </a:r>
            <a:r>
              <a:rPr lang="es-ES" sz="2400" dirty="0">
                <a:solidFill>
                  <a:schemeClr val="tx1"/>
                </a:solidFill>
              </a:rPr>
              <a:t> </a:t>
            </a:r>
            <a:r>
              <a:rPr lang="es-ES" sz="2400" dirty="0" err="1">
                <a:solidFill>
                  <a:schemeClr val="tx1"/>
                </a:solidFill>
              </a:rPr>
              <a:t>by</a:t>
            </a:r>
            <a:r>
              <a:rPr lang="es-ES" sz="2400" dirty="0">
                <a:solidFill>
                  <a:schemeClr val="tx1"/>
                </a:solidFill>
              </a:rPr>
              <a:t> </a:t>
            </a:r>
            <a:r>
              <a:rPr lang="es-ES" sz="2400" dirty="0" err="1">
                <a:solidFill>
                  <a:schemeClr val="tx1"/>
                </a:solidFill>
              </a:rPr>
              <a:t>using</a:t>
            </a:r>
            <a:r>
              <a:rPr lang="es-ES" sz="2400" dirty="0">
                <a:solidFill>
                  <a:schemeClr val="tx1"/>
                </a:solidFill>
              </a:rPr>
              <a:t> a MERGE POINT.</a:t>
            </a:r>
            <a:endParaRPr lang="en-US" sz="2400" dirty="0">
              <a:solidFill>
                <a:schemeClr val="tx1"/>
              </a:solidFill>
            </a:endParaRPr>
          </a:p>
        </p:txBody>
      </p:sp>
    </p:spTree>
  </p:cSld>
  <p:clrMapOvr>
    <a:masterClrMapping/>
  </p:clrMapOvr>
  <p:transition advTm="81566"/>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descr="C:\Users\parul\Desktop\Digital Learning Content.png">
            <a:extLst>
              <a:ext uri="{FF2B5EF4-FFF2-40B4-BE49-F238E27FC236}">
                <a16:creationId xmlns:a16="http://schemas.microsoft.com/office/drawing/2014/main" id="{E6B8193F-0029-463B-915D-0FE6E71E7F55}"/>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9571" name="Picture 6" descr="C:\Users\parul\Desktop\Untitled-1.png">
            <a:extLst>
              <a:ext uri="{FF2B5EF4-FFF2-40B4-BE49-F238E27FC236}">
                <a16:creationId xmlns:a16="http://schemas.microsoft.com/office/drawing/2014/main" id="{35DBB752-01DC-4730-8FCD-3BD198554F2F}"/>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09572" name="Rectangle 7">
            <a:extLst>
              <a:ext uri="{FF2B5EF4-FFF2-40B4-BE49-F238E27FC236}">
                <a16:creationId xmlns:a16="http://schemas.microsoft.com/office/drawing/2014/main" id="{8A74DDF5-C9E0-4259-BB3F-4FC73DB14197}"/>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9573" name="TextBox 6">
            <a:extLst>
              <a:ext uri="{FF2B5EF4-FFF2-40B4-BE49-F238E27FC236}">
                <a16:creationId xmlns:a16="http://schemas.microsoft.com/office/drawing/2014/main" id="{AC12418D-13F2-4203-A84B-6FDEC5D1D4B0}"/>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109574" name="Rectangle 15">
            <a:extLst>
              <a:ext uri="{FF2B5EF4-FFF2-40B4-BE49-F238E27FC236}">
                <a16:creationId xmlns:a16="http://schemas.microsoft.com/office/drawing/2014/main" id="{7058ABD9-1A7F-434B-934D-C8B264149713}"/>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09575" name="Rectangle 16">
            <a:extLst>
              <a:ext uri="{FF2B5EF4-FFF2-40B4-BE49-F238E27FC236}">
                <a16:creationId xmlns:a16="http://schemas.microsoft.com/office/drawing/2014/main" id="{A1EF8BD3-1EEE-4719-9865-09ED424AE456}"/>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09576" name="Audio 1">
            <a:hlinkClick r:id="" action="ppaction://media"/>
            <a:extLst>
              <a:ext uri="{FF2B5EF4-FFF2-40B4-BE49-F238E27FC236}">
                <a16:creationId xmlns:a16="http://schemas.microsoft.com/office/drawing/2014/main" id="{8489387D-6416-4002-9756-FD2B53DA92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E61F5128-6538-4C73-A34D-77C2162BA2DE}"/>
              </a:ext>
            </a:extLst>
          </p:cNvPr>
          <p:cNvSpPr/>
          <p:nvPr/>
        </p:nvSpPr>
        <p:spPr>
          <a:xfrm>
            <a:off x="4941888" y="2265363"/>
            <a:ext cx="144462"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sp>
        <p:nvSpPr>
          <p:cNvPr id="12" name="Rounded Rectangle 11">
            <a:extLst>
              <a:ext uri="{FF2B5EF4-FFF2-40B4-BE49-F238E27FC236}">
                <a16:creationId xmlns:a16="http://schemas.microsoft.com/office/drawing/2014/main" id="{B706C168-2A1F-42DA-B285-E4531B166762}"/>
              </a:ext>
            </a:extLst>
          </p:cNvPr>
          <p:cNvSpPr/>
          <p:nvPr/>
        </p:nvSpPr>
        <p:spPr>
          <a:xfrm>
            <a:off x="4478338" y="3122613"/>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sp>
        <p:nvSpPr>
          <p:cNvPr id="13" name="Rounded Rectangle 12">
            <a:extLst>
              <a:ext uri="{FF2B5EF4-FFF2-40B4-BE49-F238E27FC236}">
                <a16:creationId xmlns:a16="http://schemas.microsoft.com/office/drawing/2014/main" id="{E0291D0C-AF2C-4F91-BEB5-923006446F23}"/>
              </a:ext>
            </a:extLst>
          </p:cNvPr>
          <p:cNvSpPr/>
          <p:nvPr/>
        </p:nvSpPr>
        <p:spPr>
          <a:xfrm>
            <a:off x="4478338" y="5492750"/>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cxnSp>
        <p:nvCxnSpPr>
          <p:cNvPr id="14" name="Straight Arrow Connector 13">
            <a:extLst>
              <a:ext uri="{FF2B5EF4-FFF2-40B4-BE49-F238E27FC236}">
                <a16:creationId xmlns:a16="http://schemas.microsoft.com/office/drawing/2014/main" id="{28ED3522-55E0-4EF6-9E77-C9AA61E4DE5B}"/>
              </a:ext>
            </a:extLst>
          </p:cNvPr>
          <p:cNvCxnSpPr>
            <a:stCxn id="11" idx="4"/>
            <a:endCxn id="12" idx="0"/>
          </p:cNvCxnSpPr>
          <p:nvPr/>
        </p:nvCxnSpPr>
        <p:spPr>
          <a:xfrm rot="5400000">
            <a:off x="4656931" y="2764632"/>
            <a:ext cx="71437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CAE011-CA50-4449-BD26-D99D7F488806}"/>
              </a:ext>
            </a:extLst>
          </p:cNvPr>
          <p:cNvCxnSpPr>
            <a:stCxn id="12" idx="2"/>
            <a:endCxn id="17" idx="0"/>
          </p:cNvCxnSpPr>
          <p:nvPr/>
        </p:nvCxnSpPr>
        <p:spPr>
          <a:xfrm rot="5400000">
            <a:off x="4835525" y="3871913"/>
            <a:ext cx="3571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9E0D69B-21FC-48F6-9B7F-3587D1893EAE}"/>
              </a:ext>
            </a:extLst>
          </p:cNvPr>
          <p:cNvCxnSpPr>
            <a:stCxn id="13" idx="2"/>
          </p:cNvCxnSpPr>
          <p:nvPr/>
        </p:nvCxnSpPr>
        <p:spPr>
          <a:xfrm rot="5400000">
            <a:off x="4835525" y="6243638"/>
            <a:ext cx="3571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Flowchart: Decision 16">
            <a:extLst>
              <a:ext uri="{FF2B5EF4-FFF2-40B4-BE49-F238E27FC236}">
                <a16:creationId xmlns:a16="http://schemas.microsoft.com/office/drawing/2014/main" id="{D7C4485C-1363-47D4-AD43-1082DAD5E9A1}"/>
              </a:ext>
            </a:extLst>
          </p:cNvPr>
          <p:cNvSpPr/>
          <p:nvPr/>
        </p:nvSpPr>
        <p:spPr>
          <a:xfrm>
            <a:off x="4692650" y="4051300"/>
            <a:ext cx="642938" cy="43021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sp>
        <p:nvSpPr>
          <p:cNvPr id="18" name="Rounded Rectangle 17">
            <a:extLst>
              <a:ext uri="{FF2B5EF4-FFF2-40B4-BE49-F238E27FC236}">
                <a16:creationId xmlns:a16="http://schemas.microsoft.com/office/drawing/2014/main" id="{269867B9-4D6A-4239-9750-E4A76EFE1914}"/>
              </a:ext>
            </a:extLst>
          </p:cNvPr>
          <p:cNvSpPr/>
          <p:nvPr/>
        </p:nvSpPr>
        <p:spPr>
          <a:xfrm>
            <a:off x="6621463" y="4694238"/>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cxnSp>
        <p:nvCxnSpPr>
          <p:cNvPr id="19" name="Shape 25">
            <a:extLst>
              <a:ext uri="{FF2B5EF4-FFF2-40B4-BE49-F238E27FC236}">
                <a16:creationId xmlns:a16="http://schemas.microsoft.com/office/drawing/2014/main" id="{3B9FAAFF-B93F-48C5-BAB1-BAFDD9254277}"/>
              </a:ext>
            </a:extLst>
          </p:cNvPr>
          <p:cNvCxnSpPr>
            <a:stCxn id="17" idx="3"/>
            <a:endCxn id="18" idx="0"/>
          </p:cNvCxnSpPr>
          <p:nvPr/>
        </p:nvCxnSpPr>
        <p:spPr>
          <a:xfrm>
            <a:off x="5335588" y="4267200"/>
            <a:ext cx="1822450" cy="4270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8BCD7DD6-8D92-41A0-AF4B-DC0B523737FB}"/>
              </a:ext>
            </a:extLst>
          </p:cNvPr>
          <p:cNvSpPr/>
          <p:nvPr/>
        </p:nvSpPr>
        <p:spPr>
          <a:xfrm>
            <a:off x="2335213" y="4694238"/>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cxnSp>
        <p:nvCxnSpPr>
          <p:cNvPr id="21" name="Shape 28">
            <a:extLst>
              <a:ext uri="{FF2B5EF4-FFF2-40B4-BE49-F238E27FC236}">
                <a16:creationId xmlns:a16="http://schemas.microsoft.com/office/drawing/2014/main" id="{AC5F0491-AE7B-4401-8000-93393970CA24}"/>
              </a:ext>
            </a:extLst>
          </p:cNvPr>
          <p:cNvCxnSpPr>
            <a:stCxn id="17" idx="1"/>
            <a:endCxn id="20" idx="0"/>
          </p:cNvCxnSpPr>
          <p:nvPr/>
        </p:nvCxnSpPr>
        <p:spPr>
          <a:xfrm rot="10800000" flipV="1">
            <a:off x="2870200" y="4267200"/>
            <a:ext cx="1822450" cy="4270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588" name="TextBox 39">
            <a:extLst>
              <a:ext uri="{FF2B5EF4-FFF2-40B4-BE49-F238E27FC236}">
                <a16:creationId xmlns:a16="http://schemas.microsoft.com/office/drawing/2014/main" id="{DB006A2D-6AAA-4D8E-8E9C-C08445C1F487}"/>
              </a:ext>
            </a:extLst>
          </p:cNvPr>
          <p:cNvSpPr txBox="1">
            <a:spLocks noChangeArrowheads="1"/>
          </p:cNvSpPr>
          <p:nvPr/>
        </p:nvSpPr>
        <p:spPr bwMode="auto">
          <a:xfrm>
            <a:off x="5478463" y="3979863"/>
            <a:ext cx="2084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s-ES" altLang="en-US" sz="2000"/>
              <a:t>[Condition 2]</a:t>
            </a:r>
            <a:endParaRPr lang="en-US" altLang="en-US" sz="2000"/>
          </a:p>
        </p:txBody>
      </p:sp>
      <p:sp>
        <p:nvSpPr>
          <p:cNvPr id="109589" name="TextBox 41">
            <a:extLst>
              <a:ext uri="{FF2B5EF4-FFF2-40B4-BE49-F238E27FC236}">
                <a16:creationId xmlns:a16="http://schemas.microsoft.com/office/drawing/2014/main" id="{5ABD8990-8E9A-4FA8-AEE6-21C0A058FBE6}"/>
              </a:ext>
            </a:extLst>
          </p:cNvPr>
          <p:cNvSpPr txBox="1">
            <a:spLocks noChangeArrowheads="1"/>
          </p:cNvSpPr>
          <p:nvPr/>
        </p:nvSpPr>
        <p:spPr bwMode="auto">
          <a:xfrm>
            <a:off x="2333625" y="3979863"/>
            <a:ext cx="2073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s-ES" altLang="en-US" sz="2000"/>
              <a:t>[Condition 1]</a:t>
            </a:r>
            <a:endParaRPr lang="en-US" altLang="en-US" sz="2000"/>
          </a:p>
        </p:txBody>
      </p:sp>
      <p:sp>
        <p:nvSpPr>
          <p:cNvPr id="24" name="Flowchart: Decision 23">
            <a:extLst>
              <a:ext uri="{FF2B5EF4-FFF2-40B4-BE49-F238E27FC236}">
                <a16:creationId xmlns:a16="http://schemas.microsoft.com/office/drawing/2014/main" id="{835BBD63-EED4-4B3E-B1B5-3505549E0D09}"/>
              </a:ext>
            </a:extLst>
          </p:cNvPr>
          <p:cNvSpPr/>
          <p:nvPr/>
        </p:nvSpPr>
        <p:spPr>
          <a:xfrm>
            <a:off x="4692650" y="4714875"/>
            <a:ext cx="642938" cy="430213"/>
          </a:xfrm>
          <a:prstGeom prst="flowChartDecision">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cxnSp>
        <p:nvCxnSpPr>
          <p:cNvPr id="25" name="Shape 47">
            <a:extLst>
              <a:ext uri="{FF2B5EF4-FFF2-40B4-BE49-F238E27FC236}">
                <a16:creationId xmlns:a16="http://schemas.microsoft.com/office/drawing/2014/main" id="{958CD53B-E308-4747-9B70-E4E8C9D90EA2}"/>
              </a:ext>
            </a:extLst>
          </p:cNvPr>
          <p:cNvCxnSpPr>
            <a:stCxn id="18" idx="2"/>
            <a:endCxn id="24" idx="3"/>
          </p:cNvCxnSpPr>
          <p:nvPr/>
        </p:nvCxnSpPr>
        <p:spPr>
          <a:xfrm rot="5400000" flipH="1">
            <a:off x="6078537" y="4187826"/>
            <a:ext cx="334963" cy="1820862"/>
          </a:xfrm>
          <a:prstGeom prst="bentConnector4">
            <a:avLst>
              <a:gd name="adj1" fmla="val -68151"/>
              <a:gd name="adj2" fmla="val 64706"/>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hape 49">
            <a:extLst>
              <a:ext uri="{FF2B5EF4-FFF2-40B4-BE49-F238E27FC236}">
                <a16:creationId xmlns:a16="http://schemas.microsoft.com/office/drawing/2014/main" id="{1E2A9792-3C07-498E-BF27-8F09C1B3CD32}"/>
              </a:ext>
            </a:extLst>
          </p:cNvPr>
          <p:cNvCxnSpPr>
            <a:stCxn id="20" idx="2"/>
            <a:endCxn id="24" idx="1"/>
          </p:cNvCxnSpPr>
          <p:nvPr/>
        </p:nvCxnSpPr>
        <p:spPr>
          <a:xfrm rot="5400000" flipH="1" flipV="1">
            <a:off x="3613943" y="4187032"/>
            <a:ext cx="334963" cy="1822450"/>
          </a:xfrm>
          <a:prstGeom prst="bentConnector4">
            <a:avLst>
              <a:gd name="adj1" fmla="val -68151"/>
              <a:gd name="adj2" fmla="val 64706"/>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30DBCE-E36F-483A-AD2E-58156BE99499}"/>
              </a:ext>
            </a:extLst>
          </p:cNvPr>
          <p:cNvCxnSpPr>
            <a:stCxn id="24" idx="2"/>
            <a:endCxn id="13" idx="0"/>
          </p:cNvCxnSpPr>
          <p:nvPr/>
        </p:nvCxnSpPr>
        <p:spPr>
          <a:xfrm>
            <a:off x="5013325" y="5145088"/>
            <a:ext cx="0" cy="347662"/>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15C16BE-0847-4906-9BEA-906B89045511}"/>
              </a:ext>
            </a:extLst>
          </p:cNvPr>
          <p:cNvSpPr/>
          <p:nvPr/>
        </p:nvSpPr>
        <p:spPr>
          <a:xfrm>
            <a:off x="23725" y="2407915"/>
            <a:ext cx="2689278" cy="2652090"/>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a:solidFill>
                  <a:schemeClr val="tx1"/>
                </a:solidFill>
              </a:rPr>
              <a:t>You can show </a:t>
            </a:r>
            <a:r>
              <a:rPr lang="es-ES" sz="2400" dirty="0" err="1">
                <a:solidFill>
                  <a:schemeClr val="tx1"/>
                </a:solidFill>
              </a:rPr>
              <a:t>how</a:t>
            </a:r>
            <a:r>
              <a:rPr lang="es-ES" sz="2400" dirty="0">
                <a:solidFill>
                  <a:schemeClr val="tx1"/>
                </a:solidFill>
              </a:rPr>
              <a:t> </a:t>
            </a:r>
            <a:r>
              <a:rPr lang="es-ES" sz="2400" dirty="0" err="1">
                <a:solidFill>
                  <a:schemeClr val="tx1"/>
                </a:solidFill>
              </a:rPr>
              <a:t>paths</a:t>
            </a:r>
            <a:r>
              <a:rPr lang="es-ES" sz="2400" dirty="0">
                <a:solidFill>
                  <a:schemeClr val="tx1"/>
                </a:solidFill>
              </a:rPr>
              <a:t> </a:t>
            </a:r>
            <a:r>
              <a:rPr lang="es-ES" sz="2400" dirty="0" err="1">
                <a:solidFill>
                  <a:schemeClr val="tx1"/>
                </a:solidFill>
              </a:rPr>
              <a:t>rejoin</a:t>
            </a:r>
            <a:r>
              <a:rPr lang="es-ES" sz="2400" dirty="0">
                <a:solidFill>
                  <a:schemeClr val="tx1"/>
                </a:solidFill>
              </a:rPr>
              <a:t> </a:t>
            </a:r>
            <a:r>
              <a:rPr lang="es-ES" sz="2400" dirty="0" err="1">
                <a:solidFill>
                  <a:schemeClr val="tx1"/>
                </a:solidFill>
              </a:rPr>
              <a:t>by</a:t>
            </a:r>
            <a:r>
              <a:rPr lang="es-ES" sz="2400" dirty="0">
                <a:solidFill>
                  <a:schemeClr val="tx1"/>
                </a:solidFill>
              </a:rPr>
              <a:t> </a:t>
            </a:r>
            <a:r>
              <a:rPr lang="es-ES" sz="2400" dirty="0" err="1">
                <a:solidFill>
                  <a:schemeClr val="tx1"/>
                </a:solidFill>
              </a:rPr>
              <a:t>using</a:t>
            </a:r>
            <a:r>
              <a:rPr lang="es-ES" sz="2400" dirty="0">
                <a:solidFill>
                  <a:schemeClr val="tx1"/>
                </a:solidFill>
              </a:rPr>
              <a:t> a MERGE POINT.</a:t>
            </a:r>
            <a:endParaRPr lang="en-US" sz="2400" dirty="0">
              <a:solidFill>
                <a:schemeClr val="tx1"/>
              </a:solidFill>
            </a:endParaRPr>
          </a:p>
        </p:txBody>
      </p:sp>
      <p:grpSp>
        <p:nvGrpSpPr>
          <p:cNvPr id="109597" name="Group 19">
            <a:extLst>
              <a:ext uri="{FF2B5EF4-FFF2-40B4-BE49-F238E27FC236}">
                <a16:creationId xmlns:a16="http://schemas.microsoft.com/office/drawing/2014/main" id="{2DB53BD8-4357-4EB7-A187-E46F6F56E43E}"/>
              </a:ext>
            </a:extLst>
          </p:cNvPr>
          <p:cNvGrpSpPr>
            <a:grpSpLocks/>
          </p:cNvGrpSpPr>
          <p:nvPr/>
        </p:nvGrpSpPr>
        <p:grpSpPr bwMode="auto">
          <a:xfrm>
            <a:off x="4911725" y="6391275"/>
            <a:ext cx="252413" cy="252413"/>
            <a:chOff x="4500562" y="5214950"/>
            <a:chExt cx="252000" cy="252000"/>
          </a:xfrm>
        </p:grpSpPr>
        <p:sp>
          <p:nvSpPr>
            <p:cNvPr id="30" name="Oval 29">
              <a:extLst>
                <a:ext uri="{FF2B5EF4-FFF2-40B4-BE49-F238E27FC236}">
                  <a16:creationId xmlns:a16="http://schemas.microsoft.com/office/drawing/2014/main" id="{FBB5F557-8B0D-40DE-96F9-0779B47EE33A}"/>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sp>
          <p:nvSpPr>
            <p:cNvPr id="31" name="Oval 30">
              <a:extLst>
                <a:ext uri="{FF2B5EF4-FFF2-40B4-BE49-F238E27FC236}">
                  <a16:creationId xmlns:a16="http://schemas.microsoft.com/office/drawing/2014/main" id="{512344E4-272A-4D64-A8A9-0F4E54046DA9}"/>
                </a:ext>
              </a:extLst>
            </p:cNvPr>
            <p:cNvSpPr/>
            <p:nvPr/>
          </p:nvSpPr>
          <p:spPr>
            <a:xfrm>
              <a:off x="4554449" y="5268837"/>
              <a:ext cx="144227" cy="1442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a:p>
          </p:txBody>
        </p:sp>
      </p:grpSp>
    </p:spTree>
  </p:cSld>
  <p:clrMapOvr>
    <a:masterClrMapping/>
  </p:clrMapOvr>
  <p:transition advTm="81566"/>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descr="C:\Users\parul\Desktop\Digital Learning Content.png">
            <a:extLst>
              <a:ext uri="{FF2B5EF4-FFF2-40B4-BE49-F238E27FC236}">
                <a16:creationId xmlns:a16="http://schemas.microsoft.com/office/drawing/2014/main" id="{BCB20BA2-77A4-4ADD-A633-0CEFD9718CD8}"/>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0595" name="Picture 6" descr="C:\Users\parul\Desktop\Untitled-1.png">
            <a:extLst>
              <a:ext uri="{FF2B5EF4-FFF2-40B4-BE49-F238E27FC236}">
                <a16:creationId xmlns:a16="http://schemas.microsoft.com/office/drawing/2014/main" id="{EA0E3231-20E5-43F5-A790-797F34C921D9}"/>
              </a:ext>
            </a:extLst>
          </p:cNvPr>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10596" name="Rectangle 7">
            <a:extLst>
              <a:ext uri="{FF2B5EF4-FFF2-40B4-BE49-F238E27FC236}">
                <a16:creationId xmlns:a16="http://schemas.microsoft.com/office/drawing/2014/main" id="{423C3C4F-62C1-4555-B2EB-9A6291B2954E}"/>
              </a:ext>
            </a:extLst>
          </p:cNvPr>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10597" name="TextBox 6">
            <a:extLst>
              <a:ext uri="{FF2B5EF4-FFF2-40B4-BE49-F238E27FC236}">
                <a16:creationId xmlns:a16="http://schemas.microsoft.com/office/drawing/2014/main" id="{AD361F1D-1FCB-48C6-824A-9CFA7C4AB635}"/>
              </a:ext>
            </a:extLst>
          </p:cNvPr>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a:solidFill>
                <a:schemeClr val="bg1"/>
              </a:solidFill>
              <a:cs typeface="Times New Roman" panose="02020603050405020304" pitchFamily="18" charset="0"/>
            </a:endParaRPr>
          </a:p>
        </p:txBody>
      </p:sp>
      <p:sp>
        <p:nvSpPr>
          <p:cNvPr id="110598" name="Rectangle 15">
            <a:extLst>
              <a:ext uri="{FF2B5EF4-FFF2-40B4-BE49-F238E27FC236}">
                <a16:creationId xmlns:a16="http://schemas.microsoft.com/office/drawing/2014/main" id="{3CF61E4E-C0CC-4FB9-AA8B-848648FC9CA2}"/>
              </a:ext>
            </a:extLst>
          </p:cNvPr>
          <p:cNvSpPr>
            <a:spLocks noChangeArrowheads="1"/>
          </p:cNvSpPr>
          <p:nvPr>
            <p:custDataLst>
              <p:tags r:id="rId5"/>
            </p:custDataLst>
          </p:nvPr>
        </p:nvSpPr>
        <p:spPr bwMode="auto">
          <a:xfrm>
            <a:off x="6643688" y="6073775"/>
            <a:ext cx="2500312"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10599" name="Rectangle 16">
            <a:extLst>
              <a:ext uri="{FF2B5EF4-FFF2-40B4-BE49-F238E27FC236}">
                <a16:creationId xmlns:a16="http://schemas.microsoft.com/office/drawing/2014/main" id="{C80106E8-F066-4C91-9575-62374B61DF66}"/>
              </a:ext>
            </a:extLst>
          </p:cNvPr>
          <p:cNvSpPr>
            <a:spLocks noChangeArrowheads="1"/>
          </p:cNvSpPr>
          <p:nvPr>
            <p:custDataLst>
              <p:tags r:id="rId6"/>
            </p:custDataLst>
          </p:nvPr>
        </p:nvSpPr>
        <p:spPr bwMode="auto">
          <a:xfrm flipH="1">
            <a:off x="6564313" y="6072188"/>
            <a:ext cx="46037"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10600" name="Audio 1">
            <a:hlinkClick r:id="" action="ppaction://media"/>
            <a:extLst>
              <a:ext uri="{FF2B5EF4-FFF2-40B4-BE49-F238E27FC236}">
                <a16:creationId xmlns:a16="http://schemas.microsoft.com/office/drawing/2014/main" id="{1B4FC0D5-F1AD-4A8B-BD82-76BAF06110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a:extLst>
              <a:ext uri="{FF2B5EF4-FFF2-40B4-BE49-F238E27FC236}">
                <a16:creationId xmlns:a16="http://schemas.microsoft.com/office/drawing/2014/main" id="{CF0E9D83-CA13-4C6B-ABF0-6AFA8410E559}"/>
              </a:ext>
            </a:extLst>
          </p:cNvPr>
          <p:cNvSpPr/>
          <p:nvPr/>
        </p:nvSpPr>
        <p:spPr>
          <a:xfrm>
            <a:off x="4745038" y="2406650"/>
            <a:ext cx="144462" cy="1428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12" name="Rounded Rectangle 11">
            <a:extLst>
              <a:ext uri="{FF2B5EF4-FFF2-40B4-BE49-F238E27FC236}">
                <a16:creationId xmlns:a16="http://schemas.microsoft.com/office/drawing/2014/main" id="{1BC997BB-5E2F-4C46-B117-AA97123839FA}"/>
              </a:ext>
            </a:extLst>
          </p:cNvPr>
          <p:cNvSpPr/>
          <p:nvPr/>
        </p:nvSpPr>
        <p:spPr>
          <a:xfrm>
            <a:off x="4270375" y="3035300"/>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13" name="Rounded Rectangle 12">
            <a:extLst>
              <a:ext uri="{FF2B5EF4-FFF2-40B4-BE49-F238E27FC236}">
                <a16:creationId xmlns:a16="http://schemas.microsoft.com/office/drawing/2014/main" id="{64FC011E-C16A-42ED-9E59-521C07B6C27B}"/>
              </a:ext>
            </a:extLst>
          </p:cNvPr>
          <p:cNvSpPr/>
          <p:nvPr/>
        </p:nvSpPr>
        <p:spPr>
          <a:xfrm>
            <a:off x="4418013" y="5021263"/>
            <a:ext cx="1071562"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cxnSp>
        <p:nvCxnSpPr>
          <p:cNvPr id="14" name="Straight Arrow Connector 13">
            <a:extLst>
              <a:ext uri="{FF2B5EF4-FFF2-40B4-BE49-F238E27FC236}">
                <a16:creationId xmlns:a16="http://schemas.microsoft.com/office/drawing/2014/main" id="{49CEBDB8-A189-401E-A97A-35814A144632}"/>
              </a:ext>
            </a:extLst>
          </p:cNvPr>
          <p:cNvCxnSpPr>
            <a:stCxn id="11" idx="4"/>
            <a:endCxn id="12" idx="0"/>
          </p:cNvCxnSpPr>
          <p:nvPr/>
        </p:nvCxnSpPr>
        <p:spPr>
          <a:xfrm flipH="1">
            <a:off x="4806950" y="2549525"/>
            <a:ext cx="11113" cy="485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BE632F4-7FF5-441B-B785-5F17A8B0EF36}"/>
              </a:ext>
            </a:extLst>
          </p:cNvPr>
          <p:cNvCxnSpPr>
            <a:stCxn id="12" idx="2"/>
            <a:endCxn id="17" idx="0"/>
          </p:cNvCxnSpPr>
          <p:nvPr/>
        </p:nvCxnSpPr>
        <p:spPr>
          <a:xfrm>
            <a:off x="4806950" y="3606800"/>
            <a:ext cx="11113" cy="3540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27A4D4F-5E26-4363-B140-34CF328220A8}"/>
              </a:ext>
            </a:extLst>
          </p:cNvPr>
          <p:cNvCxnSpPr>
            <a:stCxn id="13" idx="2"/>
          </p:cNvCxnSpPr>
          <p:nvPr/>
        </p:nvCxnSpPr>
        <p:spPr>
          <a:xfrm rot="5400000">
            <a:off x="4775200" y="5772150"/>
            <a:ext cx="3571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Flowchart: Decision 16">
            <a:extLst>
              <a:ext uri="{FF2B5EF4-FFF2-40B4-BE49-F238E27FC236}">
                <a16:creationId xmlns:a16="http://schemas.microsoft.com/office/drawing/2014/main" id="{E70AD749-6095-40CC-B237-7907234EB6C9}"/>
              </a:ext>
            </a:extLst>
          </p:cNvPr>
          <p:cNvSpPr/>
          <p:nvPr/>
        </p:nvSpPr>
        <p:spPr>
          <a:xfrm>
            <a:off x="4495800" y="3960813"/>
            <a:ext cx="642938" cy="43021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18" name="Rounded Rectangle 17">
            <a:extLst>
              <a:ext uri="{FF2B5EF4-FFF2-40B4-BE49-F238E27FC236}">
                <a16:creationId xmlns:a16="http://schemas.microsoft.com/office/drawing/2014/main" id="{AF403C65-DC94-4060-A161-BFC279DFA140}"/>
              </a:ext>
            </a:extLst>
          </p:cNvPr>
          <p:cNvSpPr/>
          <p:nvPr/>
        </p:nvSpPr>
        <p:spPr>
          <a:xfrm>
            <a:off x="5975350" y="4325938"/>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cxnSp>
        <p:nvCxnSpPr>
          <p:cNvPr id="19" name="Shape 25">
            <a:extLst>
              <a:ext uri="{FF2B5EF4-FFF2-40B4-BE49-F238E27FC236}">
                <a16:creationId xmlns:a16="http://schemas.microsoft.com/office/drawing/2014/main" id="{ECE7D087-F0FF-455C-BA40-083761E374E9}"/>
              </a:ext>
            </a:extLst>
          </p:cNvPr>
          <p:cNvCxnSpPr>
            <a:stCxn id="17" idx="3"/>
            <a:endCxn id="18" idx="0"/>
          </p:cNvCxnSpPr>
          <p:nvPr/>
        </p:nvCxnSpPr>
        <p:spPr>
          <a:xfrm>
            <a:off x="5138738" y="4176713"/>
            <a:ext cx="1373187" cy="14922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28B439B0-2B31-45A5-8F10-86B527842E1A}"/>
              </a:ext>
            </a:extLst>
          </p:cNvPr>
          <p:cNvSpPr/>
          <p:nvPr/>
        </p:nvSpPr>
        <p:spPr>
          <a:xfrm>
            <a:off x="3133725" y="4373563"/>
            <a:ext cx="1071563" cy="5715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cxnSp>
        <p:nvCxnSpPr>
          <p:cNvPr id="21" name="Shape 28">
            <a:extLst>
              <a:ext uri="{FF2B5EF4-FFF2-40B4-BE49-F238E27FC236}">
                <a16:creationId xmlns:a16="http://schemas.microsoft.com/office/drawing/2014/main" id="{9A7B62E7-1FA3-48D3-AF77-0B3BB068AB0C}"/>
              </a:ext>
            </a:extLst>
          </p:cNvPr>
          <p:cNvCxnSpPr>
            <a:stCxn id="17" idx="1"/>
            <a:endCxn id="20" idx="0"/>
          </p:cNvCxnSpPr>
          <p:nvPr/>
        </p:nvCxnSpPr>
        <p:spPr>
          <a:xfrm rot="10800000" flipV="1">
            <a:off x="3668713" y="4176713"/>
            <a:ext cx="827087" cy="19685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612" name="TextBox 39">
            <a:extLst>
              <a:ext uri="{FF2B5EF4-FFF2-40B4-BE49-F238E27FC236}">
                <a16:creationId xmlns:a16="http://schemas.microsoft.com/office/drawing/2014/main" id="{672A28C5-1D71-454F-8218-8D718D41D14B}"/>
              </a:ext>
            </a:extLst>
          </p:cNvPr>
          <p:cNvSpPr txBox="1">
            <a:spLocks noChangeArrowheads="1"/>
          </p:cNvSpPr>
          <p:nvPr/>
        </p:nvSpPr>
        <p:spPr bwMode="auto">
          <a:xfrm>
            <a:off x="5129213" y="3565525"/>
            <a:ext cx="1836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s-ES" altLang="en-US" sz="2400"/>
              <a:t>[Condition 2]</a:t>
            </a:r>
            <a:endParaRPr lang="en-US" altLang="en-US" sz="2400"/>
          </a:p>
        </p:txBody>
      </p:sp>
      <p:sp>
        <p:nvSpPr>
          <p:cNvPr id="110613" name="TextBox 41">
            <a:extLst>
              <a:ext uri="{FF2B5EF4-FFF2-40B4-BE49-F238E27FC236}">
                <a16:creationId xmlns:a16="http://schemas.microsoft.com/office/drawing/2014/main" id="{1FA8825F-101B-4D4C-8B82-BDE7FC68CB62}"/>
              </a:ext>
            </a:extLst>
          </p:cNvPr>
          <p:cNvSpPr txBox="1">
            <a:spLocks noChangeArrowheads="1"/>
          </p:cNvSpPr>
          <p:nvPr/>
        </p:nvSpPr>
        <p:spPr bwMode="auto">
          <a:xfrm>
            <a:off x="2878138" y="3578225"/>
            <a:ext cx="1928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s-ES" altLang="en-US" sz="2400"/>
              <a:t>[Condition 1]</a:t>
            </a:r>
            <a:endParaRPr lang="en-US" altLang="en-US" sz="2400"/>
          </a:p>
        </p:txBody>
      </p:sp>
      <p:cxnSp>
        <p:nvCxnSpPr>
          <p:cNvPr id="24" name="Shape 47">
            <a:extLst>
              <a:ext uri="{FF2B5EF4-FFF2-40B4-BE49-F238E27FC236}">
                <a16:creationId xmlns:a16="http://schemas.microsoft.com/office/drawing/2014/main" id="{81013E15-2DB5-4F71-90A3-696134F87B7E}"/>
              </a:ext>
            </a:extLst>
          </p:cNvPr>
          <p:cNvCxnSpPr>
            <a:stCxn id="18" idx="2"/>
            <a:endCxn id="13" idx="3"/>
          </p:cNvCxnSpPr>
          <p:nvPr/>
        </p:nvCxnSpPr>
        <p:spPr>
          <a:xfrm rot="5400000">
            <a:off x="5795962" y="4591051"/>
            <a:ext cx="409575" cy="1022350"/>
          </a:xfrm>
          <a:prstGeom prst="bentConnector2">
            <a:avLst/>
          </a:prstGeom>
          <a:ln w="25400">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hape 49">
            <a:extLst>
              <a:ext uri="{FF2B5EF4-FFF2-40B4-BE49-F238E27FC236}">
                <a16:creationId xmlns:a16="http://schemas.microsoft.com/office/drawing/2014/main" id="{719446EF-1729-4CB0-A976-21543659DE07}"/>
              </a:ext>
            </a:extLst>
          </p:cNvPr>
          <p:cNvCxnSpPr>
            <a:stCxn id="20" idx="2"/>
            <a:endCxn id="13" idx="1"/>
          </p:cNvCxnSpPr>
          <p:nvPr/>
        </p:nvCxnSpPr>
        <p:spPr>
          <a:xfrm rot="16200000" flipH="1">
            <a:off x="3862388" y="4751388"/>
            <a:ext cx="361950" cy="749300"/>
          </a:xfrm>
          <a:prstGeom prst="bentConnector2">
            <a:avLst/>
          </a:prstGeom>
          <a:ln w="254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C24E84B-BF01-42D8-8719-601E47110132}"/>
              </a:ext>
            </a:extLst>
          </p:cNvPr>
          <p:cNvSpPr/>
          <p:nvPr/>
        </p:nvSpPr>
        <p:spPr>
          <a:xfrm>
            <a:off x="469710" y="2873376"/>
            <a:ext cx="2521014" cy="2430461"/>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s-ES" sz="2400" dirty="0">
                <a:solidFill>
                  <a:schemeClr val="tx1"/>
                </a:solidFill>
              </a:rPr>
              <a:t>I </a:t>
            </a:r>
            <a:r>
              <a:rPr lang="es-ES" sz="2400" dirty="0" err="1">
                <a:solidFill>
                  <a:schemeClr val="tx1"/>
                </a:solidFill>
              </a:rPr>
              <a:t>prefer</a:t>
            </a:r>
            <a:r>
              <a:rPr lang="es-ES" sz="2400" dirty="0">
                <a:solidFill>
                  <a:schemeClr val="tx1"/>
                </a:solidFill>
              </a:rPr>
              <a:t> to </a:t>
            </a:r>
            <a:r>
              <a:rPr lang="es-ES" sz="2400" dirty="0" err="1">
                <a:solidFill>
                  <a:schemeClr val="tx1"/>
                </a:solidFill>
              </a:rPr>
              <a:t>model</a:t>
            </a:r>
            <a:r>
              <a:rPr lang="es-ES" sz="2400" dirty="0">
                <a:solidFill>
                  <a:schemeClr val="tx1"/>
                </a:solidFill>
              </a:rPr>
              <a:t> </a:t>
            </a:r>
            <a:r>
              <a:rPr lang="es-ES" sz="2400" dirty="0" err="1">
                <a:solidFill>
                  <a:schemeClr val="tx1"/>
                </a:solidFill>
              </a:rPr>
              <a:t>merging</a:t>
            </a:r>
            <a:r>
              <a:rPr lang="es-ES" sz="2400" dirty="0">
                <a:solidFill>
                  <a:schemeClr val="tx1"/>
                </a:solidFill>
              </a:rPr>
              <a:t> </a:t>
            </a:r>
            <a:r>
              <a:rPr lang="es-ES" sz="2400" dirty="0" err="1">
                <a:solidFill>
                  <a:schemeClr val="tx1"/>
                </a:solidFill>
              </a:rPr>
              <a:t>paths</a:t>
            </a:r>
            <a:r>
              <a:rPr lang="es-ES" sz="2400" dirty="0">
                <a:solidFill>
                  <a:schemeClr val="tx1"/>
                </a:solidFill>
              </a:rPr>
              <a:t> </a:t>
            </a:r>
            <a:r>
              <a:rPr lang="es-ES" sz="2400" dirty="0" err="1">
                <a:solidFill>
                  <a:schemeClr val="tx1"/>
                </a:solidFill>
              </a:rPr>
              <a:t>like</a:t>
            </a:r>
            <a:r>
              <a:rPr lang="es-ES" sz="2400" dirty="0">
                <a:solidFill>
                  <a:schemeClr val="tx1"/>
                </a:solidFill>
              </a:rPr>
              <a:t> </a:t>
            </a:r>
            <a:r>
              <a:rPr lang="es-ES" sz="2400" dirty="0" err="1">
                <a:solidFill>
                  <a:schemeClr val="tx1"/>
                </a:solidFill>
              </a:rPr>
              <a:t>this</a:t>
            </a:r>
            <a:r>
              <a:rPr lang="es-ES" sz="2400" dirty="0">
                <a:solidFill>
                  <a:schemeClr val="tx1"/>
                </a:solidFill>
              </a:rPr>
              <a:t>.</a:t>
            </a:r>
            <a:endParaRPr lang="en-US" sz="2400" dirty="0">
              <a:solidFill>
                <a:schemeClr val="tx1"/>
              </a:solidFill>
            </a:endParaRPr>
          </a:p>
        </p:txBody>
      </p:sp>
      <p:grpSp>
        <p:nvGrpSpPr>
          <p:cNvPr id="110619" name="Group 26">
            <a:extLst>
              <a:ext uri="{FF2B5EF4-FFF2-40B4-BE49-F238E27FC236}">
                <a16:creationId xmlns:a16="http://schemas.microsoft.com/office/drawing/2014/main" id="{E8B4CF33-E08F-4F6A-8852-F7AEF1A024C3}"/>
              </a:ext>
            </a:extLst>
          </p:cNvPr>
          <p:cNvGrpSpPr>
            <a:grpSpLocks/>
          </p:cNvGrpSpPr>
          <p:nvPr/>
        </p:nvGrpSpPr>
        <p:grpSpPr bwMode="auto">
          <a:xfrm>
            <a:off x="4843463" y="6027738"/>
            <a:ext cx="252412" cy="252412"/>
            <a:chOff x="4500562" y="5214950"/>
            <a:chExt cx="252000" cy="252000"/>
          </a:xfrm>
        </p:grpSpPr>
        <p:sp>
          <p:nvSpPr>
            <p:cNvPr id="28" name="Oval 27">
              <a:extLst>
                <a:ext uri="{FF2B5EF4-FFF2-40B4-BE49-F238E27FC236}">
                  <a16:creationId xmlns:a16="http://schemas.microsoft.com/office/drawing/2014/main" id="{1A48BEF8-5CFD-4B18-B891-37A472C9CD85}"/>
                </a:ext>
              </a:extLst>
            </p:cNvPr>
            <p:cNvSpPr/>
            <p:nvPr/>
          </p:nvSpPr>
          <p:spPr>
            <a:xfrm>
              <a:off x="4500562" y="5214950"/>
              <a:ext cx="252000" cy="25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sp>
          <p:nvSpPr>
            <p:cNvPr id="29" name="Oval 28">
              <a:extLst>
                <a:ext uri="{FF2B5EF4-FFF2-40B4-BE49-F238E27FC236}">
                  <a16:creationId xmlns:a16="http://schemas.microsoft.com/office/drawing/2014/main" id="{49A662C4-FF0A-4535-9E59-802F388E0B22}"/>
                </a:ext>
              </a:extLst>
            </p:cNvPr>
            <p:cNvSpPr/>
            <p:nvPr/>
          </p:nvSpPr>
          <p:spPr>
            <a:xfrm>
              <a:off x="4554449" y="5268837"/>
              <a:ext cx="144226" cy="1442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p>
          </p:txBody>
        </p:sp>
      </p:grpSp>
    </p:spTree>
  </p:cSld>
  <p:clrMapOvr>
    <a:masterClrMapping/>
  </p:clrMapOvr>
  <p:transition advTm="81566"/>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a:extLst>
              <a:ext uri="{FF2B5EF4-FFF2-40B4-BE49-F238E27FC236}">
                <a16:creationId xmlns:a16="http://schemas.microsoft.com/office/drawing/2014/main" id="{94D204B4-B3CB-4B15-86B6-A8E06BA7D60F}"/>
              </a:ext>
            </a:extLst>
          </p:cNvPr>
          <p:cNvSpPr>
            <a:spLocks noChangeArrowheads="1"/>
          </p:cNvSpPr>
          <p:nvPr>
            <p:custDataLst>
              <p:tags r:id="rId1"/>
            </p:custDataLst>
          </p:nvPr>
        </p:nvSpPr>
        <p:spPr bwMode="auto">
          <a:xfrm>
            <a:off x="0" y="3214688"/>
            <a:ext cx="9144000" cy="3643312"/>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11619" name="Picture 2" descr="C:\Users\parul\Desktop\1.png">
            <a:extLst>
              <a:ext uri="{FF2B5EF4-FFF2-40B4-BE49-F238E27FC236}">
                <a16:creationId xmlns:a16="http://schemas.microsoft.com/office/drawing/2014/main" id="{D6C9AA42-D286-438A-BC03-FFDE77B3A29C}"/>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219200" y="361950"/>
            <a:ext cx="67056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1620" name="Picture 3" descr="C:\Users\parul\Desktop\2.png">
            <a:extLst>
              <a:ext uri="{FF2B5EF4-FFF2-40B4-BE49-F238E27FC236}">
                <a16:creationId xmlns:a16="http://schemas.microsoft.com/office/drawing/2014/main" id="{EB7FEB4F-A038-4806-B18C-13332BF57F22}"/>
              </a:ext>
            </a:extLst>
          </p:cNvPr>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2433638" y="4000500"/>
            <a:ext cx="42767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1621" name="Picture 4" descr="C:\Users\parul\Desktop\Cover Page with yellow patch - Version 18.png">
            <a:extLst>
              <a:ext uri="{FF2B5EF4-FFF2-40B4-BE49-F238E27FC236}">
                <a16:creationId xmlns:a16="http://schemas.microsoft.com/office/drawing/2014/main" id="{101F4AB7-0A9B-44C7-84BF-BFF595E5820E}"/>
              </a:ext>
            </a:extLst>
          </p:cNvPr>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3038475" y="4946650"/>
            <a:ext cx="30670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1622" name="Rectangle 7">
            <a:extLst>
              <a:ext uri="{FF2B5EF4-FFF2-40B4-BE49-F238E27FC236}">
                <a16:creationId xmlns:a16="http://schemas.microsoft.com/office/drawing/2014/main" id="{748259D4-236F-4EA3-B7B9-38D81EDE2315}"/>
              </a:ext>
            </a:extLst>
          </p:cNvPr>
          <p:cNvSpPr>
            <a:spLocks noChangeArrowheads="1"/>
          </p:cNvSpPr>
          <p:nvPr>
            <p:custDataLst>
              <p:tags r:id="rId5"/>
            </p:custDataLst>
          </p:nvPr>
        </p:nvSpPr>
        <p:spPr bwMode="auto">
          <a:xfrm>
            <a:off x="0" y="6003925"/>
            <a:ext cx="9144000" cy="357188"/>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11623" name="TextBox 8">
            <a:extLst>
              <a:ext uri="{FF2B5EF4-FFF2-40B4-BE49-F238E27FC236}">
                <a16:creationId xmlns:a16="http://schemas.microsoft.com/office/drawing/2014/main" id="{DF37C7F1-B44A-4439-A6A3-816995B42A14}"/>
              </a:ext>
            </a:extLst>
          </p:cNvPr>
          <p:cNvSpPr>
            <a:spLocks noChangeArrowheads="1"/>
          </p:cNvSpPr>
          <p:nvPr>
            <p:custDataLst>
              <p:tags r:id="rId6"/>
            </p:custDataLst>
          </p:nvPr>
        </p:nvSpPr>
        <p:spPr bwMode="auto">
          <a:xfrm>
            <a:off x="3249613" y="5997575"/>
            <a:ext cx="2644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1800">
                <a:solidFill>
                  <a:schemeClr val="tx2"/>
                </a:solidFill>
                <a:cs typeface="Times New Roman" panose="02020603050405020304" pitchFamily="18" charset="0"/>
              </a:rPr>
              <a:t>www.paruluniversity.ac.in</a:t>
            </a:r>
          </a:p>
        </p:txBody>
      </p:sp>
      <p:pic>
        <p:nvPicPr>
          <p:cNvPr id="111624" name="Audio 1">
            <a:hlinkClick r:id="" action="ppaction://media"/>
            <a:extLst>
              <a:ext uri="{FF2B5EF4-FFF2-40B4-BE49-F238E27FC236}">
                <a16:creationId xmlns:a16="http://schemas.microsoft.com/office/drawing/2014/main" id="{A6901502-3F3B-4256-B7FD-C2F8CE98A56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512"/>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50"/>
</p:tagLst>
</file>

<file path=ppt/tags/tag100.xml><?xml version="1.0" encoding="utf-8"?>
<p:tagLst xmlns:a="http://schemas.openxmlformats.org/drawingml/2006/main" xmlns:r="http://schemas.openxmlformats.org/officeDocument/2006/relationships" xmlns:p="http://schemas.openxmlformats.org/presentationml/2006/main">
  <p:tag name="AS_UNIQUEID" val="52"/>
</p:tagLst>
</file>

<file path=ppt/tags/tag101.xml><?xml version="1.0" encoding="utf-8"?>
<p:tagLst xmlns:a="http://schemas.openxmlformats.org/drawingml/2006/main" xmlns:r="http://schemas.openxmlformats.org/officeDocument/2006/relationships" xmlns:p="http://schemas.openxmlformats.org/presentationml/2006/main">
  <p:tag name="AS_UNIQUEID" val="53"/>
</p:tagLst>
</file>

<file path=ppt/tags/tag102.xml><?xml version="1.0" encoding="utf-8"?>
<p:tagLst xmlns:a="http://schemas.openxmlformats.org/drawingml/2006/main" xmlns:r="http://schemas.openxmlformats.org/officeDocument/2006/relationships" xmlns:p="http://schemas.openxmlformats.org/presentationml/2006/main">
  <p:tag name="AS_UNIQUEID" val="56"/>
</p:tagLst>
</file>

<file path=ppt/tags/tag103.xml><?xml version="1.0" encoding="utf-8"?>
<p:tagLst xmlns:a="http://schemas.openxmlformats.org/drawingml/2006/main" xmlns:r="http://schemas.openxmlformats.org/officeDocument/2006/relationships" xmlns:p="http://schemas.openxmlformats.org/presentationml/2006/main">
  <p:tag name="AS_UNIQUEID" val="58"/>
</p:tagLst>
</file>

<file path=ppt/tags/tag104.xml><?xml version="1.0" encoding="utf-8"?>
<p:tagLst xmlns:a="http://schemas.openxmlformats.org/drawingml/2006/main" xmlns:r="http://schemas.openxmlformats.org/officeDocument/2006/relationships" xmlns:p="http://schemas.openxmlformats.org/presentationml/2006/main">
  <p:tag name="AS_UNIQUEID" val="49"/>
</p:tagLst>
</file>

<file path=ppt/tags/tag105.xml><?xml version="1.0" encoding="utf-8"?>
<p:tagLst xmlns:a="http://schemas.openxmlformats.org/drawingml/2006/main" xmlns:r="http://schemas.openxmlformats.org/officeDocument/2006/relationships" xmlns:p="http://schemas.openxmlformats.org/presentationml/2006/main">
  <p:tag name="AS_UNIQUEID" val="50"/>
</p:tagLst>
</file>

<file path=ppt/tags/tag106.xml><?xml version="1.0" encoding="utf-8"?>
<p:tagLst xmlns:a="http://schemas.openxmlformats.org/drawingml/2006/main" xmlns:r="http://schemas.openxmlformats.org/officeDocument/2006/relationships" xmlns:p="http://schemas.openxmlformats.org/presentationml/2006/main">
  <p:tag name="AS_UNIQUEID" val="52"/>
</p:tagLst>
</file>

<file path=ppt/tags/tag107.xml><?xml version="1.0" encoding="utf-8"?>
<p:tagLst xmlns:a="http://schemas.openxmlformats.org/drawingml/2006/main" xmlns:r="http://schemas.openxmlformats.org/officeDocument/2006/relationships" xmlns:p="http://schemas.openxmlformats.org/presentationml/2006/main">
  <p:tag name="AS_UNIQUEID" val="53"/>
</p:tagLst>
</file>

<file path=ppt/tags/tag108.xml><?xml version="1.0" encoding="utf-8"?>
<p:tagLst xmlns:a="http://schemas.openxmlformats.org/drawingml/2006/main" xmlns:r="http://schemas.openxmlformats.org/officeDocument/2006/relationships" xmlns:p="http://schemas.openxmlformats.org/presentationml/2006/main">
  <p:tag name="AS_UNIQUEID" val="56"/>
</p:tagLst>
</file>

<file path=ppt/tags/tag109.xml><?xml version="1.0" encoding="utf-8"?>
<p:tagLst xmlns:a="http://schemas.openxmlformats.org/drawingml/2006/main" xmlns:r="http://schemas.openxmlformats.org/officeDocument/2006/relationships" xmlns:p="http://schemas.openxmlformats.org/presentationml/2006/main">
  <p:tag name="AS_UNIQUEID" val="58"/>
</p:tagLst>
</file>

<file path=ppt/tags/tag11.xml><?xml version="1.0" encoding="utf-8"?>
<p:tagLst xmlns:a="http://schemas.openxmlformats.org/drawingml/2006/main" xmlns:r="http://schemas.openxmlformats.org/officeDocument/2006/relationships" xmlns:p="http://schemas.openxmlformats.org/presentationml/2006/main">
  <p:tag name="AS_UNIQUEID" val="52"/>
</p:tagLst>
</file>

<file path=ppt/tags/tag110.xml><?xml version="1.0" encoding="utf-8"?>
<p:tagLst xmlns:a="http://schemas.openxmlformats.org/drawingml/2006/main" xmlns:r="http://schemas.openxmlformats.org/officeDocument/2006/relationships" xmlns:p="http://schemas.openxmlformats.org/presentationml/2006/main">
  <p:tag name="AS_UNIQUEID" val="49"/>
</p:tagLst>
</file>

<file path=ppt/tags/tag111.xml><?xml version="1.0" encoding="utf-8"?>
<p:tagLst xmlns:a="http://schemas.openxmlformats.org/drawingml/2006/main" xmlns:r="http://schemas.openxmlformats.org/officeDocument/2006/relationships" xmlns:p="http://schemas.openxmlformats.org/presentationml/2006/main">
  <p:tag name="AS_UNIQUEID" val="50"/>
</p:tagLst>
</file>

<file path=ppt/tags/tag112.xml><?xml version="1.0" encoding="utf-8"?>
<p:tagLst xmlns:a="http://schemas.openxmlformats.org/drawingml/2006/main" xmlns:r="http://schemas.openxmlformats.org/officeDocument/2006/relationships" xmlns:p="http://schemas.openxmlformats.org/presentationml/2006/main">
  <p:tag name="AS_UNIQUEID" val="52"/>
</p:tagLst>
</file>

<file path=ppt/tags/tag113.xml><?xml version="1.0" encoding="utf-8"?>
<p:tagLst xmlns:a="http://schemas.openxmlformats.org/drawingml/2006/main" xmlns:r="http://schemas.openxmlformats.org/officeDocument/2006/relationships" xmlns:p="http://schemas.openxmlformats.org/presentationml/2006/main">
  <p:tag name="AS_UNIQUEID" val="53"/>
</p:tagLst>
</file>

<file path=ppt/tags/tag114.xml><?xml version="1.0" encoding="utf-8"?>
<p:tagLst xmlns:a="http://schemas.openxmlformats.org/drawingml/2006/main" xmlns:r="http://schemas.openxmlformats.org/officeDocument/2006/relationships" xmlns:p="http://schemas.openxmlformats.org/presentationml/2006/main">
  <p:tag name="AS_UNIQUEID" val="56"/>
</p:tagLst>
</file>

<file path=ppt/tags/tag115.xml><?xml version="1.0" encoding="utf-8"?>
<p:tagLst xmlns:a="http://schemas.openxmlformats.org/drawingml/2006/main" xmlns:r="http://schemas.openxmlformats.org/officeDocument/2006/relationships" xmlns:p="http://schemas.openxmlformats.org/presentationml/2006/main">
  <p:tag name="AS_UNIQUEID" val="58"/>
</p:tagLst>
</file>

<file path=ppt/tags/tag116.xml><?xml version="1.0" encoding="utf-8"?>
<p:tagLst xmlns:a="http://schemas.openxmlformats.org/drawingml/2006/main" xmlns:r="http://schemas.openxmlformats.org/officeDocument/2006/relationships" xmlns:p="http://schemas.openxmlformats.org/presentationml/2006/main">
  <p:tag name="AS_UNIQUEID" val="49"/>
</p:tagLst>
</file>

<file path=ppt/tags/tag117.xml><?xml version="1.0" encoding="utf-8"?>
<p:tagLst xmlns:a="http://schemas.openxmlformats.org/drawingml/2006/main" xmlns:r="http://schemas.openxmlformats.org/officeDocument/2006/relationships" xmlns:p="http://schemas.openxmlformats.org/presentationml/2006/main">
  <p:tag name="AS_UNIQUEID" val="50"/>
</p:tagLst>
</file>

<file path=ppt/tags/tag118.xml><?xml version="1.0" encoding="utf-8"?>
<p:tagLst xmlns:a="http://schemas.openxmlformats.org/drawingml/2006/main" xmlns:r="http://schemas.openxmlformats.org/officeDocument/2006/relationships" xmlns:p="http://schemas.openxmlformats.org/presentationml/2006/main">
  <p:tag name="AS_UNIQUEID" val="52"/>
</p:tagLst>
</file>

<file path=ppt/tags/tag119.xml><?xml version="1.0" encoding="utf-8"?>
<p:tagLst xmlns:a="http://schemas.openxmlformats.org/drawingml/2006/main" xmlns:r="http://schemas.openxmlformats.org/officeDocument/2006/relationships" xmlns:p="http://schemas.openxmlformats.org/presentationml/2006/main">
  <p:tag name="AS_UNIQUEID" val="53"/>
</p:tagLst>
</file>

<file path=ppt/tags/tag12.xml><?xml version="1.0" encoding="utf-8"?>
<p:tagLst xmlns:a="http://schemas.openxmlformats.org/drawingml/2006/main" xmlns:r="http://schemas.openxmlformats.org/officeDocument/2006/relationships" xmlns:p="http://schemas.openxmlformats.org/presentationml/2006/main">
  <p:tag name="AS_UNIQUEID" val="53"/>
</p:tagLst>
</file>

<file path=ppt/tags/tag120.xml><?xml version="1.0" encoding="utf-8"?>
<p:tagLst xmlns:a="http://schemas.openxmlformats.org/drawingml/2006/main" xmlns:r="http://schemas.openxmlformats.org/officeDocument/2006/relationships" xmlns:p="http://schemas.openxmlformats.org/presentationml/2006/main">
  <p:tag name="AS_UNIQUEID" val="56"/>
</p:tagLst>
</file>

<file path=ppt/tags/tag121.xml><?xml version="1.0" encoding="utf-8"?>
<p:tagLst xmlns:a="http://schemas.openxmlformats.org/drawingml/2006/main" xmlns:r="http://schemas.openxmlformats.org/officeDocument/2006/relationships" xmlns:p="http://schemas.openxmlformats.org/presentationml/2006/main">
  <p:tag name="AS_UNIQUEID" val="58"/>
</p:tagLst>
</file>

<file path=ppt/tags/tag122.xml><?xml version="1.0" encoding="utf-8"?>
<p:tagLst xmlns:a="http://schemas.openxmlformats.org/drawingml/2006/main" xmlns:r="http://schemas.openxmlformats.org/officeDocument/2006/relationships" xmlns:p="http://schemas.openxmlformats.org/presentationml/2006/main">
  <p:tag name="AS_UNIQUEID" val="49"/>
</p:tagLst>
</file>

<file path=ppt/tags/tag123.xml><?xml version="1.0" encoding="utf-8"?>
<p:tagLst xmlns:a="http://schemas.openxmlformats.org/drawingml/2006/main" xmlns:r="http://schemas.openxmlformats.org/officeDocument/2006/relationships" xmlns:p="http://schemas.openxmlformats.org/presentationml/2006/main">
  <p:tag name="AS_UNIQUEID" val="50"/>
</p:tagLst>
</file>

<file path=ppt/tags/tag124.xml><?xml version="1.0" encoding="utf-8"?>
<p:tagLst xmlns:a="http://schemas.openxmlformats.org/drawingml/2006/main" xmlns:r="http://schemas.openxmlformats.org/officeDocument/2006/relationships" xmlns:p="http://schemas.openxmlformats.org/presentationml/2006/main">
  <p:tag name="AS_UNIQUEID" val="52"/>
</p:tagLst>
</file>

<file path=ppt/tags/tag125.xml><?xml version="1.0" encoding="utf-8"?>
<p:tagLst xmlns:a="http://schemas.openxmlformats.org/drawingml/2006/main" xmlns:r="http://schemas.openxmlformats.org/officeDocument/2006/relationships" xmlns:p="http://schemas.openxmlformats.org/presentationml/2006/main">
  <p:tag name="AS_UNIQUEID" val="53"/>
</p:tagLst>
</file>

<file path=ppt/tags/tag126.xml><?xml version="1.0" encoding="utf-8"?>
<p:tagLst xmlns:a="http://schemas.openxmlformats.org/drawingml/2006/main" xmlns:r="http://schemas.openxmlformats.org/officeDocument/2006/relationships" xmlns:p="http://schemas.openxmlformats.org/presentationml/2006/main">
  <p:tag name="AS_UNIQUEID" val="56"/>
</p:tagLst>
</file>

<file path=ppt/tags/tag127.xml><?xml version="1.0" encoding="utf-8"?>
<p:tagLst xmlns:a="http://schemas.openxmlformats.org/drawingml/2006/main" xmlns:r="http://schemas.openxmlformats.org/officeDocument/2006/relationships" xmlns:p="http://schemas.openxmlformats.org/presentationml/2006/main">
  <p:tag name="AS_UNIQUEID" val="58"/>
</p:tagLst>
</file>

<file path=ppt/tags/tag128.xml><?xml version="1.0" encoding="utf-8"?>
<p:tagLst xmlns:a="http://schemas.openxmlformats.org/drawingml/2006/main" xmlns:r="http://schemas.openxmlformats.org/officeDocument/2006/relationships" xmlns:p="http://schemas.openxmlformats.org/presentationml/2006/main">
  <p:tag name="AS_UNIQUEID" val="49"/>
</p:tagLst>
</file>

<file path=ppt/tags/tag129.xml><?xml version="1.0" encoding="utf-8"?>
<p:tagLst xmlns:a="http://schemas.openxmlformats.org/drawingml/2006/main" xmlns:r="http://schemas.openxmlformats.org/officeDocument/2006/relationships" xmlns:p="http://schemas.openxmlformats.org/presentationml/2006/main">
  <p:tag name="AS_UNIQUEID" val="50"/>
</p:tagLst>
</file>

<file path=ppt/tags/tag13.xml><?xml version="1.0" encoding="utf-8"?>
<p:tagLst xmlns:a="http://schemas.openxmlformats.org/drawingml/2006/main" xmlns:r="http://schemas.openxmlformats.org/officeDocument/2006/relationships" xmlns:p="http://schemas.openxmlformats.org/presentationml/2006/main">
  <p:tag name="AS_UNIQUEID" val="56"/>
</p:tagLst>
</file>

<file path=ppt/tags/tag130.xml><?xml version="1.0" encoding="utf-8"?>
<p:tagLst xmlns:a="http://schemas.openxmlformats.org/drawingml/2006/main" xmlns:r="http://schemas.openxmlformats.org/officeDocument/2006/relationships" xmlns:p="http://schemas.openxmlformats.org/presentationml/2006/main">
  <p:tag name="AS_UNIQUEID" val="52"/>
</p:tagLst>
</file>

<file path=ppt/tags/tag131.xml><?xml version="1.0" encoding="utf-8"?>
<p:tagLst xmlns:a="http://schemas.openxmlformats.org/drawingml/2006/main" xmlns:r="http://schemas.openxmlformats.org/officeDocument/2006/relationships" xmlns:p="http://schemas.openxmlformats.org/presentationml/2006/main">
  <p:tag name="AS_UNIQUEID" val="53"/>
</p:tagLst>
</file>

<file path=ppt/tags/tag132.xml><?xml version="1.0" encoding="utf-8"?>
<p:tagLst xmlns:a="http://schemas.openxmlformats.org/drawingml/2006/main" xmlns:r="http://schemas.openxmlformats.org/officeDocument/2006/relationships" xmlns:p="http://schemas.openxmlformats.org/presentationml/2006/main">
  <p:tag name="AS_UNIQUEID" val="56"/>
</p:tagLst>
</file>

<file path=ppt/tags/tag133.xml><?xml version="1.0" encoding="utf-8"?>
<p:tagLst xmlns:a="http://schemas.openxmlformats.org/drawingml/2006/main" xmlns:r="http://schemas.openxmlformats.org/officeDocument/2006/relationships" xmlns:p="http://schemas.openxmlformats.org/presentationml/2006/main">
  <p:tag name="AS_UNIQUEID" val="58"/>
</p:tagLst>
</file>

<file path=ppt/tags/tag134.xml><?xml version="1.0" encoding="utf-8"?>
<p:tagLst xmlns:a="http://schemas.openxmlformats.org/drawingml/2006/main" xmlns:r="http://schemas.openxmlformats.org/officeDocument/2006/relationships" xmlns:p="http://schemas.openxmlformats.org/presentationml/2006/main">
  <p:tag name="AS_UNIQUEID" val="49"/>
</p:tagLst>
</file>

<file path=ppt/tags/tag135.xml><?xml version="1.0" encoding="utf-8"?>
<p:tagLst xmlns:a="http://schemas.openxmlformats.org/drawingml/2006/main" xmlns:r="http://schemas.openxmlformats.org/officeDocument/2006/relationships" xmlns:p="http://schemas.openxmlformats.org/presentationml/2006/main">
  <p:tag name="AS_UNIQUEID" val="50"/>
</p:tagLst>
</file>

<file path=ppt/tags/tag136.xml><?xml version="1.0" encoding="utf-8"?>
<p:tagLst xmlns:a="http://schemas.openxmlformats.org/drawingml/2006/main" xmlns:r="http://schemas.openxmlformats.org/officeDocument/2006/relationships" xmlns:p="http://schemas.openxmlformats.org/presentationml/2006/main">
  <p:tag name="AS_UNIQUEID" val="52"/>
</p:tagLst>
</file>

<file path=ppt/tags/tag137.xml><?xml version="1.0" encoding="utf-8"?>
<p:tagLst xmlns:a="http://schemas.openxmlformats.org/drawingml/2006/main" xmlns:r="http://schemas.openxmlformats.org/officeDocument/2006/relationships" xmlns:p="http://schemas.openxmlformats.org/presentationml/2006/main">
  <p:tag name="AS_UNIQUEID" val="53"/>
</p:tagLst>
</file>

<file path=ppt/tags/tag138.xml><?xml version="1.0" encoding="utf-8"?>
<p:tagLst xmlns:a="http://schemas.openxmlformats.org/drawingml/2006/main" xmlns:r="http://schemas.openxmlformats.org/officeDocument/2006/relationships" xmlns:p="http://schemas.openxmlformats.org/presentationml/2006/main">
  <p:tag name="AS_UNIQUEID" val="56"/>
</p:tagLst>
</file>

<file path=ppt/tags/tag139.xml><?xml version="1.0" encoding="utf-8"?>
<p:tagLst xmlns:a="http://schemas.openxmlformats.org/drawingml/2006/main" xmlns:r="http://schemas.openxmlformats.org/officeDocument/2006/relationships" xmlns:p="http://schemas.openxmlformats.org/presentationml/2006/main">
  <p:tag name="AS_UNIQUEID" val="58"/>
</p:tagLst>
</file>

<file path=ppt/tags/tag14.xml><?xml version="1.0" encoding="utf-8"?>
<p:tagLst xmlns:a="http://schemas.openxmlformats.org/drawingml/2006/main" xmlns:r="http://schemas.openxmlformats.org/officeDocument/2006/relationships" xmlns:p="http://schemas.openxmlformats.org/presentationml/2006/main">
  <p:tag name="AS_UNIQUEID" val="58"/>
</p:tagLst>
</file>

<file path=ppt/tags/tag140.xml><?xml version="1.0" encoding="utf-8"?>
<p:tagLst xmlns:a="http://schemas.openxmlformats.org/drawingml/2006/main" xmlns:r="http://schemas.openxmlformats.org/officeDocument/2006/relationships" xmlns:p="http://schemas.openxmlformats.org/presentationml/2006/main">
  <p:tag name="AS_UNIQUEID" val="49"/>
</p:tagLst>
</file>

<file path=ppt/tags/tag141.xml><?xml version="1.0" encoding="utf-8"?>
<p:tagLst xmlns:a="http://schemas.openxmlformats.org/drawingml/2006/main" xmlns:r="http://schemas.openxmlformats.org/officeDocument/2006/relationships" xmlns:p="http://schemas.openxmlformats.org/presentationml/2006/main">
  <p:tag name="AS_UNIQUEID" val="50"/>
</p:tagLst>
</file>

<file path=ppt/tags/tag142.xml><?xml version="1.0" encoding="utf-8"?>
<p:tagLst xmlns:a="http://schemas.openxmlformats.org/drawingml/2006/main" xmlns:r="http://schemas.openxmlformats.org/officeDocument/2006/relationships" xmlns:p="http://schemas.openxmlformats.org/presentationml/2006/main">
  <p:tag name="AS_UNIQUEID" val="52"/>
</p:tagLst>
</file>

<file path=ppt/tags/tag143.xml><?xml version="1.0" encoding="utf-8"?>
<p:tagLst xmlns:a="http://schemas.openxmlformats.org/drawingml/2006/main" xmlns:r="http://schemas.openxmlformats.org/officeDocument/2006/relationships" xmlns:p="http://schemas.openxmlformats.org/presentationml/2006/main">
  <p:tag name="AS_UNIQUEID" val="53"/>
</p:tagLst>
</file>

<file path=ppt/tags/tag144.xml><?xml version="1.0" encoding="utf-8"?>
<p:tagLst xmlns:a="http://schemas.openxmlformats.org/drawingml/2006/main" xmlns:r="http://schemas.openxmlformats.org/officeDocument/2006/relationships" xmlns:p="http://schemas.openxmlformats.org/presentationml/2006/main">
  <p:tag name="AS_UNIQUEID" val="56"/>
</p:tagLst>
</file>

<file path=ppt/tags/tag145.xml><?xml version="1.0" encoding="utf-8"?>
<p:tagLst xmlns:a="http://schemas.openxmlformats.org/drawingml/2006/main" xmlns:r="http://schemas.openxmlformats.org/officeDocument/2006/relationships" xmlns:p="http://schemas.openxmlformats.org/presentationml/2006/main">
  <p:tag name="AS_UNIQUEID" val="58"/>
</p:tagLst>
</file>

<file path=ppt/tags/tag146.xml><?xml version="1.0" encoding="utf-8"?>
<p:tagLst xmlns:a="http://schemas.openxmlformats.org/drawingml/2006/main" xmlns:r="http://schemas.openxmlformats.org/officeDocument/2006/relationships" xmlns:p="http://schemas.openxmlformats.org/presentationml/2006/main">
  <p:tag name="AS_UNIQUEID" val="49"/>
</p:tagLst>
</file>

<file path=ppt/tags/tag147.xml><?xml version="1.0" encoding="utf-8"?>
<p:tagLst xmlns:a="http://schemas.openxmlformats.org/drawingml/2006/main" xmlns:r="http://schemas.openxmlformats.org/officeDocument/2006/relationships" xmlns:p="http://schemas.openxmlformats.org/presentationml/2006/main">
  <p:tag name="AS_UNIQUEID" val="50"/>
</p:tagLst>
</file>

<file path=ppt/tags/tag148.xml><?xml version="1.0" encoding="utf-8"?>
<p:tagLst xmlns:a="http://schemas.openxmlformats.org/drawingml/2006/main" xmlns:r="http://schemas.openxmlformats.org/officeDocument/2006/relationships" xmlns:p="http://schemas.openxmlformats.org/presentationml/2006/main">
  <p:tag name="AS_UNIQUEID" val="52"/>
</p:tagLst>
</file>

<file path=ppt/tags/tag149.xml><?xml version="1.0" encoding="utf-8"?>
<p:tagLst xmlns:a="http://schemas.openxmlformats.org/drawingml/2006/main" xmlns:r="http://schemas.openxmlformats.org/officeDocument/2006/relationships" xmlns:p="http://schemas.openxmlformats.org/presentationml/2006/main">
  <p:tag name="AS_UNIQUEID" val="53"/>
</p:tagLst>
</file>

<file path=ppt/tags/tag15.xml><?xml version="1.0" encoding="utf-8"?>
<p:tagLst xmlns:a="http://schemas.openxmlformats.org/drawingml/2006/main" xmlns:r="http://schemas.openxmlformats.org/officeDocument/2006/relationships" xmlns:p="http://schemas.openxmlformats.org/presentationml/2006/main">
  <p:tag name="AS_UNIQUEID" val="49"/>
</p:tagLst>
</file>

<file path=ppt/tags/tag150.xml><?xml version="1.0" encoding="utf-8"?>
<p:tagLst xmlns:a="http://schemas.openxmlformats.org/drawingml/2006/main" xmlns:r="http://schemas.openxmlformats.org/officeDocument/2006/relationships" xmlns:p="http://schemas.openxmlformats.org/presentationml/2006/main">
  <p:tag name="AS_UNIQUEID" val="56"/>
</p:tagLst>
</file>

<file path=ppt/tags/tag151.xml><?xml version="1.0" encoding="utf-8"?>
<p:tagLst xmlns:a="http://schemas.openxmlformats.org/drawingml/2006/main" xmlns:r="http://schemas.openxmlformats.org/officeDocument/2006/relationships" xmlns:p="http://schemas.openxmlformats.org/presentationml/2006/main">
  <p:tag name="AS_UNIQUEID" val="58"/>
</p:tagLst>
</file>

<file path=ppt/tags/tag152.xml><?xml version="1.0" encoding="utf-8"?>
<p:tagLst xmlns:a="http://schemas.openxmlformats.org/drawingml/2006/main" xmlns:r="http://schemas.openxmlformats.org/officeDocument/2006/relationships" xmlns:p="http://schemas.openxmlformats.org/presentationml/2006/main">
  <p:tag name="AS_UNIQUEID" val="49"/>
</p:tagLst>
</file>

<file path=ppt/tags/tag153.xml><?xml version="1.0" encoding="utf-8"?>
<p:tagLst xmlns:a="http://schemas.openxmlformats.org/drawingml/2006/main" xmlns:r="http://schemas.openxmlformats.org/officeDocument/2006/relationships" xmlns:p="http://schemas.openxmlformats.org/presentationml/2006/main">
  <p:tag name="AS_UNIQUEID" val="50"/>
</p:tagLst>
</file>

<file path=ppt/tags/tag154.xml><?xml version="1.0" encoding="utf-8"?>
<p:tagLst xmlns:a="http://schemas.openxmlformats.org/drawingml/2006/main" xmlns:r="http://schemas.openxmlformats.org/officeDocument/2006/relationships" xmlns:p="http://schemas.openxmlformats.org/presentationml/2006/main">
  <p:tag name="AS_UNIQUEID" val="52"/>
</p:tagLst>
</file>

<file path=ppt/tags/tag155.xml><?xml version="1.0" encoding="utf-8"?>
<p:tagLst xmlns:a="http://schemas.openxmlformats.org/drawingml/2006/main" xmlns:r="http://schemas.openxmlformats.org/officeDocument/2006/relationships" xmlns:p="http://schemas.openxmlformats.org/presentationml/2006/main">
  <p:tag name="AS_UNIQUEID" val="53"/>
</p:tagLst>
</file>

<file path=ppt/tags/tag156.xml><?xml version="1.0" encoding="utf-8"?>
<p:tagLst xmlns:a="http://schemas.openxmlformats.org/drawingml/2006/main" xmlns:r="http://schemas.openxmlformats.org/officeDocument/2006/relationships" xmlns:p="http://schemas.openxmlformats.org/presentationml/2006/main">
  <p:tag name="AS_UNIQUEID" val="56"/>
</p:tagLst>
</file>

<file path=ppt/tags/tag157.xml><?xml version="1.0" encoding="utf-8"?>
<p:tagLst xmlns:a="http://schemas.openxmlformats.org/drawingml/2006/main" xmlns:r="http://schemas.openxmlformats.org/officeDocument/2006/relationships" xmlns:p="http://schemas.openxmlformats.org/presentationml/2006/main">
  <p:tag name="AS_UNIQUEID" val="58"/>
</p:tagLst>
</file>

<file path=ppt/tags/tag158.xml><?xml version="1.0" encoding="utf-8"?>
<p:tagLst xmlns:a="http://schemas.openxmlformats.org/drawingml/2006/main" xmlns:r="http://schemas.openxmlformats.org/officeDocument/2006/relationships" xmlns:p="http://schemas.openxmlformats.org/presentationml/2006/main">
  <p:tag name="AS_UNIQUEID" val="49"/>
</p:tagLst>
</file>

<file path=ppt/tags/tag159.xml><?xml version="1.0" encoding="utf-8"?>
<p:tagLst xmlns:a="http://schemas.openxmlformats.org/drawingml/2006/main" xmlns:r="http://schemas.openxmlformats.org/officeDocument/2006/relationships" xmlns:p="http://schemas.openxmlformats.org/presentationml/2006/main">
  <p:tag name="AS_UNIQUEID" val="50"/>
</p:tagLst>
</file>

<file path=ppt/tags/tag16.xml><?xml version="1.0" encoding="utf-8"?>
<p:tagLst xmlns:a="http://schemas.openxmlformats.org/drawingml/2006/main" xmlns:r="http://schemas.openxmlformats.org/officeDocument/2006/relationships" xmlns:p="http://schemas.openxmlformats.org/presentationml/2006/main">
  <p:tag name="AS_UNIQUEID" val="50"/>
</p:tagLst>
</file>

<file path=ppt/tags/tag160.xml><?xml version="1.0" encoding="utf-8"?>
<p:tagLst xmlns:a="http://schemas.openxmlformats.org/drawingml/2006/main" xmlns:r="http://schemas.openxmlformats.org/officeDocument/2006/relationships" xmlns:p="http://schemas.openxmlformats.org/presentationml/2006/main">
  <p:tag name="AS_UNIQUEID" val="52"/>
</p:tagLst>
</file>

<file path=ppt/tags/tag161.xml><?xml version="1.0" encoding="utf-8"?>
<p:tagLst xmlns:a="http://schemas.openxmlformats.org/drawingml/2006/main" xmlns:r="http://schemas.openxmlformats.org/officeDocument/2006/relationships" xmlns:p="http://schemas.openxmlformats.org/presentationml/2006/main">
  <p:tag name="AS_UNIQUEID" val="53"/>
</p:tagLst>
</file>

<file path=ppt/tags/tag162.xml><?xml version="1.0" encoding="utf-8"?>
<p:tagLst xmlns:a="http://schemas.openxmlformats.org/drawingml/2006/main" xmlns:r="http://schemas.openxmlformats.org/officeDocument/2006/relationships" xmlns:p="http://schemas.openxmlformats.org/presentationml/2006/main">
  <p:tag name="AS_UNIQUEID" val="56"/>
</p:tagLst>
</file>

<file path=ppt/tags/tag163.xml><?xml version="1.0" encoding="utf-8"?>
<p:tagLst xmlns:a="http://schemas.openxmlformats.org/drawingml/2006/main" xmlns:r="http://schemas.openxmlformats.org/officeDocument/2006/relationships" xmlns:p="http://schemas.openxmlformats.org/presentationml/2006/main">
  <p:tag name="AS_UNIQUEID" val="58"/>
</p:tagLst>
</file>

<file path=ppt/tags/tag164.xml><?xml version="1.0" encoding="utf-8"?>
<p:tagLst xmlns:a="http://schemas.openxmlformats.org/drawingml/2006/main" xmlns:r="http://schemas.openxmlformats.org/officeDocument/2006/relationships" xmlns:p="http://schemas.openxmlformats.org/presentationml/2006/main">
  <p:tag name="AS_UNIQUEID" val="49"/>
</p:tagLst>
</file>

<file path=ppt/tags/tag165.xml><?xml version="1.0" encoding="utf-8"?>
<p:tagLst xmlns:a="http://schemas.openxmlformats.org/drawingml/2006/main" xmlns:r="http://schemas.openxmlformats.org/officeDocument/2006/relationships" xmlns:p="http://schemas.openxmlformats.org/presentationml/2006/main">
  <p:tag name="AS_UNIQUEID" val="50"/>
</p:tagLst>
</file>

<file path=ppt/tags/tag166.xml><?xml version="1.0" encoding="utf-8"?>
<p:tagLst xmlns:a="http://schemas.openxmlformats.org/drawingml/2006/main" xmlns:r="http://schemas.openxmlformats.org/officeDocument/2006/relationships" xmlns:p="http://schemas.openxmlformats.org/presentationml/2006/main">
  <p:tag name="AS_UNIQUEID" val="52"/>
</p:tagLst>
</file>

<file path=ppt/tags/tag167.xml><?xml version="1.0" encoding="utf-8"?>
<p:tagLst xmlns:a="http://schemas.openxmlformats.org/drawingml/2006/main" xmlns:r="http://schemas.openxmlformats.org/officeDocument/2006/relationships" xmlns:p="http://schemas.openxmlformats.org/presentationml/2006/main">
  <p:tag name="AS_UNIQUEID" val="53"/>
</p:tagLst>
</file>

<file path=ppt/tags/tag168.xml><?xml version="1.0" encoding="utf-8"?>
<p:tagLst xmlns:a="http://schemas.openxmlformats.org/drawingml/2006/main" xmlns:r="http://schemas.openxmlformats.org/officeDocument/2006/relationships" xmlns:p="http://schemas.openxmlformats.org/presentationml/2006/main">
  <p:tag name="AS_UNIQUEID" val="56"/>
</p:tagLst>
</file>

<file path=ppt/tags/tag169.xml><?xml version="1.0" encoding="utf-8"?>
<p:tagLst xmlns:a="http://schemas.openxmlformats.org/drawingml/2006/main" xmlns:r="http://schemas.openxmlformats.org/officeDocument/2006/relationships" xmlns:p="http://schemas.openxmlformats.org/presentationml/2006/main">
  <p:tag name="AS_UNIQUEID" val="58"/>
</p:tagLst>
</file>

<file path=ppt/tags/tag17.xml><?xml version="1.0" encoding="utf-8"?>
<p:tagLst xmlns:a="http://schemas.openxmlformats.org/drawingml/2006/main" xmlns:r="http://schemas.openxmlformats.org/officeDocument/2006/relationships" xmlns:p="http://schemas.openxmlformats.org/presentationml/2006/main">
  <p:tag name="AS_UNIQUEID" val="52"/>
</p:tagLst>
</file>

<file path=ppt/tags/tag170.xml><?xml version="1.0" encoding="utf-8"?>
<p:tagLst xmlns:a="http://schemas.openxmlformats.org/drawingml/2006/main" xmlns:r="http://schemas.openxmlformats.org/officeDocument/2006/relationships" xmlns:p="http://schemas.openxmlformats.org/presentationml/2006/main">
  <p:tag name="AS_UNIQUEID" val="49"/>
</p:tagLst>
</file>

<file path=ppt/tags/tag171.xml><?xml version="1.0" encoding="utf-8"?>
<p:tagLst xmlns:a="http://schemas.openxmlformats.org/drawingml/2006/main" xmlns:r="http://schemas.openxmlformats.org/officeDocument/2006/relationships" xmlns:p="http://schemas.openxmlformats.org/presentationml/2006/main">
  <p:tag name="AS_UNIQUEID" val="50"/>
</p:tagLst>
</file>

<file path=ppt/tags/tag172.xml><?xml version="1.0" encoding="utf-8"?>
<p:tagLst xmlns:a="http://schemas.openxmlformats.org/drawingml/2006/main" xmlns:r="http://schemas.openxmlformats.org/officeDocument/2006/relationships" xmlns:p="http://schemas.openxmlformats.org/presentationml/2006/main">
  <p:tag name="AS_UNIQUEID" val="52"/>
</p:tagLst>
</file>

<file path=ppt/tags/tag173.xml><?xml version="1.0" encoding="utf-8"?>
<p:tagLst xmlns:a="http://schemas.openxmlformats.org/drawingml/2006/main" xmlns:r="http://schemas.openxmlformats.org/officeDocument/2006/relationships" xmlns:p="http://schemas.openxmlformats.org/presentationml/2006/main">
  <p:tag name="AS_UNIQUEID" val="53"/>
</p:tagLst>
</file>

<file path=ppt/tags/tag174.xml><?xml version="1.0" encoding="utf-8"?>
<p:tagLst xmlns:a="http://schemas.openxmlformats.org/drawingml/2006/main" xmlns:r="http://schemas.openxmlformats.org/officeDocument/2006/relationships" xmlns:p="http://schemas.openxmlformats.org/presentationml/2006/main">
  <p:tag name="AS_UNIQUEID" val="56"/>
</p:tagLst>
</file>

<file path=ppt/tags/tag175.xml><?xml version="1.0" encoding="utf-8"?>
<p:tagLst xmlns:a="http://schemas.openxmlformats.org/drawingml/2006/main" xmlns:r="http://schemas.openxmlformats.org/officeDocument/2006/relationships" xmlns:p="http://schemas.openxmlformats.org/presentationml/2006/main">
  <p:tag name="AS_UNIQUEID" val="58"/>
</p:tagLst>
</file>

<file path=ppt/tags/tag176.xml><?xml version="1.0" encoding="utf-8"?>
<p:tagLst xmlns:a="http://schemas.openxmlformats.org/drawingml/2006/main" xmlns:r="http://schemas.openxmlformats.org/officeDocument/2006/relationships" xmlns:p="http://schemas.openxmlformats.org/presentationml/2006/main">
  <p:tag name="AS_UNIQUEID" val="49"/>
</p:tagLst>
</file>

<file path=ppt/tags/tag177.xml><?xml version="1.0" encoding="utf-8"?>
<p:tagLst xmlns:a="http://schemas.openxmlformats.org/drawingml/2006/main" xmlns:r="http://schemas.openxmlformats.org/officeDocument/2006/relationships" xmlns:p="http://schemas.openxmlformats.org/presentationml/2006/main">
  <p:tag name="AS_UNIQUEID" val="50"/>
</p:tagLst>
</file>

<file path=ppt/tags/tag178.xml><?xml version="1.0" encoding="utf-8"?>
<p:tagLst xmlns:a="http://schemas.openxmlformats.org/drawingml/2006/main" xmlns:r="http://schemas.openxmlformats.org/officeDocument/2006/relationships" xmlns:p="http://schemas.openxmlformats.org/presentationml/2006/main">
  <p:tag name="AS_UNIQUEID" val="52"/>
</p:tagLst>
</file>

<file path=ppt/tags/tag179.xml><?xml version="1.0" encoding="utf-8"?>
<p:tagLst xmlns:a="http://schemas.openxmlformats.org/drawingml/2006/main" xmlns:r="http://schemas.openxmlformats.org/officeDocument/2006/relationships" xmlns:p="http://schemas.openxmlformats.org/presentationml/2006/main">
  <p:tag name="AS_UNIQUEID" val="53"/>
</p:tagLst>
</file>

<file path=ppt/tags/tag18.xml><?xml version="1.0" encoding="utf-8"?>
<p:tagLst xmlns:a="http://schemas.openxmlformats.org/drawingml/2006/main" xmlns:r="http://schemas.openxmlformats.org/officeDocument/2006/relationships" xmlns:p="http://schemas.openxmlformats.org/presentationml/2006/main">
  <p:tag name="AS_UNIQUEID" val="53"/>
</p:tagLst>
</file>

<file path=ppt/tags/tag180.xml><?xml version="1.0" encoding="utf-8"?>
<p:tagLst xmlns:a="http://schemas.openxmlformats.org/drawingml/2006/main" xmlns:r="http://schemas.openxmlformats.org/officeDocument/2006/relationships" xmlns:p="http://schemas.openxmlformats.org/presentationml/2006/main">
  <p:tag name="AS_UNIQUEID" val="56"/>
</p:tagLst>
</file>

<file path=ppt/tags/tag181.xml><?xml version="1.0" encoding="utf-8"?>
<p:tagLst xmlns:a="http://schemas.openxmlformats.org/drawingml/2006/main" xmlns:r="http://schemas.openxmlformats.org/officeDocument/2006/relationships" xmlns:p="http://schemas.openxmlformats.org/presentationml/2006/main">
  <p:tag name="AS_UNIQUEID" val="58"/>
</p:tagLst>
</file>

<file path=ppt/tags/tag182.xml><?xml version="1.0" encoding="utf-8"?>
<p:tagLst xmlns:a="http://schemas.openxmlformats.org/drawingml/2006/main" xmlns:r="http://schemas.openxmlformats.org/officeDocument/2006/relationships" xmlns:p="http://schemas.openxmlformats.org/presentationml/2006/main">
  <p:tag name="AS_UNIQUEID" val="44"/>
</p:tagLst>
</file>

<file path=ppt/tags/tag183.xml><?xml version="1.0" encoding="utf-8"?>
<p:tagLst xmlns:a="http://schemas.openxmlformats.org/drawingml/2006/main" xmlns:r="http://schemas.openxmlformats.org/officeDocument/2006/relationships" xmlns:p="http://schemas.openxmlformats.org/presentationml/2006/main">
  <p:tag name="AS_UNIQUEID" val="45"/>
</p:tagLst>
</file>

<file path=ppt/tags/tag184.xml><?xml version="1.0" encoding="utf-8"?>
<p:tagLst xmlns:a="http://schemas.openxmlformats.org/drawingml/2006/main" xmlns:r="http://schemas.openxmlformats.org/officeDocument/2006/relationships" xmlns:p="http://schemas.openxmlformats.org/presentationml/2006/main">
  <p:tag name="AS_UNIQUEID" val="46"/>
</p:tagLst>
</file>

<file path=ppt/tags/tag185.xml><?xml version="1.0" encoding="utf-8"?>
<p:tagLst xmlns:a="http://schemas.openxmlformats.org/drawingml/2006/main" xmlns:r="http://schemas.openxmlformats.org/officeDocument/2006/relationships" xmlns:p="http://schemas.openxmlformats.org/presentationml/2006/main">
  <p:tag name="AS_UNIQUEID" val="47"/>
</p:tagLst>
</file>

<file path=ppt/tags/tag186.xml><?xml version="1.0" encoding="utf-8"?>
<p:tagLst xmlns:a="http://schemas.openxmlformats.org/drawingml/2006/main" xmlns:r="http://schemas.openxmlformats.org/officeDocument/2006/relationships" xmlns:p="http://schemas.openxmlformats.org/presentationml/2006/main">
  <p:tag name="AS_UNIQUEID" val="48"/>
</p:tagLst>
</file>

<file path=ppt/tags/tag187.xml><?xml version="1.0" encoding="utf-8"?>
<p:tagLst xmlns:a="http://schemas.openxmlformats.org/drawingml/2006/main" xmlns:r="http://schemas.openxmlformats.org/officeDocument/2006/relationships" xmlns:p="http://schemas.openxmlformats.org/presentationml/2006/main">
  <p:tag name="AS_UNIQUEID" val="49"/>
</p:tagLst>
</file>

<file path=ppt/tags/tag188.xml><?xml version="1.0" encoding="utf-8"?>
<p:tagLst xmlns:a="http://schemas.openxmlformats.org/drawingml/2006/main" xmlns:r="http://schemas.openxmlformats.org/officeDocument/2006/relationships" xmlns:p="http://schemas.openxmlformats.org/presentationml/2006/main">
  <p:tag name="AS_UNIQUEID" val="50"/>
</p:tagLst>
</file>

<file path=ppt/tags/tag189.xml><?xml version="1.0" encoding="utf-8"?>
<p:tagLst xmlns:a="http://schemas.openxmlformats.org/drawingml/2006/main" xmlns:r="http://schemas.openxmlformats.org/officeDocument/2006/relationships" xmlns:p="http://schemas.openxmlformats.org/presentationml/2006/main">
  <p:tag name="AS_UNIQUEID" val="52"/>
</p:tagLst>
</file>

<file path=ppt/tags/tag19.xml><?xml version="1.0" encoding="utf-8"?>
<p:tagLst xmlns:a="http://schemas.openxmlformats.org/drawingml/2006/main" xmlns:r="http://schemas.openxmlformats.org/officeDocument/2006/relationships" xmlns:p="http://schemas.openxmlformats.org/presentationml/2006/main">
  <p:tag name="AS_UNIQUEID" val="56"/>
</p:tagLst>
</file>

<file path=ppt/tags/tag190.xml><?xml version="1.0" encoding="utf-8"?>
<p:tagLst xmlns:a="http://schemas.openxmlformats.org/drawingml/2006/main" xmlns:r="http://schemas.openxmlformats.org/officeDocument/2006/relationships" xmlns:p="http://schemas.openxmlformats.org/presentationml/2006/main">
  <p:tag name="AS_UNIQUEID" val="53"/>
</p:tagLst>
</file>

<file path=ppt/tags/tag191.xml><?xml version="1.0" encoding="utf-8"?>
<p:tagLst xmlns:a="http://schemas.openxmlformats.org/drawingml/2006/main" xmlns:r="http://schemas.openxmlformats.org/officeDocument/2006/relationships" xmlns:p="http://schemas.openxmlformats.org/presentationml/2006/main">
  <p:tag name="AS_UNIQUEID" val="56"/>
</p:tagLst>
</file>

<file path=ppt/tags/tag192.xml><?xml version="1.0" encoding="utf-8"?>
<p:tagLst xmlns:a="http://schemas.openxmlformats.org/drawingml/2006/main" xmlns:r="http://schemas.openxmlformats.org/officeDocument/2006/relationships" xmlns:p="http://schemas.openxmlformats.org/presentationml/2006/main">
  <p:tag name="AS_UNIQUEID" val="58"/>
</p:tagLst>
</file>

<file path=ppt/tags/tag193.xml><?xml version="1.0" encoding="utf-8"?>
<p:tagLst xmlns:a="http://schemas.openxmlformats.org/drawingml/2006/main" xmlns:r="http://schemas.openxmlformats.org/officeDocument/2006/relationships" xmlns:p="http://schemas.openxmlformats.org/presentationml/2006/main">
  <p:tag name="AS_UNIQUEID" val="49"/>
</p:tagLst>
</file>

<file path=ppt/tags/tag194.xml><?xml version="1.0" encoding="utf-8"?>
<p:tagLst xmlns:a="http://schemas.openxmlformats.org/drawingml/2006/main" xmlns:r="http://schemas.openxmlformats.org/officeDocument/2006/relationships" xmlns:p="http://schemas.openxmlformats.org/presentationml/2006/main">
  <p:tag name="AS_UNIQUEID" val="50"/>
</p:tagLst>
</file>

<file path=ppt/tags/tag195.xml><?xml version="1.0" encoding="utf-8"?>
<p:tagLst xmlns:a="http://schemas.openxmlformats.org/drawingml/2006/main" xmlns:r="http://schemas.openxmlformats.org/officeDocument/2006/relationships" xmlns:p="http://schemas.openxmlformats.org/presentationml/2006/main">
  <p:tag name="AS_UNIQUEID" val="52"/>
</p:tagLst>
</file>

<file path=ppt/tags/tag196.xml><?xml version="1.0" encoding="utf-8"?>
<p:tagLst xmlns:a="http://schemas.openxmlformats.org/drawingml/2006/main" xmlns:r="http://schemas.openxmlformats.org/officeDocument/2006/relationships" xmlns:p="http://schemas.openxmlformats.org/presentationml/2006/main">
  <p:tag name="AS_UNIQUEID" val="53"/>
</p:tagLst>
</file>

<file path=ppt/tags/tag197.xml><?xml version="1.0" encoding="utf-8"?>
<p:tagLst xmlns:a="http://schemas.openxmlformats.org/drawingml/2006/main" xmlns:r="http://schemas.openxmlformats.org/officeDocument/2006/relationships" xmlns:p="http://schemas.openxmlformats.org/presentationml/2006/main">
  <p:tag name="AS_UNIQUEID" val="56"/>
</p:tagLst>
</file>

<file path=ppt/tags/tag198.xml><?xml version="1.0" encoding="utf-8"?>
<p:tagLst xmlns:a="http://schemas.openxmlformats.org/drawingml/2006/main" xmlns:r="http://schemas.openxmlformats.org/officeDocument/2006/relationships" xmlns:p="http://schemas.openxmlformats.org/presentationml/2006/main">
  <p:tag name="AS_UNIQUEID" val="58"/>
</p:tagLst>
</file>

<file path=ppt/tags/tag199.xml><?xml version="1.0" encoding="utf-8"?>
<p:tagLst xmlns:a="http://schemas.openxmlformats.org/drawingml/2006/main" xmlns:r="http://schemas.openxmlformats.org/officeDocument/2006/relationships" xmlns:p="http://schemas.openxmlformats.org/presentationml/2006/main">
  <p:tag name="AS_UNIQUEID" val="49"/>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58"/>
</p:tagLst>
</file>

<file path=ppt/tags/tag200.xml><?xml version="1.0" encoding="utf-8"?>
<p:tagLst xmlns:a="http://schemas.openxmlformats.org/drawingml/2006/main" xmlns:r="http://schemas.openxmlformats.org/officeDocument/2006/relationships" xmlns:p="http://schemas.openxmlformats.org/presentationml/2006/main">
  <p:tag name="AS_UNIQUEID" val="50"/>
</p:tagLst>
</file>

<file path=ppt/tags/tag201.xml><?xml version="1.0" encoding="utf-8"?>
<p:tagLst xmlns:a="http://schemas.openxmlformats.org/drawingml/2006/main" xmlns:r="http://schemas.openxmlformats.org/officeDocument/2006/relationships" xmlns:p="http://schemas.openxmlformats.org/presentationml/2006/main">
  <p:tag name="AS_UNIQUEID" val="52"/>
</p:tagLst>
</file>

<file path=ppt/tags/tag202.xml><?xml version="1.0" encoding="utf-8"?>
<p:tagLst xmlns:a="http://schemas.openxmlformats.org/drawingml/2006/main" xmlns:r="http://schemas.openxmlformats.org/officeDocument/2006/relationships" xmlns:p="http://schemas.openxmlformats.org/presentationml/2006/main">
  <p:tag name="AS_UNIQUEID" val="53"/>
</p:tagLst>
</file>

<file path=ppt/tags/tag203.xml><?xml version="1.0" encoding="utf-8"?>
<p:tagLst xmlns:a="http://schemas.openxmlformats.org/drawingml/2006/main" xmlns:r="http://schemas.openxmlformats.org/officeDocument/2006/relationships" xmlns:p="http://schemas.openxmlformats.org/presentationml/2006/main">
  <p:tag name="AS_UNIQUEID" val="56"/>
</p:tagLst>
</file>

<file path=ppt/tags/tag204.xml><?xml version="1.0" encoding="utf-8"?>
<p:tagLst xmlns:a="http://schemas.openxmlformats.org/drawingml/2006/main" xmlns:r="http://schemas.openxmlformats.org/officeDocument/2006/relationships" xmlns:p="http://schemas.openxmlformats.org/presentationml/2006/main">
  <p:tag name="AS_UNIQUEID" val="58"/>
</p:tagLst>
</file>

<file path=ppt/tags/tag205.xml><?xml version="1.0" encoding="utf-8"?>
<p:tagLst xmlns:a="http://schemas.openxmlformats.org/drawingml/2006/main" xmlns:r="http://schemas.openxmlformats.org/officeDocument/2006/relationships" xmlns:p="http://schemas.openxmlformats.org/presentationml/2006/main">
  <p:tag name="AS_UNIQUEID" val="49"/>
</p:tagLst>
</file>

<file path=ppt/tags/tag206.xml><?xml version="1.0" encoding="utf-8"?>
<p:tagLst xmlns:a="http://schemas.openxmlformats.org/drawingml/2006/main" xmlns:r="http://schemas.openxmlformats.org/officeDocument/2006/relationships" xmlns:p="http://schemas.openxmlformats.org/presentationml/2006/main">
  <p:tag name="AS_UNIQUEID" val="50"/>
</p:tagLst>
</file>

<file path=ppt/tags/tag207.xml><?xml version="1.0" encoding="utf-8"?>
<p:tagLst xmlns:a="http://schemas.openxmlformats.org/drawingml/2006/main" xmlns:r="http://schemas.openxmlformats.org/officeDocument/2006/relationships" xmlns:p="http://schemas.openxmlformats.org/presentationml/2006/main">
  <p:tag name="AS_UNIQUEID" val="52"/>
</p:tagLst>
</file>

<file path=ppt/tags/tag208.xml><?xml version="1.0" encoding="utf-8"?>
<p:tagLst xmlns:a="http://schemas.openxmlformats.org/drawingml/2006/main" xmlns:r="http://schemas.openxmlformats.org/officeDocument/2006/relationships" xmlns:p="http://schemas.openxmlformats.org/presentationml/2006/main">
  <p:tag name="AS_UNIQUEID" val="53"/>
</p:tagLst>
</file>

<file path=ppt/tags/tag209.xml><?xml version="1.0" encoding="utf-8"?>
<p:tagLst xmlns:a="http://schemas.openxmlformats.org/drawingml/2006/main" xmlns:r="http://schemas.openxmlformats.org/officeDocument/2006/relationships" xmlns:p="http://schemas.openxmlformats.org/presentationml/2006/main">
  <p:tag name="AS_UNIQUEID" val="56"/>
</p:tagLst>
</file>

<file path=ppt/tags/tag21.xml><?xml version="1.0" encoding="utf-8"?>
<p:tagLst xmlns:a="http://schemas.openxmlformats.org/drawingml/2006/main" xmlns:r="http://schemas.openxmlformats.org/officeDocument/2006/relationships" xmlns:p="http://schemas.openxmlformats.org/presentationml/2006/main">
  <p:tag name="AS_UNIQUEID" val="44"/>
</p:tagLst>
</file>

<file path=ppt/tags/tag210.xml><?xml version="1.0" encoding="utf-8"?>
<p:tagLst xmlns:a="http://schemas.openxmlformats.org/drawingml/2006/main" xmlns:r="http://schemas.openxmlformats.org/officeDocument/2006/relationships" xmlns:p="http://schemas.openxmlformats.org/presentationml/2006/main">
  <p:tag name="AS_UNIQUEID" val="58"/>
</p:tagLst>
</file>

<file path=ppt/tags/tag211.xml><?xml version="1.0" encoding="utf-8"?>
<p:tagLst xmlns:a="http://schemas.openxmlformats.org/drawingml/2006/main" xmlns:r="http://schemas.openxmlformats.org/officeDocument/2006/relationships" xmlns:p="http://schemas.openxmlformats.org/presentationml/2006/main">
  <p:tag name="AS_UNIQUEID" val="49"/>
</p:tagLst>
</file>

<file path=ppt/tags/tag212.xml><?xml version="1.0" encoding="utf-8"?>
<p:tagLst xmlns:a="http://schemas.openxmlformats.org/drawingml/2006/main" xmlns:r="http://schemas.openxmlformats.org/officeDocument/2006/relationships" xmlns:p="http://schemas.openxmlformats.org/presentationml/2006/main">
  <p:tag name="AS_UNIQUEID" val="50"/>
</p:tagLst>
</file>

<file path=ppt/tags/tag213.xml><?xml version="1.0" encoding="utf-8"?>
<p:tagLst xmlns:a="http://schemas.openxmlformats.org/drawingml/2006/main" xmlns:r="http://schemas.openxmlformats.org/officeDocument/2006/relationships" xmlns:p="http://schemas.openxmlformats.org/presentationml/2006/main">
  <p:tag name="AS_UNIQUEID" val="52"/>
</p:tagLst>
</file>

<file path=ppt/tags/tag214.xml><?xml version="1.0" encoding="utf-8"?>
<p:tagLst xmlns:a="http://schemas.openxmlformats.org/drawingml/2006/main" xmlns:r="http://schemas.openxmlformats.org/officeDocument/2006/relationships" xmlns:p="http://schemas.openxmlformats.org/presentationml/2006/main">
  <p:tag name="AS_UNIQUEID" val="53"/>
</p:tagLst>
</file>

<file path=ppt/tags/tag215.xml><?xml version="1.0" encoding="utf-8"?>
<p:tagLst xmlns:a="http://schemas.openxmlformats.org/drawingml/2006/main" xmlns:r="http://schemas.openxmlformats.org/officeDocument/2006/relationships" xmlns:p="http://schemas.openxmlformats.org/presentationml/2006/main">
  <p:tag name="AS_UNIQUEID" val="56"/>
</p:tagLst>
</file>

<file path=ppt/tags/tag216.xml><?xml version="1.0" encoding="utf-8"?>
<p:tagLst xmlns:a="http://schemas.openxmlformats.org/drawingml/2006/main" xmlns:r="http://schemas.openxmlformats.org/officeDocument/2006/relationships" xmlns:p="http://schemas.openxmlformats.org/presentationml/2006/main">
  <p:tag name="AS_UNIQUEID" val="58"/>
</p:tagLst>
</file>

<file path=ppt/tags/tag217.xml><?xml version="1.0" encoding="utf-8"?>
<p:tagLst xmlns:a="http://schemas.openxmlformats.org/drawingml/2006/main" xmlns:r="http://schemas.openxmlformats.org/officeDocument/2006/relationships" xmlns:p="http://schemas.openxmlformats.org/presentationml/2006/main">
  <p:tag name="AS_UNIQUEID" val="49"/>
</p:tagLst>
</file>

<file path=ppt/tags/tag218.xml><?xml version="1.0" encoding="utf-8"?>
<p:tagLst xmlns:a="http://schemas.openxmlformats.org/drawingml/2006/main" xmlns:r="http://schemas.openxmlformats.org/officeDocument/2006/relationships" xmlns:p="http://schemas.openxmlformats.org/presentationml/2006/main">
  <p:tag name="AS_UNIQUEID" val="50"/>
</p:tagLst>
</file>

<file path=ppt/tags/tag219.xml><?xml version="1.0" encoding="utf-8"?>
<p:tagLst xmlns:a="http://schemas.openxmlformats.org/drawingml/2006/main" xmlns:r="http://schemas.openxmlformats.org/officeDocument/2006/relationships" xmlns:p="http://schemas.openxmlformats.org/presentationml/2006/main">
  <p:tag name="AS_UNIQUEID" val="52"/>
</p:tagLst>
</file>

<file path=ppt/tags/tag22.xml><?xml version="1.0" encoding="utf-8"?>
<p:tagLst xmlns:a="http://schemas.openxmlformats.org/drawingml/2006/main" xmlns:r="http://schemas.openxmlformats.org/officeDocument/2006/relationships" xmlns:p="http://schemas.openxmlformats.org/presentationml/2006/main">
  <p:tag name="AS_UNIQUEID" val="45"/>
</p:tagLst>
</file>

<file path=ppt/tags/tag220.xml><?xml version="1.0" encoding="utf-8"?>
<p:tagLst xmlns:a="http://schemas.openxmlformats.org/drawingml/2006/main" xmlns:r="http://schemas.openxmlformats.org/officeDocument/2006/relationships" xmlns:p="http://schemas.openxmlformats.org/presentationml/2006/main">
  <p:tag name="AS_UNIQUEID" val="53"/>
</p:tagLst>
</file>

<file path=ppt/tags/tag221.xml><?xml version="1.0" encoding="utf-8"?>
<p:tagLst xmlns:a="http://schemas.openxmlformats.org/drawingml/2006/main" xmlns:r="http://schemas.openxmlformats.org/officeDocument/2006/relationships" xmlns:p="http://schemas.openxmlformats.org/presentationml/2006/main">
  <p:tag name="AS_UNIQUEID" val="56"/>
</p:tagLst>
</file>

<file path=ppt/tags/tag222.xml><?xml version="1.0" encoding="utf-8"?>
<p:tagLst xmlns:a="http://schemas.openxmlformats.org/drawingml/2006/main" xmlns:r="http://schemas.openxmlformats.org/officeDocument/2006/relationships" xmlns:p="http://schemas.openxmlformats.org/presentationml/2006/main">
  <p:tag name="AS_UNIQUEID" val="58"/>
</p:tagLst>
</file>

<file path=ppt/tags/tag223.xml><?xml version="1.0" encoding="utf-8"?>
<p:tagLst xmlns:a="http://schemas.openxmlformats.org/drawingml/2006/main" xmlns:r="http://schemas.openxmlformats.org/officeDocument/2006/relationships" xmlns:p="http://schemas.openxmlformats.org/presentationml/2006/main">
  <p:tag name="AS_UNIQUEID" val="49"/>
</p:tagLst>
</file>

<file path=ppt/tags/tag224.xml><?xml version="1.0" encoding="utf-8"?>
<p:tagLst xmlns:a="http://schemas.openxmlformats.org/drawingml/2006/main" xmlns:r="http://schemas.openxmlformats.org/officeDocument/2006/relationships" xmlns:p="http://schemas.openxmlformats.org/presentationml/2006/main">
  <p:tag name="AS_UNIQUEID" val="50"/>
</p:tagLst>
</file>

<file path=ppt/tags/tag225.xml><?xml version="1.0" encoding="utf-8"?>
<p:tagLst xmlns:a="http://schemas.openxmlformats.org/drawingml/2006/main" xmlns:r="http://schemas.openxmlformats.org/officeDocument/2006/relationships" xmlns:p="http://schemas.openxmlformats.org/presentationml/2006/main">
  <p:tag name="AS_UNIQUEID" val="52"/>
</p:tagLst>
</file>

<file path=ppt/tags/tag226.xml><?xml version="1.0" encoding="utf-8"?>
<p:tagLst xmlns:a="http://schemas.openxmlformats.org/drawingml/2006/main" xmlns:r="http://schemas.openxmlformats.org/officeDocument/2006/relationships" xmlns:p="http://schemas.openxmlformats.org/presentationml/2006/main">
  <p:tag name="AS_UNIQUEID" val="53"/>
</p:tagLst>
</file>

<file path=ppt/tags/tag227.xml><?xml version="1.0" encoding="utf-8"?>
<p:tagLst xmlns:a="http://schemas.openxmlformats.org/drawingml/2006/main" xmlns:r="http://schemas.openxmlformats.org/officeDocument/2006/relationships" xmlns:p="http://schemas.openxmlformats.org/presentationml/2006/main">
  <p:tag name="AS_UNIQUEID" val="56"/>
</p:tagLst>
</file>

<file path=ppt/tags/tag228.xml><?xml version="1.0" encoding="utf-8"?>
<p:tagLst xmlns:a="http://schemas.openxmlformats.org/drawingml/2006/main" xmlns:r="http://schemas.openxmlformats.org/officeDocument/2006/relationships" xmlns:p="http://schemas.openxmlformats.org/presentationml/2006/main">
  <p:tag name="AS_UNIQUEID" val="58"/>
</p:tagLst>
</file>

<file path=ppt/tags/tag229.xml><?xml version="1.0" encoding="utf-8"?>
<p:tagLst xmlns:a="http://schemas.openxmlformats.org/drawingml/2006/main" xmlns:r="http://schemas.openxmlformats.org/officeDocument/2006/relationships" xmlns:p="http://schemas.openxmlformats.org/presentationml/2006/main">
  <p:tag name="AS_UNIQUEID" val="49"/>
</p:tagLst>
</file>

<file path=ppt/tags/tag23.xml><?xml version="1.0" encoding="utf-8"?>
<p:tagLst xmlns:a="http://schemas.openxmlformats.org/drawingml/2006/main" xmlns:r="http://schemas.openxmlformats.org/officeDocument/2006/relationships" xmlns:p="http://schemas.openxmlformats.org/presentationml/2006/main">
  <p:tag name="AS_UNIQUEID" val="46"/>
</p:tagLst>
</file>

<file path=ppt/tags/tag230.xml><?xml version="1.0" encoding="utf-8"?>
<p:tagLst xmlns:a="http://schemas.openxmlformats.org/drawingml/2006/main" xmlns:r="http://schemas.openxmlformats.org/officeDocument/2006/relationships" xmlns:p="http://schemas.openxmlformats.org/presentationml/2006/main">
  <p:tag name="AS_UNIQUEID" val="50"/>
</p:tagLst>
</file>

<file path=ppt/tags/tag231.xml><?xml version="1.0" encoding="utf-8"?>
<p:tagLst xmlns:a="http://schemas.openxmlformats.org/drawingml/2006/main" xmlns:r="http://schemas.openxmlformats.org/officeDocument/2006/relationships" xmlns:p="http://schemas.openxmlformats.org/presentationml/2006/main">
  <p:tag name="AS_UNIQUEID" val="52"/>
</p:tagLst>
</file>

<file path=ppt/tags/tag232.xml><?xml version="1.0" encoding="utf-8"?>
<p:tagLst xmlns:a="http://schemas.openxmlformats.org/drawingml/2006/main" xmlns:r="http://schemas.openxmlformats.org/officeDocument/2006/relationships" xmlns:p="http://schemas.openxmlformats.org/presentationml/2006/main">
  <p:tag name="AS_UNIQUEID" val="53"/>
</p:tagLst>
</file>

<file path=ppt/tags/tag233.xml><?xml version="1.0" encoding="utf-8"?>
<p:tagLst xmlns:a="http://schemas.openxmlformats.org/drawingml/2006/main" xmlns:r="http://schemas.openxmlformats.org/officeDocument/2006/relationships" xmlns:p="http://schemas.openxmlformats.org/presentationml/2006/main">
  <p:tag name="AS_UNIQUEID" val="56"/>
</p:tagLst>
</file>

<file path=ppt/tags/tag234.xml><?xml version="1.0" encoding="utf-8"?>
<p:tagLst xmlns:a="http://schemas.openxmlformats.org/drawingml/2006/main" xmlns:r="http://schemas.openxmlformats.org/officeDocument/2006/relationships" xmlns:p="http://schemas.openxmlformats.org/presentationml/2006/main">
  <p:tag name="AS_UNIQUEID" val="58"/>
</p:tagLst>
</file>

<file path=ppt/tags/tag235.xml><?xml version="1.0" encoding="utf-8"?>
<p:tagLst xmlns:a="http://schemas.openxmlformats.org/drawingml/2006/main" xmlns:r="http://schemas.openxmlformats.org/officeDocument/2006/relationships" xmlns:p="http://schemas.openxmlformats.org/presentationml/2006/main">
  <p:tag name="AS_UNIQUEID" val="49"/>
</p:tagLst>
</file>

<file path=ppt/tags/tag236.xml><?xml version="1.0" encoding="utf-8"?>
<p:tagLst xmlns:a="http://schemas.openxmlformats.org/drawingml/2006/main" xmlns:r="http://schemas.openxmlformats.org/officeDocument/2006/relationships" xmlns:p="http://schemas.openxmlformats.org/presentationml/2006/main">
  <p:tag name="AS_UNIQUEID" val="50"/>
</p:tagLst>
</file>

<file path=ppt/tags/tag237.xml><?xml version="1.0" encoding="utf-8"?>
<p:tagLst xmlns:a="http://schemas.openxmlformats.org/drawingml/2006/main" xmlns:r="http://schemas.openxmlformats.org/officeDocument/2006/relationships" xmlns:p="http://schemas.openxmlformats.org/presentationml/2006/main">
  <p:tag name="AS_UNIQUEID" val="52"/>
</p:tagLst>
</file>

<file path=ppt/tags/tag238.xml><?xml version="1.0" encoding="utf-8"?>
<p:tagLst xmlns:a="http://schemas.openxmlformats.org/drawingml/2006/main" xmlns:r="http://schemas.openxmlformats.org/officeDocument/2006/relationships" xmlns:p="http://schemas.openxmlformats.org/presentationml/2006/main">
  <p:tag name="AS_UNIQUEID" val="53"/>
</p:tagLst>
</file>

<file path=ppt/tags/tag239.xml><?xml version="1.0" encoding="utf-8"?>
<p:tagLst xmlns:a="http://schemas.openxmlformats.org/drawingml/2006/main" xmlns:r="http://schemas.openxmlformats.org/officeDocument/2006/relationships" xmlns:p="http://schemas.openxmlformats.org/presentationml/2006/main">
  <p:tag name="AS_UNIQUEID" val="56"/>
</p:tagLst>
</file>

<file path=ppt/tags/tag24.xml><?xml version="1.0" encoding="utf-8"?>
<p:tagLst xmlns:a="http://schemas.openxmlformats.org/drawingml/2006/main" xmlns:r="http://schemas.openxmlformats.org/officeDocument/2006/relationships" xmlns:p="http://schemas.openxmlformats.org/presentationml/2006/main">
  <p:tag name="AS_UNIQUEID" val="47"/>
</p:tagLst>
</file>

<file path=ppt/tags/tag240.xml><?xml version="1.0" encoding="utf-8"?>
<p:tagLst xmlns:a="http://schemas.openxmlformats.org/drawingml/2006/main" xmlns:r="http://schemas.openxmlformats.org/officeDocument/2006/relationships" xmlns:p="http://schemas.openxmlformats.org/presentationml/2006/main">
  <p:tag name="AS_UNIQUEID" val="58"/>
</p:tagLst>
</file>

<file path=ppt/tags/tag241.xml><?xml version="1.0" encoding="utf-8"?>
<p:tagLst xmlns:a="http://schemas.openxmlformats.org/drawingml/2006/main" xmlns:r="http://schemas.openxmlformats.org/officeDocument/2006/relationships" xmlns:p="http://schemas.openxmlformats.org/presentationml/2006/main">
  <p:tag name="AS_UNIQUEID" val="49"/>
</p:tagLst>
</file>

<file path=ppt/tags/tag242.xml><?xml version="1.0" encoding="utf-8"?>
<p:tagLst xmlns:a="http://schemas.openxmlformats.org/drawingml/2006/main" xmlns:r="http://schemas.openxmlformats.org/officeDocument/2006/relationships" xmlns:p="http://schemas.openxmlformats.org/presentationml/2006/main">
  <p:tag name="AS_UNIQUEID" val="50"/>
</p:tagLst>
</file>

<file path=ppt/tags/tag243.xml><?xml version="1.0" encoding="utf-8"?>
<p:tagLst xmlns:a="http://schemas.openxmlformats.org/drawingml/2006/main" xmlns:r="http://schemas.openxmlformats.org/officeDocument/2006/relationships" xmlns:p="http://schemas.openxmlformats.org/presentationml/2006/main">
  <p:tag name="AS_UNIQUEID" val="52"/>
</p:tagLst>
</file>

<file path=ppt/tags/tag244.xml><?xml version="1.0" encoding="utf-8"?>
<p:tagLst xmlns:a="http://schemas.openxmlformats.org/drawingml/2006/main" xmlns:r="http://schemas.openxmlformats.org/officeDocument/2006/relationships" xmlns:p="http://schemas.openxmlformats.org/presentationml/2006/main">
  <p:tag name="AS_UNIQUEID" val="53"/>
</p:tagLst>
</file>

<file path=ppt/tags/tag245.xml><?xml version="1.0" encoding="utf-8"?>
<p:tagLst xmlns:a="http://schemas.openxmlformats.org/drawingml/2006/main" xmlns:r="http://schemas.openxmlformats.org/officeDocument/2006/relationships" xmlns:p="http://schemas.openxmlformats.org/presentationml/2006/main">
  <p:tag name="AS_UNIQUEID" val="56"/>
</p:tagLst>
</file>

<file path=ppt/tags/tag246.xml><?xml version="1.0" encoding="utf-8"?>
<p:tagLst xmlns:a="http://schemas.openxmlformats.org/drawingml/2006/main" xmlns:r="http://schemas.openxmlformats.org/officeDocument/2006/relationships" xmlns:p="http://schemas.openxmlformats.org/presentationml/2006/main">
  <p:tag name="AS_UNIQUEID" val="58"/>
</p:tagLst>
</file>

<file path=ppt/tags/tag247.xml><?xml version="1.0" encoding="utf-8"?>
<p:tagLst xmlns:a="http://schemas.openxmlformats.org/drawingml/2006/main" xmlns:r="http://schemas.openxmlformats.org/officeDocument/2006/relationships" xmlns:p="http://schemas.openxmlformats.org/presentationml/2006/main">
  <p:tag name="AS_UNIQUEID" val="49"/>
</p:tagLst>
</file>

<file path=ppt/tags/tag248.xml><?xml version="1.0" encoding="utf-8"?>
<p:tagLst xmlns:a="http://schemas.openxmlformats.org/drawingml/2006/main" xmlns:r="http://schemas.openxmlformats.org/officeDocument/2006/relationships" xmlns:p="http://schemas.openxmlformats.org/presentationml/2006/main">
  <p:tag name="AS_UNIQUEID" val="50"/>
</p:tagLst>
</file>

<file path=ppt/tags/tag249.xml><?xml version="1.0" encoding="utf-8"?>
<p:tagLst xmlns:a="http://schemas.openxmlformats.org/drawingml/2006/main" xmlns:r="http://schemas.openxmlformats.org/officeDocument/2006/relationships" xmlns:p="http://schemas.openxmlformats.org/presentationml/2006/main">
  <p:tag name="AS_UNIQUEID" val="52"/>
</p:tagLst>
</file>

<file path=ppt/tags/tag25.xml><?xml version="1.0" encoding="utf-8"?>
<p:tagLst xmlns:a="http://schemas.openxmlformats.org/drawingml/2006/main" xmlns:r="http://schemas.openxmlformats.org/officeDocument/2006/relationships" xmlns:p="http://schemas.openxmlformats.org/presentationml/2006/main">
  <p:tag name="AS_UNIQUEID" val="48"/>
</p:tagLst>
</file>

<file path=ppt/tags/tag250.xml><?xml version="1.0" encoding="utf-8"?>
<p:tagLst xmlns:a="http://schemas.openxmlformats.org/drawingml/2006/main" xmlns:r="http://schemas.openxmlformats.org/officeDocument/2006/relationships" xmlns:p="http://schemas.openxmlformats.org/presentationml/2006/main">
  <p:tag name="AS_UNIQUEID" val="53"/>
</p:tagLst>
</file>

<file path=ppt/tags/tag251.xml><?xml version="1.0" encoding="utf-8"?>
<p:tagLst xmlns:a="http://schemas.openxmlformats.org/drawingml/2006/main" xmlns:r="http://schemas.openxmlformats.org/officeDocument/2006/relationships" xmlns:p="http://schemas.openxmlformats.org/presentationml/2006/main">
  <p:tag name="AS_UNIQUEID" val="56"/>
</p:tagLst>
</file>

<file path=ppt/tags/tag252.xml><?xml version="1.0" encoding="utf-8"?>
<p:tagLst xmlns:a="http://schemas.openxmlformats.org/drawingml/2006/main" xmlns:r="http://schemas.openxmlformats.org/officeDocument/2006/relationships" xmlns:p="http://schemas.openxmlformats.org/presentationml/2006/main">
  <p:tag name="AS_UNIQUEID" val="58"/>
</p:tagLst>
</file>

<file path=ppt/tags/tag253.xml><?xml version="1.0" encoding="utf-8"?>
<p:tagLst xmlns:a="http://schemas.openxmlformats.org/drawingml/2006/main" xmlns:r="http://schemas.openxmlformats.org/officeDocument/2006/relationships" xmlns:p="http://schemas.openxmlformats.org/presentationml/2006/main">
  <p:tag name="AS_UNIQUEID" val="49"/>
</p:tagLst>
</file>

<file path=ppt/tags/tag254.xml><?xml version="1.0" encoding="utf-8"?>
<p:tagLst xmlns:a="http://schemas.openxmlformats.org/drawingml/2006/main" xmlns:r="http://schemas.openxmlformats.org/officeDocument/2006/relationships" xmlns:p="http://schemas.openxmlformats.org/presentationml/2006/main">
  <p:tag name="AS_UNIQUEID" val="50"/>
</p:tagLst>
</file>

<file path=ppt/tags/tag255.xml><?xml version="1.0" encoding="utf-8"?>
<p:tagLst xmlns:a="http://schemas.openxmlformats.org/drawingml/2006/main" xmlns:r="http://schemas.openxmlformats.org/officeDocument/2006/relationships" xmlns:p="http://schemas.openxmlformats.org/presentationml/2006/main">
  <p:tag name="AS_UNIQUEID" val="52"/>
</p:tagLst>
</file>

<file path=ppt/tags/tag256.xml><?xml version="1.0" encoding="utf-8"?>
<p:tagLst xmlns:a="http://schemas.openxmlformats.org/drawingml/2006/main" xmlns:r="http://schemas.openxmlformats.org/officeDocument/2006/relationships" xmlns:p="http://schemas.openxmlformats.org/presentationml/2006/main">
  <p:tag name="AS_UNIQUEID" val="53"/>
</p:tagLst>
</file>

<file path=ppt/tags/tag257.xml><?xml version="1.0" encoding="utf-8"?>
<p:tagLst xmlns:a="http://schemas.openxmlformats.org/drawingml/2006/main" xmlns:r="http://schemas.openxmlformats.org/officeDocument/2006/relationships" xmlns:p="http://schemas.openxmlformats.org/presentationml/2006/main">
  <p:tag name="AS_UNIQUEID" val="56"/>
</p:tagLst>
</file>

<file path=ppt/tags/tag258.xml><?xml version="1.0" encoding="utf-8"?>
<p:tagLst xmlns:a="http://schemas.openxmlformats.org/drawingml/2006/main" xmlns:r="http://schemas.openxmlformats.org/officeDocument/2006/relationships" xmlns:p="http://schemas.openxmlformats.org/presentationml/2006/main">
  <p:tag name="AS_UNIQUEID" val="58"/>
</p:tagLst>
</file>

<file path=ppt/tags/tag259.xml><?xml version="1.0" encoding="utf-8"?>
<p:tagLst xmlns:a="http://schemas.openxmlformats.org/drawingml/2006/main" xmlns:r="http://schemas.openxmlformats.org/officeDocument/2006/relationships" xmlns:p="http://schemas.openxmlformats.org/presentationml/2006/main">
  <p:tag name="AS_UNIQUEID" val="49"/>
</p:tagLst>
</file>

<file path=ppt/tags/tag26.xml><?xml version="1.0" encoding="utf-8"?>
<p:tagLst xmlns:a="http://schemas.openxmlformats.org/drawingml/2006/main" xmlns:r="http://schemas.openxmlformats.org/officeDocument/2006/relationships" xmlns:p="http://schemas.openxmlformats.org/presentationml/2006/main">
  <p:tag name="AS_UNIQUEID" val="49"/>
</p:tagLst>
</file>

<file path=ppt/tags/tag260.xml><?xml version="1.0" encoding="utf-8"?>
<p:tagLst xmlns:a="http://schemas.openxmlformats.org/drawingml/2006/main" xmlns:r="http://schemas.openxmlformats.org/officeDocument/2006/relationships" xmlns:p="http://schemas.openxmlformats.org/presentationml/2006/main">
  <p:tag name="AS_UNIQUEID" val="50"/>
</p:tagLst>
</file>

<file path=ppt/tags/tag261.xml><?xml version="1.0" encoding="utf-8"?>
<p:tagLst xmlns:a="http://schemas.openxmlformats.org/drawingml/2006/main" xmlns:r="http://schemas.openxmlformats.org/officeDocument/2006/relationships" xmlns:p="http://schemas.openxmlformats.org/presentationml/2006/main">
  <p:tag name="AS_UNIQUEID" val="52"/>
</p:tagLst>
</file>

<file path=ppt/tags/tag262.xml><?xml version="1.0" encoding="utf-8"?>
<p:tagLst xmlns:a="http://schemas.openxmlformats.org/drawingml/2006/main" xmlns:r="http://schemas.openxmlformats.org/officeDocument/2006/relationships" xmlns:p="http://schemas.openxmlformats.org/presentationml/2006/main">
  <p:tag name="AS_UNIQUEID" val="53"/>
</p:tagLst>
</file>

<file path=ppt/tags/tag263.xml><?xml version="1.0" encoding="utf-8"?>
<p:tagLst xmlns:a="http://schemas.openxmlformats.org/drawingml/2006/main" xmlns:r="http://schemas.openxmlformats.org/officeDocument/2006/relationships" xmlns:p="http://schemas.openxmlformats.org/presentationml/2006/main">
  <p:tag name="AS_UNIQUEID" val="56"/>
</p:tagLst>
</file>

<file path=ppt/tags/tag264.xml><?xml version="1.0" encoding="utf-8"?>
<p:tagLst xmlns:a="http://schemas.openxmlformats.org/drawingml/2006/main" xmlns:r="http://schemas.openxmlformats.org/officeDocument/2006/relationships" xmlns:p="http://schemas.openxmlformats.org/presentationml/2006/main">
  <p:tag name="AS_UNIQUEID" val="58"/>
</p:tagLst>
</file>

<file path=ppt/tags/tag265.xml><?xml version="1.0" encoding="utf-8"?>
<p:tagLst xmlns:a="http://schemas.openxmlformats.org/drawingml/2006/main" xmlns:r="http://schemas.openxmlformats.org/officeDocument/2006/relationships" xmlns:p="http://schemas.openxmlformats.org/presentationml/2006/main">
  <p:tag name="AS_UNIQUEID" val="49"/>
</p:tagLst>
</file>

<file path=ppt/tags/tag266.xml><?xml version="1.0" encoding="utf-8"?>
<p:tagLst xmlns:a="http://schemas.openxmlformats.org/drawingml/2006/main" xmlns:r="http://schemas.openxmlformats.org/officeDocument/2006/relationships" xmlns:p="http://schemas.openxmlformats.org/presentationml/2006/main">
  <p:tag name="AS_UNIQUEID" val="50"/>
</p:tagLst>
</file>

<file path=ppt/tags/tag267.xml><?xml version="1.0" encoding="utf-8"?>
<p:tagLst xmlns:a="http://schemas.openxmlformats.org/drawingml/2006/main" xmlns:r="http://schemas.openxmlformats.org/officeDocument/2006/relationships" xmlns:p="http://schemas.openxmlformats.org/presentationml/2006/main">
  <p:tag name="AS_UNIQUEID" val="52"/>
</p:tagLst>
</file>

<file path=ppt/tags/tag268.xml><?xml version="1.0" encoding="utf-8"?>
<p:tagLst xmlns:a="http://schemas.openxmlformats.org/drawingml/2006/main" xmlns:r="http://schemas.openxmlformats.org/officeDocument/2006/relationships" xmlns:p="http://schemas.openxmlformats.org/presentationml/2006/main">
  <p:tag name="AS_UNIQUEID" val="53"/>
</p:tagLst>
</file>

<file path=ppt/tags/tag269.xml><?xml version="1.0" encoding="utf-8"?>
<p:tagLst xmlns:a="http://schemas.openxmlformats.org/drawingml/2006/main" xmlns:r="http://schemas.openxmlformats.org/officeDocument/2006/relationships" xmlns:p="http://schemas.openxmlformats.org/presentationml/2006/main">
  <p:tag name="AS_UNIQUEID" val="56"/>
</p:tagLst>
</file>

<file path=ppt/tags/tag27.xml><?xml version="1.0" encoding="utf-8"?>
<p:tagLst xmlns:a="http://schemas.openxmlformats.org/drawingml/2006/main" xmlns:r="http://schemas.openxmlformats.org/officeDocument/2006/relationships" xmlns:p="http://schemas.openxmlformats.org/presentationml/2006/main">
  <p:tag name="AS_UNIQUEID" val="50"/>
</p:tagLst>
</file>

<file path=ppt/tags/tag270.xml><?xml version="1.0" encoding="utf-8"?>
<p:tagLst xmlns:a="http://schemas.openxmlformats.org/drawingml/2006/main" xmlns:r="http://schemas.openxmlformats.org/officeDocument/2006/relationships" xmlns:p="http://schemas.openxmlformats.org/presentationml/2006/main">
  <p:tag name="AS_UNIQUEID" val="58"/>
</p:tagLst>
</file>

<file path=ppt/tags/tag271.xml><?xml version="1.0" encoding="utf-8"?>
<p:tagLst xmlns:a="http://schemas.openxmlformats.org/drawingml/2006/main" xmlns:r="http://schemas.openxmlformats.org/officeDocument/2006/relationships" xmlns:p="http://schemas.openxmlformats.org/presentationml/2006/main">
  <p:tag name="AS_UNIQUEID" val="49"/>
</p:tagLst>
</file>

<file path=ppt/tags/tag272.xml><?xml version="1.0" encoding="utf-8"?>
<p:tagLst xmlns:a="http://schemas.openxmlformats.org/drawingml/2006/main" xmlns:r="http://schemas.openxmlformats.org/officeDocument/2006/relationships" xmlns:p="http://schemas.openxmlformats.org/presentationml/2006/main">
  <p:tag name="AS_UNIQUEID" val="50"/>
</p:tagLst>
</file>

<file path=ppt/tags/tag273.xml><?xml version="1.0" encoding="utf-8"?>
<p:tagLst xmlns:a="http://schemas.openxmlformats.org/drawingml/2006/main" xmlns:r="http://schemas.openxmlformats.org/officeDocument/2006/relationships" xmlns:p="http://schemas.openxmlformats.org/presentationml/2006/main">
  <p:tag name="AS_UNIQUEID" val="52"/>
</p:tagLst>
</file>

<file path=ppt/tags/tag274.xml><?xml version="1.0" encoding="utf-8"?>
<p:tagLst xmlns:a="http://schemas.openxmlformats.org/drawingml/2006/main" xmlns:r="http://schemas.openxmlformats.org/officeDocument/2006/relationships" xmlns:p="http://schemas.openxmlformats.org/presentationml/2006/main">
  <p:tag name="AS_UNIQUEID" val="53"/>
</p:tagLst>
</file>

<file path=ppt/tags/tag275.xml><?xml version="1.0" encoding="utf-8"?>
<p:tagLst xmlns:a="http://schemas.openxmlformats.org/drawingml/2006/main" xmlns:r="http://schemas.openxmlformats.org/officeDocument/2006/relationships" xmlns:p="http://schemas.openxmlformats.org/presentationml/2006/main">
  <p:tag name="AS_UNIQUEID" val="56"/>
</p:tagLst>
</file>

<file path=ppt/tags/tag276.xml><?xml version="1.0" encoding="utf-8"?>
<p:tagLst xmlns:a="http://schemas.openxmlformats.org/drawingml/2006/main" xmlns:r="http://schemas.openxmlformats.org/officeDocument/2006/relationships" xmlns:p="http://schemas.openxmlformats.org/presentationml/2006/main">
  <p:tag name="AS_UNIQUEID" val="58"/>
</p:tagLst>
</file>

<file path=ppt/tags/tag277.xml><?xml version="1.0" encoding="utf-8"?>
<p:tagLst xmlns:a="http://schemas.openxmlformats.org/drawingml/2006/main" xmlns:r="http://schemas.openxmlformats.org/officeDocument/2006/relationships" xmlns:p="http://schemas.openxmlformats.org/presentationml/2006/main">
  <p:tag name="AS_UNIQUEID" val="49"/>
</p:tagLst>
</file>

<file path=ppt/tags/tag278.xml><?xml version="1.0" encoding="utf-8"?>
<p:tagLst xmlns:a="http://schemas.openxmlformats.org/drawingml/2006/main" xmlns:r="http://schemas.openxmlformats.org/officeDocument/2006/relationships" xmlns:p="http://schemas.openxmlformats.org/presentationml/2006/main">
  <p:tag name="AS_UNIQUEID" val="50"/>
</p:tagLst>
</file>

<file path=ppt/tags/tag279.xml><?xml version="1.0" encoding="utf-8"?>
<p:tagLst xmlns:a="http://schemas.openxmlformats.org/drawingml/2006/main" xmlns:r="http://schemas.openxmlformats.org/officeDocument/2006/relationships" xmlns:p="http://schemas.openxmlformats.org/presentationml/2006/main">
  <p:tag name="AS_UNIQUEID" val="52"/>
</p:tagLst>
</file>

<file path=ppt/tags/tag28.xml><?xml version="1.0" encoding="utf-8"?>
<p:tagLst xmlns:a="http://schemas.openxmlformats.org/drawingml/2006/main" xmlns:r="http://schemas.openxmlformats.org/officeDocument/2006/relationships" xmlns:p="http://schemas.openxmlformats.org/presentationml/2006/main">
  <p:tag name="AS_UNIQUEID" val="52"/>
</p:tagLst>
</file>

<file path=ppt/tags/tag280.xml><?xml version="1.0" encoding="utf-8"?>
<p:tagLst xmlns:a="http://schemas.openxmlformats.org/drawingml/2006/main" xmlns:r="http://schemas.openxmlformats.org/officeDocument/2006/relationships" xmlns:p="http://schemas.openxmlformats.org/presentationml/2006/main">
  <p:tag name="AS_UNIQUEID" val="53"/>
</p:tagLst>
</file>

<file path=ppt/tags/tag281.xml><?xml version="1.0" encoding="utf-8"?>
<p:tagLst xmlns:a="http://schemas.openxmlformats.org/drawingml/2006/main" xmlns:r="http://schemas.openxmlformats.org/officeDocument/2006/relationships" xmlns:p="http://schemas.openxmlformats.org/presentationml/2006/main">
  <p:tag name="AS_UNIQUEID" val="56"/>
</p:tagLst>
</file>

<file path=ppt/tags/tag282.xml><?xml version="1.0" encoding="utf-8"?>
<p:tagLst xmlns:a="http://schemas.openxmlformats.org/drawingml/2006/main" xmlns:r="http://schemas.openxmlformats.org/officeDocument/2006/relationships" xmlns:p="http://schemas.openxmlformats.org/presentationml/2006/main">
  <p:tag name="AS_UNIQUEID" val="58"/>
</p:tagLst>
</file>

<file path=ppt/tags/tag283.xml><?xml version="1.0" encoding="utf-8"?>
<p:tagLst xmlns:a="http://schemas.openxmlformats.org/drawingml/2006/main" xmlns:r="http://schemas.openxmlformats.org/officeDocument/2006/relationships" xmlns:p="http://schemas.openxmlformats.org/presentationml/2006/main">
  <p:tag name="AS_UNIQUEID" val="49"/>
</p:tagLst>
</file>

<file path=ppt/tags/tag284.xml><?xml version="1.0" encoding="utf-8"?>
<p:tagLst xmlns:a="http://schemas.openxmlformats.org/drawingml/2006/main" xmlns:r="http://schemas.openxmlformats.org/officeDocument/2006/relationships" xmlns:p="http://schemas.openxmlformats.org/presentationml/2006/main">
  <p:tag name="AS_UNIQUEID" val="50"/>
</p:tagLst>
</file>

<file path=ppt/tags/tag285.xml><?xml version="1.0" encoding="utf-8"?>
<p:tagLst xmlns:a="http://schemas.openxmlformats.org/drawingml/2006/main" xmlns:r="http://schemas.openxmlformats.org/officeDocument/2006/relationships" xmlns:p="http://schemas.openxmlformats.org/presentationml/2006/main">
  <p:tag name="AS_UNIQUEID" val="52"/>
</p:tagLst>
</file>

<file path=ppt/tags/tag286.xml><?xml version="1.0" encoding="utf-8"?>
<p:tagLst xmlns:a="http://schemas.openxmlformats.org/drawingml/2006/main" xmlns:r="http://schemas.openxmlformats.org/officeDocument/2006/relationships" xmlns:p="http://schemas.openxmlformats.org/presentationml/2006/main">
  <p:tag name="AS_UNIQUEID" val="53"/>
</p:tagLst>
</file>

<file path=ppt/tags/tag287.xml><?xml version="1.0" encoding="utf-8"?>
<p:tagLst xmlns:a="http://schemas.openxmlformats.org/drawingml/2006/main" xmlns:r="http://schemas.openxmlformats.org/officeDocument/2006/relationships" xmlns:p="http://schemas.openxmlformats.org/presentationml/2006/main">
  <p:tag name="AS_UNIQUEID" val="56"/>
</p:tagLst>
</file>

<file path=ppt/tags/tag288.xml><?xml version="1.0" encoding="utf-8"?>
<p:tagLst xmlns:a="http://schemas.openxmlformats.org/drawingml/2006/main" xmlns:r="http://schemas.openxmlformats.org/officeDocument/2006/relationships" xmlns:p="http://schemas.openxmlformats.org/presentationml/2006/main">
  <p:tag name="AS_UNIQUEID" val="58"/>
</p:tagLst>
</file>

<file path=ppt/tags/tag289.xml><?xml version="1.0" encoding="utf-8"?>
<p:tagLst xmlns:a="http://schemas.openxmlformats.org/drawingml/2006/main" xmlns:r="http://schemas.openxmlformats.org/officeDocument/2006/relationships" xmlns:p="http://schemas.openxmlformats.org/presentationml/2006/main">
  <p:tag name="AS_UNIQUEID" val="49"/>
</p:tagLst>
</file>

<file path=ppt/tags/tag29.xml><?xml version="1.0" encoding="utf-8"?>
<p:tagLst xmlns:a="http://schemas.openxmlformats.org/drawingml/2006/main" xmlns:r="http://schemas.openxmlformats.org/officeDocument/2006/relationships" xmlns:p="http://schemas.openxmlformats.org/presentationml/2006/main">
  <p:tag name="AS_UNIQUEID" val="53"/>
</p:tagLst>
</file>

<file path=ppt/tags/tag290.xml><?xml version="1.0" encoding="utf-8"?>
<p:tagLst xmlns:a="http://schemas.openxmlformats.org/drawingml/2006/main" xmlns:r="http://schemas.openxmlformats.org/officeDocument/2006/relationships" xmlns:p="http://schemas.openxmlformats.org/presentationml/2006/main">
  <p:tag name="AS_UNIQUEID" val="50"/>
</p:tagLst>
</file>

<file path=ppt/tags/tag291.xml><?xml version="1.0" encoding="utf-8"?>
<p:tagLst xmlns:a="http://schemas.openxmlformats.org/drawingml/2006/main" xmlns:r="http://schemas.openxmlformats.org/officeDocument/2006/relationships" xmlns:p="http://schemas.openxmlformats.org/presentationml/2006/main">
  <p:tag name="AS_UNIQUEID" val="52"/>
</p:tagLst>
</file>

<file path=ppt/tags/tag292.xml><?xml version="1.0" encoding="utf-8"?>
<p:tagLst xmlns:a="http://schemas.openxmlformats.org/drawingml/2006/main" xmlns:r="http://schemas.openxmlformats.org/officeDocument/2006/relationships" xmlns:p="http://schemas.openxmlformats.org/presentationml/2006/main">
  <p:tag name="AS_UNIQUEID" val="53"/>
</p:tagLst>
</file>

<file path=ppt/tags/tag293.xml><?xml version="1.0" encoding="utf-8"?>
<p:tagLst xmlns:a="http://schemas.openxmlformats.org/drawingml/2006/main" xmlns:r="http://schemas.openxmlformats.org/officeDocument/2006/relationships" xmlns:p="http://schemas.openxmlformats.org/presentationml/2006/main">
  <p:tag name="AS_UNIQUEID" val="56"/>
</p:tagLst>
</file>

<file path=ppt/tags/tag294.xml><?xml version="1.0" encoding="utf-8"?>
<p:tagLst xmlns:a="http://schemas.openxmlformats.org/drawingml/2006/main" xmlns:r="http://schemas.openxmlformats.org/officeDocument/2006/relationships" xmlns:p="http://schemas.openxmlformats.org/presentationml/2006/main">
  <p:tag name="AS_UNIQUEID" val="58"/>
</p:tagLst>
</file>

<file path=ppt/tags/tag295.xml><?xml version="1.0" encoding="utf-8"?>
<p:tagLst xmlns:a="http://schemas.openxmlformats.org/drawingml/2006/main" xmlns:r="http://schemas.openxmlformats.org/officeDocument/2006/relationships" xmlns:p="http://schemas.openxmlformats.org/presentationml/2006/main">
  <p:tag name="AS_UNIQUEID" val="49"/>
</p:tagLst>
</file>

<file path=ppt/tags/tag296.xml><?xml version="1.0" encoding="utf-8"?>
<p:tagLst xmlns:a="http://schemas.openxmlformats.org/drawingml/2006/main" xmlns:r="http://schemas.openxmlformats.org/officeDocument/2006/relationships" xmlns:p="http://schemas.openxmlformats.org/presentationml/2006/main">
  <p:tag name="AS_UNIQUEID" val="50"/>
</p:tagLst>
</file>

<file path=ppt/tags/tag297.xml><?xml version="1.0" encoding="utf-8"?>
<p:tagLst xmlns:a="http://schemas.openxmlformats.org/drawingml/2006/main" xmlns:r="http://schemas.openxmlformats.org/officeDocument/2006/relationships" xmlns:p="http://schemas.openxmlformats.org/presentationml/2006/main">
  <p:tag name="AS_UNIQUEID" val="52"/>
</p:tagLst>
</file>

<file path=ppt/tags/tag298.xml><?xml version="1.0" encoding="utf-8"?>
<p:tagLst xmlns:a="http://schemas.openxmlformats.org/drawingml/2006/main" xmlns:r="http://schemas.openxmlformats.org/officeDocument/2006/relationships" xmlns:p="http://schemas.openxmlformats.org/presentationml/2006/main">
  <p:tag name="AS_UNIQUEID" val="53"/>
</p:tagLst>
</file>

<file path=ppt/tags/tag299.xml><?xml version="1.0" encoding="utf-8"?>
<p:tagLst xmlns:a="http://schemas.openxmlformats.org/drawingml/2006/main" xmlns:r="http://schemas.openxmlformats.org/officeDocument/2006/relationships" xmlns:p="http://schemas.openxmlformats.org/presentationml/2006/main">
  <p:tag name="AS_UNIQUEID" val="56"/>
</p:tagLst>
</file>

<file path=ppt/tags/tag3.xml><?xml version="1.0" encoding="utf-8"?>
<p:tagLst xmlns:a="http://schemas.openxmlformats.org/drawingml/2006/main" xmlns:r="http://schemas.openxmlformats.org/officeDocument/2006/relationships" xmlns:p="http://schemas.openxmlformats.org/presentationml/2006/main">
  <p:tag name="AS_UNIQUEID" val="38"/>
</p:tagLst>
</file>

<file path=ppt/tags/tag30.xml><?xml version="1.0" encoding="utf-8"?>
<p:tagLst xmlns:a="http://schemas.openxmlformats.org/drawingml/2006/main" xmlns:r="http://schemas.openxmlformats.org/officeDocument/2006/relationships" xmlns:p="http://schemas.openxmlformats.org/presentationml/2006/main">
  <p:tag name="AS_UNIQUEID" val="56"/>
</p:tagLst>
</file>

<file path=ppt/tags/tag300.xml><?xml version="1.0" encoding="utf-8"?>
<p:tagLst xmlns:a="http://schemas.openxmlformats.org/drawingml/2006/main" xmlns:r="http://schemas.openxmlformats.org/officeDocument/2006/relationships" xmlns:p="http://schemas.openxmlformats.org/presentationml/2006/main">
  <p:tag name="AS_UNIQUEID" val="58"/>
</p:tagLst>
</file>

<file path=ppt/tags/tag301.xml><?xml version="1.0" encoding="utf-8"?>
<p:tagLst xmlns:a="http://schemas.openxmlformats.org/drawingml/2006/main" xmlns:r="http://schemas.openxmlformats.org/officeDocument/2006/relationships" xmlns:p="http://schemas.openxmlformats.org/presentationml/2006/main">
  <p:tag name="AS_UNIQUEID" val="49"/>
</p:tagLst>
</file>

<file path=ppt/tags/tag302.xml><?xml version="1.0" encoding="utf-8"?>
<p:tagLst xmlns:a="http://schemas.openxmlformats.org/drawingml/2006/main" xmlns:r="http://schemas.openxmlformats.org/officeDocument/2006/relationships" xmlns:p="http://schemas.openxmlformats.org/presentationml/2006/main">
  <p:tag name="AS_UNIQUEID" val="50"/>
</p:tagLst>
</file>

<file path=ppt/tags/tag303.xml><?xml version="1.0" encoding="utf-8"?>
<p:tagLst xmlns:a="http://schemas.openxmlformats.org/drawingml/2006/main" xmlns:r="http://schemas.openxmlformats.org/officeDocument/2006/relationships" xmlns:p="http://schemas.openxmlformats.org/presentationml/2006/main">
  <p:tag name="AS_UNIQUEID" val="52"/>
</p:tagLst>
</file>

<file path=ppt/tags/tag304.xml><?xml version="1.0" encoding="utf-8"?>
<p:tagLst xmlns:a="http://schemas.openxmlformats.org/drawingml/2006/main" xmlns:r="http://schemas.openxmlformats.org/officeDocument/2006/relationships" xmlns:p="http://schemas.openxmlformats.org/presentationml/2006/main">
  <p:tag name="AS_UNIQUEID" val="53"/>
</p:tagLst>
</file>

<file path=ppt/tags/tag305.xml><?xml version="1.0" encoding="utf-8"?>
<p:tagLst xmlns:a="http://schemas.openxmlformats.org/drawingml/2006/main" xmlns:r="http://schemas.openxmlformats.org/officeDocument/2006/relationships" xmlns:p="http://schemas.openxmlformats.org/presentationml/2006/main">
  <p:tag name="AS_UNIQUEID" val="56"/>
</p:tagLst>
</file>

<file path=ppt/tags/tag306.xml><?xml version="1.0" encoding="utf-8"?>
<p:tagLst xmlns:a="http://schemas.openxmlformats.org/drawingml/2006/main" xmlns:r="http://schemas.openxmlformats.org/officeDocument/2006/relationships" xmlns:p="http://schemas.openxmlformats.org/presentationml/2006/main">
  <p:tag name="AS_UNIQUEID" val="58"/>
</p:tagLst>
</file>

<file path=ppt/tags/tag307.xml><?xml version="1.0" encoding="utf-8"?>
<p:tagLst xmlns:a="http://schemas.openxmlformats.org/drawingml/2006/main" xmlns:r="http://schemas.openxmlformats.org/officeDocument/2006/relationships" xmlns:p="http://schemas.openxmlformats.org/presentationml/2006/main">
  <p:tag name="AS_UNIQUEID" val="44"/>
</p:tagLst>
</file>

<file path=ppt/tags/tag308.xml><?xml version="1.0" encoding="utf-8"?>
<p:tagLst xmlns:a="http://schemas.openxmlformats.org/drawingml/2006/main" xmlns:r="http://schemas.openxmlformats.org/officeDocument/2006/relationships" xmlns:p="http://schemas.openxmlformats.org/presentationml/2006/main">
  <p:tag name="AS_UNIQUEID" val="45"/>
</p:tagLst>
</file>

<file path=ppt/tags/tag309.xml><?xml version="1.0" encoding="utf-8"?>
<p:tagLst xmlns:a="http://schemas.openxmlformats.org/drawingml/2006/main" xmlns:r="http://schemas.openxmlformats.org/officeDocument/2006/relationships" xmlns:p="http://schemas.openxmlformats.org/presentationml/2006/main">
  <p:tag name="AS_UNIQUEID" val="46"/>
</p:tagLst>
</file>

<file path=ppt/tags/tag31.xml><?xml version="1.0" encoding="utf-8"?>
<p:tagLst xmlns:a="http://schemas.openxmlformats.org/drawingml/2006/main" xmlns:r="http://schemas.openxmlformats.org/officeDocument/2006/relationships" xmlns:p="http://schemas.openxmlformats.org/presentationml/2006/main">
  <p:tag name="AS_UNIQUEID" val="58"/>
</p:tagLst>
</file>

<file path=ppt/tags/tag310.xml><?xml version="1.0" encoding="utf-8"?>
<p:tagLst xmlns:a="http://schemas.openxmlformats.org/drawingml/2006/main" xmlns:r="http://schemas.openxmlformats.org/officeDocument/2006/relationships" xmlns:p="http://schemas.openxmlformats.org/presentationml/2006/main">
  <p:tag name="AS_UNIQUEID" val="47"/>
</p:tagLst>
</file>

<file path=ppt/tags/tag311.xml><?xml version="1.0" encoding="utf-8"?>
<p:tagLst xmlns:a="http://schemas.openxmlformats.org/drawingml/2006/main" xmlns:r="http://schemas.openxmlformats.org/officeDocument/2006/relationships" xmlns:p="http://schemas.openxmlformats.org/presentationml/2006/main">
  <p:tag name="AS_UNIQUEID" val="48"/>
</p:tagLst>
</file>

<file path=ppt/tags/tag312.xml><?xml version="1.0" encoding="utf-8"?>
<p:tagLst xmlns:a="http://schemas.openxmlformats.org/drawingml/2006/main" xmlns:r="http://schemas.openxmlformats.org/officeDocument/2006/relationships" xmlns:p="http://schemas.openxmlformats.org/presentationml/2006/main">
  <p:tag name="AS_UNIQUEID" val="49"/>
</p:tagLst>
</file>

<file path=ppt/tags/tag313.xml><?xml version="1.0" encoding="utf-8"?>
<p:tagLst xmlns:a="http://schemas.openxmlformats.org/drawingml/2006/main" xmlns:r="http://schemas.openxmlformats.org/officeDocument/2006/relationships" xmlns:p="http://schemas.openxmlformats.org/presentationml/2006/main">
  <p:tag name="AS_UNIQUEID" val="50"/>
</p:tagLst>
</file>

<file path=ppt/tags/tag314.xml><?xml version="1.0" encoding="utf-8"?>
<p:tagLst xmlns:a="http://schemas.openxmlformats.org/drawingml/2006/main" xmlns:r="http://schemas.openxmlformats.org/officeDocument/2006/relationships" xmlns:p="http://schemas.openxmlformats.org/presentationml/2006/main">
  <p:tag name="AS_UNIQUEID" val="52"/>
</p:tagLst>
</file>

<file path=ppt/tags/tag315.xml><?xml version="1.0" encoding="utf-8"?>
<p:tagLst xmlns:a="http://schemas.openxmlformats.org/drawingml/2006/main" xmlns:r="http://schemas.openxmlformats.org/officeDocument/2006/relationships" xmlns:p="http://schemas.openxmlformats.org/presentationml/2006/main">
  <p:tag name="AS_UNIQUEID" val="53"/>
</p:tagLst>
</file>

<file path=ppt/tags/tag316.xml><?xml version="1.0" encoding="utf-8"?>
<p:tagLst xmlns:a="http://schemas.openxmlformats.org/drawingml/2006/main" xmlns:r="http://schemas.openxmlformats.org/officeDocument/2006/relationships" xmlns:p="http://schemas.openxmlformats.org/presentationml/2006/main">
  <p:tag name="AS_UNIQUEID" val="56"/>
</p:tagLst>
</file>

<file path=ppt/tags/tag317.xml><?xml version="1.0" encoding="utf-8"?>
<p:tagLst xmlns:a="http://schemas.openxmlformats.org/drawingml/2006/main" xmlns:r="http://schemas.openxmlformats.org/officeDocument/2006/relationships" xmlns:p="http://schemas.openxmlformats.org/presentationml/2006/main">
  <p:tag name="AS_UNIQUEID" val="58"/>
</p:tagLst>
</file>

<file path=ppt/tags/tag318.xml><?xml version="1.0" encoding="utf-8"?>
<p:tagLst xmlns:a="http://schemas.openxmlformats.org/drawingml/2006/main" xmlns:r="http://schemas.openxmlformats.org/officeDocument/2006/relationships" xmlns:p="http://schemas.openxmlformats.org/presentationml/2006/main">
  <p:tag name="AS_UNIQUEID" val="49"/>
</p:tagLst>
</file>

<file path=ppt/tags/tag319.xml><?xml version="1.0" encoding="utf-8"?>
<p:tagLst xmlns:a="http://schemas.openxmlformats.org/drawingml/2006/main" xmlns:r="http://schemas.openxmlformats.org/officeDocument/2006/relationships" xmlns:p="http://schemas.openxmlformats.org/presentationml/2006/main">
  <p:tag name="AS_UNIQUEID" val="50"/>
</p:tagLst>
</file>

<file path=ppt/tags/tag32.xml><?xml version="1.0" encoding="utf-8"?>
<p:tagLst xmlns:a="http://schemas.openxmlformats.org/drawingml/2006/main" xmlns:r="http://schemas.openxmlformats.org/officeDocument/2006/relationships" xmlns:p="http://schemas.openxmlformats.org/presentationml/2006/main">
  <p:tag name="AS_UNIQUEID" val="49"/>
</p:tagLst>
</file>

<file path=ppt/tags/tag320.xml><?xml version="1.0" encoding="utf-8"?>
<p:tagLst xmlns:a="http://schemas.openxmlformats.org/drawingml/2006/main" xmlns:r="http://schemas.openxmlformats.org/officeDocument/2006/relationships" xmlns:p="http://schemas.openxmlformats.org/presentationml/2006/main">
  <p:tag name="AS_UNIQUEID" val="52"/>
</p:tagLst>
</file>

<file path=ppt/tags/tag321.xml><?xml version="1.0" encoding="utf-8"?>
<p:tagLst xmlns:a="http://schemas.openxmlformats.org/drawingml/2006/main" xmlns:r="http://schemas.openxmlformats.org/officeDocument/2006/relationships" xmlns:p="http://schemas.openxmlformats.org/presentationml/2006/main">
  <p:tag name="AS_UNIQUEID" val="53"/>
</p:tagLst>
</file>

<file path=ppt/tags/tag322.xml><?xml version="1.0" encoding="utf-8"?>
<p:tagLst xmlns:a="http://schemas.openxmlformats.org/drawingml/2006/main" xmlns:r="http://schemas.openxmlformats.org/officeDocument/2006/relationships" xmlns:p="http://schemas.openxmlformats.org/presentationml/2006/main">
  <p:tag name="AS_UNIQUEID" val="56"/>
</p:tagLst>
</file>

<file path=ppt/tags/tag323.xml><?xml version="1.0" encoding="utf-8"?>
<p:tagLst xmlns:a="http://schemas.openxmlformats.org/drawingml/2006/main" xmlns:r="http://schemas.openxmlformats.org/officeDocument/2006/relationships" xmlns:p="http://schemas.openxmlformats.org/presentationml/2006/main">
  <p:tag name="AS_UNIQUEID" val="58"/>
</p:tagLst>
</file>

<file path=ppt/tags/tag324.xml><?xml version="1.0" encoding="utf-8"?>
<p:tagLst xmlns:a="http://schemas.openxmlformats.org/drawingml/2006/main" xmlns:r="http://schemas.openxmlformats.org/officeDocument/2006/relationships" xmlns:p="http://schemas.openxmlformats.org/presentationml/2006/main">
  <p:tag name="AS_UNIQUEID" val="52"/>
</p:tagLst>
</file>

<file path=ppt/tags/tag325.xml><?xml version="1.0" encoding="utf-8"?>
<p:tagLst xmlns:a="http://schemas.openxmlformats.org/drawingml/2006/main" xmlns:r="http://schemas.openxmlformats.org/officeDocument/2006/relationships" xmlns:p="http://schemas.openxmlformats.org/presentationml/2006/main">
  <p:tag name="AS_UNIQUEID" val="49"/>
</p:tagLst>
</file>

<file path=ppt/tags/tag326.xml><?xml version="1.0" encoding="utf-8"?>
<p:tagLst xmlns:a="http://schemas.openxmlformats.org/drawingml/2006/main" xmlns:r="http://schemas.openxmlformats.org/officeDocument/2006/relationships" xmlns:p="http://schemas.openxmlformats.org/presentationml/2006/main">
  <p:tag name="AS_UNIQUEID" val="50"/>
</p:tagLst>
</file>

<file path=ppt/tags/tag327.xml><?xml version="1.0" encoding="utf-8"?>
<p:tagLst xmlns:a="http://schemas.openxmlformats.org/drawingml/2006/main" xmlns:r="http://schemas.openxmlformats.org/officeDocument/2006/relationships" xmlns:p="http://schemas.openxmlformats.org/presentationml/2006/main">
  <p:tag name="AS_UNIQUEID" val="52"/>
</p:tagLst>
</file>

<file path=ppt/tags/tag328.xml><?xml version="1.0" encoding="utf-8"?>
<p:tagLst xmlns:a="http://schemas.openxmlformats.org/drawingml/2006/main" xmlns:r="http://schemas.openxmlformats.org/officeDocument/2006/relationships" xmlns:p="http://schemas.openxmlformats.org/presentationml/2006/main">
  <p:tag name="AS_UNIQUEID" val="53"/>
</p:tagLst>
</file>

<file path=ppt/tags/tag329.xml><?xml version="1.0" encoding="utf-8"?>
<p:tagLst xmlns:a="http://schemas.openxmlformats.org/drawingml/2006/main" xmlns:r="http://schemas.openxmlformats.org/officeDocument/2006/relationships" xmlns:p="http://schemas.openxmlformats.org/presentationml/2006/main">
  <p:tag name="AS_UNIQUEID" val="56"/>
</p:tagLst>
</file>

<file path=ppt/tags/tag33.xml><?xml version="1.0" encoding="utf-8"?>
<p:tagLst xmlns:a="http://schemas.openxmlformats.org/drawingml/2006/main" xmlns:r="http://schemas.openxmlformats.org/officeDocument/2006/relationships" xmlns:p="http://schemas.openxmlformats.org/presentationml/2006/main">
  <p:tag name="AS_UNIQUEID" val="50"/>
</p:tagLst>
</file>

<file path=ppt/tags/tag330.xml><?xml version="1.0" encoding="utf-8"?>
<p:tagLst xmlns:a="http://schemas.openxmlformats.org/drawingml/2006/main" xmlns:r="http://schemas.openxmlformats.org/officeDocument/2006/relationships" xmlns:p="http://schemas.openxmlformats.org/presentationml/2006/main">
  <p:tag name="AS_UNIQUEID" val="58"/>
</p:tagLst>
</file>

<file path=ppt/tags/tag331.xml><?xml version="1.0" encoding="utf-8"?>
<p:tagLst xmlns:a="http://schemas.openxmlformats.org/drawingml/2006/main" xmlns:r="http://schemas.openxmlformats.org/officeDocument/2006/relationships" xmlns:p="http://schemas.openxmlformats.org/presentationml/2006/main">
  <p:tag name="AS_UNIQUEID" val="52"/>
</p:tagLst>
</file>

<file path=ppt/tags/tag332.xml><?xml version="1.0" encoding="utf-8"?>
<p:tagLst xmlns:a="http://schemas.openxmlformats.org/drawingml/2006/main" xmlns:r="http://schemas.openxmlformats.org/officeDocument/2006/relationships" xmlns:p="http://schemas.openxmlformats.org/presentationml/2006/main">
  <p:tag name="AS_UNIQUEID" val="49"/>
</p:tagLst>
</file>

<file path=ppt/tags/tag333.xml><?xml version="1.0" encoding="utf-8"?>
<p:tagLst xmlns:a="http://schemas.openxmlformats.org/drawingml/2006/main" xmlns:r="http://schemas.openxmlformats.org/officeDocument/2006/relationships" xmlns:p="http://schemas.openxmlformats.org/presentationml/2006/main">
  <p:tag name="AS_UNIQUEID" val="50"/>
</p:tagLst>
</file>

<file path=ppt/tags/tag334.xml><?xml version="1.0" encoding="utf-8"?>
<p:tagLst xmlns:a="http://schemas.openxmlformats.org/drawingml/2006/main" xmlns:r="http://schemas.openxmlformats.org/officeDocument/2006/relationships" xmlns:p="http://schemas.openxmlformats.org/presentationml/2006/main">
  <p:tag name="AS_UNIQUEID" val="52"/>
</p:tagLst>
</file>

<file path=ppt/tags/tag335.xml><?xml version="1.0" encoding="utf-8"?>
<p:tagLst xmlns:a="http://schemas.openxmlformats.org/drawingml/2006/main" xmlns:r="http://schemas.openxmlformats.org/officeDocument/2006/relationships" xmlns:p="http://schemas.openxmlformats.org/presentationml/2006/main">
  <p:tag name="AS_UNIQUEID" val="53"/>
</p:tagLst>
</file>

<file path=ppt/tags/tag336.xml><?xml version="1.0" encoding="utf-8"?>
<p:tagLst xmlns:a="http://schemas.openxmlformats.org/drawingml/2006/main" xmlns:r="http://schemas.openxmlformats.org/officeDocument/2006/relationships" xmlns:p="http://schemas.openxmlformats.org/presentationml/2006/main">
  <p:tag name="AS_UNIQUEID" val="56"/>
</p:tagLst>
</file>

<file path=ppt/tags/tag337.xml><?xml version="1.0" encoding="utf-8"?>
<p:tagLst xmlns:a="http://schemas.openxmlformats.org/drawingml/2006/main" xmlns:r="http://schemas.openxmlformats.org/officeDocument/2006/relationships" xmlns:p="http://schemas.openxmlformats.org/presentationml/2006/main">
  <p:tag name="AS_UNIQUEID" val="58"/>
</p:tagLst>
</file>

<file path=ppt/tags/tag338.xml><?xml version="1.0" encoding="utf-8"?>
<p:tagLst xmlns:a="http://schemas.openxmlformats.org/drawingml/2006/main" xmlns:r="http://schemas.openxmlformats.org/officeDocument/2006/relationships" xmlns:p="http://schemas.openxmlformats.org/presentationml/2006/main">
  <p:tag name="AS_UNIQUEID" val="52"/>
</p:tagLst>
</file>

<file path=ppt/tags/tag339.xml><?xml version="1.0" encoding="utf-8"?>
<p:tagLst xmlns:a="http://schemas.openxmlformats.org/drawingml/2006/main" xmlns:r="http://schemas.openxmlformats.org/officeDocument/2006/relationships" xmlns:p="http://schemas.openxmlformats.org/presentationml/2006/main">
  <p:tag name="AS_UNIQUEID" val="49"/>
</p:tagLst>
</file>

<file path=ppt/tags/tag34.xml><?xml version="1.0" encoding="utf-8"?>
<p:tagLst xmlns:a="http://schemas.openxmlformats.org/drawingml/2006/main" xmlns:r="http://schemas.openxmlformats.org/officeDocument/2006/relationships" xmlns:p="http://schemas.openxmlformats.org/presentationml/2006/main">
  <p:tag name="AS_UNIQUEID" val="52"/>
</p:tagLst>
</file>

<file path=ppt/tags/tag340.xml><?xml version="1.0" encoding="utf-8"?>
<p:tagLst xmlns:a="http://schemas.openxmlformats.org/drawingml/2006/main" xmlns:r="http://schemas.openxmlformats.org/officeDocument/2006/relationships" xmlns:p="http://schemas.openxmlformats.org/presentationml/2006/main">
  <p:tag name="AS_UNIQUEID" val="50"/>
</p:tagLst>
</file>

<file path=ppt/tags/tag341.xml><?xml version="1.0" encoding="utf-8"?>
<p:tagLst xmlns:a="http://schemas.openxmlformats.org/drawingml/2006/main" xmlns:r="http://schemas.openxmlformats.org/officeDocument/2006/relationships" xmlns:p="http://schemas.openxmlformats.org/presentationml/2006/main">
  <p:tag name="AS_UNIQUEID" val="52"/>
</p:tagLst>
</file>

<file path=ppt/tags/tag342.xml><?xml version="1.0" encoding="utf-8"?>
<p:tagLst xmlns:a="http://schemas.openxmlformats.org/drawingml/2006/main" xmlns:r="http://schemas.openxmlformats.org/officeDocument/2006/relationships" xmlns:p="http://schemas.openxmlformats.org/presentationml/2006/main">
  <p:tag name="AS_UNIQUEID" val="53"/>
</p:tagLst>
</file>

<file path=ppt/tags/tag343.xml><?xml version="1.0" encoding="utf-8"?>
<p:tagLst xmlns:a="http://schemas.openxmlformats.org/drawingml/2006/main" xmlns:r="http://schemas.openxmlformats.org/officeDocument/2006/relationships" xmlns:p="http://schemas.openxmlformats.org/presentationml/2006/main">
  <p:tag name="AS_UNIQUEID" val="56"/>
</p:tagLst>
</file>

<file path=ppt/tags/tag344.xml><?xml version="1.0" encoding="utf-8"?>
<p:tagLst xmlns:a="http://schemas.openxmlformats.org/drawingml/2006/main" xmlns:r="http://schemas.openxmlformats.org/officeDocument/2006/relationships" xmlns:p="http://schemas.openxmlformats.org/presentationml/2006/main">
  <p:tag name="AS_UNIQUEID" val="58"/>
</p:tagLst>
</file>

<file path=ppt/tags/tag345.xml><?xml version="1.0" encoding="utf-8"?>
<p:tagLst xmlns:a="http://schemas.openxmlformats.org/drawingml/2006/main" xmlns:r="http://schemas.openxmlformats.org/officeDocument/2006/relationships" xmlns:p="http://schemas.openxmlformats.org/presentationml/2006/main">
  <p:tag name="AS_UNIQUEID" val="52"/>
</p:tagLst>
</file>

<file path=ppt/tags/tag346.xml><?xml version="1.0" encoding="utf-8"?>
<p:tagLst xmlns:a="http://schemas.openxmlformats.org/drawingml/2006/main" xmlns:r="http://schemas.openxmlformats.org/officeDocument/2006/relationships" xmlns:p="http://schemas.openxmlformats.org/presentationml/2006/main">
  <p:tag name="AS_UNIQUEID" val="49"/>
</p:tagLst>
</file>

<file path=ppt/tags/tag347.xml><?xml version="1.0" encoding="utf-8"?>
<p:tagLst xmlns:a="http://schemas.openxmlformats.org/drawingml/2006/main" xmlns:r="http://schemas.openxmlformats.org/officeDocument/2006/relationships" xmlns:p="http://schemas.openxmlformats.org/presentationml/2006/main">
  <p:tag name="AS_UNIQUEID" val="50"/>
</p:tagLst>
</file>

<file path=ppt/tags/tag348.xml><?xml version="1.0" encoding="utf-8"?>
<p:tagLst xmlns:a="http://schemas.openxmlformats.org/drawingml/2006/main" xmlns:r="http://schemas.openxmlformats.org/officeDocument/2006/relationships" xmlns:p="http://schemas.openxmlformats.org/presentationml/2006/main">
  <p:tag name="AS_UNIQUEID" val="52"/>
</p:tagLst>
</file>

<file path=ppt/tags/tag349.xml><?xml version="1.0" encoding="utf-8"?>
<p:tagLst xmlns:a="http://schemas.openxmlformats.org/drawingml/2006/main" xmlns:r="http://schemas.openxmlformats.org/officeDocument/2006/relationships" xmlns:p="http://schemas.openxmlformats.org/presentationml/2006/main">
  <p:tag name="AS_UNIQUEID" val="53"/>
</p:tagLst>
</file>

<file path=ppt/tags/tag35.xml><?xml version="1.0" encoding="utf-8"?>
<p:tagLst xmlns:a="http://schemas.openxmlformats.org/drawingml/2006/main" xmlns:r="http://schemas.openxmlformats.org/officeDocument/2006/relationships" xmlns:p="http://schemas.openxmlformats.org/presentationml/2006/main">
  <p:tag name="AS_UNIQUEID" val="53"/>
</p:tagLst>
</file>

<file path=ppt/tags/tag350.xml><?xml version="1.0" encoding="utf-8"?>
<p:tagLst xmlns:a="http://schemas.openxmlformats.org/drawingml/2006/main" xmlns:r="http://schemas.openxmlformats.org/officeDocument/2006/relationships" xmlns:p="http://schemas.openxmlformats.org/presentationml/2006/main">
  <p:tag name="AS_UNIQUEID" val="56"/>
</p:tagLst>
</file>

<file path=ppt/tags/tag351.xml><?xml version="1.0" encoding="utf-8"?>
<p:tagLst xmlns:a="http://schemas.openxmlformats.org/drawingml/2006/main" xmlns:r="http://schemas.openxmlformats.org/officeDocument/2006/relationships" xmlns:p="http://schemas.openxmlformats.org/presentationml/2006/main">
  <p:tag name="AS_UNIQUEID" val="58"/>
</p:tagLst>
</file>

<file path=ppt/tags/tag352.xml><?xml version="1.0" encoding="utf-8"?>
<p:tagLst xmlns:a="http://schemas.openxmlformats.org/drawingml/2006/main" xmlns:r="http://schemas.openxmlformats.org/officeDocument/2006/relationships" xmlns:p="http://schemas.openxmlformats.org/presentationml/2006/main">
  <p:tag name="AS_UNIQUEID" val="52"/>
</p:tagLst>
</file>

<file path=ppt/tags/tag353.xml><?xml version="1.0" encoding="utf-8"?>
<p:tagLst xmlns:a="http://schemas.openxmlformats.org/drawingml/2006/main" xmlns:r="http://schemas.openxmlformats.org/officeDocument/2006/relationships" xmlns:p="http://schemas.openxmlformats.org/presentationml/2006/main">
  <p:tag name="AS_UNIQUEID" val="49"/>
</p:tagLst>
</file>

<file path=ppt/tags/tag354.xml><?xml version="1.0" encoding="utf-8"?>
<p:tagLst xmlns:a="http://schemas.openxmlformats.org/drawingml/2006/main" xmlns:r="http://schemas.openxmlformats.org/officeDocument/2006/relationships" xmlns:p="http://schemas.openxmlformats.org/presentationml/2006/main">
  <p:tag name="AS_UNIQUEID" val="50"/>
</p:tagLst>
</file>

<file path=ppt/tags/tag355.xml><?xml version="1.0" encoding="utf-8"?>
<p:tagLst xmlns:a="http://schemas.openxmlformats.org/drawingml/2006/main" xmlns:r="http://schemas.openxmlformats.org/officeDocument/2006/relationships" xmlns:p="http://schemas.openxmlformats.org/presentationml/2006/main">
  <p:tag name="AS_UNIQUEID" val="52"/>
</p:tagLst>
</file>

<file path=ppt/tags/tag356.xml><?xml version="1.0" encoding="utf-8"?>
<p:tagLst xmlns:a="http://schemas.openxmlformats.org/drawingml/2006/main" xmlns:r="http://schemas.openxmlformats.org/officeDocument/2006/relationships" xmlns:p="http://schemas.openxmlformats.org/presentationml/2006/main">
  <p:tag name="AS_UNIQUEID" val="53"/>
</p:tagLst>
</file>

<file path=ppt/tags/tag357.xml><?xml version="1.0" encoding="utf-8"?>
<p:tagLst xmlns:a="http://schemas.openxmlformats.org/drawingml/2006/main" xmlns:r="http://schemas.openxmlformats.org/officeDocument/2006/relationships" xmlns:p="http://schemas.openxmlformats.org/presentationml/2006/main">
  <p:tag name="AS_UNIQUEID" val="56"/>
</p:tagLst>
</file>

<file path=ppt/tags/tag358.xml><?xml version="1.0" encoding="utf-8"?>
<p:tagLst xmlns:a="http://schemas.openxmlformats.org/drawingml/2006/main" xmlns:r="http://schemas.openxmlformats.org/officeDocument/2006/relationships" xmlns:p="http://schemas.openxmlformats.org/presentationml/2006/main">
  <p:tag name="AS_UNIQUEID" val="58"/>
</p:tagLst>
</file>

<file path=ppt/tags/tag359.xml><?xml version="1.0" encoding="utf-8"?>
<p:tagLst xmlns:a="http://schemas.openxmlformats.org/drawingml/2006/main" xmlns:r="http://schemas.openxmlformats.org/officeDocument/2006/relationships" xmlns:p="http://schemas.openxmlformats.org/presentationml/2006/main">
  <p:tag name="AS_UNIQUEID" val="52"/>
</p:tagLst>
</file>

<file path=ppt/tags/tag36.xml><?xml version="1.0" encoding="utf-8"?>
<p:tagLst xmlns:a="http://schemas.openxmlformats.org/drawingml/2006/main" xmlns:r="http://schemas.openxmlformats.org/officeDocument/2006/relationships" xmlns:p="http://schemas.openxmlformats.org/presentationml/2006/main">
  <p:tag name="AS_UNIQUEID" val="56"/>
</p:tagLst>
</file>

<file path=ppt/tags/tag360.xml><?xml version="1.0" encoding="utf-8"?>
<p:tagLst xmlns:a="http://schemas.openxmlformats.org/drawingml/2006/main" xmlns:r="http://schemas.openxmlformats.org/officeDocument/2006/relationships" xmlns:p="http://schemas.openxmlformats.org/presentationml/2006/main">
  <p:tag name="AS_UNIQUEID" val="49"/>
</p:tagLst>
</file>

<file path=ppt/tags/tag361.xml><?xml version="1.0" encoding="utf-8"?>
<p:tagLst xmlns:a="http://schemas.openxmlformats.org/drawingml/2006/main" xmlns:r="http://schemas.openxmlformats.org/officeDocument/2006/relationships" xmlns:p="http://schemas.openxmlformats.org/presentationml/2006/main">
  <p:tag name="AS_UNIQUEID" val="50"/>
</p:tagLst>
</file>

<file path=ppt/tags/tag362.xml><?xml version="1.0" encoding="utf-8"?>
<p:tagLst xmlns:a="http://schemas.openxmlformats.org/drawingml/2006/main" xmlns:r="http://schemas.openxmlformats.org/officeDocument/2006/relationships" xmlns:p="http://schemas.openxmlformats.org/presentationml/2006/main">
  <p:tag name="AS_UNIQUEID" val="52"/>
</p:tagLst>
</file>

<file path=ppt/tags/tag363.xml><?xml version="1.0" encoding="utf-8"?>
<p:tagLst xmlns:a="http://schemas.openxmlformats.org/drawingml/2006/main" xmlns:r="http://schemas.openxmlformats.org/officeDocument/2006/relationships" xmlns:p="http://schemas.openxmlformats.org/presentationml/2006/main">
  <p:tag name="AS_UNIQUEID" val="53"/>
</p:tagLst>
</file>

<file path=ppt/tags/tag364.xml><?xml version="1.0" encoding="utf-8"?>
<p:tagLst xmlns:a="http://schemas.openxmlformats.org/drawingml/2006/main" xmlns:r="http://schemas.openxmlformats.org/officeDocument/2006/relationships" xmlns:p="http://schemas.openxmlformats.org/presentationml/2006/main">
  <p:tag name="AS_UNIQUEID" val="56"/>
</p:tagLst>
</file>

<file path=ppt/tags/tag365.xml><?xml version="1.0" encoding="utf-8"?>
<p:tagLst xmlns:a="http://schemas.openxmlformats.org/drawingml/2006/main" xmlns:r="http://schemas.openxmlformats.org/officeDocument/2006/relationships" xmlns:p="http://schemas.openxmlformats.org/presentationml/2006/main">
  <p:tag name="AS_UNIQUEID" val="58"/>
</p:tagLst>
</file>

<file path=ppt/tags/tag366.xml><?xml version="1.0" encoding="utf-8"?>
<p:tagLst xmlns:a="http://schemas.openxmlformats.org/drawingml/2006/main" xmlns:r="http://schemas.openxmlformats.org/officeDocument/2006/relationships" xmlns:p="http://schemas.openxmlformats.org/presentationml/2006/main">
  <p:tag name="AS_UNIQUEID" val="52"/>
</p:tagLst>
</file>

<file path=ppt/tags/tag367.xml><?xml version="1.0" encoding="utf-8"?>
<p:tagLst xmlns:a="http://schemas.openxmlformats.org/drawingml/2006/main" xmlns:r="http://schemas.openxmlformats.org/officeDocument/2006/relationships" xmlns:p="http://schemas.openxmlformats.org/presentationml/2006/main">
  <p:tag name="AS_UNIQUEID" val="49"/>
</p:tagLst>
</file>

<file path=ppt/tags/tag368.xml><?xml version="1.0" encoding="utf-8"?>
<p:tagLst xmlns:a="http://schemas.openxmlformats.org/drawingml/2006/main" xmlns:r="http://schemas.openxmlformats.org/officeDocument/2006/relationships" xmlns:p="http://schemas.openxmlformats.org/presentationml/2006/main">
  <p:tag name="AS_UNIQUEID" val="50"/>
</p:tagLst>
</file>

<file path=ppt/tags/tag369.xml><?xml version="1.0" encoding="utf-8"?>
<p:tagLst xmlns:a="http://schemas.openxmlformats.org/drawingml/2006/main" xmlns:r="http://schemas.openxmlformats.org/officeDocument/2006/relationships" xmlns:p="http://schemas.openxmlformats.org/presentationml/2006/main">
  <p:tag name="AS_UNIQUEID" val="52"/>
</p:tagLst>
</file>

<file path=ppt/tags/tag37.xml><?xml version="1.0" encoding="utf-8"?>
<p:tagLst xmlns:a="http://schemas.openxmlformats.org/drawingml/2006/main" xmlns:r="http://schemas.openxmlformats.org/officeDocument/2006/relationships" xmlns:p="http://schemas.openxmlformats.org/presentationml/2006/main">
  <p:tag name="AS_UNIQUEID" val="58"/>
</p:tagLst>
</file>

<file path=ppt/tags/tag370.xml><?xml version="1.0" encoding="utf-8"?>
<p:tagLst xmlns:a="http://schemas.openxmlformats.org/drawingml/2006/main" xmlns:r="http://schemas.openxmlformats.org/officeDocument/2006/relationships" xmlns:p="http://schemas.openxmlformats.org/presentationml/2006/main">
  <p:tag name="AS_UNIQUEID" val="53"/>
</p:tagLst>
</file>

<file path=ppt/tags/tag371.xml><?xml version="1.0" encoding="utf-8"?>
<p:tagLst xmlns:a="http://schemas.openxmlformats.org/drawingml/2006/main" xmlns:r="http://schemas.openxmlformats.org/officeDocument/2006/relationships" xmlns:p="http://schemas.openxmlformats.org/presentationml/2006/main">
  <p:tag name="AS_UNIQUEID" val="56"/>
</p:tagLst>
</file>

<file path=ppt/tags/tag372.xml><?xml version="1.0" encoding="utf-8"?>
<p:tagLst xmlns:a="http://schemas.openxmlformats.org/drawingml/2006/main" xmlns:r="http://schemas.openxmlformats.org/officeDocument/2006/relationships" xmlns:p="http://schemas.openxmlformats.org/presentationml/2006/main">
  <p:tag name="AS_UNIQUEID" val="58"/>
</p:tagLst>
</file>

<file path=ppt/tags/tag373.xml><?xml version="1.0" encoding="utf-8"?>
<p:tagLst xmlns:a="http://schemas.openxmlformats.org/drawingml/2006/main" xmlns:r="http://schemas.openxmlformats.org/officeDocument/2006/relationships" xmlns:p="http://schemas.openxmlformats.org/presentationml/2006/main">
  <p:tag name="AS_UNIQUEID" val="52"/>
</p:tagLst>
</file>

<file path=ppt/tags/tag374.xml><?xml version="1.0" encoding="utf-8"?>
<p:tagLst xmlns:a="http://schemas.openxmlformats.org/drawingml/2006/main" xmlns:r="http://schemas.openxmlformats.org/officeDocument/2006/relationships" xmlns:p="http://schemas.openxmlformats.org/presentationml/2006/main">
  <p:tag name="AS_UNIQUEID" val="49"/>
</p:tagLst>
</file>

<file path=ppt/tags/tag375.xml><?xml version="1.0" encoding="utf-8"?>
<p:tagLst xmlns:a="http://schemas.openxmlformats.org/drawingml/2006/main" xmlns:r="http://schemas.openxmlformats.org/officeDocument/2006/relationships" xmlns:p="http://schemas.openxmlformats.org/presentationml/2006/main">
  <p:tag name="AS_UNIQUEID" val="50"/>
</p:tagLst>
</file>

<file path=ppt/tags/tag376.xml><?xml version="1.0" encoding="utf-8"?>
<p:tagLst xmlns:a="http://schemas.openxmlformats.org/drawingml/2006/main" xmlns:r="http://schemas.openxmlformats.org/officeDocument/2006/relationships" xmlns:p="http://schemas.openxmlformats.org/presentationml/2006/main">
  <p:tag name="AS_UNIQUEID" val="52"/>
</p:tagLst>
</file>

<file path=ppt/tags/tag377.xml><?xml version="1.0" encoding="utf-8"?>
<p:tagLst xmlns:a="http://schemas.openxmlformats.org/drawingml/2006/main" xmlns:r="http://schemas.openxmlformats.org/officeDocument/2006/relationships" xmlns:p="http://schemas.openxmlformats.org/presentationml/2006/main">
  <p:tag name="AS_UNIQUEID" val="53"/>
</p:tagLst>
</file>

<file path=ppt/tags/tag378.xml><?xml version="1.0" encoding="utf-8"?>
<p:tagLst xmlns:a="http://schemas.openxmlformats.org/drawingml/2006/main" xmlns:r="http://schemas.openxmlformats.org/officeDocument/2006/relationships" xmlns:p="http://schemas.openxmlformats.org/presentationml/2006/main">
  <p:tag name="AS_UNIQUEID" val="56"/>
</p:tagLst>
</file>

<file path=ppt/tags/tag379.xml><?xml version="1.0" encoding="utf-8"?>
<p:tagLst xmlns:a="http://schemas.openxmlformats.org/drawingml/2006/main" xmlns:r="http://schemas.openxmlformats.org/officeDocument/2006/relationships" xmlns:p="http://schemas.openxmlformats.org/presentationml/2006/main">
  <p:tag name="AS_UNIQUEID" val="58"/>
</p:tagLst>
</file>

<file path=ppt/tags/tag38.xml><?xml version="1.0" encoding="utf-8"?>
<p:tagLst xmlns:a="http://schemas.openxmlformats.org/drawingml/2006/main" xmlns:r="http://schemas.openxmlformats.org/officeDocument/2006/relationships" xmlns:p="http://schemas.openxmlformats.org/presentationml/2006/main">
  <p:tag name="AS_UNIQUEID" val="49"/>
</p:tagLst>
</file>

<file path=ppt/tags/tag380.xml><?xml version="1.0" encoding="utf-8"?>
<p:tagLst xmlns:a="http://schemas.openxmlformats.org/drawingml/2006/main" xmlns:r="http://schemas.openxmlformats.org/officeDocument/2006/relationships" xmlns:p="http://schemas.openxmlformats.org/presentationml/2006/main">
  <p:tag name="AS_UNIQUEID" val="52"/>
</p:tagLst>
</file>

<file path=ppt/tags/tag381.xml><?xml version="1.0" encoding="utf-8"?>
<p:tagLst xmlns:a="http://schemas.openxmlformats.org/drawingml/2006/main" xmlns:r="http://schemas.openxmlformats.org/officeDocument/2006/relationships" xmlns:p="http://schemas.openxmlformats.org/presentationml/2006/main">
  <p:tag name="AS_UNIQUEID" val="49"/>
</p:tagLst>
</file>

<file path=ppt/tags/tag382.xml><?xml version="1.0" encoding="utf-8"?>
<p:tagLst xmlns:a="http://schemas.openxmlformats.org/drawingml/2006/main" xmlns:r="http://schemas.openxmlformats.org/officeDocument/2006/relationships" xmlns:p="http://schemas.openxmlformats.org/presentationml/2006/main">
  <p:tag name="AS_UNIQUEID" val="50"/>
</p:tagLst>
</file>

<file path=ppt/tags/tag383.xml><?xml version="1.0" encoding="utf-8"?>
<p:tagLst xmlns:a="http://schemas.openxmlformats.org/drawingml/2006/main" xmlns:r="http://schemas.openxmlformats.org/officeDocument/2006/relationships" xmlns:p="http://schemas.openxmlformats.org/presentationml/2006/main">
  <p:tag name="AS_UNIQUEID" val="52"/>
</p:tagLst>
</file>

<file path=ppt/tags/tag384.xml><?xml version="1.0" encoding="utf-8"?>
<p:tagLst xmlns:a="http://schemas.openxmlformats.org/drawingml/2006/main" xmlns:r="http://schemas.openxmlformats.org/officeDocument/2006/relationships" xmlns:p="http://schemas.openxmlformats.org/presentationml/2006/main">
  <p:tag name="AS_UNIQUEID" val="53"/>
</p:tagLst>
</file>

<file path=ppt/tags/tag385.xml><?xml version="1.0" encoding="utf-8"?>
<p:tagLst xmlns:a="http://schemas.openxmlformats.org/drawingml/2006/main" xmlns:r="http://schemas.openxmlformats.org/officeDocument/2006/relationships" xmlns:p="http://schemas.openxmlformats.org/presentationml/2006/main">
  <p:tag name="AS_UNIQUEID" val="56"/>
</p:tagLst>
</file>

<file path=ppt/tags/tag386.xml><?xml version="1.0" encoding="utf-8"?>
<p:tagLst xmlns:a="http://schemas.openxmlformats.org/drawingml/2006/main" xmlns:r="http://schemas.openxmlformats.org/officeDocument/2006/relationships" xmlns:p="http://schemas.openxmlformats.org/presentationml/2006/main">
  <p:tag name="AS_UNIQUEID" val="58"/>
</p:tagLst>
</file>

<file path=ppt/tags/tag387.xml><?xml version="1.0" encoding="utf-8"?>
<p:tagLst xmlns:a="http://schemas.openxmlformats.org/drawingml/2006/main" xmlns:r="http://schemas.openxmlformats.org/officeDocument/2006/relationships" xmlns:p="http://schemas.openxmlformats.org/presentationml/2006/main">
  <p:tag name="AS_UNIQUEID" val="52"/>
</p:tagLst>
</file>

<file path=ppt/tags/tag388.xml><?xml version="1.0" encoding="utf-8"?>
<p:tagLst xmlns:a="http://schemas.openxmlformats.org/drawingml/2006/main" xmlns:r="http://schemas.openxmlformats.org/officeDocument/2006/relationships" xmlns:p="http://schemas.openxmlformats.org/presentationml/2006/main">
  <p:tag name="AS_UNIQUEID" val="49"/>
</p:tagLst>
</file>

<file path=ppt/tags/tag389.xml><?xml version="1.0" encoding="utf-8"?>
<p:tagLst xmlns:a="http://schemas.openxmlformats.org/drawingml/2006/main" xmlns:r="http://schemas.openxmlformats.org/officeDocument/2006/relationships" xmlns:p="http://schemas.openxmlformats.org/presentationml/2006/main">
  <p:tag name="AS_UNIQUEID" val="50"/>
</p:tagLst>
</file>

<file path=ppt/tags/tag39.xml><?xml version="1.0" encoding="utf-8"?>
<p:tagLst xmlns:a="http://schemas.openxmlformats.org/drawingml/2006/main" xmlns:r="http://schemas.openxmlformats.org/officeDocument/2006/relationships" xmlns:p="http://schemas.openxmlformats.org/presentationml/2006/main">
  <p:tag name="AS_UNIQUEID" val="50"/>
</p:tagLst>
</file>

<file path=ppt/tags/tag390.xml><?xml version="1.0" encoding="utf-8"?>
<p:tagLst xmlns:a="http://schemas.openxmlformats.org/drawingml/2006/main" xmlns:r="http://schemas.openxmlformats.org/officeDocument/2006/relationships" xmlns:p="http://schemas.openxmlformats.org/presentationml/2006/main">
  <p:tag name="AS_UNIQUEID" val="52"/>
</p:tagLst>
</file>

<file path=ppt/tags/tag391.xml><?xml version="1.0" encoding="utf-8"?>
<p:tagLst xmlns:a="http://schemas.openxmlformats.org/drawingml/2006/main" xmlns:r="http://schemas.openxmlformats.org/officeDocument/2006/relationships" xmlns:p="http://schemas.openxmlformats.org/presentationml/2006/main">
  <p:tag name="AS_UNIQUEID" val="53"/>
</p:tagLst>
</file>

<file path=ppt/tags/tag392.xml><?xml version="1.0" encoding="utf-8"?>
<p:tagLst xmlns:a="http://schemas.openxmlformats.org/drawingml/2006/main" xmlns:r="http://schemas.openxmlformats.org/officeDocument/2006/relationships" xmlns:p="http://schemas.openxmlformats.org/presentationml/2006/main">
  <p:tag name="AS_UNIQUEID" val="56"/>
</p:tagLst>
</file>

<file path=ppt/tags/tag393.xml><?xml version="1.0" encoding="utf-8"?>
<p:tagLst xmlns:a="http://schemas.openxmlformats.org/drawingml/2006/main" xmlns:r="http://schemas.openxmlformats.org/officeDocument/2006/relationships" xmlns:p="http://schemas.openxmlformats.org/presentationml/2006/main">
  <p:tag name="AS_UNIQUEID" val="58"/>
</p:tagLst>
</file>

<file path=ppt/tags/tag394.xml><?xml version="1.0" encoding="utf-8"?>
<p:tagLst xmlns:a="http://schemas.openxmlformats.org/drawingml/2006/main" xmlns:r="http://schemas.openxmlformats.org/officeDocument/2006/relationships" xmlns:p="http://schemas.openxmlformats.org/presentationml/2006/main">
  <p:tag name="AS_UNIQUEID" val="52"/>
</p:tagLst>
</file>

<file path=ppt/tags/tag395.xml><?xml version="1.0" encoding="utf-8"?>
<p:tagLst xmlns:a="http://schemas.openxmlformats.org/drawingml/2006/main" xmlns:r="http://schemas.openxmlformats.org/officeDocument/2006/relationships" xmlns:p="http://schemas.openxmlformats.org/presentationml/2006/main">
  <p:tag name="AS_UNIQUEID" val="49"/>
</p:tagLst>
</file>

<file path=ppt/tags/tag396.xml><?xml version="1.0" encoding="utf-8"?>
<p:tagLst xmlns:a="http://schemas.openxmlformats.org/drawingml/2006/main" xmlns:r="http://schemas.openxmlformats.org/officeDocument/2006/relationships" xmlns:p="http://schemas.openxmlformats.org/presentationml/2006/main">
  <p:tag name="AS_UNIQUEID" val="50"/>
</p:tagLst>
</file>

<file path=ppt/tags/tag397.xml><?xml version="1.0" encoding="utf-8"?>
<p:tagLst xmlns:a="http://schemas.openxmlformats.org/drawingml/2006/main" xmlns:r="http://schemas.openxmlformats.org/officeDocument/2006/relationships" xmlns:p="http://schemas.openxmlformats.org/presentationml/2006/main">
  <p:tag name="AS_UNIQUEID" val="52"/>
</p:tagLst>
</file>

<file path=ppt/tags/tag398.xml><?xml version="1.0" encoding="utf-8"?>
<p:tagLst xmlns:a="http://schemas.openxmlformats.org/drawingml/2006/main" xmlns:r="http://schemas.openxmlformats.org/officeDocument/2006/relationships" xmlns:p="http://schemas.openxmlformats.org/presentationml/2006/main">
  <p:tag name="AS_UNIQUEID" val="53"/>
</p:tagLst>
</file>

<file path=ppt/tags/tag399.xml><?xml version="1.0" encoding="utf-8"?>
<p:tagLst xmlns:a="http://schemas.openxmlformats.org/drawingml/2006/main" xmlns:r="http://schemas.openxmlformats.org/officeDocument/2006/relationships" xmlns:p="http://schemas.openxmlformats.org/presentationml/2006/main">
  <p:tag name="AS_UNIQUEID" val="56"/>
</p:tagLst>
</file>

<file path=ppt/tags/tag4.xml><?xml version="1.0" encoding="utf-8"?>
<p:tagLst xmlns:a="http://schemas.openxmlformats.org/drawingml/2006/main" xmlns:r="http://schemas.openxmlformats.org/officeDocument/2006/relationships" xmlns:p="http://schemas.openxmlformats.org/presentationml/2006/main">
  <p:tag name="AS_UNIQUEID" val="39"/>
</p:tagLst>
</file>

<file path=ppt/tags/tag40.xml><?xml version="1.0" encoding="utf-8"?>
<p:tagLst xmlns:a="http://schemas.openxmlformats.org/drawingml/2006/main" xmlns:r="http://schemas.openxmlformats.org/officeDocument/2006/relationships" xmlns:p="http://schemas.openxmlformats.org/presentationml/2006/main">
  <p:tag name="AS_UNIQUEID" val="52"/>
</p:tagLst>
</file>

<file path=ppt/tags/tag400.xml><?xml version="1.0" encoding="utf-8"?>
<p:tagLst xmlns:a="http://schemas.openxmlformats.org/drawingml/2006/main" xmlns:r="http://schemas.openxmlformats.org/officeDocument/2006/relationships" xmlns:p="http://schemas.openxmlformats.org/presentationml/2006/main">
  <p:tag name="AS_UNIQUEID" val="58"/>
</p:tagLst>
</file>

<file path=ppt/tags/tag401.xml><?xml version="1.0" encoding="utf-8"?>
<p:tagLst xmlns:a="http://schemas.openxmlformats.org/drawingml/2006/main" xmlns:r="http://schemas.openxmlformats.org/officeDocument/2006/relationships" xmlns:p="http://schemas.openxmlformats.org/presentationml/2006/main">
  <p:tag name="AS_UNIQUEID" val="49"/>
</p:tagLst>
</file>

<file path=ppt/tags/tag402.xml><?xml version="1.0" encoding="utf-8"?>
<p:tagLst xmlns:a="http://schemas.openxmlformats.org/drawingml/2006/main" xmlns:r="http://schemas.openxmlformats.org/officeDocument/2006/relationships" xmlns:p="http://schemas.openxmlformats.org/presentationml/2006/main">
  <p:tag name="AS_UNIQUEID" val="50"/>
</p:tagLst>
</file>

<file path=ppt/tags/tag403.xml><?xml version="1.0" encoding="utf-8"?>
<p:tagLst xmlns:a="http://schemas.openxmlformats.org/drawingml/2006/main" xmlns:r="http://schemas.openxmlformats.org/officeDocument/2006/relationships" xmlns:p="http://schemas.openxmlformats.org/presentationml/2006/main">
  <p:tag name="AS_UNIQUEID" val="53"/>
</p:tagLst>
</file>

<file path=ppt/tags/tag404.xml><?xml version="1.0" encoding="utf-8"?>
<p:tagLst xmlns:a="http://schemas.openxmlformats.org/drawingml/2006/main" xmlns:r="http://schemas.openxmlformats.org/officeDocument/2006/relationships" xmlns:p="http://schemas.openxmlformats.org/presentationml/2006/main">
  <p:tag name="AS_UNIQUEID" val="56"/>
</p:tagLst>
</file>

<file path=ppt/tags/tag405.xml><?xml version="1.0" encoding="utf-8"?>
<p:tagLst xmlns:a="http://schemas.openxmlformats.org/drawingml/2006/main" xmlns:r="http://schemas.openxmlformats.org/officeDocument/2006/relationships" xmlns:p="http://schemas.openxmlformats.org/presentationml/2006/main">
  <p:tag name="AS_UNIQUEID" val="58"/>
</p:tagLst>
</file>

<file path=ppt/tags/tag406.xml><?xml version="1.0" encoding="utf-8"?>
<p:tagLst xmlns:a="http://schemas.openxmlformats.org/drawingml/2006/main" xmlns:r="http://schemas.openxmlformats.org/officeDocument/2006/relationships" xmlns:p="http://schemas.openxmlformats.org/presentationml/2006/main">
  <p:tag name="AS_UNIQUEID" val="49"/>
</p:tagLst>
</file>

<file path=ppt/tags/tag407.xml><?xml version="1.0" encoding="utf-8"?>
<p:tagLst xmlns:a="http://schemas.openxmlformats.org/drawingml/2006/main" xmlns:r="http://schemas.openxmlformats.org/officeDocument/2006/relationships" xmlns:p="http://schemas.openxmlformats.org/presentationml/2006/main">
  <p:tag name="AS_UNIQUEID" val="50"/>
</p:tagLst>
</file>

<file path=ppt/tags/tag408.xml><?xml version="1.0" encoding="utf-8"?>
<p:tagLst xmlns:a="http://schemas.openxmlformats.org/drawingml/2006/main" xmlns:r="http://schemas.openxmlformats.org/officeDocument/2006/relationships" xmlns:p="http://schemas.openxmlformats.org/presentationml/2006/main">
  <p:tag name="AS_UNIQUEID" val="53"/>
</p:tagLst>
</file>

<file path=ppt/tags/tag409.xml><?xml version="1.0" encoding="utf-8"?>
<p:tagLst xmlns:a="http://schemas.openxmlformats.org/drawingml/2006/main" xmlns:r="http://schemas.openxmlformats.org/officeDocument/2006/relationships" xmlns:p="http://schemas.openxmlformats.org/presentationml/2006/main">
  <p:tag name="AS_UNIQUEID" val="56"/>
</p:tagLst>
</file>

<file path=ppt/tags/tag41.xml><?xml version="1.0" encoding="utf-8"?>
<p:tagLst xmlns:a="http://schemas.openxmlformats.org/drawingml/2006/main" xmlns:r="http://schemas.openxmlformats.org/officeDocument/2006/relationships" xmlns:p="http://schemas.openxmlformats.org/presentationml/2006/main">
  <p:tag name="AS_UNIQUEID" val="53"/>
</p:tagLst>
</file>

<file path=ppt/tags/tag410.xml><?xml version="1.0" encoding="utf-8"?>
<p:tagLst xmlns:a="http://schemas.openxmlformats.org/drawingml/2006/main" xmlns:r="http://schemas.openxmlformats.org/officeDocument/2006/relationships" xmlns:p="http://schemas.openxmlformats.org/presentationml/2006/main">
  <p:tag name="AS_UNIQUEID" val="58"/>
</p:tagLst>
</file>

<file path=ppt/tags/tag411.xml><?xml version="1.0" encoding="utf-8"?>
<p:tagLst xmlns:a="http://schemas.openxmlformats.org/drawingml/2006/main" xmlns:r="http://schemas.openxmlformats.org/officeDocument/2006/relationships" xmlns:p="http://schemas.openxmlformats.org/presentationml/2006/main">
  <p:tag name="AS_UNIQUEID" val="49"/>
</p:tagLst>
</file>

<file path=ppt/tags/tag412.xml><?xml version="1.0" encoding="utf-8"?>
<p:tagLst xmlns:a="http://schemas.openxmlformats.org/drawingml/2006/main" xmlns:r="http://schemas.openxmlformats.org/officeDocument/2006/relationships" xmlns:p="http://schemas.openxmlformats.org/presentationml/2006/main">
  <p:tag name="AS_UNIQUEID" val="50"/>
</p:tagLst>
</file>

<file path=ppt/tags/tag413.xml><?xml version="1.0" encoding="utf-8"?>
<p:tagLst xmlns:a="http://schemas.openxmlformats.org/drawingml/2006/main" xmlns:r="http://schemas.openxmlformats.org/officeDocument/2006/relationships" xmlns:p="http://schemas.openxmlformats.org/presentationml/2006/main">
  <p:tag name="AS_UNIQUEID" val="53"/>
</p:tagLst>
</file>

<file path=ppt/tags/tag414.xml><?xml version="1.0" encoding="utf-8"?>
<p:tagLst xmlns:a="http://schemas.openxmlformats.org/drawingml/2006/main" xmlns:r="http://schemas.openxmlformats.org/officeDocument/2006/relationships" xmlns:p="http://schemas.openxmlformats.org/presentationml/2006/main">
  <p:tag name="AS_UNIQUEID" val="56"/>
</p:tagLst>
</file>

<file path=ppt/tags/tag415.xml><?xml version="1.0" encoding="utf-8"?>
<p:tagLst xmlns:a="http://schemas.openxmlformats.org/drawingml/2006/main" xmlns:r="http://schemas.openxmlformats.org/officeDocument/2006/relationships" xmlns:p="http://schemas.openxmlformats.org/presentationml/2006/main">
  <p:tag name="AS_UNIQUEID" val="58"/>
</p:tagLst>
</file>

<file path=ppt/tags/tag416.xml><?xml version="1.0" encoding="utf-8"?>
<p:tagLst xmlns:a="http://schemas.openxmlformats.org/drawingml/2006/main" xmlns:r="http://schemas.openxmlformats.org/officeDocument/2006/relationships" xmlns:p="http://schemas.openxmlformats.org/presentationml/2006/main">
  <p:tag name="AS_UNIQUEID" val="49"/>
</p:tagLst>
</file>

<file path=ppt/tags/tag417.xml><?xml version="1.0" encoding="utf-8"?>
<p:tagLst xmlns:a="http://schemas.openxmlformats.org/drawingml/2006/main" xmlns:r="http://schemas.openxmlformats.org/officeDocument/2006/relationships" xmlns:p="http://schemas.openxmlformats.org/presentationml/2006/main">
  <p:tag name="AS_UNIQUEID" val="50"/>
</p:tagLst>
</file>

<file path=ppt/tags/tag418.xml><?xml version="1.0" encoding="utf-8"?>
<p:tagLst xmlns:a="http://schemas.openxmlformats.org/drawingml/2006/main" xmlns:r="http://schemas.openxmlformats.org/officeDocument/2006/relationships" xmlns:p="http://schemas.openxmlformats.org/presentationml/2006/main">
  <p:tag name="AS_UNIQUEID" val="52"/>
</p:tagLst>
</file>

<file path=ppt/tags/tag419.xml><?xml version="1.0" encoding="utf-8"?>
<p:tagLst xmlns:a="http://schemas.openxmlformats.org/drawingml/2006/main" xmlns:r="http://schemas.openxmlformats.org/officeDocument/2006/relationships" xmlns:p="http://schemas.openxmlformats.org/presentationml/2006/main">
  <p:tag name="AS_UNIQUEID" val="53"/>
</p:tagLst>
</file>

<file path=ppt/tags/tag42.xml><?xml version="1.0" encoding="utf-8"?>
<p:tagLst xmlns:a="http://schemas.openxmlformats.org/drawingml/2006/main" xmlns:r="http://schemas.openxmlformats.org/officeDocument/2006/relationships" xmlns:p="http://schemas.openxmlformats.org/presentationml/2006/main">
  <p:tag name="AS_UNIQUEID" val="56"/>
</p:tagLst>
</file>

<file path=ppt/tags/tag420.xml><?xml version="1.0" encoding="utf-8"?>
<p:tagLst xmlns:a="http://schemas.openxmlformats.org/drawingml/2006/main" xmlns:r="http://schemas.openxmlformats.org/officeDocument/2006/relationships" xmlns:p="http://schemas.openxmlformats.org/presentationml/2006/main">
  <p:tag name="AS_UNIQUEID" val="56"/>
</p:tagLst>
</file>

<file path=ppt/tags/tag421.xml><?xml version="1.0" encoding="utf-8"?>
<p:tagLst xmlns:a="http://schemas.openxmlformats.org/drawingml/2006/main" xmlns:r="http://schemas.openxmlformats.org/officeDocument/2006/relationships" xmlns:p="http://schemas.openxmlformats.org/presentationml/2006/main">
  <p:tag name="AS_UNIQUEID" val="58"/>
</p:tagLst>
</file>

<file path=ppt/tags/tag422.xml><?xml version="1.0" encoding="utf-8"?>
<p:tagLst xmlns:a="http://schemas.openxmlformats.org/drawingml/2006/main" xmlns:r="http://schemas.openxmlformats.org/officeDocument/2006/relationships" xmlns:p="http://schemas.openxmlformats.org/presentationml/2006/main">
  <p:tag name="AS_UNIQUEID" val="49"/>
</p:tagLst>
</file>

<file path=ppt/tags/tag423.xml><?xml version="1.0" encoding="utf-8"?>
<p:tagLst xmlns:a="http://schemas.openxmlformats.org/drawingml/2006/main" xmlns:r="http://schemas.openxmlformats.org/officeDocument/2006/relationships" xmlns:p="http://schemas.openxmlformats.org/presentationml/2006/main">
  <p:tag name="AS_UNIQUEID" val="50"/>
</p:tagLst>
</file>

<file path=ppt/tags/tag424.xml><?xml version="1.0" encoding="utf-8"?>
<p:tagLst xmlns:a="http://schemas.openxmlformats.org/drawingml/2006/main" xmlns:r="http://schemas.openxmlformats.org/officeDocument/2006/relationships" xmlns:p="http://schemas.openxmlformats.org/presentationml/2006/main">
  <p:tag name="AS_UNIQUEID" val="52"/>
</p:tagLst>
</file>

<file path=ppt/tags/tag425.xml><?xml version="1.0" encoding="utf-8"?>
<p:tagLst xmlns:a="http://schemas.openxmlformats.org/drawingml/2006/main" xmlns:r="http://schemas.openxmlformats.org/officeDocument/2006/relationships" xmlns:p="http://schemas.openxmlformats.org/presentationml/2006/main">
  <p:tag name="AS_UNIQUEID" val="53"/>
</p:tagLst>
</file>

<file path=ppt/tags/tag426.xml><?xml version="1.0" encoding="utf-8"?>
<p:tagLst xmlns:a="http://schemas.openxmlformats.org/drawingml/2006/main" xmlns:r="http://schemas.openxmlformats.org/officeDocument/2006/relationships" xmlns:p="http://schemas.openxmlformats.org/presentationml/2006/main">
  <p:tag name="AS_UNIQUEID" val="56"/>
</p:tagLst>
</file>

<file path=ppt/tags/tag427.xml><?xml version="1.0" encoding="utf-8"?>
<p:tagLst xmlns:a="http://schemas.openxmlformats.org/drawingml/2006/main" xmlns:r="http://schemas.openxmlformats.org/officeDocument/2006/relationships" xmlns:p="http://schemas.openxmlformats.org/presentationml/2006/main">
  <p:tag name="AS_UNIQUEID" val="58"/>
</p:tagLst>
</file>

<file path=ppt/tags/tag428.xml><?xml version="1.0" encoding="utf-8"?>
<p:tagLst xmlns:a="http://schemas.openxmlformats.org/drawingml/2006/main" xmlns:r="http://schemas.openxmlformats.org/officeDocument/2006/relationships" xmlns:p="http://schemas.openxmlformats.org/presentationml/2006/main">
  <p:tag name="AS_UNIQUEID" val="52"/>
</p:tagLst>
</file>

<file path=ppt/tags/tag429.xml><?xml version="1.0" encoding="utf-8"?>
<p:tagLst xmlns:a="http://schemas.openxmlformats.org/drawingml/2006/main" xmlns:r="http://schemas.openxmlformats.org/officeDocument/2006/relationships" xmlns:p="http://schemas.openxmlformats.org/presentationml/2006/main">
  <p:tag name="AS_UNIQUEID" val="49"/>
</p:tagLst>
</file>

<file path=ppt/tags/tag43.xml><?xml version="1.0" encoding="utf-8"?>
<p:tagLst xmlns:a="http://schemas.openxmlformats.org/drawingml/2006/main" xmlns:r="http://schemas.openxmlformats.org/officeDocument/2006/relationships" xmlns:p="http://schemas.openxmlformats.org/presentationml/2006/main">
  <p:tag name="AS_UNIQUEID" val="58"/>
</p:tagLst>
</file>

<file path=ppt/tags/tag430.xml><?xml version="1.0" encoding="utf-8"?>
<p:tagLst xmlns:a="http://schemas.openxmlformats.org/drawingml/2006/main" xmlns:r="http://schemas.openxmlformats.org/officeDocument/2006/relationships" xmlns:p="http://schemas.openxmlformats.org/presentationml/2006/main">
  <p:tag name="AS_UNIQUEID" val="50"/>
</p:tagLst>
</file>

<file path=ppt/tags/tag431.xml><?xml version="1.0" encoding="utf-8"?>
<p:tagLst xmlns:a="http://schemas.openxmlformats.org/drawingml/2006/main" xmlns:r="http://schemas.openxmlformats.org/officeDocument/2006/relationships" xmlns:p="http://schemas.openxmlformats.org/presentationml/2006/main">
  <p:tag name="AS_UNIQUEID" val="52"/>
</p:tagLst>
</file>

<file path=ppt/tags/tag432.xml><?xml version="1.0" encoding="utf-8"?>
<p:tagLst xmlns:a="http://schemas.openxmlformats.org/drawingml/2006/main" xmlns:r="http://schemas.openxmlformats.org/officeDocument/2006/relationships" xmlns:p="http://schemas.openxmlformats.org/presentationml/2006/main">
  <p:tag name="AS_UNIQUEID" val="53"/>
</p:tagLst>
</file>

<file path=ppt/tags/tag433.xml><?xml version="1.0" encoding="utf-8"?>
<p:tagLst xmlns:a="http://schemas.openxmlformats.org/drawingml/2006/main" xmlns:r="http://schemas.openxmlformats.org/officeDocument/2006/relationships" xmlns:p="http://schemas.openxmlformats.org/presentationml/2006/main">
  <p:tag name="AS_UNIQUEID" val="56"/>
</p:tagLst>
</file>

<file path=ppt/tags/tag434.xml><?xml version="1.0" encoding="utf-8"?>
<p:tagLst xmlns:a="http://schemas.openxmlformats.org/drawingml/2006/main" xmlns:r="http://schemas.openxmlformats.org/officeDocument/2006/relationships" xmlns:p="http://schemas.openxmlformats.org/presentationml/2006/main">
  <p:tag name="AS_UNIQUEID" val="58"/>
</p:tagLst>
</file>

<file path=ppt/tags/tag435.xml><?xml version="1.0" encoding="utf-8"?>
<p:tagLst xmlns:a="http://schemas.openxmlformats.org/drawingml/2006/main" xmlns:r="http://schemas.openxmlformats.org/officeDocument/2006/relationships" xmlns:p="http://schemas.openxmlformats.org/presentationml/2006/main">
  <p:tag name="AS_UNIQUEID" val="49"/>
</p:tagLst>
</file>

<file path=ppt/tags/tag436.xml><?xml version="1.0" encoding="utf-8"?>
<p:tagLst xmlns:a="http://schemas.openxmlformats.org/drawingml/2006/main" xmlns:r="http://schemas.openxmlformats.org/officeDocument/2006/relationships" xmlns:p="http://schemas.openxmlformats.org/presentationml/2006/main">
  <p:tag name="AS_UNIQUEID" val="50"/>
</p:tagLst>
</file>

<file path=ppt/tags/tag437.xml><?xml version="1.0" encoding="utf-8"?>
<p:tagLst xmlns:a="http://schemas.openxmlformats.org/drawingml/2006/main" xmlns:r="http://schemas.openxmlformats.org/officeDocument/2006/relationships" xmlns:p="http://schemas.openxmlformats.org/presentationml/2006/main">
  <p:tag name="AS_UNIQUEID" val="52"/>
</p:tagLst>
</file>

<file path=ppt/tags/tag438.xml><?xml version="1.0" encoding="utf-8"?>
<p:tagLst xmlns:a="http://schemas.openxmlformats.org/drawingml/2006/main" xmlns:r="http://schemas.openxmlformats.org/officeDocument/2006/relationships" xmlns:p="http://schemas.openxmlformats.org/presentationml/2006/main">
  <p:tag name="AS_UNIQUEID" val="53"/>
</p:tagLst>
</file>

<file path=ppt/tags/tag439.xml><?xml version="1.0" encoding="utf-8"?>
<p:tagLst xmlns:a="http://schemas.openxmlformats.org/drawingml/2006/main" xmlns:r="http://schemas.openxmlformats.org/officeDocument/2006/relationships" xmlns:p="http://schemas.openxmlformats.org/presentationml/2006/main">
  <p:tag name="AS_UNIQUEID" val="56"/>
</p:tagLst>
</file>

<file path=ppt/tags/tag44.xml><?xml version="1.0" encoding="utf-8"?>
<p:tagLst xmlns:a="http://schemas.openxmlformats.org/drawingml/2006/main" xmlns:r="http://schemas.openxmlformats.org/officeDocument/2006/relationships" xmlns:p="http://schemas.openxmlformats.org/presentationml/2006/main">
  <p:tag name="AS_UNIQUEID" val="49"/>
</p:tagLst>
</file>

<file path=ppt/tags/tag440.xml><?xml version="1.0" encoding="utf-8"?>
<p:tagLst xmlns:a="http://schemas.openxmlformats.org/drawingml/2006/main" xmlns:r="http://schemas.openxmlformats.org/officeDocument/2006/relationships" xmlns:p="http://schemas.openxmlformats.org/presentationml/2006/main">
  <p:tag name="AS_UNIQUEID" val="58"/>
</p:tagLst>
</file>

<file path=ppt/tags/tag441.xml><?xml version="1.0" encoding="utf-8"?>
<p:tagLst xmlns:a="http://schemas.openxmlformats.org/drawingml/2006/main" xmlns:r="http://schemas.openxmlformats.org/officeDocument/2006/relationships" xmlns:p="http://schemas.openxmlformats.org/presentationml/2006/main">
  <p:tag name="AS_UNIQUEID" val="49"/>
</p:tagLst>
</file>

<file path=ppt/tags/tag442.xml><?xml version="1.0" encoding="utf-8"?>
<p:tagLst xmlns:a="http://schemas.openxmlformats.org/drawingml/2006/main" xmlns:r="http://schemas.openxmlformats.org/officeDocument/2006/relationships" xmlns:p="http://schemas.openxmlformats.org/presentationml/2006/main">
  <p:tag name="AS_UNIQUEID" val="50"/>
</p:tagLst>
</file>

<file path=ppt/tags/tag443.xml><?xml version="1.0" encoding="utf-8"?>
<p:tagLst xmlns:a="http://schemas.openxmlformats.org/drawingml/2006/main" xmlns:r="http://schemas.openxmlformats.org/officeDocument/2006/relationships" xmlns:p="http://schemas.openxmlformats.org/presentationml/2006/main">
  <p:tag name="AS_UNIQUEID" val="52"/>
</p:tagLst>
</file>

<file path=ppt/tags/tag444.xml><?xml version="1.0" encoding="utf-8"?>
<p:tagLst xmlns:a="http://schemas.openxmlformats.org/drawingml/2006/main" xmlns:r="http://schemas.openxmlformats.org/officeDocument/2006/relationships" xmlns:p="http://schemas.openxmlformats.org/presentationml/2006/main">
  <p:tag name="AS_UNIQUEID" val="53"/>
</p:tagLst>
</file>

<file path=ppt/tags/tag445.xml><?xml version="1.0" encoding="utf-8"?>
<p:tagLst xmlns:a="http://schemas.openxmlformats.org/drawingml/2006/main" xmlns:r="http://schemas.openxmlformats.org/officeDocument/2006/relationships" xmlns:p="http://schemas.openxmlformats.org/presentationml/2006/main">
  <p:tag name="AS_UNIQUEID" val="56"/>
</p:tagLst>
</file>

<file path=ppt/tags/tag446.xml><?xml version="1.0" encoding="utf-8"?>
<p:tagLst xmlns:a="http://schemas.openxmlformats.org/drawingml/2006/main" xmlns:r="http://schemas.openxmlformats.org/officeDocument/2006/relationships" xmlns:p="http://schemas.openxmlformats.org/presentationml/2006/main">
  <p:tag name="AS_UNIQUEID" val="58"/>
</p:tagLst>
</file>

<file path=ppt/tags/tag447.xml><?xml version="1.0" encoding="utf-8"?>
<p:tagLst xmlns:a="http://schemas.openxmlformats.org/drawingml/2006/main" xmlns:r="http://schemas.openxmlformats.org/officeDocument/2006/relationships" xmlns:p="http://schemas.openxmlformats.org/presentationml/2006/main">
  <p:tag name="AS_UNIQUEID" val="49"/>
</p:tagLst>
</file>

<file path=ppt/tags/tag448.xml><?xml version="1.0" encoding="utf-8"?>
<p:tagLst xmlns:a="http://schemas.openxmlformats.org/drawingml/2006/main" xmlns:r="http://schemas.openxmlformats.org/officeDocument/2006/relationships" xmlns:p="http://schemas.openxmlformats.org/presentationml/2006/main">
  <p:tag name="AS_UNIQUEID" val="50"/>
</p:tagLst>
</file>

<file path=ppt/tags/tag449.xml><?xml version="1.0" encoding="utf-8"?>
<p:tagLst xmlns:a="http://schemas.openxmlformats.org/drawingml/2006/main" xmlns:r="http://schemas.openxmlformats.org/officeDocument/2006/relationships" xmlns:p="http://schemas.openxmlformats.org/presentationml/2006/main">
  <p:tag name="AS_UNIQUEID" val="52"/>
</p:tagLst>
</file>

<file path=ppt/tags/tag45.xml><?xml version="1.0" encoding="utf-8"?>
<p:tagLst xmlns:a="http://schemas.openxmlformats.org/drawingml/2006/main" xmlns:r="http://schemas.openxmlformats.org/officeDocument/2006/relationships" xmlns:p="http://schemas.openxmlformats.org/presentationml/2006/main">
  <p:tag name="AS_UNIQUEID" val="50"/>
</p:tagLst>
</file>

<file path=ppt/tags/tag450.xml><?xml version="1.0" encoding="utf-8"?>
<p:tagLst xmlns:a="http://schemas.openxmlformats.org/drawingml/2006/main" xmlns:r="http://schemas.openxmlformats.org/officeDocument/2006/relationships" xmlns:p="http://schemas.openxmlformats.org/presentationml/2006/main">
  <p:tag name="AS_UNIQUEID" val="53"/>
</p:tagLst>
</file>

<file path=ppt/tags/tag451.xml><?xml version="1.0" encoding="utf-8"?>
<p:tagLst xmlns:a="http://schemas.openxmlformats.org/drawingml/2006/main" xmlns:r="http://schemas.openxmlformats.org/officeDocument/2006/relationships" xmlns:p="http://schemas.openxmlformats.org/presentationml/2006/main">
  <p:tag name="AS_UNIQUEID" val="56"/>
</p:tagLst>
</file>

<file path=ppt/tags/tag452.xml><?xml version="1.0" encoding="utf-8"?>
<p:tagLst xmlns:a="http://schemas.openxmlformats.org/drawingml/2006/main" xmlns:r="http://schemas.openxmlformats.org/officeDocument/2006/relationships" xmlns:p="http://schemas.openxmlformats.org/presentationml/2006/main">
  <p:tag name="AS_UNIQUEID" val="58"/>
</p:tagLst>
</file>

<file path=ppt/tags/tag453.xml><?xml version="1.0" encoding="utf-8"?>
<p:tagLst xmlns:a="http://schemas.openxmlformats.org/drawingml/2006/main" xmlns:r="http://schemas.openxmlformats.org/officeDocument/2006/relationships" xmlns:p="http://schemas.openxmlformats.org/presentationml/2006/main">
  <p:tag name="AS_UNIQUEID" val="52"/>
</p:tagLst>
</file>

<file path=ppt/tags/tag454.xml><?xml version="1.0" encoding="utf-8"?>
<p:tagLst xmlns:a="http://schemas.openxmlformats.org/drawingml/2006/main" xmlns:r="http://schemas.openxmlformats.org/officeDocument/2006/relationships" xmlns:p="http://schemas.openxmlformats.org/presentationml/2006/main">
  <p:tag name="AS_UNIQUEID" val="49"/>
</p:tagLst>
</file>

<file path=ppt/tags/tag455.xml><?xml version="1.0" encoding="utf-8"?>
<p:tagLst xmlns:a="http://schemas.openxmlformats.org/drawingml/2006/main" xmlns:r="http://schemas.openxmlformats.org/officeDocument/2006/relationships" xmlns:p="http://schemas.openxmlformats.org/presentationml/2006/main">
  <p:tag name="AS_UNIQUEID" val="50"/>
</p:tagLst>
</file>

<file path=ppt/tags/tag456.xml><?xml version="1.0" encoding="utf-8"?>
<p:tagLst xmlns:a="http://schemas.openxmlformats.org/drawingml/2006/main" xmlns:r="http://schemas.openxmlformats.org/officeDocument/2006/relationships" xmlns:p="http://schemas.openxmlformats.org/presentationml/2006/main">
  <p:tag name="AS_UNIQUEID" val="52"/>
</p:tagLst>
</file>

<file path=ppt/tags/tag457.xml><?xml version="1.0" encoding="utf-8"?>
<p:tagLst xmlns:a="http://schemas.openxmlformats.org/drawingml/2006/main" xmlns:r="http://schemas.openxmlformats.org/officeDocument/2006/relationships" xmlns:p="http://schemas.openxmlformats.org/presentationml/2006/main">
  <p:tag name="AS_UNIQUEID" val="53"/>
</p:tagLst>
</file>

<file path=ppt/tags/tag458.xml><?xml version="1.0" encoding="utf-8"?>
<p:tagLst xmlns:a="http://schemas.openxmlformats.org/drawingml/2006/main" xmlns:r="http://schemas.openxmlformats.org/officeDocument/2006/relationships" xmlns:p="http://schemas.openxmlformats.org/presentationml/2006/main">
  <p:tag name="AS_UNIQUEID" val="56"/>
</p:tagLst>
</file>

<file path=ppt/tags/tag459.xml><?xml version="1.0" encoding="utf-8"?>
<p:tagLst xmlns:a="http://schemas.openxmlformats.org/drawingml/2006/main" xmlns:r="http://schemas.openxmlformats.org/officeDocument/2006/relationships" xmlns:p="http://schemas.openxmlformats.org/presentationml/2006/main">
  <p:tag name="AS_UNIQUEID" val="58"/>
</p:tagLst>
</file>

<file path=ppt/tags/tag46.xml><?xml version="1.0" encoding="utf-8"?>
<p:tagLst xmlns:a="http://schemas.openxmlformats.org/drawingml/2006/main" xmlns:r="http://schemas.openxmlformats.org/officeDocument/2006/relationships" xmlns:p="http://schemas.openxmlformats.org/presentationml/2006/main">
  <p:tag name="AS_UNIQUEID" val="52"/>
</p:tagLst>
</file>

<file path=ppt/tags/tag460.xml><?xml version="1.0" encoding="utf-8"?>
<p:tagLst xmlns:a="http://schemas.openxmlformats.org/drawingml/2006/main" xmlns:r="http://schemas.openxmlformats.org/officeDocument/2006/relationships" xmlns:p="http://schemas.openxmlformats.org/presentationml/2006/main">
  <p:tag name="AS_UNIQUEID" val="49"/>
</p:tagLst>
</file>

<file path=ppt/tags/tag461.xml><?xml version="1.0" encoding="utf-8"?>
<p:tagLst xmlns:a="http://schemas.openxmlformats.org/drawingml/2006/main" xmlns:r="http://schemas.openxmlformats.org/officeDocument/2006/relationships" xmlns:p="http://schemas.openxmlformats.org/presentationml/2006/main">
  <p:tag name="AS_UNIQUEID" val="50"/>
</p:tagLst>
</file>

<file path=ppt/tags/tag462.xml><?xml version="1.0" encoding="utf-8"?>
<p:tagLst xmlns:a="http://schemas.openxmlformats.org/drawingml/2006/main" xmlns:r="http://schemas.openxmlformats.org/officeDocument/2006/relationships" xmlns:p="http://schemas.openxmlformats.org/presentationml/2006/main">
  <p:tag name="AS_UNIQUEID" val="52"/>
</p:tagLst>
</file>

<file path=ppt/tags/tag463.xml><?xml version="1.0" encoding="utf-8"?>
<p:tagLst xmlns:a="http://schemas.openxmlformats.org/drawingml/2006/main" xmlns:r="http://schemas.openxmlformats.org/officeDocument/2006/relationships" xmlns:p="http://schemas.openxmlformats.org/presentationml/2006/main">
  <p:tag name="AS_UNIQUEID" val="53"/>
</p:tagLst>
</file>

<file path=ppt/tags/tag464.xml><?xml version="1.0" encoding="utf-8"?>
<p:tagLst xmlns:a="http://schemas.openxmlformats.org/drawingml/2006/main" xmlns:r="http://schemas.openxmlformats.org/officeDocument/2006/relationships" xmlns:p="http://schemas.openxmlformats.org/presentationml/2006/main">
  <p:tag name="AS_UNIQUEID" val="56"/>
</p:tagLst>
</file>

<file path=ppt/tags/tag465.xml><?xml version="1.0" encoding="utf-8"?>
<p:tagLst xmlns:a="http://schemas.openxmlformats.org/drawingml/2006/main" xmlns:r="http://schemas.openxmlformats.org/officeDocument/2006/relationships" xmlns:p="http://schemas.openxmlformats.org/presentationml/2006/main">
  <p:tag name="AS_UNIQUEID" val="58"/>
</p:tagLst>
</file>

<file path=ppt/tags/tag466.xml><?xml version="1.0" encoding="utf-8"?>
<p:tagLst xmlns:a="http://schemas.openxmlformats.org/drawingml/2006/main" xmlns:r="http://schemas.openxmlformats.org/officeDocument/2006/relationships" xmlns:p="http://schemas.openxmlformats.org/presentationml/2006/main">
  <p:tag name="AS_UNIQUEID" val="49"/>
</p:tagLst>
</file>

<file path=ppt/tags/tag467.xml><?xml version="1.0" encoding="utf-8"?>
<p:tagLst xmlns:a="http://schemas.openxmlformats.org/drawingml/2006/main" xmlns:r="http://schemas.openxmlformats.org/officeDocument/2006/relationships" xmlns:p="http://schemas.openxmlformats.org/presentationml/2006/main">
  <p:tag name="AS_UNIQUEID" val="50"/>
</p:tagLst>
</file>

<file path=ppt/tags/tag468.xml><?xml version="1.0" encoding="utf-8"?>
<p:tagLst xmlns:a="http://schemas.openxmlformats.org/drawingml/2006/main" xmlns:r="http://schemas.openxmlformats.org/officeDocument/2006/relationships" xmlns:p="http://schemas.openxmlformats.org/presentationml/2006/main">
  <p:tag name="AS_UNIQUEID" val="52"/>
</p:tagLst>
</file>

<file path=ppt/tags/tag469.xml><?xml version="1.0" encoding="utf-8"?>
<p:tagLst xmlns:a="http://schemas.openxmlformats.org/drawingml/2006/main" xmlns:r="http://schemas.openxmlformats.org/officeDocument/2006/relationships" xmlns:p="http://schemas.openxmlformats.org/presentationml/2006/main">
  <p:tag name="AS_UNIQUEID" val="53"/>
</p:tagLst>
</file>

<file path=ppt/tags/tag47.xml><?xml version="1.0" encoding="utf-8"?>
<p:tagLst xmlns:a="http://schemas.openxmlformats.org/drawingml/2006/main" xmlns:r="http://schemas.openxmlformats.org/officeDocument/2006/relationships" xmlns:p="http://schemas.openxmlformats.org/presentationml/2006/main">
  <p:tag name="AS_UNIQUEID" val="53"/>
</p:tagLst>
</file>

<file path=ppt/tags/tag470.xml><?xml version="1.0" encoding="utf-8"?>
<p:tagLst xmlns:a="http://schemas.openxmlformats.org/drawingml/2006/main" xmlns:r="http://schemas.openxmlformats.org/officeDocument/2006/relationships" xmlns:p="http://schemas.openxmlformats.org/presentationml/2006/main">
  <p:tag name="AS_UNIQUEID" val="56"/>
</p:tagLst>
</file>

<file path=ppt/tags/tag471.xml><?xml version="1.0" encoding="utf-8"?>
<p:tagLst xmlns:a="http://schemas.openxmlformats.org/drawingml/2006/main" xmlns:r="http://schemas.openxmlformats.org/officeDocument/2006/relationships" xmlns:p="http://schemas.openxmlformats.org/presentationml/2006/main">
  <p:tag name="AS_UNIQUEID" val="58"/>
</p:tagLst>
</file>

<file path=ppt/tags/tag472.xml><?xml version="1.0" encoding="utf-8"?>
<p:tagLst xmlns:a="http://schemas.openxmlformats.org/drawingml/2006/main" xmlns:r="http://schemas.openxmlformats.org/officeDocument/2006/relationships" xmlns:p="http://schemas.openxmlformats.org/presentationml/2006/main">
  <p:tag name="AS_UNIQUEID" val="49"/>
</p:tagLst>
</file>

<file path=ppt/tags/tag473.xml><?xml version="1.0" encoding="utf-8"?>
<p:tagLst xmlns:a="http://schemas.openxmlformats.org/drawingml/2006/main" xmlns:r="http://schemas.openxmlformats.org/officeDocument/2006/relationships" xmlns:p="http://schemas.openxmlformats.org/presentationml/2006/main">
  <p:tag name="AS_UNIQUEID" val="50"/>
</p:tagLst>
</file>

<file path=ppt/tags/tag474.xml><?xml version="1.0" encoding="utf-8"?>
<p:tagLst xmlns:a="http://schemas.openxmlformats.org/drawingml/2006/main" xmlns:r="http://schemas.openxmlformats.org/officeDocument/2006/relationships" xmlns:p="http://schemas.openxmlformats.org/presentationml/2006/main">
  <p:tag name="AS_UNIQUEID" val="52"/>
</p:tagLst>
</file>

<file path=ppt/tags/tag475.xml><?xml version="1.0" encoding="utf-8"?>
<p:tagLst xmlns:a="http://schemas.openxmlformats.org/drawingml/2006/main" xmlns:r="http://schemas.openxmlformats.org/officeDocument/2006/relationships" xmlns:p="http://schemas.openxmlformats.org/presentationml/2006/main">
  <p:tag name="AS_UNIQUEID" val="53"/>
</p:tagLst>
</file>

<file path=ppt/tags/tag476.xml><?xml version="1.0" encoding="utf-8"?>
<p:tagLst xmlns:a="http://schemas.openxmlformats.org/drawingml/2006/main" xmlns:r="http://schemas.openxmlformats.org/officeDocument/2006/relationships" xmlns:p="http://schemas.openxmlformats.org/presentationml/2006/main">
  <p:tag name="AS_UNIQUEID" val="56"/>
</p:tagLst>
</file>

<file path=ppt/tags/tag477.xml><?xml version="1.0" encoding="utf-8"?>
<p:tagLst xmlns:a="http://schemas.openxmlformats.org/drawingml/2006/main" xmlns:r="http://schemas.openxmlformats.org/officeDocument/2006/relationships" xmlns:p="http://schemas.openxmlformats.org/presentationml/2006/main">
  <p:tag name="AS_UNIQUEID" val="58"/>
</p:tagLst>
</file>

<file path=ppt/tags/tag478.xml><?xml version="1.0" encoding="utf-8"?>
<p:tagLst xmlns:a="http://schemas.openxmlformats.org/drawingml/2006/main" xmlns:r="http://schemas.openxmlformats.org/officeDocument/2006/relationships" xmlns:p="http://schemas.openxmlformats.org/presentationml/2006/main">
  <p:tag name="AS_UNIQUEID" val="49"/>
</p:tagLst>
</file>

<file path=ppt/tags/tag479.xml><?xml version="1.0" encoding="utf-8"?>
<p:tagLst xmlns:a="http://schemas.openxmlformats.org/drawingml/2006/main" xmlns:r="http://schemas.openxmlformats.org/officeDocument/2006/relationships" xmlns:p="http://schemas.openxmlformats.org/presentationml/2006/main">
  <p:tag name="AS_UNIQUEID" val="50"/>
</p:tagLst>
</file>

<file path=ppt/tags/tag48.xml><?xml version="1.0" encoding="utf-8"?>
<p:tagLst xmlns:a="http://schemas.openxmlformats.org/drawingml/2006/main" xmlns:r="http://schemas.openxmlformats.org/officeDocument/2006/relationships" xmlns:p="http://schemas.openxmlformats.org/presentationml/2006/main">
  <p:tag name="AS_UNIQUEID" val="56"/>
</p:tagLst>
</file>

<file path=ppt/tags/tag480.xml><?xml version="1.0" encoding="utf-8"?>
<p:tagLst xmlns:a="http://schemas.openxmlformats.org/drawingml/2006/main" xmlns:r="http://schemas.openxmlformats.org/officeDocument/2006/relationships" xmlns:p="http://schemas.openxmlformats.org/presentationml/2006/main">
  <p:tag name="AS_UNIQUEID" val="52"/>
</p:tagLst>
</file>

<file path=ppt/tags/tag481.xml><?xml version="1.0" encoding="utf-8"?>
<p:tagLst xmlns:a="http://schemas.openxmlformats.org/drawingml/2006/main" xmlns:r="http://schemas.openxmlformats.org/officeDocument/2006/relationships" xmlns:p="http://schemas.openxmlformats.org/presentationml/2006/main">
  <p:tag name="AS_UNIQUEID" val="53"/>
</p:tagLst>
</file>

<file path=ppt/tags/tag482.xml><?xml version="1.0" encoding="utf-8"?>
<p:tagLst xmlns:a="http://schemas.openxmlformats.org/drawingml/2006/main" xmlns:r="http://schemas.openxmlformats.org/officeDocument/2006/relationships" xmlns:p="http://schemas.openxmlformats.org/presentationml/2006/main">
  <p:tag name="AS_UNIQUEID" val="56"/>
</p:tagLst>
</file>

<file path=ppt/tags/tag483.xml><?xml version="1.0" encoding="utf-8"?>
<p:tagLst xmlns:a="http://schemas.openxmlformats.org/drawingml/2006/main" xmlns:r="http://schemas.openxmlformats.org/officeDocument/2006/relationships" xmlns:p="http://schemas.openxmlformats.org/presentationml/2006/main">
  <p:tag name="AS_UNIQUEID" val="58"/>
</p:tagLst>
</file>

<file path=ppt/tags/tag484.xml><?xml version="1.0" encoding="utf-8"?>
<p:tagLst xmlns:a="http://schemas.openxmlformats.org/drawingml/2006/main" xmlns:r="http://schemas.openxmlformats.org/officeDocument/2006/relationships" xmlns:p="http://schemas.openxmlformats.org/presentationml/2006/main">
  <p:tag name="AS_UNIQUEID" val="49"/>
</p:tagLst>
</file>

<file path=ppt/tags/tag485.xml><?xml version="1.0" encoding="utf-8"?>
<p:tagLst xmlns:a="http://schemas.openxmlformats.org/drawingml/2006/main" xmlns:r="http://schemas.openxmlformats.org/officeDocument/2006/relationships" xmlns:p="http://schemas.openxmlformats.org/presentationml/2006/main">
  <p:tag name="AS_UNIQUEID" val="50"/>
</p:tagLst>
</file>

<file path=ppt/tags/tag486.xml><?xml version="1.0" encoding="utf-8"?>
<p:tagLst xmlns:a="http://schemas.openxmlformats.org/drawingml/2006/main" xmlns:r="http://schemas.openxmlformats.org/officeDocument/2006/relationships" xmlns:p="http://schemas.openxmlformats.org/presentationml/2006/main">
  <p:tag name="AS_UNIQUEID" val="52"/>
</p:tagLst>
</file>

<file path=ppt/tags/tag487.xml><?xml version="1.0" encoding="utf-8"?>
<p:tagLst xmlns:a="http://schemas.openxmlformats.org/drawingml/2006/main" xmlns:r="http://schemas.openxmlformats.org/officeDocument/2006/relationships" xmlns:p="http://schemas.openxmlformats.org/presentationml/2006/main">
  <p:tag name="AS_UNIQUEID" val="53"/>
</p:tagLst>
</file>

<file path=ppt/tags/tag488.xml><?xml version="1.0" encoding="utf-8"?>
<p:tagLst xmlns:a="http://schemas.openxmlformats.org/drawingml/2006/main" xmlns:r="http://schemas.openxmlformats.org/officeDocument/2006/relationships" xmlns:p="http://schemas.openxmlformats.org/presentationml/2006/main">
  <p:tag name="AS_UNIQUEID" val="56"/>
</p:tagLst>
</file>

<file path=ppt/tags/tag489.xml><?xml version="1.0" encoding="utf-8"?>
<p:tagLst xmlns:a="http://schemas.openxmlformats.org/drawingml/2006/main" xmlns:r="http://schemas.openxmlformats.org/officeDocument/2006/relationships" xmlns:p="http://schemas.openxmlformats.org/presentationml/2006/main">
  <p:tag name="AS_UNIQUEID" val="58"/>
</p:tagLst>
</file>

<file path=ppt/tags/tag49.xml><?xml version="1.0" encoding="utf-8"?>
<p:tagLst xmlns:a="http://schemas.openxmlformats.org/drawingml/2006/main" xmlns:r="http://schemas.openxmlformats.org/officeDocument/2006/relationships" xmlns:p="http://schemas.openxmlformats.org/presentationml/2006/main">
  <p:tag name="AS_UNIQUEID" val="58"/>
</p:tagLst>
</file>

<file path=ppt/tags/tag490.xml><?xml version="1.0" encoding="utf-8"?>
<p:tagLst xmlns:a="http://schemas.openxmlformats.org/drawingml/2006/main" xmlns:r="http://schemas.openxmlformats.org/officeDocument/2006/relationships" xmlns:p="http://schemas.openxmlformats.org/presentationml/2006/main">
  <p:tag name="AS_UNIQUEID" val="52"/>
</p:tagLst>
</file>

<file path=ppt/tags/tag491.xml><?xml version="1.0" encoding="utf-8"?>
<p:tagLst xmlns:a="http://schemas.openxmlformats.org/drawingml/2006/main" xmlns:r="http://schemas.openxmlformats.org/officeDocument/2006/relationships" xmlns:p="http://schemas.openxmlformats.org/presentationml/2006/main">
  <p:tag name="AS_UNIQUEID" val="49"/>
</p:tagLst>
</file>

<file path=ppt/tags/tag492.xml><?xml version="1.0" encoding="utf-8"?>
<p:tagLst xmlns:a="http://schemas.openxmlformats.org/drawingml/2006/main" xmlns:r="http://schemas.openxmlformats.org/officeDocument/2006/relationships" xmlns:p="http://schemas.openxmlformats.org/presentationml/2006/main">
  <p:tag name="AS_UNIQUEID" val="50"/>
</p:tagLst>
</file>

<file path=ppt/tags/tag493.xml><?xml version="1.0" encoding="utf-8"?>
<p:tagLst xmlns:a="http://schemas.openxmlformats.org/drawingml/2006/main" xmlns:r="http://schemas.openxmlformats.org/officeDocument/2006/relationships" xmlns:p="http://schemas.openxmlformats.org/presentationml/2006/main">
  <p:tag name="AS_UNIQUEID" val="52"/>
</p:tagLst>
</file>

<file path=ppt/tags/tag494.xml><?xml version="1.0" encoding="utf-8"?>
<p:tagLst xmlns:a="http://schemas.openxmlformats.org/drawingml/2006/main" xmlns:r="http://schemas.openxmlformats.org/officeDocument/2006/relationships" xmlns:p="http://schemas.openxmlformats.org/presentationml/2006/main">
  <p:tag name="AS_UNIQUEID" val="53"/>
</p:tagLst>
</file>

<file path=ppt/tags/tag495.xml><?xml version="1.0" encoding="utf-8"?>
<p:tagLst xmlns:a="http://schemas.openxmlformats.org/drawingml/2006/main" xmlns:r="http://schemas.openxmlformats.org/officeDocument/2006/relationships" xmlns:p="http://schemas.openxmlformats.org/presentationml/2006/main">
  <p:tag name="AS_UNIQUEID" val="56"/>
</p:tagLst>
</file>

<file path=ppt/tags/tag496.xml><?xml version="1.0" encoding="utf-8"?>
<p:tagLst xmlns:a="http://schemas.openxmlformats.org/drawingml/2006/main" xmlns:r="http://schemas.openxmlformats.org/officeDocument/2006/relationships" xmlns:p="http://schemas.openxmlformats.org/presentationml/2006/main">
  <p:tag name="AS_UNIQUEID" val="58"/>
</p:tagLst>
</file>

<file path=ppt/tags/tag497.xml><?xml version="1.0" encoding="utf-8"?>
<p:tagLst xmlns:a="http://schemas.openxmlformats.org/drawingml/2006/main" xmlns:r="http://schemas.openxmlformats.org/officeDocument/2006/relationships" xmlns:p="http://schemas.openxmlformats.org/presentationml/2006/main">
  <p:tag name="AS_UNIQUEID" val="49"/>
</p:tagLst>
</file>

<file path=ppt/tags/tag498.xml><?xml version="1.0" encoding="utf-8"?>
<p:tagLst xmlns:a="http://schemas.openxmlformats.org/drawingml/2006/main" xmlns:r="http://schemas.openxmlformats.org/officeDocument/2006/relationships" xmlns:p="http://schemas.openxmlformats.org/presentationml/2006/main">
  <p:tag name="AS_UNIQUEID" val="50"/>
</p:tagLst>
</file>

<file path=ppt/tags/tag499.xml><?xml version="1.0" encoding="utf-8"?>
<p:tagLst xmlns:a="http://schemas.openxmlformats.org/drawingml/2006/main" xmlns:r="http://schemas.openxmlformats.org/officeDocument/2006/relationships" xmlns:p="http://schemas.openxmlformats.org/presentationml/2006/main">
  <p:tag name="AS_UNIQUEID" val="52"/>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49"/>
</p:tagLst>
</file>

<file path=ppt/tags/tag500.xml><?xml version="1.0" encoding="utf-8"?>
<p:tagLst xmlns:a="http://schemas.openxmlformats.org/drawingml/2006/main" xmlns:r="http://schemas.openxmlformats.org/officeDocument/2006/relationships" xmlns:p="http://schemas.openxmlformats.org/presentationml/2006/main">
  <p:tag name="AS_UNIQUEID" val="53"/>
</p:tagLst>
</file>

<file path=ppt/tags/tag501.xml><?xml version="1.0" encoding="utf-8"?>
<p:tagLst xmlns:a="http://schemas.openxmlformats.org/drawingml/2006/main" xmlns:r="http://schemas.openxmlformats.org/officeDocument/2006/relationships" xmlns:p="http://schemas.openxmlformats.org/presentationml/2006/main">
  <p:tag name="AS_UNIQUEID" val="56"/>
</p:tagLst>
</file>

<file path=ppt/tags/tag502.xml><?xml version="1.0" encoding="utf-8"?>
<p:tagLst xmlns:a="http://schemas.openxmlformats.org/drawingml/2006/main" xmlns:r="http://schemas.openxmlformats.org/officeDocument/2006/relationships" xmlns:p="http://schemas.openxmlformats.org/presentationml/2006/main">
  <p:tag name="AS_UNIQUEID" val="58"/>
</p:tagLst>
</file>

<file path=ppt/tags/tag503.xml><?xml version="1.0" encoding="utf-8"?>
<p:tagLst xmlns:a="http://schemas.openxmlformats.org/drawingml/2006/main" xmlns:r="http://schemas.openxmlformats.org/officeDocument/2006/relationships" xmlns:p="http://schemas.openxmlformats.org/presentationml/2006/main">
  <p:tag name="AS_UNIQUEID" val="52"/>
</p:tagLst>
</file>

<file path=ppt/tags/tag504.xml><?xml version="1.0" encoding="utf-8"?>
<p:tagLst xmlns:a="http://schemas.openxmlformats.org/drawingml/2006/main" xmlns:r="http://schemas.openxmlformats.org/officeDocument/2006/relationships" xmlns:p="http://schemas.openxmlformats.org/presentationml/2006/main">
  <p:tag name="AS_UNIQUEID" val="49"/>
</p:tagLst>
</file>

<file path=ppt/tags/tag505.xml><?xml version="1.0" encoding="utf-8"?>
<p:tagLst xmlns:a="http://schemas.openxmlformats.org/drawingml/2006/main" xmlns:r="http://schemas.openxmlformats.org/officeDocument/2006/relationships" xmlns:p="http://schemas.openxmlformats.org/presentationml/2006/main">
  <p:tag name="AS_UNIQUEID" val="50"/>
</p:tagLst>
</file>

<file path=ppt/tags/tag506.xml><?xml version="1.0" encoding="utf-8"?>
<p:tagLst xmlns:a="http://schemas.openxmlformats.org/drawingml/2006/main" xmlns:r="http://schemas.openxmlformats.org/officeDocument/2006/relationships" xmlns:p="http://schemas.openxmlformats.org/presentationml/2006/main">
  <p:tag name="AS_UNIQUEID" val="52"/>
</p:tagLst>
</file>

<file path=ppt/tags/tag507.xml><?xml version="1.0" encoding="utf-8"?>
<p:tagLst xmlns:a="http://schemas.openxmlformats.org/drawingml/2006/main" xmlns:r="http://schemas.openxmlformats.org/officeDocument/2006/relationships" xmlns:p="http://schemas.openxmlformats.org/presentationml/2006/main">
  <p:tag name="AS_UNIQUEID" val="53"/>
</p:tagLst>
</file>

<file path=ppt/tags/tag508.xml><?xml version="1.0" encoding="utf-8"?>
<p:tagLst xmlns:a="http://schemas.openxmlformats.org/drawingml/2006/main" xmlns:r="http://schemas.openxmlformats.org/officeDocument/2006/relationships" xmlns:p="http://schemas.openxmlformats.org/presentationml/2006/main">
  <p:tag name="AS_UNIQUEID" val="56"/>
</p:tagLst>
</file>

<file path=ppt/tags/tag509.xml><?xml version="1.0" encoding="utf-8"?>
<p:tagLst xmlns:a="http://schemas.openxmlformats.org/drawingml/2006/main" xmlns:r="http://schemas.openxmlformats.org/officeDocument/2006/relationships" xmlns:p="http://schemas.openxmlformats.org/presentationml/2006/main">
  <p:tag name="AS_UNIQUEID" val="58"/>
</p:tagLst>
</file>

<file path=ppt/tags/tag51.xml><?xml version="1.0" encoding="utf-8"?>
<p:tagLst xmlns:a="http://schemas.openxmlformats.org/drawingml/2006/main" xmlns:r="http://schemas.openxmlformats.org/officeDocument/2006/relationships" xmlns:p="http://schemas.openxmlformats.org/presentationml/2006/main">
  <p:tag name="AS_UNIQUEID" val="50"/>
</p:tagLst>
</file>

<file path=ppt/tags/tag510.xml><?xml version="1.0" encoding="utf-8"?>
<p:tagLst xmlns:a="http://schemas.openxmlformats.org/drawingml/2006/main" xmlns:r="http://schemas.openxmlformats.org/officeDocument/2006/relationships" xmlns:p="http://schemas.openxmlformats.org/presentationml/2006/main">
  <p:tag name="AS_UNIQUEID" val="52"/>
</p:tagLst>
</file>

<file path=ppt/tags/tag511.xml><?xml version="1.0" encoding="utf-8"?>
<p:tagLst xmlns:a="http://schemas.openxmlformats.org/drawingml/2006/main" xmlns:r="http://schemas.openxmlformats.org/officeDocument/2006/relationships" xmlns:p="http://schemas.openxmlformats.org/presentationml/2006/main">
  <p:tag name="AS_UNIQUEID" val="49"/>
</p:tagLst>
</file>

<file path=ppt/tags/tag512.xml><?xml version="1.0" encoding="utf-8"?>
<p:tagLst xmlns:a="http://schemas.openxmlformats.org/drawingml/2006/main" xmlns:r="http://schemas.openxmlformats.org/officeDocument/2006/relationships" xmlns:p="http://schemas.openxmlformats.org/presentationml/2006/main">
  <p:tag name="AS_UNIQUEID" val="50"/>
</p:tagLst>
</file>

<file path=ppt/tags/tag513.xml><?xml version="1.0" encoding="utf-8"?>
<p:tagLst xmlns:a="http://schemas.openxmlformats.org/drawingml/2006/main" xmlns:r="http://schemas.openxmlformats.org/officeDocument/2006/relationships" xmlns:p="http://schemas.openxmlformats.org/presentationml/2006/main">
  <p:tag name="AS_UNIQUEID" val="52"/>
</p:tagLst>
</file>

<file path=ppt/tags/tag514.xml><?xml version="1.0" encoding="utf-8"?>
<p:tagLst xmlns:a="http://schemas.openxmlformats.org/drawingml/2006/main" xmlns:r="http://schemas.openxmlformats.org/officeDocument/2006/relationships" xmlns:p="http://schemas.openxmlformats.org/presentationml/2006/main">
  <p:tag name="AS_UNIQUEID" val="53"/>
</p:tagLst>
</file>

<file path=ppt/tags/tag515.xml><?xml version="1.0" encoding="utf-8"?>
<p:tagLst xmlns:a="http://schemas.openxmlformats.org/drawingml/2006/main" xmlns:r="http://schemas.openxmlformats.org/officeDocument/2006/relationships" xmlns:p="http://schemas.openxmlformats.org/presentationml/2006/main">
  <p:tag name="AS_UNIQUEID" val="56"/>
</p:tagLst>
</file>

<file path=ppt/tags/tag516.xml><?xml version="1.0" encoding="utf-8"?>
<p:tagLst xmlns:a="http://schemas.openxmlformats.org/drawingml/2006/main" xmlns:r="http://schemas.openxmlformats.org/officeDocument/2006/relationships" xmlns:p="http://schemas.openxmlformats.org/presentationml/2006/main">
  <p:tag name="AS_UNIQUEID" val="58"/>
</p:tagLst>
</file>

<file path=ppt/tags/tag517.xml><?xml version="1.0" encoding="utf-8"?>
<p:tagLst xmlns:a="http://schemas.openxmlformats.org/drawingml/2006/main" xmlns:r="http://schemas.openxmlformats.org/officeDocument/2006/relationships" xmlns:p="http://schemas.openxmlformats.org/presentationml/2006/main">
  <p:tag name="AS_UNIQUEID" val="49"/>
</p:tagLst>
</file>

<file path=ppt/tags/tag518.xml><?xml version="1.0" encoding="utf-8"?>
<p:tagLst xmlns:a="http://schemas.openxmlformats.org/drawingml/2006/main" xmlns:r="http://schemas.openxmlformats.org/officeDocument/2006/relationships" xmlns:p="http://schemas.openxmlformats.org/presentationml/2006/main">
  <p:tag name="AS_UNIQUEID" val="50"/>
</p:tagLst>
</file>

<file path=ppt/tags/tag519.xml><?xml version="1.0" encoding="utf-8"?>
<p:tagLst xmlns:a="http://schemas.openxmlformats.org/drawingml/2006/main" xmlns:r="http://schemas.openxmlformats.org/officeDocument/2006/relationships" xmlns:p="http://schemas.openxmlformats.org/presentationml/2006/main">
  <p:tag name="AS_UNIQUEID" val="52"/>
</p:tagLst>
</file>

<file path=ppt/tags/tag52.xml><?xml version="1.0" encoding="utf-8"?>
<p:tagLst xmlns:a="http://schemas.openxmlformats.org/drawingml/2006/main" xmlns:r="http://schemas.openxmlformats.org/officeDocument/2006/relationships" xmlns:p="http://schemas.openxmlformats.org/presentationml/2006/main">
  <p:tag name="AS_UNIQUEID" val="52"/>
</p:tagLst>
</file>

<file path=ppt/tags/tag520.xml><?xml version="1.0" encoding="utf-8"?>
<p:tagLst xmlns:a="http://schemas.openxmlformats.org/drawingml/2006/main" xmlns:r="http://schemas.openxmlformats.org/officeDocument/2006/relationships" xmlns:p="http://schemas.openxmlformats.org/presentationml/2006/main">
  <p:tag name="AS_UNIQUEID" val="53"/>
</p:tagLst>
</file>

<file path=ppt/tags/tag521.xml><?xml version="1.0" encoding="utf-8"?>
<p:tagLst xmlns:a="http://schemas.openxmlformats.org/drawingml/2006/main" xmlns:r="http://schemas.openxmlformats.org/officeDocument/2006/relationships" xmlns:p="http://schemas.openxmlformats.org/presentationml/2006/main">
  <p:tag name="AS_UNIQUEID" val="56"/>
</p:tagLst>
</file>

<file path=ppt/tags/tag522.xml><?xml version="1.0" encoding="utf-8"?>
<p:tagLst xmlns:a="http://schemas.openxmlformats.org/drawingml/2006/main" xmlns:r="http://schemas.openxmlformats.org/officeDocument/2006/relationships" xmlns:p="http://schemas.openxmlformats.org/presentationml/2006/main">
  <p:tag name="AS_UNIQUEID" val="58"/>
</p:tagLst>
</file>

<file path=ppt/tags/tag523.xml><?xml version="1.0" encoding="utf-8"?>
<p:tagLst xmlns:a="http://schemas.openxmlformats.org/drawingml/2006/main" xmlns:r="http://schemas.openxmlformats.org/officeDocument/2006/relationships" xmlns:p="http://schemas.openxmlformats.org/presentationml/2006/main">
  <p:tag name="AS_UNIQUEID" val="49"/>
</p:tagLst>
</file>

<file path=ppt/tags/tag524.xml><?xml version="1.0" encoding="utf-8"?>
<p:tagLst xmlns:a="http://schemas.openxmlformats.org/drawingml/2006/main" xmlns:r="http://schemas.openxmlformats.org/officeDocument/2006/relationships" xmlns:p="http://schemas.openxmlformats.org/presentationml/2006/main">
  <p:tag name="AS_UNIQUEID" val="50"/>
</p:tagLst>
</file>

<file path=ppt/tags/tag525.xml><?xml version="1.0" encoding="utf-8"?>
<p:tagLst xmlns:a="http://schemas.openxmlformats.org/drawingml/2006/main" xmlns:r="http://schemas.openxmlformats.org/officeDocument/2006/relationships" xmlns:p="http://schemas.openxmlformats.org/presentationml/2006/main">
  <p:tag name="AS_UNIQUEID" val="52"/>
</p:tagLst>
</file>

<file path=ppt/tags/tag526.xml><?xml version="1.0" encoding="utf-8"?>
<p:tagLst xmlns:a="http://schemas.openxmlformats.org/drawingml/2006/main" xmlns:r="http://schemas.openxmlformats.org/officeDocument/2006/relationships" xmlns:p="http://schemas.openxmlformats.org/presentationml/2006/main">
  <p:tag name="AS_UNIQUEID" val="53"/>
</p:tagLst>
</file>

<file path=ppt/tags/tag527.xml><?xml version="1.0" encoding="utf-8"?>
<p:tagLst xmlns:a="http://schemas.openxmlformats.org/drawingml/2006/main" xmlns:r="http://schemas.openxmlformats.org/officeDocument/2006/relationships" xmlns:p="http://schemas.openxmlformats.org/presentationml/2006/main">
  <p:tag name="AS_UNIQUEID" val="56"/>
</p:tagLst>
</file>

<file path=ppt/tags/tag528.xml><?xml version="1.0" encoding="utf-8"?>
<p:tagLst xmlns:a="http://schemas.openxmlformats.org/drawingml/2006/main" xmlns:r="http://schemas.openxmlformats.org/officeDocument/2006/relationships" xmlns:p="http://schemas.openxmlformats.org/presentationml/2006/main">
  <p:tag name="AS_UNIQUEID" val="58"/>
</p:tagLst>
</file>

<file path=ppt/tags/tag529.xml><?xml version="1.0" encoding="utf-8"?>
<p:tagLst xmlns:a="http://schemas.openxmlformats.org/drawingml/2006/main" xmlns:r="http://schemas.openxmlformats.org/officeDocument/2006/relationships" xmlns:p="http://schemas.openxmlformats.org/presentationml/2006/main">
  <p:tag name="AS_UNIQUEID" val="52"/>
</p:tagLst>
</file>

<file path=ppt/tags/tag53.xml><?xml version="1.0" encoding="utf-8"?>
<p:tagLst xmlns:a="http://schemas.openxmlformats.org/drawingml/2006/main" xmlns:r="http://schemas.openxmlformats.org/officeDocument/2006/relationships" xmlns:p="http://schemas.openxmlformats.org/presentationml/2006/main">
  <p:tag name="AS_UNIQUEID" val="53"/>
</p:tagLst>
</file>

<file path=ppt/tags/tag530.xml><?xml version="1.0" encoding="utf-8"?>
<p:tagLst xmlns:a="http://schemas.openxmlformats.org/drawingml/2006/main" xmlns:r="http://schemas.openxmlformats.org/officeDocument/2006/relationships" xmlns:p="http://schemas.openxmlformats.org/presentationml/2006/main">
  <p:tag name="AS_UNIQUEID" val="49"/>
</p:tagLst>
</file>

<file path=ppt/tags/tag531.xml><?xml version="1.0" encoding="utf-8"?>
<p:tagLst xmlns:a="http://schemas.openxmlformats.org/drawingml/2006/main" xmlns:r="http://schemas.openxmlformats.org/officeDocument/2006/relationships" xmlns:p="http://schemas.openxmlformats.org/presentationml/2006/main">
  <p:tag name="AS_UNIQUEID" val="50"/>
</p:tagLst>
</file>

<file path=ppt/tags/tag532.xml><?xml version="1.0" encoding="utf-8"?>
<p:tagLst xmlns:a="http://schemas.openxmlformats.org/drawingml/2006/main" xmlns:r="http://schemas.openxmlformats.org/officeDocument/2006/relationships" xmlns:p="http://schemas.openxmlformats.org/presentationml/2006/main">
  <p:tag name="AS_UNIQUEID" val="52"/>
</p:tagLst>
</file>

<file path=ppt/tags/tag533.xml><?xml version="1.0" encoding="utf-8"?>
<p:tagLst xmlns:a="http://schemas.openxmlformats.org/drawingml/2006/main" xmlns:r="http://schemas.openxmlformats.org/officeDocument/2006/relationships" xmlns:p="http://schemas.openxmlformats.org/presentationml/2006/main">
  <p:tag name="AS_UNIQUEID" val="53"/>
</p:tagLst>
</file>

<file path=ppt/tags/tag534.xml><?xml version="1.0" encoding="utf-8"?>
<p:tagLst xmlns:a="http://schemas.openxmlformats.org/drawingml/2006/main" xmlns:r="http://schemas.openxmlformats.org/officeDocument/2006/relationships" xmlns:p="http://schemas.openxmlformats.org/presentationml/2006/main">
  <p:tag name="AS_UNIQUEID" val="56"/>
</p:tagLst>
</file>

<file path=ppt/tags/tag535.xml><?xml version="1.0" encoding="utf-8"?>
<p:tagLst xmlns:a="http://schemas.openxmlformats.org/drawingml/2006/main" xmlns:r="http://schemas.openxmlformats.org/officeDocument/2006/relationships" xmlns:p="http://schemas.openxmlformats.org/presentationml/2006/main">
  <p:tag name="AS_UNIQUEID" val="58"/>
</p:tagLst>
</file>

<file path=ppt/tags/tag536.xml><?xml version="1.0" encoding="utf-8"?>
<p:tagLst xmlns:a="http://schemas.openxmlformats.org/drawingml/2006/main" xmlns:r="http://schemas.openxmlformats.org/officeDocument/2006/relationships" xmlns:p="http://schemas.openxmlformats.org/presentationml/2006/main">
  <p:tag name="AS_UNIQUEID" val="49"/>
</p:tagLst>
</file>

<file path=ppt/tags/tag537.xml><?xml version="1.0" encoding="utf-8"?>
<p:tagLst xmlns:a="http://schemas.openxmlformats.org/drawingml/2006/main" xmlns:r="http://schemas.openxmlformats.org/officeDocument/2006/relationships" xmlns:p="http://schemas.openxmlformats.org/presentationml/2006/main">
  <p:tag name="AS_UNIQUEID" val="50"/>
</p:tagLst>
</file>

<file path=ppt/tags/tag538.xml><?xml version="1.0" encoding="utf-8"?>
<p:tagLst xmlns:a="http://schemas.openxmlformats.org/drawingml/2006/main" xmlns:r="http://schemas.openxmlformats.org/officeDocument/2006/relationships" xmlns:p="http://schemas.openxmlformats.org/presentationml/2006/main">
  <p:tag name="AS_UNIQUEID" val="52"/>
</p:tagLst>
</file>

<file path=ppt/tags/tag539.xml><?xml version="1.0" encoding="utf-8"?>
<p:tagLst xmlns:a="http://schemas.openxmlformats.org/drawingml/2006/main" xmlns:r="http://schemas.openxmlformats.org/officeDocument/2006/relationships" xmlns:p="http://schemas.openxmlformats.org/presentationml/2006/main">
  <p:tag name="AS_UNIQUEID" val="53"/>
</p:tagLst>
</file>

<file path=ppt/tags/tag54.xml><?xml version="1.0" encoding="utf-8"?>
<p:tagLst xmlns:a="http://schemas.openxmlformats.org/drawingml/2006/main" xmlns:r="http://schemas.openxmlformats.org/officeDocument/2006/relationships" xmlns:p="http://schemas.openxmlformats.org/presentationml/2006/main">
  <p:tag name="AS_UNIQUEID" val="56"/>
</p:tagLst>
</file>

<file path=ppt/tags/tag540.xml><?xml version="1.0" encoding="utf-8"?>
<p:tagLst xmlns:a="http://schemas.openxmlformats.org/drawingml/2006/main" xmlns:r="http://schemas.openxmlformats.org/officeDocument/2006/relationships" xmlns:p="http://schemas.openxmlformats.org/presentationml/2006/main">
  <p:tag name="AS_UNIQUEID" val="56"/>
</p:tagLst>
</file>

<file path=ppt/tags/tag541.xml><?xml version="1.0" encoding="utf-8"?>
<p:tagLst xmlns:a="http://schemas.openxmlformats.org/drawingml/2006/main" xmlns:r="http://schemas.openxmlformats.org/officeDocument/2006/relationships" xmlns:p="http://schemas.openxmlformats.org/presentationml/2006/main">
  <p:tag name="AS_UNIQUEID" val="58"/>
</p:tagLst>
</file>

<file path=ppt/tags/tag542.xml><?xml version="1.0" encoding="utf-8"?>
<p:tagLst xmlns:a="http://schemas.openxmlformats.org/drawingml/2006/main" xmlns:r="http://schemas.openxmlformats.org/officeDocument/2006/relationships" xmlns:p="http://schemas.openxmlformats.org/presentationml/2006/main">
  <p:tag name="AS_UNIQUEID" val="49"/>
</p:tagLst>
</file>

<file path=ppt/tags/tag543.xml><?xml version="1.0" encoding="utf-8"?>
<p:tagLst xmlns:a="http://schemas.openxmlformats.org/drawingml/2006/main" xmlns:r="http://schemas.openxmlformats.org/officeDocument/2006/relationships" xmlns:p="http://schemas.openxmlformats.org/presentationml/2006/main">
  <p:tag name="AS_UNIQUEID" val="50"/>
</p:tagLst>
</file>

<file path=ppt/tags/tag544.xml><?xml version="1.0" encoding="utf-8"?>
<p:tagLst xmlns:a="http://schemas.openxmlformats.org/drawingml/2006/main" xmlns:r="http://schemas.openxmlformats.org/officeDocument/2006/relationships" xmlns:p="http://schemas.openxmlformats.org/presentationml/2006/main">
  <p:tag name="AS_UNIQUEID" val="52"/>
</p:tagLst>
</file>

<file path=ppt/tags/tag545.xml><?xml version="1.0" encoding="utf-8"?>
<p:tagLst xmlns:a="http://schemas.openxmlformats.org/drawingml/2006/main" xmlns:r="http://schemas.openxmlformats.org/officeDocument/2006/relationships" xmlns:p="http://schemas.openxmlformats.org/presentationml/2006/main">
  <p:tag name="AS_UNIQUEID" val="53"/>
</p:tagLst>
</file>

<file path=ppt/tags/tag546.xml><?xml version="1.0" encoding="utf-8"?>
<p:tagLst xmlns:a="http://schemas.openxmlformats.org/drawingml/2006/main" xmlns:r="http://schemas.openxmlformats.org/officeDocument/2006/relationships" xmlns:p="http://schemas.openxmlformats.org/presentationml/2006/main">
  <p:tag name="AS_UNIQUEID" val="56"/>
</p:tagLst>
</file>

<file path=ppt/tags/tag547.xml><?xml version="1.0" encoding="utf-8"?>
<p:tagLst xmlns:a="http://schemas.openxmlformats.org/drawingml/2006/main" xmlns:r="http://schemas.openxmlformats.org/officeDocument/2006/relationships" xmlns:p="http://schemas.openxmlformats.org/presentationml/2006/main">
  <p:tag name="AS_UNIQUEID" val="58"/>
</p:tagLst>
</file>

<file path=ppt/tags/tag548.xml><?xml version="1.0" encoding="utf-8"?>
<p:tagLst xmlns:a="http://schemas.openxmlformats.org/drawingml/2006/main" xmlns:r="http://schemas.openxmlformats.org/officeDocument/2006/relationships" xmlns:p="http://schemas.openxmlformats.org/presentationml/2006/main">
  <p:tag name="AS_UNIQUEID" val="49"/>
</p:tagLst>
</file>

<file path=ppt/tags/tag549.xml><?xml version="1.0" encoding="utf-8"?>
<p:tagLst xmlns:a="http://schemas.openxmlformats.org/drawingml/2006/main" xmlns:r="http://schemas.openxmlformats.org/officeDocument/2006/relationships" xmlns:p="http://schemas.openxmlformats.org/presentationml/2006/main">
  <p:tag name="AS_UNIQUEID" val="50"/>
</p:tagLst>
</file>

<file path=ppt/tags/tag55.xml><?xml version="1.0" encoding="utf-8"?>
<p:tagLst xmlns:a="http://schemas.openxmlformats.org/drawingml/2006/main" xmlns:r="http://schemas.openxmlformats.org/officeDocument/2006/relationships" xmlns:p="http://schemas.openxmlformats.org/presentationml/2006/main">
  <p:tag name="AS_UNIQUEID" val="58"/>
</p:tagLst>
</file>

<file path=ppt/tags/tag550.xml><?xml version="1.0" encoding="utf-8"?>
<p:tagLst xmlns:a="http://schemas.openxmlformats.org/drawingml/2006/main" xmlns:r="http://schemas.openxmlformats.org/officeDocument/2006/relationships" xmlns:p="http://schemas.openxmlformats.org/presentationml/2006/main">
  <p:tag name="AS_UNIQUEID" val="52"/>
</p:tagLst>
</file>

<file path=ppt/tags/tag551.xml><?xml version="1.0" encoding="utf-8"?>
<p:tagLst xmlns:a="http://schemas.openxmlformats.org/drawingml/2006/main" xmlns:r="http://schemas.openxmlformats.org/officeDocument/2006/relationships" xmlns:p="http://schemas.openxmlformats.org/presentationml/2006/main">
  <p:tag name="AS_UNIQUEID" val="53"/>
</p:tagLst>
</file>

<file path=ppt/tags/tag552.xml><?xml version="1.0" encoding="utf-8"?>
<p:tagLst xmlns:a="http://schemas.openxmlformats.org/drawingml/2006/main" xmlns:r="http://schemas.openxmlformats.org/officeDocument/2006/relationships" xmlns:p="http://schemas.openxmlformats.org/presentationml/2006/main">
  <p:tag name="AS_UNIQUEID" val="56"/>
</p:tagLst>
</file>

<file path=ppt/tags/tag553.xml><?xml version="1.0" encoding="utf-8"?>
<p:tagLst xmlns:a="http://schemas.openxmlformats.org/drawingml/2006/main" xmlns:r="http://schemas.openxmlformats.org/officeDocument/2006/relationships" xmlns:p="http://schemas.openxmlformats.org/presentationml/2006/main">
  <p:tag name="AS_UNIQUEID" val="58"/>
</p:tagLst>
</file>

<file path=ppt/tags/tag554.xml><?xml version="1.0" encoding="utf-8"?>
<p:tagLst xmlns:a="http://schemas.openxmlformats.org/drawingml/2006/main" xmlns:r="http://schemas.openxmlformats.org/officeDocument/2006/relationships" xmlns:p="http://schemas.openxmlformats.org/presentationml/2006/main">
  <p:tag name="AS_UNIQUEID" val="49"/>
</p:tagLst>
</file>

<file path=ppt/tags/tag555.xml><?xml version="1.0" encoding="utf-8"?>
<p:tagLst xmlns:a="http://schemas.openxmlformats.org/drawingml/2006/main" xmlns:r="http://schemas.openxmlformats.org/officeDocument/2006/relationships" xmlns:p="http://schemas.openxmlformats.org/presentationml/2006/main">
  <p:tag name="AS_UNIQUEID" val="50"/>
</p:tagLst>
</file>

<file path=ppt/tags/tag556.xml><?xml version="1.0" encoding="utf-8"?>
<p:tagLst xmlns:a="http://schemas.openxmlformats.org/drawingml/2006/main" xmlns:r="http://schemas.openxmlformats.org/officeDocument/2006/relationships" xmlns:p="http://schemas.openxmlformats.org/presentationml/2006/main">
  <p:tag name="AS_UNIQUEID" val="52"/>
</p:tagLst>
</file>

<file path=ppt/tags/tag557.xml><?xml version="1.0" encoding="utf-8"?>
<p:tagLst xmlns:a="http://schemas.openxmlformats.org/drawingml/2006/main" xmlns:r="http://schemas.openxmlformats.org/officeDocument/2006/relationships" xmlns:p="http://schemas.openxmlformats.org/presentationml/2006/main">
  <p:tag name="AS_UNIQUEID" val="53"/>
</p:tagLst>
</file>

<file path=ppt/tags/tag558.xml><?xml version="1.0" encoding="utf-8"?>
<p:tagLst xmlns:a="http://schemas.openxmlformats.org/drawingml/2006/main" xmlns:r="http://schemas.openxmlformats.org/officeDocument/2006/relationships" xmlns:p="http://schemas.openxmlformats.org/presentationml/2006/main">
  <p:tag name="AS_UNIQUEID" val="56"/>
</p:tagLst>
</file>

<file path=ppt/tags/tag559.xml><?xml version="1.0" encoding="utf-8"?>
<p:tagLst xmlns:a="http://schemas.openxmlformats.org/drawingml/2006/main" xmlns:r="http://schemas.openxmlformats.org/officeDocument/2006/relationships" xmlns:p="http://schemas.openxmlformats.org/presentationml/2006/main">
  <p:tag name="AS_UNIQUEID" val="58"/>
</p:tagLst>
</file>

<file path=ppt/tags/tag56.xml><?xml version="1.0" encoding="utf-8"?>
<p:tagLst xmlns:a="http://schemas.openxmlformats.org/drawingml/2006/main" xmlns:r="http://schemas.openxmlformats.org/officeDocument/2006/relationships" xmlns:p="http://schemas.openxmlformats.org/presentationml/2006/main">
  <p:tag name="AS_UNIQUEID" val="49"/>
</p:tagLst>
</file>

<file path=ppt/tags/tag560.xml><?xml version="1.0" encoding="utf-8"?>
<p:tagLst xmlns:a="http://schemas.openxmlformats.org/drawingml/2006/main" xmlns:r="http://schemas.openxmlformats.org/officeDocument/2006/relationships" xmlns:p="http://schemas.openxmlformats.org/presentationml/2006/main">
  <p:tag name="AS_UNIQUEID" val="49"/>
</p:tagLst>
</file>

<file path=ppt/tags/tag561.xml><?xml version="1.0" encoding="utf-8"?>
<p:tagLst xmlns:a="http://schemas.openxmlformats.org/drawingml/2006/main" xmlns:r="http://schemas.openxmlformats.org/officeDocument/2006/relationships" xmlns:p="http://schemas.openxmlformats.org/presentationml/2006/main">
  <p:tag name="AS_UNIQUEID" val="50"/>
</p:tagLst>
</file>

<file path=ppt/tags/tag562.xml><?xml version="1.0" encoding="utf-8"?>
<p:tagLst xmlns:a="http://schemas.openxmlformats.org/drawingml/2006/main" xmlns:r="http://schemas.openxmlformats.org/officeDocument/2006/relationships" xmlns:p="http://schemas.openxmlformats.org/presentationml/2006/main">
  <p:tag name="AS_UNIQUEID" val="52"/>
</p:tagLst>
</file>

<file path=ppt/tags/tag563.xml><?xml version="1.0" encoding="utf-8"?>
<p:tagLst xmlns:a="http://schemas.openxmlformats.org/drawingml/2006/main" xmlns:r="http://schemas.openxmlformats.org/officeDocument/2006/relationships" xmlns:p="http://schemas.openxmlformats.org/presentationml/2006/main">
  <p:tag name="AS_UNIQUEID" val="53"/>
</p:tagLst>
</file>

<file path=ppt/tags/tag564.xml><?xml version="1.0" encoding="utf-8"?>
<p:tagLst xmlns:a="http://schemas.openxmlformats.org/drawingml/2006/main" xmlns:r="http://schemas.openxmlformats.org/officeDocument/2006/relationships" xmlns:p="http://schemas.openxmlformats.org/presentationml/2006/main">
  <p:tag name="AS_UNIQUEID" val="56"/>
</p:tagLst>
</file>

<file path=ppt/tags/tag565.xml><?xml version="1.0" encoding="utf-8"?>
<p:tagLst xmlns:a="http://schemas.openxmlformats.org/drawingml/2006/main" xmlns:r="http://schemas.openxmlformats.org/officeDocument/2006/relationships" xmlns:p="http://schemas.openxmlformats.org/presentationml/2006/main">
  <p:tag name="AS_UNIQUEID" val="58"/>
</p:tagLst>
</file>

<file path=ppt/tags/tag566.xml><?xml version="1.0" encoding="utf-8"?>
<p:tagLst xmlns:a="http://schemas.openxmlformats.org/drawingml/2006/main" xmlns:r="http://schemas.openxmlformats.org/officeDocument/2006/relationships" xmlns:p="http://schemas.openxmlformats.org/presentationml/2006/main">
  <p:tag name="AS_UNIQUEID" val="52"/>
</p:tagLst>
</file>

<file path=ppt/tags/tag567.xml><?xml version="1.0" encoding="utf-8"?>
<p:tagLst xmlns:a="http://schemas.openxmlformats.org/drawingml/2006/main" xmlns:r="http://schemas.openxmlformats.org/officeDocument/2006/relationships" xmlns:p="http://schemas.openxmlformats.org/presentationml/2006/main">
  <p:tag name="AS_UNIQUEID" val="49"/>
</p:tagLst>
</file>

<file path=ppt/tags/tag568.xml><?xml version="1.0" encoding="utf-8"?>
<p:tagLst xmlns:a="http://schemas.openxmlformats.org/drawingml/2006/main" xmlns:r="http://schemas.openxmlformats.org/officeDocument/2006/relationships" xmlns:p="http://schemas.openxmlformats.org/presentationml/2006/main">
  <p:tag name="AS_UNIQUEID" val="50"/>
</p:tagLst>
</file>

<file path=ppt/tags/tag569.xml><?xml version="1.0" encoding="utf-8"?>
<p:tagLst xmlns:a="http://schemas.openxmlformats.org/drawingml/2006/main" xmlns:r="http://schemas.openxmlformats.org/officeDocument/2006/relationships" xmlns:p="http://schemas.openxmlformats.org/presentationml/2006/main">
  <p:tag name="AS_UNIQUEID" val="52"/>
</p:tagLst>
</file>

<file path=ppt/tags/tag57.xml><?xml version="1.0" encoding="utf-8"?>
<p:tagLst xmlns:a="http://schemas.openxmlformats.org/drawingml/2006/main" xmlns:r="http://schemas.openxmlformats.org/officeDocument/2006/relationships" xmlns:p="http://schemas.openxmlformats.org/presentationml/2006/main">
  <p:tag name="AS_UNIQUEID" val="50"/>
</p:tagLst>
</file>

<file path=ppt/tags/tag570.xml><?xml version="1.0" encoding="utf-8"?>
<p:tagLst xmlns:a="http://schemas.openxmlformats.org/drawingml/2006/main" xmlns:r="http://schemas.openxmlformats.org/officeDocument/2006/relationships" xmlns:p="http://schemas.openxmlformats.org/presentationml/2006/main">
  <p:tag name="AS_UNIQUEID" val="53"/>
</p:tagLst>
</file>

<file path=ppt/tags/tag571.xml><?xml version="1.0" encoding="utf-8"?>
<p:tagLst xmlns:a="http://schemas.openxmlformats.org/drawingml/2006/main" xmlns:r="http://schemas.openxmlformats.org/officeDocument/2006/relationships" xmlns:p="http://schemas.openxmlformats.org/presentationml/2006/main">
  <p:tag name="AS_UNIQUEID" val="56"/>
</p:tagLst>
</file>

<file path=ppt/tags/tag572.xml><?xml version="1.0" encoding="utf-8"?>
<p:tagLst xmlns:a="http://schemas.openxmlformats.org/drawingml/2006/main" xmlns:r="http://schemas.openxmlformats.org/officeDocument/2006/relationships" xmlns:p="http://schemas.openxmlformats.org/presentationml/2006/main">
  <p:tag name="AS_UNIQUEID" val="58"/>
</p:tagLst>
</file>

<file path=ppt/tags/tag573.xml><?xml version="1.0" encoding="utf-8"?>
<p:tagLst xmlns:a="http://schemas.openxmlformats.org/drawingml/2006/main" xmlns:r="http://schemas.openxmlformats.org/officeDocument/2006/relationships" xmlns:p="http://schemas.openxmlformats.org/presentationml/2006/main">
  <p:tag name="AS_UNIQUEID" val="49"/>
</p:tagLst>
</file>

<file path=ppt/tags/tag574.xml><?xml version="1.0" encoding="utf-8"?>
<p:tagLst xmlns:a="http://schemas.openxmlformats.org/drawingml/2006/main" xmlns:r="http://schemas.openxmlformats.org/officeDocument/2006/relationships" xmlns:p="http://schemas.openxmlformats.org/presentationml/2006/main">
  <p:tag name="AS_UNIQUEID" val="50"/>
</p:tagLst>
</file>

<file path=ppt/tags/tag575.xml><?xml version="1.0" encoding="utf-8"?>
<p:tagLst xmlns:a="http://schemas.openxmlformats.org/drawingml/2006/main" xmlns:r="http://schemas.openxmlformats.org/officeDocument/2006/relationships" xmlns:p="http://schemas.openxmlformats.org/presentationml/2006/main">
  <p:tag name="AS_UNIQUEID" val="52"/>
</p:tagLst>
</file>

<file path=ppt/tags/tag576.xml><?xml version="1.0" encoding="utf-8"?>
<p:tagLst xmlns:a="http://schemas.openxmlformats.org/drawingml/2006/main" xmlns:r="http://schemas.openxmlformats.org/officeDocument/2006/relationships" xmlns:p="http://schemas.openxmlformats.org/presentationml/2006/main">
  <p:tag name="AS_UNIQUEID" val="53"/>
</p:tagLst>
</file>

<file path=ppt/tags/tag577.xml><?xml version="1.0" encoding="utf-8"?>
<p:tagLst xmlns:a="http://schemas.openxmlformats.org/drawingml/2006/main" xmlns:r="http://schemas.openxmlformats.org/officeDocument/2006/relationships" xmlns:p="http://schemas.openxmlformats.org/presentationml/2006/main">
  <p:tag name="AS_UNIQUEID" val="56"/>
</p:tagLst>
</file>

<file path=ppt/tags/tag578.xml><?xml version="1.0" encoding="utf-8"?>
<p:tagLst xmlns:a="http://schemas.openxmlformats.org/drawingml/2006/main" xmlns:r="http://schemas.openxmlformats.org/officeDocument/2006/relationships" xmlns:p="http://schemas.openxmlformats.org/presentationml/2006/main">
  <p:tag name="AS_UNIQUEID" val="58"/>
</p:tagLst>
</file>

<file path=ppt/tags/tag579.xml><?xml version="1.0" encoding="utf-8"?>
<p:tagLst xmlns:a="http://schemas.openxmlformats.org/drawingml/2006/main" xmlns:r="http://schemas.openxmlformats.org/officeDocument/2006/relationships" xmlns:p="http://schemas.openxmlformats.org/presentationml/2006/main">
  <p:tag name="AS_UNIQUEID" val="49"/>
</p:tagLst>
</file>

<file path=ppt/tags/tag58.xml><?xml version="1.0" encoding="utf-8"?>
<p:tagLst xmlns:a="http://schemas.openxmlformats.org/drawingml/2006/main" xmlns:r="http://schemas.openxmlformats.org/officeDocument/2006/relationships" xmlns:p="http://schemas.openxmlformats.org/presentationml/2006/main">
  <p:tag name="AS_UNIQUEID" val="52"/>
</p:tagLst>
</file>

<file path=ppt/tags/tag580.xml><?xml version="1.0" encoding="utf-8"?>
<p:tagLst xmlns:a="http://schemas.openxmlformats.org/drawingml/2006/main" xmlns:r="http://schemas.openxmlformats.org/officeDocument/2006/relationships" xmlns:p="http://schemas.openxmlformats.org/presentationml/2006/main">
  <p:tag name="AS_UNIQUEID" val="50"/>
</p:tagLst>
</file>

<file path=ppt/tags/tag581.xml><?xml version="1.0" encoding="utf-8"?>
<p:tagLst xmlns:a="http://schemas.openxmlformats.org/drawingml/2006/main" xmlns:r="http://schemas.openxmlformats.org/officeDocument/2006/relationships" xmlns:p="http://schemas.openxmlformats.org/presentationml/2006/main">
  <p:tag name="AS_UNIQUEID" val="52"/>
</p:tagLst>
</file>

<file path=ppt/tags/tag582.xml><?xml version="1.0" encoding="utf-8"?>
<p:tagLst xmlns:a="http://schemas.openxmlformats.org/drawingml/2006/main" xmlns:r="http://schemas.openxmlformats.org/officeDocument/2006/relationships" xmlns:p="http://schemas.openxmlformats.org/presentationml/2006/main">
  <p:tag name="AS_UNIQUEID" val="53"/>
</p:tagLst>
</file>

<file path=ppt/tags/tag583.xml><?xml version="1.0" encoding="utf-8"?>
<p:tagLst xmlns:a="http://schemas.openxmlformats.org/drawingml/2006/main" xmlns:r="http://schemas.openxmlformats.org/officeDocument/2006/relationships" xmlns:p="http://schemas.openxmlformats.org/presentationml/2006/main">
  <p:tag name="AS_UNIQUEID" val="56"/>
</p:tagLst>
</file>

<file path=ppt/tags/tag584.xml><?xml version="1.0" encoding="utf-8"?>
<p:tagLst xmlns:a="http://schemas.openxmlformats.org/drawingml/2006/main" xmlns:r="http://schemas.openxmlformats.org/officeDocument/2006/relationships" xmlns:p="http://schemas.openxmlformats.org/presentationml/2006/main">
  <p:tag name="AS_UNIQUEID" val="58"/>
</p:tagLst>
</file>

<file path=ppt/tags/tag585.xml><?xml version="1.0" encoding="utf-8"?>
<p:tagLst xmlns:a="http://schemas.openxmlformats.org/drawingml/2006/main" xmlns:r="http://schemas.openxmlformats.org/officeDocument/2006/relationships" xmlns:p="http://schemas.openxmlformats.org/presentationml/2006/main">
  <p:tag name="AS_UNIQUEID" val="49"/>
</p:tagLst>
</file>

<file path=ppt/tags/tag586.xml><?xml version="1.0" encoding="utf-8"?>
<p:tagLst xmlns:a="http://schemas.openxmlformats.org/drawingml/2006/main" xmlns:r="http://schemas.openxmlformats.org/officeDocument/2006/relationships" xmlns:p="http://schemas.openxmlformats.org/presentationml/2006/main">
  <p:tag name="AS_UNIQUEID" val="50"/>
</p:tagLst>
</file>

<file path=ppt/tags/tag587.xml><?xml version="1.0" encoding="utf-8"?>
<p:tagLst xmlns:a="http://schemas.openxmlformats.org/drawingml/2006/main" xmlns:r="http://schemas.openxmlformats.org/officeDocument/2006/relationships" xmlns:p="http://schemas.openxmlformats.org/presentationml/2006/main">
  <p:tag name="AS_UNIQUEID" val="52"/>
</p:tagLst>
</file>

<file path=ppt/tags/tag588.xml><?xml version="1.0" encoding="utf-8"?>
<p:tagLst xmlns:a="http://schemas.openxmlformats.org/drawingml/2006/main" xmlns:r="http://schemas.openxmlformats.org/officeDocument/2006/relationships" xmlns:p="http://schemas.openxmlformats.org/presentationml/2006/main">
  <p:tag name="AS_UNIQUEID" val="53"/>
</p:tagLst>
</file>

<file path=ppt/tags/tag589.xml><?xml version="1.0" encoding="utf-8"?>
<p:tagLst xmlns:a="http://schemas.openxmlformats.org/drawingml/2006/main" xmlns:r="http://schemas.openxmlformats.org/officeDocument/2006/relationships" xmlns:p="http://schemas.openxmlformats.org/presentationml/2006/main">
  <p:tag name="AS_UNIQUEID" val="56"/>
</p:tagLst>
</file>

<file path=ppt/tags/tag59.xml><?xml version="1.0" encoding="utf-8"?>
<p:tagLst xmlns:a="http://schemas.openxmlformats.org/drawingml/2006/main" xmlns:r="http://schemas.openxmlformats.org/officeDocument/2006/relationships" xmlns:p="http://schemas.openxmlformats.org/presentationml/2006/main">
  <p:tag name="AS_UNIQUEID" val="53"/>
</p:tagLst>
</file>

<file path=ppt/tags/tag590.xml><?xml version="1.0" encoding="utf-8"?>
<p:tagLst xmlns:a="http://schemas.openxmlformats.org/drawingml/2006/main" xmlns:r="http://schemas.openxmlformats.org/officeDocument/2006/relationships" xmlns:p="http://schemas.openxmlformats.org/presentationml/2006/main">
  <p:tag name="AS_UNIQUEID" val="58"/>
</p:tagLst>
</file>

<file path=ppt/tags/tag591.xml><?xml version="1.0" encoding="utf-8"?>
<p:tagLst xmlns:a="http://schemas.openxmlformats.org/drawingml/2006/main" xmlns:r="http://schemas.openxmlformats.org/officeDocument/2006/relationships" xmlns:p="http://schemas.openxmlformats.org/presentationml/2006/main">
  <p:tag name="AS_UNIQUEID" val="92"/>
</p:tagLst>
</file>

<file path=ppt/tags/tag592.xml><?xml version="1.0" encoding="utf-8"?>
<p:tagLst xmlns:a="http://schemas.openxmlformats.org/drawingml/2006/main" xmlns:r="http://schemas.openxmlformats.org/officeDocument/2006/relationships" xmlns:p="http://schemas.openxmlformats.org/presentationml/2006/main">
  <p:tag name="AS_UNIQUEID" val="93"/>
</p:tagLst>
</file>

<file path=ppt/tags/tag593.xml><?xml version="1.0" encoding="utf-8"?>
<p:tagLst xmlns:a="http://schemas.openxmlformats.org/drawingml/2006/main" xmlns:r="http://schemas.openxmlformats.org/officeDocument/2006/relationships" xmlns:p="http://schemas.openxmlformats.org/presentationml/2006/main">
  <p:tag name="AS_UNIQUEID" val="94"/>
</p:tagLst>
</file>

<file path=ppt/tags/tag594.xml><?xml version="1.0" encoding="utf-8"?>
<p:tagLst xmlns:a="http://schemas.openxmlformats.org/drawingml/2006/main" xmlns:r="http://schemas.openxmlformats.org/officeDocument/2006/relationships" xmlns:p="http://schemas.openxmlformats.org/presentationml/2006/main">
  <p:tag name="AS_UNIQUEID" val="95"/>
</p:tagLst>
</file>

<file path=ppt/tags/tag595.xml><?xml version="1.0" encoding="utf-8"?>
<p:tagLst xmlns:a="http://schemas.openxmlformats.org/drawingml/2006/main" xmlns:r="http://schemas.openxmlformats.org/officeDocument/2006/relationships" xmlns:p="http://schemas.openxmlformats.org/presentationml/2006/main">
  <p:tag name="AS_UNIQUEID" val="96"/>
</p:tagLst>
</file>

<file path=ppt/tags/tag596.xml><?xml version="1.0" encoding="utf-8"?>
<p:tagLst xmlns:a="http://schemas.openxmlformats.org/drawingml/2006/main" xmlns:r="http://schemas.openxmlformats.org/officeDocument/2006/relationships" xmlns:p="http://schemas.openxmlformats.org/presentationml/2006/main">
  <p:tag name="AS_UNIQUEID" val="97"/>
</p:tagLst>
</file>

<file path=ppt/tags/tag6.xml><?xml version="1.0" encoding="utf-8"?>
<p:tagLst xmlns:a="http://schemas.openxmlformats.org/drawingml/2006/main" xmlns:r="http://schemas.openxmlformats.org/officeDocument/2006/relationships" xmlns:p="http://schemas.openxmlformats.org/presentationml/2006/main">
  <p:tag name="AS_UNIQUEID" val="41"/>
</p:tagLst>
</file>

<file path=ppt/tags/tag60.xml><?xml version="1.0" encoding="utf-8"?>
<p:tagLst xmlns:a="http://schemas.openxmlformats.org/drawingml/2006/main" xmlns:r="http://schemas.openxmlformats.org/officeDocument/2006/relationships" xmlns:p="http://schemas.openxmlformats.org/presentationml/2006/main">
  <p:tag name="AS_UNIQUEID" val="56"/>
</p:tagLst>
</file>

<file path=ppt/tags/tag61.xml><?xml version="1.0" encoding="utf-8"?>
<p:tagLst xmlns:a="http://schemas.openxmlformats.org/drawingml/2006/main" xmlns:r="http://schemas.openxmlformats.org/officeDocument/2006/relationships" xmlns:p="http://schemas.openxmlformats.org/presentationml/2006/main">
  <p:tag name="AS_UNIQUEID" val="58"/>
</p:tagLst>
</file>

<file path=ppt/tags/tag62.xml><?xml version="1.0" encoding="utf-8"?>
<p:tagLst xmlns:a="http://schemas.openxmlformats.org/drawingml/2006/main" xmlns:r="http://schemas.openxmlformats.org/officeDocument/2006/relationships" xmlns:p="http://schemas.openxmlformats.org/presentationml/2006/main">
  <p:tag name="AS_UNIQUEID" val="49"/>
</p:tagLst>
</file>

<file path=ppt/tags/tag63.xml><?xml version="1.0" encoding="utf-8"?>
<p:tagLst xmlns:a="http://schemas.openxmlformats.org/drawingml/2006/main" xmlns:r="http://schemas.openxmlformats.org/officeDocument/2006/relationships" xmlns:p="http://schemas.openxmlformats.org/presentationml/2006/main">
  <p:tag name="AS_UNIQUEID" val="50"/>
</p:tagLst>
</file>

<file path=ppt/tags/tag64.xml><?xml version="1.0" encoding="utf-8"?>
<p:tagLst xmlns:a="http://schemas.openxmlformats.org/drawingml/2006/main" xmlns:r="http://schemas.openxmlformats.org/officeDocument/2006/relationships" xmlns:p="http://schemas.openxmlformats.org/presentationml/2006/main">
  <p:tag name="AS_UNIQUEID" val="52"/>
</p:tagLst>
</file>

<file path=ppt/tags/tag65.xml><?xml version="1.0" encoding="utf-8"?>
<p:tagLst xmlns:a="http://schemas.openxmlformats.org/drawingml/2006/main" xmlns:r="http://schemas.openxmlformats.org/officeDocument/2006/relationships" xmlns:p="http://schemas.openxmlformats.org/presentationml/2006/main">
  <p:tag name="AS_UNIQUEID" val="53"/>
</p:tagLst>
</file>

<file path=ppt/tags/tag66.xml><?xml version="1.0" encoding="utf-8"?>
<p:tagLst xmlns:a="http://schemas.openxmlformats.org/drawingml/2006/main" xmlns:r="http://schemas.openxmlformats.org/officeDocument/2006/relationships" xmlns:p="http://schemas.openxmlformats.org/presentationml/2006/main">
  <p:tag name="AS_UNIQUEID" val="56"/>
</p:tagLst>
</file>

<file path=ppt/tags/tag67.xml><?xml version="1.0" encoding="utf-8"?>
<p:tagLst xmlns:a="http://schemas.openxmlformats.org/drawingml/2006/main" xmlns:r="http://schemas.openxmlformats.org/officeDocument/2006/relationships" xmlns:p="http://schemas.openxmlformats.org/presentationml/2006/main">
  <p:tag name="AS_UNIQUEID" val="58"/>
</p:tagLst>
</file>

<file path=ppt/tags/tag68.xml><?xml version="1.0" encoding="utf-8"?>
<p:tagLst xmlns:a="http://schemas.openxmlformats.org/drawingml/2006/main" xmlns:r="http://schemas.openxmlformats.org/officeDocument/2006/relationships" xmlns:p="http://schemas.openxmlformats.org/presentationml/2006/main">
  <p:tag name="AS_UNIQUEID" val="49"/>
</p:tagLst>
</file>

<file path=ppt/tags/tag69.xml><?xml version="1.0" encoding="utf-8"?>
<p:tagLst xmlns:a="http://schemas.openxmlformats.org/drawingml/2006/main" xmlns:r="http://schemas.openxmlformats.org/officeDocument/2006/relationships" xmlns:p="http://schemas.openxmlformats.org/presentationml/2006/main">
  <p:tag name="AS_UNIQUEID" val="50"/>
</p:tagLst>
</file>

<file path=ppt/tags/tag7.xml><?xml version="1.0" encoding="utf-8"?>
<p:tagLst xmlns:a="http://schemas.openxmlformats.org/drawingml/2006/main" xmlns:r="http://schemas.openxmlformats.org/officeDocument/2006/relationships" xmlns:p="http://schemas.openxmlformats.org/presentationml/2006/main">
  <p:tag name="AS_UNIQUEID" val="42"/>
</p:tagLst>
</file>

<file path=ppt/tags/tag70.xml><?xml version="1.0" encoding="utf-8"?>
<p:tagLst xmlns:a="http://schemas.openxmlformats.org/drawingml/2006/main" xmlns:r="http://schemas.openxmlformats.org/officeDocument/2006/relationships" xmlns:p="http://schemas.openxmlformats.org/presentationml/2006/main">
  <p:tag name="AS_UNIQUEID" val="52"/>
</p:tagLst>
</file>

<file path=ppt/tags/tag71.xml><?xml version="1.0" encoding="utf-8"?>
<p:tagLst xmlns:a="http://schemas.openxmlformats.org/drawingml/2006/main" xmlns:r="http://schemas.openxmlformats.org/officeDocument/2006/relationships" xmlns:p="http://schemas.openxmlformats.org/presentationml/2006/main">
  <p:tag name="AS_UNIQUEID" val="53"/>
</p:tagLst>
</file>

<file path=ppt/tags/tag72.xml><?xml version="1.0" encoding="utf-8"?>
<p:tagLst xmlns:a="http://schemas.openxmlformats.org/drawingml/2006/main" xmlns:r="http://schemas.openxmlformats.org/officeDocument/2006/relationships" xmlns:p="http://schemas.openxmlformats.org/presentationml/2006/main">
  <p:tag name="AS_UNIQUEID" val="56"/>
</p:tagLst>
</file>

<file path=ppt/tags/tag73.xml><?xml version="1.0" encoding="utf-8"?>
<p:tagLst xmlns:a="http://schemas.openxmlformats.org/drawingml/2006/main" xmlns:r="http://schemas.openxmlformats.org/officeDocument/2006/relationships" xmlns:p="http://schemas.openxmlformats.org/presentationml/2006/main">
  <p:tag name="AS_UNIQUEID" val="58"/>
</p:tagLst>
</file>

<file path=ppt/tags/tag74.xml><?xml version="1.0" encoding="utf-8"?>
<p:tagLst xmlns:a="http://schemas.openxmlformats.org/drawingml/2006/main" xmlns:r="http://schemas.openxmlformats.org/officeDocument/2006/relationships" xmlns:p="http://schemas.openxmlformats.org/presentationml/2006/main">
  <p:tag name="AS_UNIQUEID" val="49"/>
</p:tagLst>
</file>

<file path=ppt/tags/tag75.xml><?xml version="1.0" encoding="utf-8"?>
<p:tagLst xmlns:a="http://schemas.openxmlformats.org/drawingml/2006/main" xmlns:r="http://schemas.openxmlformats.org/officeDocument/2006/relationships" xmlns:p="http://schemas.openxmlformats.org/presentationml/2006/main">
  <p:tag name="AS_UNIQUEID" val="50"/>
</p:tagLst>
</file>

<file path=ppt/tags/tag76.xml><?xml version="1.0" encoding="utf-8"?>
<p:tagLst xmlns:a="http://schemas.openxmlformats.org/drawingml/2006/main" xmlns:r="http://schemas.openxmlformats.org/officeDocument/2006/relationships" xmlns:p="http://schemas.openxmlformats.org/presentationml/2006/main">
  <p:tag name="AS_UNIQUEID" val="52"/>
</p:tagLst>
</file>

<file path=ppt/tags/tag77.xml><?xml version="1.0" encoding="utf-8"?>
<p:tagLst xmlns:a="http://schemas.openxmlformats.org/drawingml/2006/main" xmlns:r="http://schemas.openxmlformats.org/officeDocument/2006/relationships" xmlns:p="http://schemas.openxmlformats.org/presentationml/2006/main">
  <p:tag name="AS_UNIQUEID" val="53"/>
</p:tagLst>
</file>

<file path=ppt/tags/tag78.xml><?xml version="1.0" encoding="utf-8"?>
<p:tagLst xmlns:a="http://schemas.openxmlformats.org/drawingml/2006/main" xmlns:r="http://schemas.openxmlformats.org/officeDocument/2006/relationships" xmlns:p="http://schemas.openxmlformats.org/presentationml/2006/main">
  <p:tag name="AS_UNIQUEID" val="56"/>
</p:tagLst>
</file>

<file path=ppt/tags/tag79.xml><?xml version="1.0" encoding="utf-8"?>
<p:tagLst xmlns:a="http://schemas.openxmlformats.org/drawingml/2006/main" xmlns:r="http://schemas.openxmlformats.org/officeDocument/2006/relationships" xmlns:p="http://schemas.openxmlformats.org/presentationml/2006/main">
  <p:tag name="AS_UNIQUEID" val="58"/>
</p:tagLst>
</file>

<file path=ppt/tags/tag8.xml><?xml version="1.0" encoding="utf-8"?>
<p:tagLst xmlns:a="http://schemas.openxmlformats.org/drawingml/2006/main" xmlns:r="http://schemas.openxmlformats.org/officeDocument/2006/relationships" xmlns:p="http://schemas.openxmlformats.org/presentationml/2006/main">
  <p:tag name="AS_UNIQUEID" val="43"/>
</p:tagLst>
</file>

<file path=ppt/tags/tag80.xml><?xml version="1.0" encoding="utf-8"?>
<p:tagLst xmlns:a="http://schemas.openxmlformats.org/drawingml/2006/main" xmlns:r="http://schemas.openxmlformats.org/officeDocument/2006/relationships" xmlns:p="http://schemas.openxmlformats.org/presentationml/2006/main">
  <p:tag name="AS_UNIQUEID" val="49"/>
</p:tagLst>
</file>

<file path=ppt/tags/tag81.xml><?xml version="1.0" encoding="utf-8"?>
<p:tagLst xmlns:a="http://schemas.openxmlformats.org/drawingml/2006/main" xmlns:r="http://schemas.openxmlformats.org/officeDocument/2006/relationships" xmlns:p="http://schemas.openxmlformats.org/presentationml/2006/main">
  <p:tag name="AS_UNIQUEID" val="50"/>
</p:tagLst>
</file>

<file path=ppt/tags/tag82.xml><?xml version="1.0" encoding="utf-8"?>
<p:tagLst xmlns:a="http://schemas.openxmlformats.org/drawingml/2006/main" xmlns:r="http://schemas.openxmlformats.org/officeDocument/2006/relationships" xmlns:p="http://schemas.openxmlformats.org/presentationml/2006/main">
  <p:tag name="AS_UNIQUEID" val="52"/>
</p:tagLst>
</file>

<file path=ppt/tags/tag83.xml><?xml version="1.0" encoding="utf-8"?>
<p:tagLst xmlns:a="http://schemas.openxmlformats.org/drawingml/2006/main" xmlns:r="http://schemas.openxmlformats.org/officeDocument/2006/relationships" xmlns:p="http://schemas.openxmlformats.org/presentationml/2006/main">
  <p:tag name="AS_UNIQUEID" val="53"/>
</p:tagLst>
</file>

<file path=ppt/tags/tag84.xml><?xml version="1.0" encoding="utf-8"?>
<p:tagLst xmlns:a="http://schemas.openxmlformats.org/drawingml/2006/main" xmlns:r="http://schemas.openxmlformats.org/officeDocument/2006/relationships" xmlns:p="http://schemas.openxmlformats.org/presentationml/2006/main">
  <p:tag name="AS_UNIQUEID" val="56"/>
</p:tagLst>
</file>

<file path=ppt/tags/tag85.xml><?xml version="1.0" encoding="utf-8"?>
<p:tagLst xmlns:a="http://schemas.openxmlformats.org/drawingml/2006/main" xmlns:r="http://schemas.openxmlformats.org/officeDocument/2006/relationships" xmlns:p="http://schemas.openxmlformats.org/presentationml/2006/main">
  <p:tag name="AS_UNIQUEID" val="58"/>
</p:tagLst>
</file>

<file path=ppt/tags/tag86.xml><?xml version="1.0" encoding="utf-8"?>
<p:tagLst xmlns:a="http://schemas.openxmlformats.org/drawingml/2006/main" xmlns:r="http://schemas.openxmlformats.org/officeDocument/2006/relationships" xmlns:p="http://schemas.openxmlformats.org/presentationml/2006/main">
  <p:tag name="AS_UNIQUEID" val="49"/>
</p:tagLst>
</file>

<file path=ppt/tags/tag87.xml><?xml version="1.0" encoding="utf-8"?>
<p:tagLst xmlns:a="http://schemas.openxmlformats.org/drawingml/2006/main" xmlns:r="http://schemas.openxmlformats.org/officeDocument/2006/relationships" xmlns:p="http://schemas.openxmlformats.org/presentationml/2006/main">
  <p:tag name="AS_UNIQUEID" val="50"/>
</p:tagLst>
</file>

<file path=ppt/tags/tag88.xml><?xml version="1.0" encoding="utf-8"?>
<p:tagLst xmlns:a="http://schemas.openxmlformats.org/drawingml/2006/main" xmlns:r="http://schemas.openxmlformats.org/officeDocument/2006/relationships" xmlns:p="http://schemas.openxmlformats.org/presentationml/2006/main">
  <p:tag name="AS_UNIQUEID" val="52"/>
</p:tagLst>
</file>

<file path=ppt/tags/tag89.xml><?xml version="1.0" encoding="utf-8"?>
<p:tagLst xmlns:a="http://schemas.openxmlformats.org/drawingml/2006/main" xmlns:r="http://schemas.openxmlformats.org/officeDocument/2006/relationships" xmlns:p="http://schemas.openxmlformats.org/presentationml/2006/main">
  <p:tag name="AS_UNIQUEID" val="53"/>
</p:tagLst>
</file>

<file path=ppt/tags/tag9.xml><?xml version="1.0" encoding="utf-8"?>
<p:tagLst xmlns:a="http://schemas.openxmlformats.org/drawingml/2006/main" xmlns:r="http://schemas.openxmlformats.org/officeDocument/2006/relationships" xmlns:p="http://schemas.openxmlformats.org/presentationml/2006/main">
  <p:tag name="AS_UNIQUEID" val="49"/>
</p:tagLst>
</file>

<file path=ppt/tags/tag90.xml><?xml version="1.0" encoding="utf-8"?>
<p:tagLst xmlns:a="http://schemas.openxmlformats.org/drawingml/2006/main" xmlns:r="http://schemas.openxmlformats.org/officeDocument/2006/relationships" xmlns:p="http://schemas.openxmlformats.org/presentationml/2006/main">
  <p:tag name="AS_UNIQUEID" val="56"/>
</p:tagLst>
</file>

<file path=ppt/tags/tag91.xml><?xml version="1.0" encoding="utf-8"?>
<p:tagLst xmlns:a="http://schemas.openxmlformats.org/drawingml/2006/main" xmlns:r="http://schemas.openxmlformats.org/officeDocument/2006/relationships" xmlns:p="http://schemas.openxmlformats.org/presentationml/2006/main">
  <p:tag name="AS_UNIQUEID" val="58"/>
</p:tagLst>
</file>

<file path=ppt/tags/tag92.xml><?xml version="1.0" encoding="utf-8"?>
<p:tagLst xmlns:a="http://schemas.openxmlformats.org/drawingml/2006/main" xmlns:r="http://schemas.openxmlformats.org/officeDocument/2006/relationships" xmlns:p="http://schemas.openxmlformats.org/presentationml/2006/main">
  <p:tag name="AS_UNIQUEID" val="49"/>
</p:tagLst>
</file>

<file path=ppt/tags/tag93.xml><?xml version="1.0" encoding="utf-8"?>
<p:tagLst xmlns:a="http://schemas.openxmlformats.org/drawingml/2006/main" xmlns:r="http://schemas.openxmlformats.org/officeDocument/2006/relationships" xmlns:p="http://schemas.openxmlformats.org/presentationml/2006/main">
  <p:tag name="AS_UNIQUEID" val="50"/>
</p:tagLst>
</file>

<file path=ppt/tags/tag94.xml><?xml version="1.0" encoding="utf-8"?>
<p:tagLst xmlns:a="http://schemas.openxmlformats.org/drawingml/2006/main" xmlns:r="http://schemas.openxmlformats.org/officeDocument/2006/relationships" xmlns:p="http://schemas.openxmlformats.org/presentationml/2006/main">
  <p:tag name="AS_UNIQUEID" val="52"/>
</p:tagLst>
</file>

<file path=ppt/tags/tag95.xml><?xml version="1.0" encoding="utf-8"?>
<p:tagLst xmlns:a="http://schemas.openxmlformats.org/drawingml/2006/main" xmlns:r="http://schemas.openxmlformats.org/officeDocument/2006/relationships" xmlns:p="http://schemas.openxmlformats.org/presentationml/2006/main">
  <p:tag name="AS_UNIQUEID" val="53"/>
</p:tagLst>
</file>

<file path=ppt/tags/tag96.xml><?xml version="1.0" encoding="utf-8"?>
<p:tagLst xmlns:a="http://schemas.openxmlformats.org/drawingml/2006/main" xmlns:r="http://schemas.openxmlformats.org/officeDocument/2006/relationships" xmlns:p="http://schemas.openxmlformats.org/presentationml/2006/main">
  <p:tag name="AS_UNIQUEID" val="56"/>
</p:tagLst>
</file>

<file path=ppt/tags/tag97.xml><?xml version="1.0" encoding="utf-8"?>
<p:tagLst xmlns:a="http://schemas.openxmlformats.org/drawingml/2006/main" xmlns:r="http://schemas.openxmlformats.org/officeDocument/2006/relationships" xmlns:p="http://schemas.openxmlformats.org/presentationml/2006/main">
  <p:tag name="AS_UNIQUEID" val="58"/>
</p:tagLst>
</file>

<file path=ppt/tags/tag98.xml><?xml version="1.0" encoding="utf-8"?>
<p:tagLst xmlns:a="http://schemas.openxmlformats.org/drawingml/2006/main" xmlns:r="http://schemas.openxmlformats.org/officeDocument/2006/relationships" xmlns:p="http://schemas.openxmlformats.org/presentationml/2006/main">
  <p:tag name="AS_UNIQUEID" val="49"/>
</p:tagLst>
</file>

<file path=ppt/tags/tag99.xml><?xml version="1.0" encoding="utf-8"?>
<p:tagLst xmlns:a="http://schemas.openxmlformats.org/drawingml/2006/main" xmlns:r="http://schemas.openxmlformats.org/officeDocument/2006/relationships" xmlns:p="http://schemas.openxmlformats.org/presentationml/2006/main">
  <p:tag name="AS_UNIQUEID" val="5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945</TotalTime>
  <Words>2938</Words>
  <Application>Microsoft Office PowerPoint</Application>
  <PresentationFormat>On-screen Show (4:3)</PresentationFormat>
  <Paragraphs>340</Paragraphs>
  <Slides>97</Slides>
  <Notes>0</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parul</dc:creator>
  <cp:keywords/>
  <dc:description/>
  <cp:lastModifiedBy>Unknown User</cp:lastModifiedBy>
  <cp:revision>91</cp:revision>
  <cp:lastPrinted>1601-01-01T00:00:00Z</cp:lastPrinted>
  <dcterms:created xsi:type="dcterms:W3CDTF">2020-05-18T10:32:41Z</dcterms:created>
  <dcterms:modified xsi:type="dcterms:W3CDTF">2021-09-14T09:45:22Z</dcterms:modified>
  <cp:category/>
</cp:coreProperties>
</file>