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471" r:id="rId5"/>
    <p:sldId id="285" r:id="rId6"/>
    <p:sldId id="472" r:id="rId7"/>
    <p:sldId id="286" r:id="rId8"/>
    <p:sldId id="473" r:id="rId9"/>
    <p:sldId id="474" r:id="rId10"/>
    <p:sldId id="261" r:id="rId11"/>
    <p:sldId id="475" r:id="rId12"/>
    <p:sldId id="287" r:id="rId13"/>
    <p:sldId id="476" r:id="rId14"/>
    <p:sldId id="477" r:id="rId15"/>
    <p:sldId id="288" r:id="rId16"/>
    <p:sldId id="289" r:id="rId17"/>
    <p:sldId id="478" r:id="rId18"/>
    <p:sldId id="267" r:id="rId19"/>
    <p:sldId id="290" r:id="rId20"/>
    <p:sldId id="268" r:id="rId21"/>
    <p:sldId id="291" r:id="rId22"/>
    <p:sldId id="479" r:id="rId23"/>
    <p:sldId id="481" r:id="rId24"/>
    <p:sldId id="263" r:id="rId25"/>
    <p:sldId id="482" r:id="rId26"/>
    <p:sldId id="483" r:id="rId27"/>
    <p:sldId id="484" r:id="rId28"/>
    <p:sldId id="485" r:id="rId29"/>
    <p:sldId id="272" r:id="rId30"/>
    <p:sldId id="497" r:id="rId31"/>
    <p:sldId id="498" r:id="rId32"/>
    <p:sldId id="486" r:id="rId33"/>
    <p:sldId id="488" r:id="rId34"/>
    <p:sldId id="489" r:id="rId35"/>
    <p:sldId id="490" r:id="rId36"/>
    <p:sldId id="491" r:id="rId37"/>
    <p:sldId id="493" r:id="rId38"/>
    <p:sldId id="492" r:id="rId39"/>
    <p:sldId id="494" r:id="rId40"/>
    <p:sldId id="495" r:id="rId41"/>
    <p:sldId id="496" r:id="rId42"/>
    <p:sldId id="487" r:id="rId43"/>
  </p:sldIdLst>
  <p:sldSz cx="9144000" cy="6858000" type="screen4x3"/>
  <p:notesSz cx="6858000" cy="9144000"/>
  <p:custDataLst>
    <p:tags r:id="rId4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4559" autoAdjust="0"/>
  </p:normalViewPr>
  <p:slideViewPr>
    <p:cSldViewPr>
      <p:cViewPr varScale="1">
        <p:scale>
          <a:sx n="81" d="100"/>
          <a:sy n="81" d="100"/>
        </p:scale>
        <p:origin x="1512" y="67"/>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gs" Target="tags/tag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761A29-82FD-4CB8-808C-E0280040DF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D9D68684-8C09-483B-A422-1EA444954F7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696566F-3115-49EE-BDAC-F4C672DD517A}" type="datetimeFigureOut">
              <a:rPr lang="en-IN"/>
              <a:pPr>
                <a:defRPr/>
              </a:pPr>
              <a:t>14-09-2021</a:t>
            </a:fld>
            <a:endParaRPr lang="en-IN"/>
          </a:p>
        </p:txBody>
      </p:sp>
      <p:sp>
        <p:nvSpPr>
          <p:cNvPr id="4" name="Slide Image Placeholder 3">
            <a:extLst>
              <a:ext uri="{FF2B5EF4-FFF2-40B4-BE49-F238E27FC236}">
                <a16:creationId xmlns:a16="http://schemas.microsoft.com/office/drawing/2014/main" id="{D3487960-9A49-487A-8E92-8E74F8FEEE4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5887AE6F-8E81-4243-898B-0285C47826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10979481-4EAE-4B6B-AA3C-C6E870C2D08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FC76E73D-399B-4191-A32F-1B074996A94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97F1FDE-1D7B-4A20-B91B-04F24B22CB4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F9AF2BB-05A1-4597-B313-7B45B86F9F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FE958538-C1C4-4CF6-9EB8-8B11DB026D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31748" name="Slide Number Placeholder 3">
            <a:extLst>
              <a:ext uri="{FF2B5EF4-FFF2-40B4-BE49-F238E27FC236}">
                <a16:creationId xmlns:a16="http://schemas.microsoft.com/office/drawing/2014/main" id="{EA9F4AE4-7E00-49A4-AEE1-1402FBCDA6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12CCCC-7B9B-4179-B6F4-1C25B0E7EEB9}" type="slidenum">
              <a:rPr lang="en-IN" altLang="en-US" smtClean="0"/>
              <a:pPr/>
              <a:t>17</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58C2DF0A-1B07-4807-BEF8-7AFCB9CAAF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4DF9C74F-A734-4E34-8525-5F0330F17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3012" name="Slide Number Placeholder 3">
            <a:extLst>
              <a:ext uri="{FF2B5EF4-FFF2-40B4-BE49-F238E27FC236}">
                <a16:creationId xmlns:a16="http://schemas.microsoft.com/office/drawing/2014/main" id="{410359EE-EB02-437A-93DE-05B04A4B85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168CA61-A457-494A-A093-7C3B7A3C3199}" type="slidenum">
              <a:rPr lang="en-IN" altLang="en-US" smtClean="0"/>
              <a:pPr/>
              <a:t>27</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a:extLst>
              <a:ext uri="{FF2B5EF4-FFF2-40B4-BE49-F238E27FC236}">
                <a16:creationId xmlns:a16="http://schemas.microsoft.com/office/drawing/2014/main" id="{BAFA8BF9-AE24-49C0-AFE3-135467E2ADCA}"/>
              </a:ext>
            </a:extLst>
          </p:cNvPr>
          <p:cNvSpPr>
            <a:spLocks noGrp="1" noChangeArrowheads="1"/>
          </p:cNvSpPr>
          <p:nvPr>
            <p:ph type="dt" sz="half" idx="10"/>
          </p:nvPr>
        </p:nvSpPr>
        <p:spPr/>
        <p:txBody>
          <a:bodyPr/>
          <a:lstStyle>
            <a:lvl1pPr>
              <a:defRPr/>
            </a:lvl1pPr>
          </a:lstStyle>
          <a:p>
            <a:pPr>
              <a:defRPr/>
            </a:pPr>
            <a:fld id="{6C25146C-85BD-4537-A87F-346E97D89CE0}"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0AEF3464-02D4-4CFC-AD54-172520F9266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308FB18-4E5C-4D4E-A83B-C90470E499B1}"/>
              </a:ext>
            </a:extLst>
          </p:cNvPr>
          <p:cNvSpPr>
            <a:spLocks noGrp="1"/>
          </p:cNvSpPr>
          <p:nvPr>
            <p:ph type="sldNum" sz="quarter" idx="12"/>
          </p:nvPr>
        </p:nvSpPr>
        <p:spPr/>
        <p:txBody>
          <a:bodyPr/>
          <a:lstStyle>
            <a:lvl1pPr>
              <a:defRPr/>
            </a:lvl1pPr>
          </a:lstStyle>
          <a:p>
            <a:pPr>
              <a:defRPr/>
            </a:pPr>
            <a:fld id="{6C4D9176-4C73-4A42-A68C-D306855092FD}" type="slidenum">
              <a:rPr lang="en-US" altLang="en-US"/>
              <a:pPr>
                <a:defRPr/>
              </a:pPr>
              <a:t>‹#›</a:t>
            </a:fld>
            <a:endParaRPr lang="en-US" altLang="en-US"/>
          </a:p>
        </p:txBody>
      </p:sp>
    </p:spTree>
    <p:extLst>
      <p:ext uri="{BB962C8B-B14F-4D97-AF65-F5344CB8AC3E}">
        <p14:creationId xmlns:p14="http://schemas.microsoft.com/office/powerpoint/2010/main" val="23935673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685246A0-14AF-4FFD-99B4-FD7EFE5BB876}"/>
              </a:ext>
            </a:extLst>
          </p:cNvPr>
          <p:cNvSpPr>
            <a:spLocks noGrp="1" noChangeArrowheads="1"/>
          </p:cNvSpPr>
          <p:nvPr>
            <p:ph type="dt" sz="half" idx="10"/>
          </p:nvPr>
        </p:nvSpPr>
        <p:spPr/>
        <p:txBody>
          <a:bodyPr/>
          <a:lstStyle>
            <a:lvl1pPr>
              <a:defRPr/>
            </a:lvl1pPr>
          </a:lstStyle>
          <a:p>
            <a:pPr>
              <a:defRPr/>
            </a:pPr>
            <a:fld id="{5CFAF89F-7F56-48A1-AD2D-E2CE072BDB62}"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B558E003-B2AB-4547-873F-816BF4C33A8A}"/>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B9679C3-24F5-4330-8C94-8C7F1E84D667}"/>
              </a:ext>
            </a:extLst>
          </p:cNvPr>
          <p:cNvSpPr>
            <a:spLocks noGrp="1"/>
          </p:cNvSpPr>
          <p:nvPr>
            <p:ph type="sldNum" sz="quarter" idx="12"/>
          </p:nvPr>
        </p:nvSpPr>
        <p:spPr/>
        <p:txBody>
          <a:bodyPr/>
          <a:lstStyle>
            <a:lvl1pPr>
              <a:defRPr/>
            </a:lvl1pPr>
          </a:lstStyle>
          <a:p>
            <a:pPr>
              <a:defRPr/>
            </a:pPr>
            <a:fld id="{633B5FFB-7B7C-48D5-A777-57C7D75DF964}" type="slidenum">
              <a:rPr lang="en-US" altLang="en-US"/>
              <a:pPr>
                <a:defRPr/>
              </a:pPr>
              <a:t>‹#›</a:t>
            </a:fld>
            <a:endParaRPr lang="en-US" altLang="en-US"/>
          </a:p>
        </p:txBody>
      </p:sp>
    </p:spTree>
    <p:extLst>
      <p:ext uri="{BB962C8B-B14F-4D97-AF65-F5344CB8AC3E}">
        <p14:creationId xmlns:p14="http://schemas.microsoft.com/office/powerpoint/2010/main" val="6775972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929EBAEF-1C2E-4B78-9274-414D61028FF5}"/>
              </a:ext>
            </a:extLst>
          </p:cNvPr>
          <p:cNvSpPr>
            <a:spLocks noGrp="1" noChangeArrowheads="1"/>
          </p:cNvSpPr>
          <p:nvPr>
            <p:ph type="dt" sz="half" idx="10"/>
          </p:nvPr>
        </p:nvSpPr>
        <p:spPr/>
        <p:txBody>
          <a:bodyPr/>
          <a:lstStyle>
            <a:lvl1pPr>
              <a:defRPr/>
            </a:lvl1pPr>
          </a:lstStyle>
          <a:p>
            <a:pPr>
              <a:defRPr/>
            </a:pPr>
            <a:fld id="{B0EDAC57-19AF-4036-A918-D150EE964C69}"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D133AC94-9C5E-4DF2-8816-A6AC60C7CDD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A1BCE14-A334-4CB0-9D98-BA964631195F}"/>
              </a:ext>
            </a:extLst>
          </p:cNvPr>
          <p:cNvSpPr>
            <a:spLocks noGrp="1"/>
          </p:cNvSpPr>
          <p:nvPr>
            <p:ph type="sldNum" sz="quarter" idx="12"/>
          </p:nvPr>
        </p:nvSpPr>
        <p:spPr/>
        <p:txBody>
          <a:bodyPr/>
          <a:lstStyle>
            <a:lvl1pPr>
              <a:defRPr/>
            </a:lvl1pPr>
          </a:lstStyle>
          <a:p>
            <a:pPr>
              <a:defRPr/>
            </a:pPr>
            <a:fld id="{A5E183E9-05B4-4A18-B5E3-3EFBF8C72C8F}" type="slidenum">
              <a:rPr lang="en-US" altLang="en-US"/>
              <a:pPr>
                <a:defRPr/>
              </a:pPr>
              <a:t>‹#›</a:t>
            </a:fld>
            <a:endParaRPr lang="en-US" altLang="en-US"/>
          </a:p>
        </p:txBody>
      </p:sp>
    </p:spTree>
    <p:extLst>
      <p:ext uri="{BB962C8B-B14F-4D97-AF65-F5344CB8AC3E}">
        <p14:creationId xmlns:p14="http://schemas.microsoft.com/office/powerpoint/2010/main" val="22177828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7EC0796-8BF0-4B67-A01A-8C00DAC0380E}"/>
              </a:ext>
            </a:extLst>
          </p:cNvPr>
          <p:cNvSpPr>
            <a:spLocks noGrp="1" noChangeArrowheads="1"/>
          </p:cNvSpPr>
          <p:nvPr>
            <p:ph type="dt" sz="half" idx="10"/>
          </p:nvPr>
        </p:nvSpPr>
        <p:spPr/>
        <p:txBody>
          <a:bodyPr/>
          <a:lstStyle>
            <a:lvl1pPr>
              <a:defRPr/>
            </a:lvl1pPr>
          </a:lstStyle>
          <a:p>
            <a:pPr>
              <a:defRPr/>
            </a:pPr>
            <a:fld id="{A08DF67C-F033-4796-BFD2-D45B6A905F84}"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1C53F7EC-70C5-4674-AEF6-5AB3CE9B970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59722DB-0F0E-4ED0-A489-F0C8A7B9181B}"/>
              </a:ext>
            </a:extLst>
          </p:cNvPr>
          <p:cNvSpPr>
            <a:spLocks noGrp="1"/>
          </p:cNvSpPr>
          <p:nvPr>
            <p:ph type="sldNum" sz="quarter" idx="12"/>
          </p:nvPr>
        </p:nvSpPr>
        <p:spPr/>
        <p:txBody>
          <a:bodyPr/>
          <a:lstStyle>
            <a:lvl1pPr>
              <a:defRPr/>
            </a:lvl1pPr>
          </a:lstStyle>
          <a:p>
            <a:pPr>
              <a:defRPr/>
            </a:pPr>
            <a:fld id="{7ABA03CD-4101-4DBF-A497-672C33A8460F}" type="slidenum">
              <a:rPr lang="en-US" altLang="en-US"/>
              <a:pPr>
                <a:defRPr/>
              </a:pPr>
              <a:t>‹#›</a:t>
            </a:fld>
            <a:endParaRPr lang="en-US" altLang="en-US"/>
          </a:p>
        </p:txBody>
      </p:sp>
    </p:spTree>
    <p:extLst>
      <p:ext uri="{BB962C8B-B14F-4D97-AF65-F5344CB8AC3E}">
        <p14:creationId xmlns:p14="http://schemas.microsoft.com/office/powerpoint/2010/main" val="328404770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F7B00B3F-3164-46D2-8327-B318E7D5C7EC}"/>
              </a:ext>
            </a:extLst>
          </p:cNvPr>
          <p:cNvSpPr>
            <a:spLocks noGrp="1" noChangeArrowheads="1"/>
          </p:cNvSpPr>
          <p:nvPr>
            <p:ph type="dt" sz="half" idx="10"/>
          </p:nvPr>
        </p:nvSpPr>
        <p:spPr/>
        <p:txBody>
          <a:bodyPr/>
          <a:lstStyle>
            <a:lvl1pPr>
              <a:defRPr/>
            </a:lvl1pPr>
          </a:lstStyle>
          <a:p>
            <a:pPr>
              <a:defRPr/>
            </a:pPr>
            <a:fld id="{5641DA67-471C-44AF-8DEA-164814A0A4AB}"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38EA1A23-A571-4B25-9951-E8DFCF780DFA}"/>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DD98929-75C4-4199-B67F-4BAFF632EEDF}"/>
              </a:ext>
            </a:extLst>
          </p:cNvPr>
          <p:cNvSpPr>
            <a:spLocks noGrp="1"/>
          </p:cNvSpPr>
          <p:nvPr>
            <p:ph type="sldNum" sz="quarter" idx="12"/>
          </p:nvPr>
        </p:nvSpPr>
        <p:spPr/>
        <p:txBody>
          <a:bodyPr/>
          <a:lstStyle>
            <a:lvl1pPr>
              <a:defRPr/>
            </a:lvl1pPr>
          </a:lstStyle>
          <a:p>
            <a:pPr>
              <a:defRPr/>
            </a:pPr>
            <a:fld id="{7B88169E-365E-4FC5-806A-D15965BAD4F6}" type="slidenum">
              <a:rPr lang="en-US" altLang="en-US"/>
              <a:pPr>
                <a:defRPr/>
              </a:pPr>
              <a:t>‹#›</a:t>
            </a:fld>
            <a:endParaRPr lang="en-US" altLang="en-US"/>
          </a:p>
        </p:txBody>
      </p:sp>
    </p:spTree>
    <p:extLst>
      <p:ext uri="{BB962C8B-B14F-4D97-AF65-F5344CB8AC3E}">
        <p14:creationId xmlns:p14="http://schemas.microsoft.com/office/powerpoint/2010/main" val="151972929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a:extLst>
              <a:ext uri="{FF2B5EF4-FFF2-40B4-BE49-F238E27FC236}">
                <a16:creationId xmlns:a16="http://schemas.microsoft.com/office/drawing/2014/main" id="{B59F931A-1D20-4D30-8A6A-68F2686C0980}"/>
              </a:ext>
            </a:extLst>
          </p:cNvPr>
          <p:cNvSpPr>
            <a:spLocks noGrp="1" noChangeArrowheads="1"/>
          </p:cNvSpPr>
          <p:nvPr>
            <p:ph type="dt" sz="half" idx="10"/>
          </p:nvPr>
        </p:nvSpPr>
        <p:spPr/>
        <p:txBody>
          <a:bodyPr/>
          <a:lstStyle>
            <a:lvl1pPr>
              <a:defRPr/>
            </a:lvl1pPr>
          </a:lstStyle>
          <a:p>
            <a:pPr>
              <a:defRPr/>
            </a:pPr>
            <a:fld id="{75557FDE-7ADD-4B14-9DC3-9DA0C9435796}"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1E105CA4-79BC-4A07-BC74-4B20BF32067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592DAFB-94DA-450C-AA1F-3142C74F5F40}"/>
              </a:ext>
            </a:extLst>
          </p:cNvPr>
          <p:cNvSpPr>
            <a:spLocks noGrp="1"/>
          </p:cNvSpPr>
          <p:nvPr>
            <p:ph type="sldNum" sz="quarter" idx="12"/>
          </p:nvPr>
        </p:nvSpPr>
        <p:spPr/>
        <p:txBody>
          <a:bodyPr/>
          <a:lstStyle>
            <a:lvl1pPr>
              <a:defRPr/>
            </a:lvl1pPr>
          </a:lstStyle>
          <a:p>
            <a:pPr>
              <a:defRPr/>
            </a:pPr>
            <a:fld id="{C74FCEE0-C572-4DCE-8B9C-364EE3847172}" type="slidenum">
              <a:rPr lang="en-US" altLang="en-US"/>
              <a:pPr>
                <a:defRPr/>
              </a:pPr>
              <a:t>‹#›</a:t>
            </a:fld>
            <a:endParaRPr lang="en-US" altLang="en-US"/>
          </a:p>
        </p:txBody>
      </p:sp>
    </p:spTree>
    <p:extLst>
      <p:ext uri="{BB962C8B-B14F-4D97-AF65-F5344CB8AC3E}">
        <p14:creationId xmlns:p14="http://schemas.microsoft.com/office/powerpoint/2010/main" val="20572887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a:extLst>
              <a:ext uri="{FF2B5EF4-FFF2-40B4-BE49-F238E27FC236}">
                <a16:creationId xmlns:a16="http://schemas.microsoft.com/office/drawing/2014/main" id="{9C056E01-D17D-46A7-A049-14FF72C4E895}"/>
              </a:ext>
            </a:extLst>
          </p:cNvPr>
          <p:cNvSpPr>
            <a:spLocks noGrp="1" noChangeArrowheads="1"/>
          </p:cNvSpPr>
          <p:nvPr>
            <p:ph type="dt" sz="half" idx="10"/>
          </p:nvPr>
        </p:nvSpPr>
        <p:spPr/>
        <p:txBody>
          <a:bodyPr/>
          <a:lstStyle>
            <a:lvl1pPr>
              <a:defRPr/>
            </a:lvl1pPr>
          </a:lstStyle>
          <a:p>
            <a:pPr>
              <a:defRPr/>
            </a:pPr>
            <a:fld id="{FD20D17C-A54A-4410-85DD-54CD1A405FA8}" type="datetime1">
              <a:rPr lang="en-US" altLang="en-US"/>
              <a:pPr>
                <a:defRPr/>
              </a:pPr>
              <a:t>9/14/2021</a:t>
            </a:fld>
            <a:endParaRPr lang="en-US" altLang="en-US"/>
          </a:p>
        </p:txBody>
      </p:sp>
      <p:sp>
        <p:nvSpPr>
          <p:cNvPr id="8" name="Footer Placeholder 4">
            <a:extLst>
              <a:ext uri="{FF2B5EF4-FFF2-40B4-BE49-F238E27FC236}">
                <a16:creationId xmlns:a16="http://schemas.microsoft.com/office/drawing/2014/main" id="{EC09038E-9CC4-4316-B27C-5AA00FDA7E8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D5635873-B143-4BB4-90E8-8680C41C41B2}"/>
              </a:ext>
            </a:extLst>
          </p:cNvPr>
          <p:cNvSpPr>
            <a:spLocks noGrp="1"/>
          </p:cNvSpPr>
          <p:nvPr>
            <p:ph type="sldNum" sz="quarter" idx="12"/>
          </p:nvPr>
        </p:nvSpPr>
        <p:spPr/>
        <p:txBody>
          <a:bodyPr/>
          <a:lstStyle>
            <a:lvl1pPr>
              <a:defRPr/>
            </a:lvl1pPr>
          </a:lstStyle>
          <a:p>
            <a:pPr>
              <a:defRPr/>
            </a:pPr>
            <a:fld id="{2719B748-C38A-43F1-937D-4F8CAD8464D5}" type="slidenum">
              <a:rPr lang="en-US" altLang="en-US"/>
              <a:pPr>
                <a:defRPr/>
              </a:pPr>
              <a:t>‹#›</a:t>
            </a:fld>
            <a:endParaRPr lang="en-US" altLang="en-US"/>
          </a:p>
        </p:txBody>
      </p:sp>
    </p:spTree>
    <p:extLst>
      <p:ext uri="{BB962C8B-B14F-4D97-AF65-F5344CB8AC3E}">
        <p14:creationId xmlns:p14="http://schemas.microsoft.com/office/powerpoint/2010/main" val="9302900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a:extLst>
              <a:ext uri="{FF2B5EF4-FFF2-40B4-BE49-F238E27FC236}">
                <a16:creationId xmlns:a16="http://schemas.microsoft.com/office/drawing/2014/main" id="{B7367F66-0AB8-4616-9B73-88296AA8255F}"/>
              </a:ext>
            </a:extLst>
          </p:cNvPr>
          <p:cNvSpPr>
            <a:spLocks noGrp="1" noChangeArrowheads="1"/>
          </p:cNvSpPr>
          <p:nvPr>
            <p:ph type="dt" sz="half" idx="10"/>
          </p:nvPr>
        </p:nvSpPr>
        <p:spPr/>
        <p:txBody>
          <a:bodyPr/>
          <a:lstStyle>
            <a:lvl1pPr>
              <a:defRPr/>
            </a:lvl1pPr>
          </a:lstStyle>
          <a:p>
            <a:pPr>
              <a:defRPr/>
            </a:pPr>
            <a:fld id="{1EA60042-F959-474B-BB75-136D11A911EF}" type="datetime1">
              <a:rPr lang="en-US" altLang="en-US"/>
              <a:pPr>
                <a:defRPr/>
              </a:pPr>
              <a:t>9/14/2021</a:t>
            </a:fld>
            <a:endParaRPr lang="en-US" altLang="en-US"/>
          </a:p>
        </p:txBody>
      </p:sp>
      <p:sp>
        <p:nvSpPr>
          <p:cNvPr id="4" name="Footer Placeholder 4">
            <a:extLst>
              <a:ext uri="{FF2B5EF4-FFF2-40B4-BE49-F238E27FC236}">
                <a16:creationId xmlns:a16="http://schemas.microsoft.com/office/drawing/2014/main" id="{89AB3AEB-A20A-404D-AB97-3675FB10D02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7038750B-0738-4A4D-BA83-9AADAE90BD8C}"/>
              </a:ext>
            </a:extLst>
          </p:cNvPr>
          <p:cNvSpPr>
            <a:spLocks noGrp="1"/>
          </p:cNvSpPr>
          <p:nvPr>
            <p:ph type="sldNum" sz="quarter" idx="12"/>
          </p:nvPr>
        </p:nvSpPr>
        <p:spPr/>
        <p:txBody>
          <a:bodyPr/>
          <a:lstStyle>
            <a:lvl1pPr>
              <a:defRPr/>
            </a:lvl1pPr>
          </a:lstStyle>
          <a:p>
            <a:pPr>
              <a:defRPr/>
            </a:pPr>
            <a:fld id="{2BB4DA46-1489-4BFD-8DA9-96912222E454}" type="slidenum">
              <a:rPr lang="en-US" altLang="en-US"/>
              <a:pPr>
                <a:defRPr/>
              </a:pPr>
              <a:t>‹#›</a:t>
            </a:fld>
            <a:endParaRPr lang="en-US" altLang="en-US"/>
          </a:p>
        </p:txBody>
      </p:sp>
    </p:spTree>
    <p:extLst>
      <p:ext uri="{BB962C8B-B14F-4D97-AF65-F5344CB8AC3E}">
        <p14:creationId xmlns:p14="http://schemas.microsoft.com/office/powerpoint/2010/main" val="26207236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585E514-C99C-4AD3-8715-791CDCD7203E}"/>
              </a:ext>
            </a:extLst>
          </p:cNvPr>
          <p:cNvSpPr>
            <a:spLocks noGrp="1" noChangeArrowheads="1"/>
          </p:cNvSpPr>
          <p:nvPr>
            <p:ph type="dt" sz="half" idx="10"/>
          </p:nvPr>
        </p:nvSpPr>
        <p:spPr/>
        <p:txBody>
          <a:bodyPr/>
          <a:lstStyle>
            <a:lvl1pPr>
              <a:defRPr/>
            </a:lvl1pPr>
          </a:lstStyle>
          <a:p>
            <a:pPr>
              <a:defRPr/>
            </a:pPr>
            <a:fld id="{758D9B2F-E3D8-4705-B211-F233E1D44E0A}" type="datetime1">
              <a:rPr lang="en-US" altLang="en-US"/>
              <a:pPr>
                <a:defRPr/>
              </a:pPr>
              <a:t>9/14/2021</a:t>
            </a:fld>
            <a:endParaRPr lang="en-US" altLang="en-US"/>
          </a:p>
        </p:txBody>
      </p:sp>
      <p:sp>
        <p:nvSpPr>
          <p:cNvPr id="3" name="Footer Placeholder 4">
            <a:extLst>
              <a:ext uri="{FF2B5EF4-FFF2-40B4-BE49-F238E27FC236}">
                <a16:creationId xmlns:a16="http://schemas.microsoft.com/office/drawing/2014/main" id="{281A71F7-B5FF-45BE-A571-17A58EC4D4F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F0C90343-6892-4C7E-B189-DE4BB27D31D8}"/>
              </a:ext>
            </a:extLst>
          </p:cNvPr>
          <p:cNvSpPr>
            <a:spLocks noGrp="1"/>
          </p:cNvSpPr>
          <p:nvPr>
            <p:ph type="sldNum" sz="quarter" idx="12"/>
          </p:nvPr>
        </p:nvSpPr>
        <p:spPr/>
        <p:txBody>
          <a:bodyPr/>
          <a:lstStyle>
            <a:lvl1pPr>
              <a:defRPr/>
            </a:lvl1pPr>
          </a:lstStyle>
          <a:p>
            <a:pPr>
              <a:defRPr/>
            </a:pPr>
            <a:fld id="{5E2D2164-CB10-4286-B1AC-83257E793A71}" type="slidenum">
              <a:rPr lang="en-US" altLang="en-US"/>
              <a:pPr>
                <a:defRPr/>
              </a:pPr>
              <a:t>‹#›</a:t>
            </a:fld>
            <a:endParaRPr lang="en-US" altLang="en-US"/>
          </a:p>
        </p:txBody>
      </p:sp>
    </p:spTree>
    <p:extLst>
      <p:ext uri="{BB962C8B-B14F-4D97-AF65-F5344CB8AC3E}">
        <p14:creationId xmlns:p14="http://schemas.microsoft.com/office/powerpoint/2010/main" val="25598965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15E42C9C-D603-40DE-8052-6F5F56D60335}"/>
              </a:ext>
            </a:extLst>
          </p:cNvPr>
          <p:cNvSpPr>
            <a:spLocks noGrp="1" noChangeArrowheads="1"/>
          </p:cNvSpPr>
          <p:nvPr>
            <p:ph type="dt" sz="half" idx="10"/>
          </p:nvPr>
        </p:nvSpPr>
        <p:spPr/>
        <p:txBody>
          <a:bodyPr/>
          <a:lstStyle>
            <a:lvl1pPr>
              <a:defRPr/>
            </a:lvl1pPr>
          </a:lstStyle>
          <a:p>
            <a:pPr>
              <a:defRPr/>
            </a:pPr>
            <a:fld id="{D1ADE868-D343-4323-85A5-9F7D1C6EB4BA}"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3DE81FDF-935E-4030-B2F0-E730034D10E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EB402A9-95B7-41E4-AF29-48038A8EDFC7}"/>
              </a:ext>
            </a:extLst>
          </p:cNvPr>
          <p:cNvSpPr>
            <a:spLocks noGrp="1"/>
          </p:cNvSpPr>
          <p:nvPr>
            <p:ph type="sldNum" sz="quarter" idx="12"/>
          </p:nvPr>
        </p:nvSpPr>
        <p:spPr/>
        <p:txBody>
          <a:bodyPr/>
          <a:lstStyle>
            <a:lvl1pPr>
              <a:defRPr/>
            </a:lvl1pPr>
          </a:lstStyle>
          <a:p>
            <a:pPr>
              <a:defRPr/>
            </a:pPr>
            <a:fld id="{FE536DD2-6BFD-4236-B488-6BF0D2EA2EF4}" type="slidenum">
              <a:rPr lang="en-US" altLang="en-US"/>
              <a:pPr>
                <a:defRPr/>
              </a:pPr>
              <a:t>‹#›</a:t>
            </a:fld>
            <a:endParaRPr lang="en-US" altLang="en-US"/>
          </a:p>
        </p:txBody>
      </p:sp>
    </p:spTree>
    <p:extLst>
      <p:ext uri="{BB962C8B-B14F-4D97-AF65-F5344CB8AC3E}">
        <p14:creationId xmlns:p14="http://schemas.microsoft.com/office/powerpoint/2010/main" val="35887847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63BE7011-8A11-4722-B444-0CB9FAA733C7}"/>
              </a:ext>
            </a:extLst>
          </p:cNvPr>
          <p:cNvSpPr>
            <a:spLocks noGrp="1" noChangeArrowheads="1"/>
          </p:cNvSpPr>
          <p:nvPr>
            <p:ph type="dt" sz="half" idx="10"/>
          </p:nvPr>
        </p:nvSpPr>
        <p:spPr/>
        <p:txBody>
          <a:bodyPr/>
          <a:lstStyle>
            <a:lvl1pPr>
              <a:defRPr/>
            </a:lvl1pPr>
          </a:lstStyle>
          <a:p>
            <a:pPr>
              <a:defRPr/>
            </a:pPr>
            <a:fld id="{39D9BA5E-FAFE-4BA5-80B2-E0F01A94802D}"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5412A5AF-F5AF-417E-AC18-DF53E3599EC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3236806-E78B-465D-9A60-4A8E696B5E35}"/>
              </a:ext>
            </a:extLst>
          </p:cNvPr>
          <p:cNvSpPr>
            <a:spLocks noGrp="1"/>
          </p:cNvSpPr>
          <p:nvPr>
            <p:ph type="sldNum" sz="quarter" idx="12"/>
          </p:nvPr>
        </p:nvSpPr>
        <p:spPr/>
        <p:txBody>
          <a:bodyPr/>
          <a:lstStyle>
            <a:lvl1pPr>
              <a:defRPr/>
            </a:lvl1pPr>
          </a:lstStyle>
          <a:p>
            <a:pPr>
              <a:defRPr/>
            </a:pPr>
            <a:fld id="{3BA7552B-7E9E-4910-AC4F-DD00B1C540E6}" type="slidenum">
              <a:rPr lang="en-US" altLang="en-US"/>
              <a:pPr>
                <a:defRPr/>
              </a:pPr>
              <a:t>‹#›</a:t>
            </a:fld>
            <a:endParaRPr lang="en-US" altLang="en-US"/>
          </a:p>
        </p:txBody>
      </p:sp>
    </p:spTree>
    <p:extLst>
      <p:ext uri="{BB962C8B-B14F-4D97-AF65-F5344CB8AC3E}">
        <p14:creationId xmlns:p14="http://schemas.microsoft.com/office/powerpoint/2010/main" val="28399517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19F391B-FB2A-4C4A-9E7B-83904F9F469A}"/>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47EE20C-9C85-45B8-884A-C8E8A1C10D6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a:extLst>
              <a:ext uri="{FF2B5EF4-FFF2-40B4-BE49-F238E27FC236}">
                <a16:creationId xmlns:a16="http://schemas.microsoft.com/office/drawing/2014/main" id="{58928986-BA83-4BAD-A6C6-10E309B26999}"/>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DD43D4CA-4213-4DDC-BBC9-FE7DADD5EBFD}" type="datetime1">
              <a:rPr lang="en-US" altLang="en-US"/>
              <a:pPr>
                <a:defRPr/>
              </a:pPr>
              <a:t>9/14/2021</a:t>
            </a:fld>
            <a:endParaRPr lang="en-US" altLang="en-US"/>
          </a:p>
        </p:txBody>
      </p:sp>
      <p:sp>
        <p:nvSpPr>
          <p:cNvPr id="1029" name="Footer Placeholder 4">
            <a:extLst>
              <a:ext uri="{FF2B5EF4-FFF2-40B4-BE49-F238E27FC236}">
                <a16:creationId xmlns:a16="http://schemas.microsoft.com/office/drawing/2014/main" id="{BA196D78-E06D-45CE-82CA-91DF5493D047}"/>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a:extLst>
              <a:ext uri="{FF2B5EF4-FFF2-40B4-BE49-F238E27FC236}">
                <a16:creationId xmlns:a16="http://schemas.microsoft.com/office/drawing/2014/main" id="{EE6E0BF4-2D6F-40EF-AD8F-8CAC34B09D6E}"/>
              </a:ext>
            </a:extLst>
          </p:cNvPr>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pPr>
              <a:defRPr/>
            </a:pPr>
            <a:fld id="{5F05562E-C4F7-4861-9600-5187450F4E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 /><Relationship Id="rId3" Type="http://schemas.openxmlformats.org/officeDocument/2006/relationships/tags" Target="../tags/tag4.xml" /><Relationship Id="rId7" Type="http://schemas.openxmlformats.org/officeDocument/2006/relationships/tags" Target="../tags/tag8.xml" /><Relationship Id="rId2" Type="http://schemas.openxmlformats.org/officeDocument/2006/relationships/tags" Target="../tags/tag3.xml" /><Relationship Id="rId1" Type="http://schemas.openxmlformats.org/officeDocument/2006/relationships/tags" Target="../tags/tag2.xml" /><Relationship Id="rId6" Type="http://schemas.openxmlformats.org/officeDocument/2006/relationships/tags" Target="../tags/tag7.xml" /><Relationship Id="rId5" Type="http://schemas.openxmlformats.org/officeDocument/2006/relationships/tags" Target="../tags/tag6.xml" /><Relationship Id="rId10" Type="http://schemas.openxmlformats.org/officeDocument/2006/relationships/image" Target="../media/image2.png" /><Relationship Id="rId4" Type="http://schemas.openxmlformats.org/officeDocument/2006/relationships/tags" Target="../tags/tag5.xml" /><Relationship Id="rId9" Type="http://schemas.openxmlformats.org/officeDocument/2006/relationships/image" Target="../media/image1.png" /></Relationships>
</file>

<file path=ppt/slides/_rels/slide1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8.xml" /><Relationship Id="rId7" Type="http://schemas.openxmlformats.org/officeDocument/2006/relationships/image" Target="../media/image3.png" /><Relationship Id="rId2" Type="http://schemas.openxmlformats.org/officeDocument/2006/relationships/tags" Target="../tags/tag57.xml" /><Relationship Id="rId1" Type="http://schemas.openxmlformats.org/officeDocument/2006/relationships/tags" Target="../tags/tag56.xml" /><Relationship Id="rId6" Type="http://schemas.openxmlformats.org/officeDocument/2006/relationships/slideLayout" Target="../slideLayouts/slideLayout2.xml" /><Relationship Id="rId5" Type="http://schemas.openxmlformats.org/officeDocument/2006/relationships/tags" Target="../tags/tag60.xml" /><Relationship Id="rId4" Type="http://schemas.openxmlformats.org/officeDocument/2006/relationships/tags" Target="../tags/tag59.xml" /></Relationships>
</file>

<file path=ppt/slides/_rels/slide1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63.xml" /><Relationship Id="rId7" Type="http://schemas.openxmlformats.org/officeDocument/2006/relationships/image" Target="../media/image3.png" /><Relationship Id="rId2" Type="http://schemas.openxmlformats.org/officeDocument/2006/relationships/tags" Target="../tags/tag62.xml" /><Relationship Id="rId1" Type="http://schemas.openxmlformats.org/officeDocument/2006/relationships/tags" Target="../tags/tag61.xml" /><Relationship Id="rId6" Type="http://schemas.openxmlformats.org/officeDocument/2006/relationships/slideLayout" Target="../slideLayouts/slideLayout2.xml" /><Relationship Id="rId5" Type="http://schemas.openxmlformats.org/officeDocument/2006/relationships/tags" Target="../tags/tag65.xml" /><Relationship Id="rId4" Type="http://schemas.openxmlformats.org/officeDocument/2006/relationships/tags" Target="../tags/tag64.xml" /></Relationships>
</file>

<file path=ppt/slides/_rels/slide1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68.xml" /><Relationship Id="rId7" Type="http://schemas.openxmlformats.org/officeDocument/2006/relationships/image" Target="../media/image3.png" /><Relationship Id="rId2" Type="http://schemas.openxmlformats.org/officeDocument/2006/relationships/tags" Target="../tags/tag67.xml" /><Relationship Id="rId1" Type="http://schemas.openxmlformats.org/officeDocument/2006/relationships/tags" Target="../tags/tag66.xml" /><Relationship Id="rId6" Type="http://schemas.openxmlformats.org/officeDocument/2006/relationships/slideLayout" Target="../slideLayouts/slideLayout2.xml" /><Relationship Id="rId5" Type="http://schemas.openxmlformats.org/officeDocument/2006/relationships/tags" Target="../tags/tag70.xml" /><Relationship Id="rId4" Type="http://schemas.openxmlformats.org/officeDocument/2006/relationships/tags" Target="../tags/tag69.xml" /></Relationships>
</file>

<file path=ppt/slides/_rels/slide1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73.xml" /><Relationship Id="rId7" Type="http://schemas.openxmlformats.org/officeDocument/2006/relationships/image" Target="../media/image3.png" /><Relationship Id="rId2" Type="http://schemas.openxmlformats.org/officeDocument/2006/relationships/tags" Target="../tags/tag72.xml" /><Relationship Id="rId1" Type="http://schemas.openxmlformats.org/officeDocument/2006/relationships/tags" Target="../tags/tag71.xml" /><Relationship Id="rId6" Type="http://schemas.openxmlformats.org/officeDocument/2006/relationships/slideLayout" Target="../slideLayouts/slideLayout2.xml" /><Relationship Id="rId5" Type="http://schemas.openxmlformats.org/officeDocument/2006/relationships/tags" Target="../tags/tag75.xml" /><Relationship Id="rId4" Type="http://schemas.openxmlformats.org/officeDocument/2006/relationships/tags" Target="../tags/tag74.xml" /></Relationships>
</file>

<file path=ppt/slides/_rels/slide1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78.xml" /><Relationship Id="rId7" Type="http://schemas.openxmlformats.org/officeDocument/2006/relationships/image" Target="../media/image3.png" /><Relationship Id="rId2" Type="http://schemas.openxmlformats.org/officeDocument/2006/relationships/tags" Target="../tags/tag77.xml" /><Relationship Id="rId1" Type="http://schemas.openxmlformats.org/officeDocument/2006/relationships/tags" Target="../tags/tag76.xml" /><Relationship Id="rId6" Type="http://schemas.openxmlformats.org/officeDocument/2006/relationships/slideLayout" Target="../slideLayouts/slideLayout2.xml" /><Relationship Id="rId5" Type="http://schemas.openxmlformats.org/officeDocument/2006/relationships/tags" Target="../tags/tag80.xml" /><Relationship Id="rId4" Type="http://schemas.openxmlformats.org/officeDocument/2006/relationships/tags" Target="../tags/tag79.xml" /></Relationships>
</file>

<file path=ppt/slides/_rels/slide1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83.xml" /><Relationship Id="rId7" Type="http://schemas.openxmlformats.org/officeDocument/2006/relationships/image" Target="../media/image3.png" /><Relationship Id="rId2" Type="http://schemas.openxmlformats.org/officeDocument/2006/relationships/tags" Target="../tags/tag82.xml" /><Relationship Id="rId1" Type="http://schemas.openxmlformats.org/officeDocument/2006/relationships/tags" Target="../tags/tag81.xml" /><Relationship Id="rId6" Type="http://schemas.openxmlformats.org/officeDocument/2006/relationships/slideLayout" Target="../slideLayouts/slideLayout2.xml" /><Relationship Id="rId5" Type="http://schemas.openxmlformats.org/officeDocument/2006/relationships/tags" Target="../tags/tag85.xml" /><Relationship Id="rId4" Type="http://schemas.openxmlformats.org/officeDocument/2006/relationships/tags" Target="../tags/tag84.xml" /></Relationships>
</file>

<file path=ppt/slides/_rels/slide1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88.xml" /><Relationship Id="rId7" Type="http://schemas.openxmlformats.org/officeDocument/2006/relationships/image" Target="../media/image3.png" /><Relationship Id="rId2" Type="http://schemas.openxmlformats.org/officeDocument/2006/relationships/tags" Target="../tags/tag87.xml" /><Relationship Id="rId1" Type="http://schemas.openxmlformats.org/officeDocument/2006/relationships/tags" Target="../tags/tag86.xml" /><Relationship Id="rId6" Type="http://schemas.openxmlformats.org/officeDocument/2006/relationships/slideLayout" Target="../slideLayouts/slideLayout2.xml" /><Relationship Id="rId5" Type="http://schemas.openxmlformats.org/officeDocument/2006/relationships/tags" Target="../tags/tag90.xml" /><Relationship Id="rId4" Type="http://schemas.openxmlformats.org/officeDocument/2006/relationships/tags" Target="../tags/tag89.xml" /></Relationships>
</file>

<file path=ppt/slides/_rels/slide17.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93.xml" /><Relationship Id="rId7" Type="http://schemas.openxmlformats.org/officeDocument/2006/relationships/notesSlide" Target="../notesSlides/notesSlide1.xml" /><Relationship Id="rId2" Type="http://schemas.openxmlformats.org/officeDocument/2006/relationships/tags" Target="../tags/tag92.xml" /><Relationship Id="rId1" Type="http://schemas.openxmlformats.org/officeDocument/2006/relationships/tags" Target="../tags/tag91.xml" /><Relationship Id="rId6" Type="http://schemas.openxmlformats.org/officeDocument/2006/relationships/slideLayout" Target="../slideLayouts/slideLayout2.xml" /><Relationship Id="rId5" Type="http://schemas.openxmlformats.org/officeDocument/2006/relationships/tags" Target="../tags/tag95.xml" /><Relationship Id="rId4" Type="http://schemas.openxmlformats.org/officeDocument/2006/relationships/tags" Target="../tags/tag94.xml" /><Relationship Id="rId9" Type="http://schemas.openxmlformats.org/officeDocument/2006/relationships/image" Target="../media/image4.png" /></Relationships>
</file>

<file path=ppt/slides/_rels/slide1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98.xml" /><Relationship Id="rId7" Type="http://schemas.openxmlformats.org/officeDocument/2006/relationships/image" Target="../media/image3.png" /><Relationship Id="rId2" Type="http://schemas.openxmlformats.org/officeDocument/2006/relationships/tags" Target="../tags/tag97.xml" /><Relationship Id="rId1" Type="http://schemas.openxmlformats.org/officeDocument/2006/relationships/tags" Target="../tags/tag96.xml" /><Relationship Id="rId6" Type="http://schemas.openxmlformats.org/officeDocument/2006/relationships/slideLayout" Target="../slideLayouts/slideLayout2.xml" /><Relationship Id="rId5" Type="http://schemas.openxmlformats.org/officeDocument/2006/relationships/tags" Target="../tags/tag100.xml" /><Relationship Id="rId4" Type="http://schemas.openxmlformats.org/officeDocument/2006/relationships/tags" Target="../tags/tag99.xml" /></Relationships>
</file>

<file path=ppt/slides/_rels/slide1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03.xml" /><Relationship Id="rId7" Type="http://schemas.openxmlformats.org/officeDocument/2006/relationships/image" Target="../media/image3.png" /><Relationship Id="rId2" Type="http://schemas.openxmlformats.org/officeDocument/2006/relationships/tags" Target="../tags/tag102.xml" /><Relationship Id="rId1" Type="http://schemas.openxmlformats.org/officeDocument/2006/relationships/tags" Target="../tags/tag101.xml" /><Relationship Id="rId6" Type="http://schemas.openxmlformats.org/officeDocument/2006/relationships/slideLayout" Target="../slideLayouts/slideLayout2.xml" /><Relationship Id="rId5" Type="http://schemas.openxmlformats.org/officeDocument/2006/relationships/tags" Target="../tags/tag105.xml" /><Relationship Id="rId4" Type="http://schemas.openxmlformats.org/officeDocument/2006/relationships/tags" Target="../tags/tag104.xml" /></Relationships>
</file>

<file path=ppt/slides/_rels/slide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1.xml" /><Relationship Id="rId7" Type="http://schemas.openxmlformats.org/officeDocument/2006/relationships/image" Target="../media/image3.png"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slideLayout" Target="../slideLayouts/slideLayout2.xml" /><Relationship Id="rId5" Type="http://schemas.openxmlformats.org/officeDocument/2006/relationships/tags" Target="../tags/tag13.xml" /><Relationship Id="rId4" Type="http://schemas.openxmlformats.org/officeDocument/2006/relationships/tags" Target="../tags/tag12.xml" /></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08.xml" /><Relationship Id="rId7" Type="http://schemas.openxmlformats.org/officeDocument/2006/relationships/tags" Target="../tags/tag112.xml" /><Relationship Id="rId2" Type="http://schemas.openxmlformats.org/officeDocument/2006/relationships/tags" Target="../tags/tag107.xml" /><Relationship Id="rId1" Type="http://schemas.openxmlformats.org/officeDocument/2006/relationships/tags" Target="../tags/tag106.xml" /><Relationship Id="rId6" Type="http://schemas.openxmlformats.org/officeDocument/2006/relationships/tags" Target="../tags/tag111.xml" /><Relationship Id="rId5" Type="http://schemas.openxmlformats.org/officeDocument/2006/relationships/tags" Target="../tags/tag110.xml" /><Relationship Id="rId10" Type="http://schemas.openxmlformats.org/officeDocument/2006/relationships/image" Target="../media/image4.png" /><Relationship Id="rId4" Type="http://schemas.openxmlformats.org/officeDocument/2006/relationships/tags" Target="../tags/tag109.xml" /><Relationship Id="rId9" Type="http://schemas.openxmlformats.org/officeDocument/2006/relationships/image" Target="../media/image3.png" /></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15.xml" /><Relationship Id="rId7" Type="http://schemas.openxmlformats.org/officeDocument/2006/relationships/tags" Target="../tags/tag119.xml" /><Relationship Id="rId2" Type="http://schemas.openxmlformats.org/officeDocument/2006/relationships/tags" Target="../tags/tag114.xml" /><Relationship Id="rId1" Type="http://schemas.openxmlformats.org/officeDocument/2006/relationships/tags" Target="../tags/tag113.xml" /><Relationship Id="rId6" Type="http://schemas.openxmlformats.org/officeDocument/2006/relationships/tags" Target="../tags/tag118.xml" /><Relationship Id="rId5" Type="http://schemas.openxmlformats.org/officeDocument/2006/relationships/tags" Target="../tags/tag117.xml" /><Relationship Id="rId10" Type="http://schemas.openxmlformats.org/officeDocument/2006/relationships/image" Target="../media/image4.png" /><Relationship Id="rId4" Type="http://schemas.openxmlformats.org/officeDocument/2006/relationships/tags" Target="../tags/tag116.xml" /><Relationship Id="rId9" Type="http://schemas.openxmlformats.org/officeDocument/2006/relationships/image" Target="../media/image3.png" /></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22.xml" /><Relationship Id="rId7" Type="http://schemas.openxmlformats.org/officeDocument/2006/relationships/tags" Target="../tags/tag126.xml" /><Relationship Id="rId2" Type="http://schemas.openxmlformats.org/officeDocument/2006/relationships/tags" Target="../tags/tag121.xml" /><Relationship Id="rId1" Type="http://schemas.openxmlformats.org/officeDocument/2006/relationships/tags" Target="../tags/tag120.xml" /><Relationship Id="rId6" Type="http://schemas.openxmlformats.org/officeDocument/2006/relationships/tags" Target="../tags/tag125.xml" /><Relationship Id="rId5" Type="http://schemas.openxmlformats.org/officeDocument/2006/relationships/tags" Target="../tags/tag124.xml" /><Relationship Id="rId10" Type="http://schemas.openxmlformats.org/officeDocument/2006/relationships/image" Target="../media/image4.png" /><Relationship Id="rId4" Type="http://schemas.openxmlformats.org/officeDocument/2006/relationships/tags" Target="../tags/tag123.xml" /><Relationship Id="rId9" Type="http://schemas.openxmlformats.org/officeDocument/2006/relationships/image" Target="../media/image3.png" /></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29.xml" /><Relationship Id="rId7" Type="http://schemas.openxmlformats.org/officeDocument/2006/relationships/tags" Target="../tags/tag133.xml" /><Relationship Id="rId2" Type="http://schemas.openxmlformats.org/officeDocument/2006/relationships/tags" Target="../tags/tag128.xml" /><Relationship Id="rId1" Type="http://schemas.openxmlformats.org/officeDocument/2006/relationships/tags" Target="../tags/tag127.xml" /><Relationship Id="rId6" Type="http://schemas.openxmlformats.org/officeDocument/2006/relationships/tags" Target="../tags/tag132.xml" /><Relationship Id="rId5" Type="http://schemas.openxmlformats.org/officeDocument/2006/relationships/tags" Target="../tags/tag131.xml" /><Relationship Id="rId10" Type="http://schemas.openxmlformats.org/officeDocument/2006/relationships/image" Target="../media/image4.png" /><Relationship Id="rId4" Type="http://schemas.openxmlformats.org/officeDocument/2006/relationships/tags" Target="../tags/tag130.xml" /><Relationship Id="rId9" Type="http://schemas.openxmlformats.org/officeDocument/2006/relationships/image" Target="../media/image3.png" /></Relationships>
</file>

<file path=ppt/slides/_rels/slide24.xml.rels><?xml version="1.0" encoding="UTF-8" standalone="yes"?>
<Relationships xmlns="http://schemas.openxmlformats.org/package/2006/relationships"><Relationship Id="rId8" Type="http://schemas.openxmlformats.org/officeDocument/2006/relationships/image" Target="../media/image5.jpeg" /><Relationship Id="rId3" Type="http://schemas.openxmlformats.org/officeDocument/2006/relationships/tags" Target="../tags/tag136.xml" /><Relationship Id="rId7" Type="http://schemas.openxmlformats.org/officeDocument/2006/relationships/image" Target="../media/image4.png" /><Relationship Id="rId2" Type="http://schemas.openxmlformats.org/officeDocument/2006/relationships/tags" Target="../tags/tag135.xml" /><Relationship Id="rId1" Type="http://schemas.openxmlformats.org/officeDocument/2006/relationships/tags" Target="../tags/tag134.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37.xml" /></Relationships>
</file>

<file path=ppt/slides/_rels/slide25.xml.rels><?xml version="1.0" encoding="UTF-8" standalone="yes"?>
<Relationships xmlns="http://schemas.openxmlformats.org/package/2006/relationships"><Relationship Id="rId8" Type="http://schemas.openxmlformats.org/officeDocument/2006/relationships/image" Target="../media/image6.jpeg" /><Relationship Id="rId3" Type="http://schemas.openxmlformats.org/officeDocument/2006/relationships/tags" Target="../tags/tag140.xml" /><Relationship Id="rId7" Type="http://schemas.openxmlformats.org/officeDocument/2006/relationships/image" Target="../media/image4.png" /><Relationship Id="rId2" Type="http://schemas.openxmlformats.org/officeDocument/2006/relationships/tags" Target="../tags/tag139.xml" /><Relationship Id="rId1" Type="http://schemas.openxmlformats.org/officeDocument/2006/relationships/tags" Target="../tags/tag138.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41.xml" /></Relationships>
</file>

<file path=ppt/slides/_rels/slide26.xml.rels><?xml version="1.0" encoding="UTF-8" standalone="yes"?>
<Relationships xmlns="http://schemas.openxmlformats.org/package/2006/relationships"><Relationship Id="rId3" Type="http://schemas.openxmlformats.org/officeDocument/2006/relationships/tags" Target="../tags/tag144.xml" /><Relationship Id="rId7" Type="http://schemas.openxmlformats.org/officeDocument/2006/relationships/image" Target="../media/image4.png" /><Relationship Id="rId2" Type="http://schemas.openxmlformats.org/officeDocument/2006/relationships/tags" Target="../tags/tag143.xml" /><Relationship Id="rId1" Type="http://schemas.openxmlformats.org/officeDocument/2006/relationships/tags" Target="../tags/tag142.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45.xml" /></Relationships>
</file>

<file path=ppt/slides/_rels/slide2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48.xml" /><Relationship Id="rId7" Type="http://schemas.openxmlformats.org/officeDocument/2006/relationships/image" Target="../media/image3.png" /><Relationship Id="rId2" Type="http://schemas.openxmlformats.org/officeDocument/2006/relationships/tags" Target="../tags/tag147.xml" /><Relationship Id="rId1" Type="http://schemas.openxmlformats.org/officeDocument/2006/relationships/tags" Target="../tags/tag146.xml" /><Relationship Id="rId6" Type="http://schemas.openxmlformats.org/officeDocument/2006/relationships/notesSlide" Target="../notesSlides/notesSlide2.xml" /><Relationship Id="rId5" Type="http://schemas.openxmlformats.org/officeDocument/2006/relationships/slideLayout" Target="../slideLayouts/slideLayout2.xml" /><Relationship Id="rId4" Type="http://schemas.openxmlformats.org/officeDocument/2006/relationships/tags" Target="../tags/tag149.xml" /></Relationships>
</file>

<file path=ppt/slides/_rels/slide28.xml.rels><?xml version="1.0" encoding="UTF-8" standalone="yes"?>
<Relationships xmlns="http://schemas.openxmlformats.org/package/2006/relationships"><Relationship Id="rId3" Type="http://schemas.openxmlformats.org/officeDocument/2006/relationships/tags" Target="../tags/tag152.xml" /><Relationship Id="rId7" Type="http://schemas.openxmlformats.org/officeDocument/2006/relationships/image" Target="../media/image4.png" /><Relationship Id="rId2" Type="http://schemas.openxmlformats.org/officeDocument/2006/relationships/tags" Target="../tags/tag151.xml" /><Relationship Id="rId1" Type="http://schemas.openxmlformats.org/officeDocument/2006/relationships/tags" Target="../tags/tag150.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53.xml" /></Relationships>
</file>

<file path=ppt/slides/_rels/slide29.xml.rels><?xml version="1.0" encoding="UTF-8" standalone="yes"?>
<Relationships xmlns="http://schemas.openxmlformats.org/package/2006/relationships"><Relationship Id="rId3" Type="http://schemas.openxmlformats.org/officeDocument/2006/relationships/tags" Target="../tags/tag156.xml" /><Relationship Id="rId7" Type="http://schemas.openxmlformats.org/officeDocument/2006/relationships/image" Target="../media/image4.png" /><Relationship Id="rId2" Type="http://schemas.openxmlformats.org/officeDocument/2006/relationships/tags" Target="../tags/tag155.xml" /><Relationship Id="rId1" Type="http://schemas.openxmlformats.org/officeDocument/2006/relationships/tags" Target="../tags/tag154.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57.xml" /></Relationships>
</file>

<file path=ppt/slides/_rels/slide3.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16.xml" /><Relationship Id="rId7" Type="http://schemas.openxmlformats.org/officeDocument/2006/relationships/slideLayout" Target="../slideLayouts/slideLayout2.xml" /><Relationship Id="rId2" Type="http://schemas.openxmlformats.org/officeDocument/2006/relationships/tags" Target="../tags/tag15.xml" /><Relationship Id="rId1" Type="http://schemas.openxmlformats.org/officeDocument/2006/relationships/tags" Target="../tags/tag14.xml" /><Relationship Id="rId6" Type="http://schemas.openxmlformats.org/officeDocument/2006/relationships/tags" Target="../tags/tag19.xml" /><Relationship Id="rId5" Type="http://schemas.openxmlformats.org/officeDocument/2006/relationships/tags" Target="../tags/tag18.xml" /><Relationship Id="rId4" Type="http://schemas.openxmlformats.org/officeDocument/2006/relationships/tags" Target="../tags/tag17.xml" /><Relationship Id="rId9" Type="http://schemas.openxmlformats.org/officeDocument/2006/relationships/image" Target="../media/image4.png" /></Relationships>
</file>

<file path=ppt/slides/_rels/slide30.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tags" Target="../tags/tag160.xml" /><Relationship Id="rId7" Type="http://schemas.openxmlformats.org/officeDocument/2006/relationships/image" Target="../media/image4.png" /><Relationship Id="rId2" Type="http://schemas.openxmlformats.org/officeDocument/2006/relationships/tags" Target="../tags/tag159.xml" /><Relationship Id="rId1" Type="http://schemas.openxmlformats.org/officeDocument/2006/relationships/tags" Target="../tags/tag158.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61.xml" /></Relationships>
</file>

<file path=ppt/slides/_rels/slide31.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tags" Target="../tags/tag164.xml" /><Relationship Id="rId7" Type="http://schemas.openxmlformats.org/officeDocument/2006/relationships/image" Target="../media/image4.png" /><Relationship Id="rId2" Type="http://schemas.openxmlformats.org/officeDocument/2006/relationships/tags" Target="../tags/tag163.xml" /><Relationship Id="rId1" Type="http://schemas.openxmlformats.org/officeDocument/2006/relationships/tags" Target="../tags/tag162.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65.xml" /></Relationships>
</file>

<file path=ppt/slides/_rels/slide32.xml.rels><?xml version="1.0" encoding="UTF-8" standalone="yes"?>
<Relationships xmlns="http://schemas.openxmlformats.org/package/2006/relationships"><Relationship Id="rId3" Type="http://schemas.openxmlformats.org/officeDocument/2006/relationships/tags" Target="../tags/tag168.xml" /><Relationship Id="rId7" Type="http://schemas.openxmlformats.org/officeDocument/2006/relationships/image" Target="../media/image4.png" /><Relationship Id="rId2" Type="http://schemas.openxmlformats.org/officeDocument/2006/relationships/tags" Target="../tags/tag167.xml" /><Relationship Id="rId1" Type="http://schemas.openxmlformats.org/officeDocument/2006/relationships/tags" Target="../tags/tag166.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69.xml" /></Relationships>
</file>

<file path=ppt/slides/_rels/slide33.xml.rels><?xml version="1.0" encoding="UTF-8" standalone="yes"?>
<Relationships xmlns="http://schemas.openxmlformats.org/package/2006/relationships"><Relationship Id="rId3" Type="http://schemas.openxmlformats.org/officeDocument/2006/relationships/tags" Target="../tags/tag172.xml" /><Relationship Id="rId7" Type="http://schemas.openxmlformats.org/officeDocument/2006/relationships/image" Target="../media/image4.png" /><Relationship Id="rId2" Type="http://schemas.openxmlformats.org/officeDocument/2006/relationships/tags" Target="../tags/tag171.xml" /><Relationship Id="rId1" Type="http://schemas.openxmlformats.org/officeDocument/2006/relationships/tags" Target="../tags/tag170.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73.xml" /></Relationships>
</file>

<file path=ppt/slides/_rels/slide34.xml.rels><?xml version="1.0" encoding="UTF-8" standalone="yes"?>
<Relationships xmlns="http://schemas.openxmlformats.org/package/2006/relationships"><Relationship Id="rId3" Type="http://schemas.openxmlformats.org/officeDocument/2006/relationships/tags" Target="../tags/tag176.xml" /><Relationship Id="rId7" Type="http://schemas.openxmlformats.org/officeDocument/2006/relationships/image" Target="../media/image4.png" /><Relationship Id="rId2" Type="http://schemas.openxmlformats.org/officeDocument/2006/relationships/tags" Target="../tags/tag175.xml" /><Relationship Id="rId1" Type="http://schemas.openxmlformats.org/officeDocument/2006/relationships/tags" Target="../tags/tag174.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77.xml" /></Relationships>
</file>

<file path=ppt/slides/_rels/slide35.xml.rels><?xml version="1.0" encoding="UTF-8" standalone="yes"?>
<Relationships xmlns="http://schemas.openxmlformats.org/package/2006/relationships"><Relationship Id="rId3" Type="http://schemas.openxmlformats.org/officeDocument/2006/relationships/tags" Target="../tags/tag180.xml" /><Relationship Id="rId7" Type="http://schemas.openxmlformats.org/officeDocument/2006/relationships/image" Target="../media/image4.png" /><Relationship Id="rId2" Type="http://schemas.openxmlformats.org/officeDocument/2006/relationships/tags" Target="../tags/tag179.xml" /><Relationship Id="rId1" Type="http://schemas.openxmlformats.org/officeDocument/2006/relationships/tags" Target="../tags/tag178.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81.xml" /></Relationships>
</file>

<file path=ppt/slides/_rels/slide36.xml.rels><?xml version="1.0" encoding="UTF-8" standalone="yes"?>
<Relationships xmlns="http://schemas.openxmlformats.org/package/2006/relationships"><Relationship Id="rId3" Type="http://schemas.openxmlformats.org/officeDocument/2006/relationships/tags" Target="../tags/tag184.xml" /><Relationship Id="rId7" Type="http://schemas.openxmlformats.org/officeDocument/2006/relationships/image" Target="../media/image4.png" /><Relationship Id="rId2" Type="http://schemas.openxmlformats.org/officeDocument/2006/relationships/tags" Target="../tags/tag183.xml" /><Relationship Id="rId1" Type="http://schemas.openxmlformats.org/officeDocument/2006/relationships/tags" Target="../tags/tag182.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85.xml" /></Relationships>
</file>

<file path=ppt/slides/_rels/slide37.xml.rels><?xml version="1.0" encoding="UTF-8" standalone="yes"?>
<Relationships xmlns="http://schemas.openxmlformats.org/package/2006/relationships"><Relationship Id="rId3" Type="http://schemas.openxmlformats.org/officeDocument/2006/relationships/tags" Target="../tags/tag188.xml" /><Relationship Id="rId7" Type="http://schemas.openxmlformats.org/officeDocument/2006/relationships/image" Target="../media/image4.png" /><Relationship Id="rId2" Type="http://schemas.openxmlformats.org/officeDocument/2006/relationships/tags" Target="../tags/tag187.xml" /><Relationship Id="rId1" Type="http://schemas.openxmlformats.org/officeDocument/2006/relationships/tags" Target="../tags/tag186.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89.xml" /></Relationships>
</file>

<file path=ppt/slides/_rels/slide38.xml.rels><?xml version="1.0" encoding="UTF-8" standalone="yes"?>
<Relationships xmlns="http://schemas.openxmlformats.org/package/2006/relationships"><Relationship Id="rId3" Type="http://schemas.openxmlformats.org/officeDocument/2006/relationships/tags" Target="../tags/tag192.xml" /><Relationship Id="rId7" Type="http://schemas.openxmlformats.org/officeDocument/2006/relationships/image" Target="../media/image4.png" /><Relationship Id="rId2" Type="http://schemas.openxmlformats.org/officeDocument/2006/relationships/tags" Target="../tags/tag191.xml" /><Relationship Id="rId1" Type="http://schemas.openxmlformats.org/officeDocument/2006/relationships/tags" Target="../tags/tag190.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93.xml" /></Relationships>
</file>

<file path=ppt/slides/_rels/slide39.xml.rels><?xml version="1.0" encoding="UTF-8" standalone="yes"?>
<Relationships xmlns="http://schemas.openxmlformats.org/package/2006/relationships"><Relationship Id="rId3" Type="http://schemas.openxmlformats.org/officeDocument/2006/relationships/tags" Target="../tags/tag196.xml" /><Relationship Id="rId7" Type="http://schemas.openxmlformats.org/officeDocument/2006/relationships/image" Target="../media/image4.png" /><Relationship Id="rId2" Type="http://schemas.openxmlformats.org/officeDocument/2006/relationships/tags" Target="../tags/tag195.xml" /><Relationship Id="rId1" Type="http://schemas.openxmlformats.org/officeDocument/2006/relationships/tags" Target="../tags/tag194.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197.xml" /></Relationships>
</file>

<file path=ppt/slides/_rels/slide4.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22.xml" /><Relationship Id="rId7" Type="http://schemas.openxmlformats.org/officeDocument/2006/relationships/slideLayout" Target="../slideLayouts/slideLayout2.xml" /><Relationship Id="rId2" Type="http://schemas.openxmlformats.org/officeDocument/2006/relationships/tags" Target="../tags/tag21.xml" /><Relationship Id="rId1" Type="http://schemas.openxmlformats.org/officeDocument/2006/relationships/tags" Target="../tags/tag20.xml" /><Relationship Id="rId6" Type="http://schemas.openxmlformats.org/officeDocument/2006/relationships/tags" Target="../tags/tag25.xml" /><Relationship Id="rId5" Type="http://schemas.openxmlformats.org/officeDocument/2006/relationships/tags" Target="../tags/tag24.xml" /><Relationship Id="rId4" Type="http://schemas.openxmlformats.org/officeDocument/2006/relationships/tags" Target="../tags/tag23.xml" /><Relationship Id="rId9" Type="http://schemas.openxmlformats.org/officeDocument/2006/relationships/image" Target="../media/image4.png" /></Relationships>
</file>

<file path=ppt/slides/_rels/slide40.xml.rels><?xml version="1.0" encoding="UTF-8" standalone="yes"?>
<Relationships xmlns="http://schemas.openxmlformats.org/package/2006/relationships"><Relationship Id="rId3" Type="http://schemas.openxmlformats.org/officeDocument/2006/relationships/tags" Target="../tags/tag200.xml" /><Relationship Id="rId7" Type="http://schemas.openxmlformats.org/officeDocument/2006/relationships/image" Target="../media/image4.png" /><Relationship Id="rId2" Type="http://schemas.openxmlformats.org/officeDocument/2006/relationships/tags" Target="../tags/tag199.xml" /><Relationship Id="rId1" Type="http://schemas.openxmlformats.org/officeDocument/2006/relationships/tags" Target="../tags/tag198.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201.xml" /></Relationships>
</file>

<file path=ppt/slides/_rels/slide41.xml.rels><?xml version="1.0" encoding="UTF-8" standalone="yes"?>
<Relationships xmlns="http://schemas.openxmlformats.org/package/2006/relationships"><Relationship Id="rId8" Type="http://schemas.openxmlformats.org/officeDocument/2006/relationships/image" Target="../media/image9.jpeg" /><Relationship Id="rId3" Type="http://schemas.openxmlformats.org/officeDocument/2006/relationships/tags" Target="../tags/tag204.xml" /><Relationship Id="rId7" Type="http://schemas.openxmlformats.org/officeDocument/2006/relationships/image" Target="../media/image4.png" /><Relationship Id="rId2" Type="http://schemas.openxmlformats.org/officeDocument/2006/relationships/tags" Target="../tags/tag203.xml" /><Relationship Id="rId1" Type="http://schemas.openxmlformats.org/officeDocument/2006/relationships/tags" Target="../tags/tag202.xml"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tags" Target="../tags/tag205.xml" /></Relationships>
</file>

<file path=ppt/slides/_rels/slide42.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tags" Target="../tags/tag208.xml" /><Relationship Id="rId7" Type="http://schemas.openxmlformats.org/officeDocument/2006/relationships/slideLayout" Target="../slideLayouts/slideLayout2.xml" /><Relationship Id="rId2" Type="http://schemas.openxmlformats.org/officeDocument/2006/relationships/tags" Target="../tags/tag207.xml" /><Relationship Id="rId1" Type="http://schemas.openxmlformats.org/officeDocument/2006/relationships/tags" Target="../tags/tag206.xml" /><Relationship Id="rId6" Type="http://schemas.openxmlformats.org/officeDocument/2006/relationships/tags" Target="../tags/tag211.xml" /><Relationship Id="rId5" Type="http://schemas.openxmlformats.org/officeDocument/2006/relationships/tags" Target="../tags/tag210.xml" /><Relationship Id="rId10" Type="http://schemas.openxmlformats.org/officeDocument/2006/relationships/image" Target="../media/image12.png" /><Relationship Id="rId4" Type="http://schemas.openxmlformats.org/officeDocument/2006/relationships/tags" Target="../tags/tag209.xml" /><Relationship Id="rId9" Type="http://schemas.openxmlformats.org/officeDocument/2006/relationships/image" Target="../media/image11.png" /></Relationships>
</file>

<file path=ppt/slides/_rels/slide5.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28.xml" /><Relationship Id="rId7" Type="http://schemas.openxmlformats.org/officeDocument/2006/relationships/slideLayout" Target="../slideLayouts/slideLayout2.xml" /><Relationship Id="rId2" Type="http://schemas.openxmlformats.org/officeDocument/2006/relationships/tags" Target="../tags/tag27.xml" /><Relationship Id="rId1" Type="http://schemas.openxmlformats.org/officeDocument/2006/relationships/tags" Target="../tags/tag26.xml" /><Relationship Id="rId6" Type="http://schemas.openxmlformats.org/officeDocument/2006/relationships/tags" Target="../tags/tag31.xml" /><Relationship Id="rId5" Type="http://schemas.openxmlformats.org/officeDocument/2006/relationships/tags" Target="../tags/tag30.xml" /><Relationship Id="rId4" Type="http://schemas.openxmlformats.org/officeDocument/2006/relationships/tags" Target="../tags/tag29.xml" /><Relationship Id="rId9" Type="http://schemas.openxmlformats.org/officeDocument/2006/relationships/image" Target="../media/image4.png" /></Relationships>
</file>

<file path=ppt/slides/_rels/slide6.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34.xml" /><Relationship Id="rId7" Type="http://schemas.openxmlformats.org/officeDocument/2006/relationships/slideLayout" Target="../slideLayouts/slideLayout2.xml" /><Relationship Id="rId2" Type="http://schemas.openxmlformats.org/officeDocument/2006/relationships/tags" Target="../tags/tag33.xml" /><Relationship Id="rId1" Type="http://schemas.openxmlformats.org/officeDocument/2006/relationships/tags" Target="../tags/tag32.xml" /><Relationship Id="rId6" Type="http://schemas.openxmlformats.org/officeDocument/2006/relationships/tags" Target="../tags/tag37.xml" /><Relationship Id="rId5" Type="http://schemas.openxmlformats.org/officeDocument/2006/relationships/tags" Target="../tags/tag36.xml" /><Relationship Id="rId4" Type="http://schemas.openxmlformats.org/officeDocument/2006/relationships/tags" Target="../tags/tag35.xml" /><Relationship Id="rId9" Type="http://schemas.openxmlformats.org/officeDocument/2006/relationships/image" Target="../media/image4.png" /></Relationships>
</file>

<file path=ppt/slides/_rels/slide7.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40.xml" /><Relationship Id="rId7" Type="http://schemas.openxmlformats.org/officeDocument/2006/relationships/slideLayout" Target="../slideLayouts/slideLayout2.xml" /><Relationship Id="rId2" Type="http://schemas.openxmlformats.org/officeDocument/2006/relationships/tags" Target="../tags/tag39.xml" /><Relationship Id="rId1" Type="http://schemas.openxmlformats.org/officeDocument/2006/relationships/tags" Target="../tags/tag38.xml" /><Relationship Id="rId6" Type="http://schemas.openxmlformats.org/officeDocument/2006/relationships/tags" Target="../tags/tag43.xml" /><Relationship Id="rId5" Type="http://schemas.openxmlformats.org/officeDocument/2006/relationships/tags" Target="../tags/tag42.xml" /><Relationship Id="rId4" Type="http://schemas.openxmlformats.org/officeDocument/2006/relationships/tags" Target="../tags/tag41.xml" /><Relationship Id="rId9" Type="http://schemas.openxmlformats.org/officeDocument/2006/relationships/image" Target="../media/image4.png" /></Relationships>
</file>

<file path=ppt/slides/_rels/slide8.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46.xml" /><Relationship Id="rId7" Type="http://schemas.openxmlformats.org/officeDocument/2006/relationships/slideLayout" Target="../slideLayouts/slideLayout2.xml" /><Relationship Id="rId2" Type="http://schemas.openxmlformats.org/officeDocument/2006/relationships/tags" Target="../tags/tag45.xml" /><Relationship Id="rId1" Type="http://schemas.openxmlformats.org/officeDocument/2006/relationships/tags" Target="../tags/tag44.xml" /><Relationship Id="rId6" Type="http://schemas.openxmlformats.org/officeDocument/2006/relationships/tags" Target="../tags/tag49.xml" /><Relationship Id="rId5" Type="http://schemas.openxmlformats.org/officeDocument/2006/relationships/tags" Target="../tags/tag48.xml" /><Relationship Id="rId4" Type="http://schemas.openxmlformats.org/officeDocument/2006/relationships/tags" Target="../tags/tag47.xml" /><Relationship Id="rId9" Type="http://schemas.openxmlformats.org/officeDocument/2006/relationships/image" Target="../media/image4.png" /></Relationships>
</file>

<file path=ppt/slides/_rels/slide9.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52.xml" /><Relationship Id="rId7" Type="http://schemas.openxmlformats.org/officeDocument/2006/relationships/slideLayout" Target="../slideLayouts/slideLayout2.xml" /><Relationship Id="rId2" Type="http://schemas.openxmlformats.org/officeDocument/2006/relationships/tags" Target="../tags/tag51.xml" /><Relationship Id="rId1" Type="http://schemas.openxmlformats.org/officeDocument/2006/relationships/tags" Target="../tags/tag50.xml" /><Relationship Id="rId6" Type="http://schemas.openxmlformats.org/officeDocument/2006/relationships/tags" Target="../tags/tag55.xml" /><Relationship Id="rId5" Type="http://schemas.openxmlformats.org/officeDocument/2006/relationships/tags" Target="../tags/tag54.xml" /><Relationship Id="rId4" Type="http://schemas.openxmlformats.org/officeDocument/2006/relationships/tags" Target="../tags/tag53.xml" /><Relationship Id="rId9"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C:\Users\parul\Desktop\temp.png">
            <a:extLst>
              <a:ext uri="{FF2B5EF4-FFF2-40B4-BE49-F238E27FC236}">
                <a16:creationId xmlns:a16="http://schemas.microsoft.com/office/drawing/2014/main" id="{E2E2FC10-7F4A-4D5B-AFA1-1BC0D62102E2}"/>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339" name="TextBox 4">
            <a:extLst>
              <a:ext uri="{FF2B5EF4-FFF2-40B4-BE49-F238E27FC236}">
                <a16:creationId xmlns:a16="http://schemas.microsoft.com/office/drawing/2014/main" id="{5763DC29-3325-4289-88B9-1DEDAA79E2CC}"/>
              </a:ext>
            </a:extLst>
          </p:cNvPr>
          <p:cNvSpPr>
            <a:spLocks noChangeArrowheads="1"/>
          </p:cNvSpPr>
          <p:nvPr>
            <p:custDataLst>
              <p:tags r:id="rId2"/>
            </p:custDataLst>
          </p:nvPr>
        </p:nvSpPr>
        <p:spPr bwMode="auto">
          <a:xfrm>
            <a:off x="1143000" y="1473200"/>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b="1"/>
              <a:t>Object Oriented Concepts with UML </a:t>
            </a:r>
            <a:endParaRPr lang="en-IN" altLang="en-US" sz="3500" b="1">
              <a:solidFill>
                <a:srgbClr val="000000"/>
              </a:solidFill>
              <a:cs typeface="Times New Roman" panose="02020603050405020304" pitchFamily="18" charset="0"/>
            </a:endParaRPr>
          </a:p>
          <a:p>
            <a:pPr algn="ctr">
              <a:spcBef>
                <a:spcPct val="0"/>
              </a:spcBef>
              <a:buFontTx/>
              <a:buNone/>
            </a:pPr>
            <a:r>
              <a:rPr lang="en-US" altLang="en-US" b="1"/>
              <a:t>203105207</a:t>
            </a:r>
            <a:r>
              <a:rPr lang="en-US" altLang="en-US" sz="3600"/>
              <a:t> </a:t>
            </a:r>
            <a:br>
              <a:rPr lang="en-US" altLang="en-US" sz="3600"/>
            </a:br>
            <a:endParaRPr lang="en-IN" altLang="en-US" sz="3500" b="1">
              <a:solidFill>
                <a:srgbClr val="000000"/>
              </a:solidFill>
              <a:cs typeface="Times New Roman" panose="02020603050405020304" pitchFamily="18" charset="0"/>
            </a:endParaRPr>
          </a:p>
        </p:txBody>
      </p:sp>
      <p:sp>
        <p:nvSpPr>
          <p:cNvPr id="14340" name="TextBox 5">
            <a:extLst>
              <a:ext uri="{FF2B5EF4-FFF2-40B4-BE49-F238E27FC236}">
                <a16:creationId xmlns:a16="http://schemas.microsoft.com/office/drawing/2014/main" id="{B8791860-47AB-4378-AB45-953A6114A3F1}"/>
              </a:ext>
            </a:extLst>
          </p:cNvPr>
          <p:cNvSpPr>
            <a:spLocks noChangeArrowheads="1"/>
          </p:cNvSpPr>
          <p:nvPr>
            <p:custDataLst>
              <p:tags r:id="rId3"/>
            </p:custDataLst>
          </p:nvPr>
        </p:nvSpPr>
        <p:spPr bwMode="auto">
          <a:xfrm>
            <a:off x="1527175" y="2781300"/>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a:solidFill>
                  <a:srgbClr val="000000"/>
                </a:solidFill>
                <a:cs typeface="Times New Roman" panose="02020603050405020304" pitchFamily="18" charset="0"/>
              </a:rPr>
              <a:t> Prof. Shaleen Shukla, </a:t>
            </a:r>
            <a:r>
              <a:rPr lang="en-US" altLang="en-US" sz="2200">
                <a:solidFill>
                  <a:srgbClr val="000000"/>
                </a:solidFill>
                <a:cs typeface="Times New Roman" panose="02020603050405020304" pitchFamily="18" charset="0"/>
              </a:rPr>
              <a:t>Assistant Professor</a:t>
            </a:r>
          </a:p>
          <a:p>
            <a:pPr algn="ctr">
              <a:spcBef>
                <a:spcPct val="0"/>
              </a:spcBef>
              <a:buFontTx/>
              <a:buNone/>
            </a:pPr>
            <a:r>
              <a:rPr lang="en-US" altLang="en-US" sz="2200">
                <a:solidFill>
                  <a:srgbClr val="000000"/>
                </a:solidFill>
                <a:cs typeface="Times New Roman" panose="02020603050405020304" pitchFamily="18" charset="0"/>
              </a:rPr>
              <a:t>Information Technology Department</a:t>
            </a:r>
            <a:endParaRPr lang="en-IN" altLang="en-US" sz="2200">
              <a:solidFill>
                <a:srgbClr val="000000"/>
              </a:solidFill>
              <a:cs typeface="Times New Roman" panose="02020603050405020304" pitchFamily="18" charset="0"/>
            </a:endParaRPr>
          </a:p>
        </p:txBody>
      </p:sp>
      <p:pic>
        <p:nvPicPr>
          <p:cNvPr id="14341" name="Picture 2" descr="C:\Users\parul\Desktop\Registered Logosd.png">
            <a:extLst>
              <a:ext uri="{FF2B5EF4-FFF2-40B4-BE49-F238E27FC236}">
                <a16:creationId xmlns:a16="http://schemas.microsoft.com/office/drawing/2014/main" id="{0B3200F0-AAA5-4947-AEC6-C02FC3A92B7D}"/>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4342" name="Group 26">
            <a:extLst>
              <a:ext uri="{FF2B5EF4-FFF2-40B4-BE49-F238E27FC236}">
                <a16:creationId xmlns:a16="http://schemas.microsoft.com/office/drawing/2014/main" id="{77E85E5C-01E3-484F-9D8A-98191EA07901}"/>
              </a:ext>
            </a:extLst>
          </p:cNvPr>
          <p:cNvGrpSpPr>
            <a:grpSpLocks/>
          </p:cNvGrpSpPr>
          <p:nvPr/>
        </p:nvGrpSpPr>
        <p:grpSpPr bwMode="auto">
          <a:xfrm>
            <a:off x="1417638" y="2692400"/>
            <a:ext cx="6308725" cy="93663"/>
            <a:chOff x="1428728" y="2571744"/>
            <a:chExt cx="6309404" cy="94298"/>
          </a:xfrm>
        </p:grpSpPr>
        <p:sp>
          <p:nvSpPr>
            <p:cNvPr id="14343" name="Straight Connector 8">
              <a:extLst>
                <a:ext uri="{FF2B5EF4-FFF2-40B4-BE49-F238E27FC236}">
                  <a16:creationId xmlns:a16="http://schemas.microsoft.com/office/drawing/2014/main" id="{D8482E34-7AB0-44EC-BD12-23404D955671}"/>
                </a:ext>
              </a:extLst>
            </p:cNvPr>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Oval 24">
              <a:extLst>
                <a:ext uri="{FF2B5EF4-FFF2-40B4-BE49-F238E27FC236}">
                  <a16:creationId xmlns:a16="http://schemas.microsoft.com/office/drawing/2014/main" id="{76B5FDCF-513A-4D31-98A4-CE27D61AE419}"/>
                </a:ext>
              </a:extLst>
            </p:cNvPr>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5" name="Oval 25">
              <a:extLst>
                <a:ext uri="{FF2B5EF4-FFF2-40B4-BE49-F238E27FC236}">
                  <a16:creationId xmlns:a16="http://schemas.microsoft.com/office/drawing/2014/main" id="{B1973B84-E5A2-4299-94BE-DA9E98043D78}"/>
                </a:ext>
              </a:extLst>
            </p:cNvPr>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a:extLst>
              <a:ext uri="{FF2B5EF4-FFF2-40B4-BE49-F238E27FC236}">
                <a16:creationId xmlns:a16="http://schemas.microsoft.com/office/drawing/2014/main" id="{C00159B5-0F25-4AE5-905D-217BBCC16B18}"/>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55" name="Picture 6" descr="C:\Users\parul\Desktop\Untitled-1.png">
            <a:extLst>
              <a:ext uri="{FF2B5EF4-FFF2-40B4-BE49-F238E27FC236}">
                <a16:creationId xmlns:a16="http://schemas.microsoft.com/office/drawing/2014/main" id="{6B1EEFEE-96A2-41BA-A041-5FDF233061E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3556" name="Rectangle 7">
            <a:extLst>
              <a:ext uri="{FF2B5EF4-FFF2-40B4-BE49-F238E27FC236}">
                <a16:creationId xmlns:a16="http://schemas.microsoft.com/office/drawing/2014/main" id="{6780FAD1-2094-49CE-A11E-58755FA2F739}"/>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3FE2311B-745E-4C21-91F3-5615602C017A}"/>
              </a:ext>
            </a:extLst>
          </p:cNvPr>
          <p:cNvSpPr txBox="1">
            <a:spLocks noChangeArrowheads="1"/>
          </p:cNvSpPr>
          <p:nvPr>
            <p:custDataLst>
              <p:tags r:id="rId4"/>
            </p:custDataLst>
          </p:nvPr>
        </p:nvSpPr>
        <p:spPr bwMode="auto">
          <a:xfrm>
            <a:off x="249238" y="2319338"/>
            <a:ext cx="8283575" cy="38989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03225" lvl="1" indent="-344488" algn="just">
              <a:buFont typeface="Arial" panose="020B0604020202020204" pitchFamily="34" charset="0"/>
              <a:buChar char="•"/>
              <a:defRPr/>
            </a:pPr>
            <a:r>
              <a:rPr lang="en-US" sz="2400" spc="5" dirty="0">
                <a:cs typeface="Calibri" panose="020F0502020204030204" pitchFamily="34" charset="0"/>
              </a:rPr>
              <a:t>Use </a:t>
            </a:r>
            <a:r>
              <a:rPr lang="en-US" sz="2400" spc="-5" dirty="0">
                <a:cs typeface="Calibri" panose="020F0502020204030204" pitchFamily="34" charset="0"/>
              </a:rPr>
              <a:t>Cases </a:t>
            </a:r>
            <a:r>
              <a:rPr lang="en-US" sz="2400" dirty="0">
                <a:cs typeface="Calibri" panose="020F0502020204030204" pitchFamily="34" charset="0"/>
              </a:rPr>
              <a:t>define the </a:t>
            </a:r>
            <a:r>
              <a:rPr lang="en-US" sz="2400" spc="-5" dirty="0">
                <a:cs typeface="Calibri" panose="020F0502020204030204" pitchFamily="34" charset="0"/>
              </a:rPr>
              <a:t>functionalities of </a:t>
            </a:r>
            <a:r>
              <a:rPr lang="en-US" sz="2400" spc="5" dirty="0">
                <a:cs typeface="Calibri" panose="020F0502020204030204" pitchFamily="34" charset="0"/>
              </a:rPr>
              <a:t>a </a:t>
            </a:r>
            <a:r>
              <a:rPr lang="en-US" sz="2400" spc="-5" dirty="0">
                <a:cs typeface="Calibri" panose="020F0502020204030204" pitchFamily="34" charset="0"/>
              </a:rPr>
              <a:t>system  </a:t>
            </a:r>
            <a:r>
              <a:rPr lang="en-US" sz="2400" spc="5" dirty="0">
                <a:cs typeface="Calibri" panose="020F0502020204030204" pitchFamily="34" charset="0"/>
              </a:rPr>
              <a:t>but </a:t>
            </a:r>
            <a:r>
              <a:rPr lang="en-US" sz="2400" dirty="0">
                <a:cs typeface="Calibri" panose="020F0502020204030204" pitchFamily="34" charset="0"/>
              </a:rPr>
              <a:t>not </a:t>
            </a:r>
            <a:r>
              <a:rPr lang="en-US" sz="2400" spc="-5" dirty="0">
                <a:cs typeface="Calibri" panose="020F0502020204030204" pitchFamily="34" charset="0"/>
              </a:rPr>
              <a:t>how </a:t>
            </a:r>
            <a:r>
              <a:rPr lang="en-US" sz="2400" spc="5" dirty="0">
                <a:cs typeface="Calibri" panose="020F0502020204030204" pitchFamily="34" charset="0"/>
              </a:rPr>
              <a:t>to </a:t>
            </a:r>
            <a:r>
              <a:rPr lang="en-US" sz="2400" spc="-5" dirty="0">
                <a:cs typeface="Calibri" panose="020F0502020204030204" pitchFamily="34" charset="0"/>
              </a:rPr>
              <a:t>realize</a:t>
            </a:r>
            <a:r>
              <a:rPr lang="en-US" sz="2400" spc="-105" dirty="0">
                <a:cs typeface="Calibri" panose="020F0502020204030204" pitchFamily="34" charset="0"/>
              </a:rPr>
              <a:t> </a:t>
            </a:r>
            <a:r>
              <a:rPr lang="en-US" sz="2400" dirty="0">
                <a:cs typeface="Calibri" panose="020F0502020204030204" pitchFamily="34" charset="0"/>
              </a:rPr>
              <a:t>them</a:t>
            </a:r>
          </a:p>
          <a:p>
            <a:pPr marL="58737" lvl="1" indent="0" algn="just">
              <a:buFont typeface="Arial" panose="020B0604020202020204" pitchFamily="34" charset="0"/>
              <a:buNone/>
              <a:defRPr/>
            </a:pPr>
            <a:r>
              <a:rPr lang="en-US" sz="2400" dirty="0">
                <a:cs typeface="Calibri" panose="020F0502020204030204" pitchFamily="34" charset="0"/>
              </a:rPr>
              <a:t>	</a:t>
            </a:r>
            <a:r>
              <a:rPr lang="en-US" sz="2400" spc="-5" dirty="0">
                <a:cs typeface="Calibri" panose="020F0502020204030204" pitchFamily="34" charset="0"/>
              </a:rPr>
              <a:t>One goal of the </a:t>
            </a:r>
            <a:r>
              <a:rPr lang="en-US" sz="2400" dirty="0">
                <a:cs typeface="Calibri" panose="020F0502020204030204" pitchFamily="34" charset="0"/>
              </a:rPr>
              <a:t>design </a:t>
            </a:r>
            <a:r>
              <a:rPr lang="en-US" sz="2400" spc="-5" dirty="0">
                <a:cs typeface="Calibri" panose="020F0502020204030204" pitchFamily="34" charset="0"/>
              </a:rPr>
              <a:t>phase is </a:t>
            </a:r>
            <a:r>
              <a:rPr lang="en-US" sz="2400" dirty="0">
                <a:cs typeface="Calibri" panose="020F0502020204030204" pitchFamily="34" charset="0"/>
              </a:rPr>
              <a:t>to </a:t>
            </a:r>
            <a:r>
              <a:rPr lang="en-US" sz="2400" spc="-5" dirty="0">
                <a:cs typeface="Calibri" panose="020F0502020204030204" pitchFamily="34" charset="0"/>
              </a:rPr>
              <a:t>choose </a:t>
            </a:r>
            <a:r>
              <a:rPr lang="en-US" sz="2400" dirty="0">
                <a:cs typeface="Calibri" panose="020F0502020204030204" pitchFamily="34" charset="0"/>
              </a:rPr>
              <a:t>among  	different </a:t>
            </a:r>
            <a:r>
              <a:rPr lang="en-US" sz="2400" spc="-5" dirty="0">
                <a:cs typeface="Calibri" panose="020F0502020204030204" pitchFamily="34" charset="0"/>
              </a:rPr>
              <a:t>possible </a:t>
            </a:r>
            <a:r>
              <a:rPr lang="en-US" sz="2400" dirty="0">
                <a:cs typeface="Calibri" panose="020F0502020204030204" pitchFamily="34" charset="0"/>
              </a:rPr>
              <a:t>realizations (finding a </a:t>
            </a:r>
            <a:r>
              <a:rPr lang="en-US" sz="2400" spc="-5" dirty="0">
                <a:cs typeface="Calibri" panose="020F0502020204030204" pitchFamily="34" charset="0"/>
              </a:rPr>
              <a:t>balance  	</a:t>
            </a:r>
            <a:r>
              <a:rPr lang="en-US" sz="2400" dirty="0">
                <a:cs typeface="Calibri" panose="020F0502020204030204" pitchFamily="34" charset="0"/>
              </a:rPr>
              <a:t>between advantages and</a:t>
            </a:r>
            <a:r>
              <a:rPr lang="en-US" sz="2400" spc="-55" dirty="0">
                <a:cs typeface="Calibri" panose="020F0502020204030204" pitchFamily="34" charset="0"/>
              </a:rPr>
              <a:t> </a:t>
            </a:r>
            <a:r>
              <a:rPr lang="en-US" sz="2400" spc="-5" dirty="0">
                <a:cs typeface="Calibri" panose="020F0502020204030204" pitchFamily="34" charset="0"/>
              </a:rPr>
              <a:t>disadvantages)</a:t>
            </a:r>
            <a:endParaRPr lang="en-US" sz="2400" dirty="0">
              <a:cs typeface="Calibri" panose="020F0502020204030204" pitchFamily="34" charset="0"/>
            </a:endParaRPr>
          </a:p>
          <a:p>
            <a:pPr marL="58737" lvl="1" indent="0" algn="just">
              <a:buFont typeface="Arial" panose="020B0604020202020204" pitchFamily="34" charset="0"/>
              <a:buNone/>
              <a:defRPr/>
            </a:pP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dirty="0">
                <a:cs typeface="Calibri" panose="020F0502020204030204" pitchFamily="34" charset="0"/>
              </a:rPr>
              <a:t>Implement the </a:t>
            </a:r>
            <a:r>
              <a:rPr lang="en-US" sz="2400" spc="-5" dirty="0">
                <a:cs typeface="Calibri" panose="020F0502020204030204" pitchFamily="34" charset="0"/>
              </a:rPr>
              <a:t>required behavior </a:t>
            </a:r>
            <a:r>
              <a:rPr lang="en-US" sz="2400" dirty="0">
                <a:cs typeface="Calibri" panose="020F0502020204030204" pitchFamily="34" charset="0"/>
              </a:rPr>
              <a:t>is not</a:t>
            </a:r>
            <a:r>
              <a:rPr lang="en-US" sz="2400" spc="-80" dirty="0">
                <a:cs typeface="Calibri" panose="020F0502020204030204" pitchFamily="34" charset="0"/>
              </a:rPr>
              <a:t> </a:t>
            </a:r>
            <a:r>
              <a:rPr lang="en-US" sz="2400" spc="-5" dirty="0">
                <a:cs typeface="Calibri" panose="020F0502020204030204" pitchFamily="34" charset="0"/>
              </a:rPr>
              <a:t>sufficient</a:t>
            </a:r>
          </a:p>
          <a:p>
            <a:pPr marL="383540" lvl="1" indent="0">
              <a:lnSpc>
                <a:spcPts val="2590"/>
              </a:lnSpc>
              <a:spcBef>
                <a:spcPts val="20"/>
              </a:spcBef>
              <a:buClr>
                <a:srgbClr val="EA1579"/>
              </a:buClr>
              <a:buSzPct val="89583"/>
              <a:buFont typeface="Arial" panose="020B0604020202020204" pitchFamily="34" charset="0"/>
              <a:buNone/>
              <a:tabLst>
                <a:tab pos="670560" algn="l"/>
                <a:tab pos="683895" algn="l"/>
                <a:tab pos="1359535" algn="l"/>
                <a:tab pos="2411730" algn="l"/>
                <a:tab pos="3176905" algn="l"/>
                <a:tab pos="3887470" algn="l"/>
                <a:tab pos="5820410" algn="l"/>
              </a:tabLst>
              <a:defRPr/>
            </a:pPr>
            <a:r>
              <a:rPr lang="en-US" sz="2400" dirty="0">
                <a:cs typeface="Calibri" panose="020F0502020204030204" pitchFamily="34" charset="0"/>
              </a:rPr>
              <a:t>	</a:t>
            </a:r>
            <a:r>
              <a:rPr lang="en-US" sz="2400" spc="-75" dirty="0">
                <a:cs typeface="Calibri" panose="020F0502020204030204" pitchFamily="34" charset="0"/>
              </a:rPr>
              <a:t>You	</a:t>
            </a:r>
            <a:r>
              <a:rPr lang="en-US" sz="2400" spc="-5" dirty="0">
                <a:cs typeface="Calibri" panose="020F0502020204030204" pitchFamily="34" charset="0"/>
              </a:rPr>
              <a:t>should	</a:t>
            </a:r>
            <a:r>
              <a:rPr lang="en-US" sz="2400" spc="-15" dirty="0">
                <a:cs typeface="Calibri" panose="020F0502020204030204" pitchFamily="34" charset="0"/>
              </a:rPr>
              <a:t>take	</a:t>
            </a:r>
            <a:r>
              <a:rPr lang="en-US" sz="2400" dirty="0">
                <a:cs typeface="Calibri" panose="020F0502020204030204" pitchFamily="34" charset="0"/>
              </a:rPr>
              <a:t>into	</a:t>
            </a:r>
            <a:r>
              <a:rPr lang="en-US" sz="2400" spc="-5" dirty="0">
                <a:cs typeface="Calibri" panose="020F0502020204030204" pitchFamily="34" charset="0"/>
              </a:rPr>
              <a:t>consideration   	</a:t>
            </a:r>
            <a:r>
              <a:rPr lang="en-US" sz="2400" spc="-5" dirty="0" err="1">
                <a:cs typeface="Calibri" panose="020F0502020204030204" pitchFamily="34" charset="0"/>
              </a:rPr>
              <a:t>performance,</a:t>
            </a:r>
            <a:r>
              <a:rPr lang="en-US" sz="2400" spc="-10" dirty="0" err="1">
                <a:cs typeface="Calibri" panose="020F0502020204030204" pitchFamily="34" charset="0"/>
              </a:rPr>
              <a:t>reliability</a:t>
            </a:r>
            <a:r>
              <a:rPr lang="en-US" sz="2400" spc="-10" dirty="0">
                <a:cs typeface="Calibri" panose="020F0502020204030204" pitchFamily="34" charset="0"/>
              </a:rPr>
              <a:t>, </a:t>
            </a:r>
            <a:r>
              <a:rPr lang="en-US" sz="2400" dirty="0">
                <a:cs typeface="Calibri" panose="020F0502020204030204" pitchFamily="34" charset="0"/>
              </a:rPr>
              <a:t>facilitating </a:t>
            </a:r>
            <a:r>
              <a:rPr lang="en-US" sz="2400" spc="-5" dirty="0">
                <a:cs typeface="Calibri" panose="020F0502020204030204" pitchFamily="34" charset="0"/>
              </a:rPr>
              <a:t>possible </a:t>
            </a:r>
            <a:r>
              <a:rPr lang="en-US" sz="2400" dirty="0">
                <a:cs typeface="Calibri" panose="020F0502020204030204" pitchFamily="34" charset="0"/>
              </a:rPr>
              <a:t>future</a:t>
            </a:r>
            <a:r>
              <a:rPr lang="en-US" sz="2400" spc="5" dirty="0">
                <a:cs typeface="Calibri" panose="020F0502020204030204" pitchFamily="34" charset="0"/>
              </a:rPr>
              <a:t> 	</a:t>
            </a:r>
            <a:r>
              <a:rPr lang="en-US" sz="2400" dirty="0">
                <a:cs typeface="Calibri" panose="020F0502020204030204" pitchFamily="34" charset="0"/>
              </a:rPr>
              <a:t>enhancements.</a:t>
            </a:r>
          </a:p>
        </p:txBody>
      </p:sp>
      <p:sp>
        <p:nvSpPr>
          <p:cNvPr id="21510" name="TextBox 6">
            <a:extLst>
              <a:ext uri="{FF2B5EF4-FFF2-40B4-BE49-F238E27FC236}">
                <a16:creationId xmlns:a16="http://schemas.microsoft.com/office/drawing/2014/main" id="{DE40ADC8-FB40-4423-A104-47BA3FA89C16}"/>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Realizing </a:t>
            </a:r>
            <a:r>
              <a:rPr lang="en-IN" sz="3000" b="1" spc="-70" dirty="0">
                <a:solidFill>
                  <a:schemeClr val="bg1"/>
                </a:solidFill>
              </a:rPr>
              <a:t>Use</a:t>
            </a:r>
            <a:r>
              <a:rPr lang="en-IN" sz="3000" b="1" spc="-360" dirty="0">
                <a:solidFill>
                  <a:schemeClr val="bg1"/>
                </a:solidFill>
              </a:rPr>
              <a:t> </a:t>
            </a:r>
            <a:r>
              <a:rPr lang="en-IN" sz="3000" b="1" spc="-85" dirty="0">
                <a:solidFill>
                  <a:schemeClr val="bg1"/>
                </a:solidFill>
              </a:rPr>
              <a:t>cases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a:extLst>
              <a:ext uri="{FF2B5EF4-FFF2-40B4-BE49-F238E27FC236}">
                <a16:creationId xmlns:a16="http://schemas.microsoft.com/office/drawing/2014/main" id="{0D9D8EEC-3BA5-43A7-B34F-370E18BF24F2}"/>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a:extLst>
              <a:ext uri="{FF2B5EF4-FFF2-40B4-BE49-F238E27FC236}">
                <a16:creationId xmlns:a16="http://schemas.microsoft.com/office/drawing/2014/main" id="{D654DD0C-1588-4442-A484-37A36A7DBBEE}"/>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Rectangle 7">
            <a:extLst>
              <a:ext uri="{FF2B5EF4-FFF2-40B4-BE49-F238E27FC236}">
                <a16:creationId xmlns:a16="http://schemas.microsoft.com/office/drawing/2014/main" id="{96FB10DA-B78F-4119-8BEA-6B81264AFAE6}"/>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B1FA5974-1E9C-4977-B08C-D194351287DB}"/>
              </a:ext>
            </a:extLst>
          </p:cNvPr>
          <p:cNvSpPr txBox="1">
            <a:spLocks noChangeArrowheads="1"/>
          </p:cNvSpPr>
          <p:nvPr>
            <p:custDataLst>
              <p:tags r:id="rId4"/>
            </p:custDataLst>
          </p:nvPr>
        </p:nvSpPr>
        <p:spPr bwMode="auto">
          <a:xfrm>
            <a:off x="204788" y="1963738"/>
            <a:ext cx="8283575" cy="297338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58737" lvl="1" indent="0" algn="just">
              <a:buFont typeface="Arial" panose="020B0604020202020204" pitchFamily="34" charset="0"/>
              <a:buNone/>
              <a:defRPr/>
            </a:pP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spc="5" dirty="0">
                <a:cs typeface="Calibri" panose="020F0502020204030204" pitchFamily="34" charset="0"/>
              </a:rPr>
              <a:t>Use </a:t>
            </a:r>
            <a:r>
              <a:rPr lang="en-US" sz="2400" spc="-5" dirty="0">
                <a:cs typeface="Calibri" panose="020F0502020204030204" pitchFamily="34" charset="0"/>
              </a:rPr>
              <a:t>Cases </a:t>
            </a:r>
            <a:r>
              <a:rPr lang="en-US" sz="2400" dirty="0">
                <a:cs typeface="Calibri" panose="020F0502020204030204" pitchFamily="34" charset="0"/>
              </a:rPr>
              <a:t>define </a:t>
            </a:r>
            <a:r>
              <a:rPr lang="en-US" sz="2400" spc="-5" dirty="0">
                <a:cs typeface="Calibri" panose="020F0502020204030204" pitchFamily="34" charset="0"/>
              </a:rPr>
              <a:t>system </a:t>
            </a:r>
            <a:r>
              <a:rPr lang="en-US" sz="2400" spc="-10" dirty="0">
                <a:cs typeface="Calibri" panose="020F0502020204030204" pitchFamily="34" charset="0"/>
              </a:rPr>
              <a:t>level</a:t>
            </a:r>
            <a:r>
              <a:rPr lang="en-US" sz="2400" spc="-170" dirty="0">
                <a:cs typeface="Calibri" panose="020F0502020204030204" pitchFamily="34" charset="0"/>
              </a:rPr>
              <a:t> </a:t>
            </a:r>
            <a:r>
              <a:rPr lang="en-US" sz="2400" spc="-5" dirty="0">
                <a:cs typeface="Calibri" panose="020F0502020204030204" pitchFamily="34" charset="0"/>
              </a:rPr>
              <a:t>operations</a:t>
            </a:r>
          </a:p>
          <a:p>
            <a:pPr marL="58737" lvl="1" indent="0" algn="just">
              <a:buFont typeface="Arial" panose="020B0604020202020204" pitchFamily="34" charset="0"/>
              <a:buNone/>
              <a:defRPr/>
            </a:pPr>
            <a:r>
              <a:rPr lang="en-US" sz="2400" spc="-5" dirty="0">
                <a:cs typeface="Calibri" panose="020F0502020204030204" pitchFamily="34" charset="0"/>
              </a:rPr>
              <a:t>	</a:t>
            </a:r>
            <a:r>
              <a:rPr lang="en-US" sz="2400" dirty="0">
                <a:cs typeface="Calibri" panose="020F0502020204030204" pitchFamily="34" charset="0"/>
              </a:rPr>
              <a:t>During </a:t>
            </a:r>
            <a:r>
              <a:rPr lang="en-US" sz="2400" spc="-5" dirty="0">
                <a:cs typeface="Calibri" panose="020F0502020204030204" pitchFamily="34" charset="0"/>
              </a:rPr>
              <a:t>design you </a:t>
            </a:r>
            <a:r>
              <a:rPr lang="en-US" sz="2400" dirty="0">
                <a:cs typeface="Calibri" panose="020F0502020204030204" pitchFamily="34" charset="0"/>
              </a:rPr>
              <a:t>invent new </a:t>
            </a:r>
            <a:r>
              <a:rPr lang="en-US" sz="2400" spc="-5" dirty="0">
                <a:cs typeface="Calibri" panose="020F0502020204030204" pitchFamily="34" charset="0"/>
              </a:rPr>
              <a:t>objects </a:t>
            </a:r>
            <a:r>
              <a:rPr lang="en-US" sz="2400" dirty="0">
                <a:cs typeface="Calibri" panose="020F0502020204030204" pitchFamily="34" charset="0"/>
              </a:rPr>
              <a:t>and new  	</a:t>
            </a:r>
            <a:r>
              <a:rPr lang="en-US" sz="2400" spc="-5" dirty="0">
                <a:cs typeface="Calibri" panose="020F0502020204030204" pitchFamily="34" charset="0"/>
              </a:rPr>
              <a:t>operations </a:t>
            </a:r>
            <a:r>
              <a:rPr lang="en-US" sz="2400" dirty="0">
                <a:cs typeface="Calibri" panose="020F0502020204030204" pitchFamily="34" charset="0"/>
              </a:rPr>
              <a:t>(at a </a:t>
            </a:r>
            <a:r>
              <a:rPr lang="en-US" sz="2400" spc="-5" dirty="0">
                <a:cs typeface="Calibri" panose="020F0502020204030204" pitchFamily="34" charset="0"/>
              </a:rPr>
              <a:t>lower </a:t>
            </a:r>
            <a:r>
              <a:rPr lang="en-US" sz="2400" dirty="0">
                <a:cs typeface="Calibri" panose="020F0502020204030204" pitchFamily="34" charset="0"/>
              </a:rPr>
              <a:t>level </a:t>
            </a:r>
            <a:r>
              <a:rPr lang="en-US" sz="2400" spc="-5" dirty="0">
                <a:cs typeface="Calibri" panose="020F0502020204030204" pitchFamily="34" charset="0"/>
              </a:rPr>
              <a:t>of abstraction) </a:t>
            </a:r>
            <a:r>
              <a:rPr lang="en-US" sz="2400" dirty="0">
                <a:cs typeface="Calibri" panose="020F0502020204030204" pitchFamily="34" charset="0"/>
              </a:rPr>
              <a:t>to provide  </a:t>
            </a:r>
            <a:r>
              <a:rPr lang="en-US" sz="2400" spc="-5" dirty="0">
                <a:cs typeface="Calibri" panose="020F0502020204030204" pitchFamily="34" charset="0"/>
              </a:rPr>
              <a:t>this</a:t>
            </a:r>
            <a:r>
              <a:rPr lang="en-US" sz="2400" spc="-20" dirty="0">
                <a:cs typeface="Calibri" panose="020F0502020204030204" pitchFamily="34" charset="0"/>
              </a:rPr>
              <a:t> 	</a:t>
            </a:r>
            <a:r>
              <a:rPr lang="en-US" sz="2400" spc="-5" dirty="0">
                <a:cs typeface="Calibri" panose="020F0502020204030204" pitchFamily="34" charset="0"/>
              </a:rPr>
              <a:t>behavior</a:t>
            </a:r>
          </a:p>
          <a:p>
            <a:pPr marL="58737" lvl="1" indent="0" algn="just">
              <a:buFont typeface="Arial" panose="020B0604020202020204" pitchFamily="34" charset="0"/>
              <a:buNone/>
              <a:defRPr/>
            </a:pP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IN" sz="2400" dirty="0">
                <a:cs typeface="Calibri" panose="020F0502020204030204" pitchFamily="34" charset="0"/>
              </a:rPr>
              <a:t>Again: </a:t>
            </a:r>
            <a:r>
              <a:rPr lang="en-IN" sz="2400" spc="-5" dirty="0">
                <a:cs typeface="Calibri" panose="020F0502020204030204" pitchFamily="34" charset="0"/>
              </a:rPr>
              <a:t>Bridge the</a:t>
            </a:r>
            <a:r>
              <a:rPr lang="en-IN" sz="2400" spc="-20" dirty="0">
                <a:cs typeface="Calibri" panose="020F0502020204030204" pitchFamily="34" charset="0"/>
              </a:rPr>
              <a:t> </a:t>
            </a:r>
            <a:r>
              <a:rPr lang="en-IN" sz="2400" dirty="0">
                <a:cs typeface="Calibri" panose="020F0502020204030204" pitchFamily="34" charset="0"/>
              </a:rPr>
              <a:t>gap!</a:t>
            </a:r>
          </a:p>
        </p:txBody>
      </p:sp>
      <p:sp>
        <p:nvSpPr>
          <p:cNvPr id="21510" name="TextBox 6">
            <a:extLst>
              <a:ext uri="{FF2B5EF4-FFF2-40B4-BE49-F238E27FC236}">
                <a16:creationId xmlns:a16="http://schemas.microsoft.com/office/drawing/2014/main" id="{C42B0711-981B-4D72-95A1-F64FC683BB24}"/>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Realizing </a:t>
            </a:r>
            <a:r>
              <a:rPr lang="en-IN" sz="3000" b="1" spc="-70" dirty="0">
                <a:solidFill>
                  <a:schemeClr val="bg1"/>
                </a:solidFill>
              </a:rPr>
              <a:t>Use</a:t>
            </a:r>
            <a:r>
              <a:rPr lang="en-IN" sz="3000" b="1" spc="-360" dirty="0">
                <a:solidFill>
                  <a:schemeClr val="bg1"/>
                </a:solidFill>
              </a:rPr>
              <a:t> </a:t>
            </a:r>
            <a:r>
              <a:rPr lang="en-IN" sz="3000" b="1" spc="-85" dirty="0">
                <a:solidFill>
                  <a:schemeClr val="bg1"/>
                </a:solidFill>
              </a:rPr>
              <a:t>cases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a:extLst>
              <a:ext uri="{FF2B5EF4-FFF2-40B4-BE49-F238E27FC236}">
                <a16:creationId xmlns:a16="http://schemas.microsoft.com/office/drawing/2014/main" id="{39547B80-BCBB-4267-A65F-906641C52EA7}"/>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a:extLst>
              <a:ext uri="{FF2B5EF4-FFF2-40B4-BE49-F238E27FC236}">
                <a16:creationId xmlns:a16="http://schemas.microsoft.com/office/drawing/2014/main" id="{9B7D8548-200C-465C-AD3B-AC679C9047C4}"/>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a:extLst>
              <a:ext uri="{FF2B5EF4-FFF2-40B4-BE49-F238E27FC236}">
                <a16:creationId xmlns:a16="http://schemas.microsoft.com/office/drawing/2014/main" id="{63F1439B-7021-4F9B-B41D-37A27A6E12AC}"/>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4EEDD675-302B-4651-8079-D7B2C6688596}"/>
              </a:ext>
            </a:extLst>
          </p:cNvPr>
          <p:cNvSpPr txBox="1">
            <a:spLocks noChangeArrowheads="1"/>
          </p:cNvSpPr>
          <p:nvPr>
            <p:custDataLst>
              <p:tags r:id="rId4"/>
            </p:custDataLst>
          </p:nvPr>
        </p:nvSpPr>
        <p:spPr bwMode="auto">
          <a:xfrm>
            <a:off x="249238" y="2319338"/>
            <a:ext cx="8283575" cy="437673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03225" lvl="1" indent="-344488" algn="just">
              <a:buFont typeface="Arial" panose="020B0604020202020204" pitchFamily="34" charset="0"/>
              <a:buChar char="•"/>
              <a:defRPr/>
            </a:pPr>
            <a:r>
              <a:rPr lang="en-US" sz="2400" spc="-5" dirty="0">
                <a:cs typeface="Calibri" panose="020F0502020204030204" pitchFamily="34" charset="0"/>
              </a:rPr>
              <a:t>Fi</a:t>
            </a:r>
            <a:r>
              <a:rPr lang="en-US" sz="2400" spc="-15" dirty="0">
                <a:cs typeface="Calibri" panose="020F0502020204030204" pitchFamily="34" charset="0"/>
              </a:rPr>
              <a:t>r</a:t>
            </a:r>
            <a:r>
              <a:rPr lang="en-US" sz="2400" spc="-5" dirty="0">
                <a:cs typeface="Calibri" panose="020F0502020204030204" pitchFamily="34" charset="0"/>
              </a:rPr>
              <a:t>s</a:t>
            </a:r>
            <a:r>
              <a:rPr lang="en-US" sz="2400" dirty="0">
                <a:cs typeface="Calibri" panose="020F0502020204030204" pitchFamily="34" charset="0"/>
              </a:rPr>
              <a:t>t </a:t>
            </a:r>
            <a:r>
              <a:rPr lang="en-US" sz="2400" spc="-5" dirty="0">
                <a:cs typeface="Calibri" panose="020F0502020204030204" pitchFamily="34" charset="0"/>
              </a:rPr>
              <a:t>ste</a:t>
            </a:r>
            <a:r>
              <a:rPr lang="en-US" sz="2400" spc="5" dirty="0">
                <a:cs typeface="Calibri" panose="020F0502020204030204" pitchFamily="34" charset="0"/>
              </a:rPr>
              <a:t>p</a:t>
            </a:r>
            <a:r>
              <a:rPr lang="en-US" sz="2400" dirty="0">
                <a:cs typeface="Calibri" panose="020F0502020204030204" pitchFamily="34" charset="0"/>
              </a:rPr>
              <a:t> f</a:t>
            </a:r>
            <a:r>
              <a:rPr lang="en-US" sz="2400" spc="-15" dirty="0">
                <a:cs typeface="Calibri" panose="020F0502020204030204" pitchFamily="34" charset="0"/>
              </a:rPr>
              <a:t>o</a:t>
            </a:r>
            <a:r>
              <a:rPr lang="en-US" sz="2400" dirty="0">
                <a:cs typeface="Calibri" panose="020F0502020204030204" pitchFamily="34" charset="0"/>
              </a:rPr>
              <a:t>r r</a:t>
            </a:r>
            <a:r>
              <a:rPr lang="en-US" sz="2400" spc="-10" dirty="0">
                <a:cs typeface="Calibri" panose="020F0502020204030204" pitchFamily="34" charset="0"/>
              </a:rPr>
              <a:t>e</a:t>
            </a:r>
            <a:r>
              <a:rPr lang="en-US" sz="2400" spc="-5" dirty="0">
                <a:cs typeface="Calibri" panose="020F0502020204030204" pitchFamily="34" charset="0"/>
              </a:rPr>
              <a:t>a</a:t>
            </a:r>
            <a:r>
              <a:rPr lang="en-US" sz="2400" dirty="0">
                <a:cs typeface="Calibri" panose="020F0502020204030204" pitchFamily="34" charset="0"/>
              </a:rPr>
              <a:t>li</a:t>
            </a:r>
            <a:r>
              <a:rPr lang="en-US" sz="2400" spc="10" dirty="0">
                <a:cs typeface="Calibri" panose="020F0502020204030204" pitchFamily="34" charset="0"/>
              </a:rPr>
              <a:t>z</a:t>
            </a:r>
            <a:r>
              <a:rPr lang="en-US" sz="2400" spc="15" dirty="0">
                <a:cs typeface="Calibri" panose="020F0502020204030204" pitchFamily="34" charset="0"/>
              </a:rPr>
              <a:t>i</a:t>
            </a:r>
            <a:r>
              <a:rPr lang="en-US" sz="2400" dirty="0">
                <a:cs typeface="Calibri" panose="020F0502020204030204" pitchFamily="34" charset="0"/>
              </a:rPr>
              <a:t>n</a:t>
            </a:r>
            <a:r>
              <a:rPr lang="en-US" sz="2400" spc="5" dirty="0">
                <a:cs typeface="Calibri" panose="020F0502020204030204" pitchFamily="34" charset="0"/>
              </a:rPr>
              <a:t>g</a:t>
            </a:r>
            <a:r>
              <a:rPr lang="en-US" sz="2400" dirty="0">
                <a:cs typeface="Calibri" panose="020F0502020204030204" pitchFamily="34" charset="0"/>
              </a:rPr>
              <a:t> </a:t>
            </a:r>
            <a:r>
              <a:rPr lang="en-US" sz="2400" spc="5" dirty="0">
                <a:cs typeface="Calibri" panose="020F0502020204030204" pitchFamily="34" charset="0"/>
              </a:rPr>
              <a:t>a</a:t>
            </a:r>
            <a:r>
              <a:rPr lang="en-US" sz="2400" dirty="0">
                <a:cs typeface="Calibri" panose="020F0502020204030204" pitchFamily="34" charset="0"/>
              </a:rPr>
              <a:t> use </a:t>
            </a:r>
            <a:r>
              <a:rPr lang="en-US" sz="2400" spc="-5" dirty="0">
                <a:cs typeface="Calibri" panose="020F0502020204030204" pitchFamily="34" charset="0"/>
              </a:rPr>
              <a:t>c</a:t>
            </a:r>
            <a:r>
              <a:rPr lang="en-US" sz="2400" spc="-15" dirty="0">
                <a:cs typeface="Calibri" panose="020F0502020204030204" pitchFamily="34" charset="0"/>
              </a:rPr>
              <a:t>a</a:t>
            </a:r>
            <a:r>
              <a:rPr lang="en-US" sz="2400" spc="-5" dirty="0">
                <a:cs typeface="Calibri" panose="020F0502020204030204" pitchFamily="34" charset="0"/>
              </a:rPr>
              <a:t>s</a:t>
            </a:r>
            <a:r>
              <a:rPr lang="en-US" sz="2400" spc="5" dirty="0">
                <a:cs typeface="Calibri" panose="020F0502020204030204" pitchFamily="34" charset="0"/>
              </a:rPr>
              <a:t>e</a:t>
            </a:r>
            <a:r>
              <a:rPr lang="en-US" sz="2400" dirty="0">
                <a:cs typeface="Calibri" panose="020F0502020204030204" pitchFamily="34" charset="0"/>
              </a:rPr>
              <a:t>	</a:t>
            </a:r>
            <a:r>
              <a:rPr lang="en-US" sz="2400" spc="-5" dirty="0">
                <a:cs typeface="Calibri" panose="020F0502020204030204" pitchFamily="34" charset="0"/>
              </a:rPr>
              <a:t>i</a:t>
            </a:r>
            <a:r>
              <a:rPr lang="en-US" sz="2400" dirty="0">
                <a:cs typeface="Calibri" panose="020F0502020204030204" pitchFamily="34" charset="0"/>
              </a:rPr>
              <a:t>s </a:t>
            </a:r>
            <a:r>
              <a:rPr lang="en-US" sz="2400" spc="5" dirty="0">
                <a:cs typeface="Calibri" panose="020F0502020204030204" pitchFamily="34" charset="0"/>
              </a:rPr>
              <a:t>to</a:t>
            </a:r>
            <a:r>
              <a:rPr lang="en-US" sz="2400" dirty="0">
                <a:cs typeface="Calibri" panose="020F0502020204030204" pitchFamily="34" charset="0"/>
              </a:rPr>
              <a:t> li</a:t>
            </a:r>
            <a:r>
              <a:rPr lang="en-US" sz="2400" spc="-15" dirty="0">
                <a:cs typeface="Calibri" panose="020F0502020204030204" pitchFamily="34" charset="0"/>
              </a:rPr>
              <a:t>s</a:t>
            </a:r>
            <a:r>
              <a:rPr lang="en-US" sz="2400" dirty="0">
                <a:cs typeface="Calibri" panose="020F0502020204030204" pitchFamily="34" charset="0"/>
              </a:rPr>
              <a:t>t its </a:t>
            </a:r>
            <a:r>
              <a:rPr lang="en-US" sz="2400" spc="-5" dirty="0">
                <a:cs typeface="Calibri" panose="020F0502020204030204" pitchFamily="34" charset="0"/>
              </a:rPr>
              <a:t>responsibilities.</a:t>
            </a: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spc="5" dirty="0">
                <a:cs typeface="Calibri" panose="020F0502020204030204" pitchFamily="34" charset="0"/>
              </a:rPr>
              <a:t>A </a:t>
            </a:r>
            <a:r>
              <a:rPr lang="en-US" sz="2400" dirty="0">
                <a:cs typeface="Calibri" panose="020F0502020204030204" pitchFamily="34" charset="0"/>
              </a:rPr>
              <a:t>r</a:t>
            </a:r>
            <a:r>
              <a:rPr lang="en-US" sz="2400" spc="-10" dirty="0">
                <a:cs typeface="Calibri" panose="020F0502020204030204" pitchFamily="34" charset="0"/>
              </a:rPr>
              <a:t>e</a:t>
            </a:r>
            <a:r>
              <a:rPr lang="en-US" sz="2400" spc="-5" dirty="0">
                <a:cs typeface="Calibri" panose="020F0502020204030204" pitchFamily="34" charset="0"/>
              </a:rPr>
              <a:t>s</a:t>
            </a:r>
            <a:r>
              <a:rPr lang="en-US" sz="2400" spc="-10" dirty="0">
                <a:cs typeface="Calibri" panose="020F0502020204030204" pitchFamily="34" charset="0"/>
              </a:rPr>
              <a:t>po</a:t>
            </a:r>
            <a:r>
              <a:rPr lang="en-US" sz="2400" spc="-5" dirty="0">
                <a:cs typeface="Calibri" panose="020F0502020204030204" pitchFamily="34" charset="0"/>
              </a:rPr>
              <a:t>nsibil</a:t>
            </a:r>
            <a:r>
              <a:rPr lang="en-US" sz="2400" spc="-15" dirty="0">
                <a:cs typeface="Calibri" panose="020F0502020204030204" pitchFamily="34" charset="0"/>
              </a:rPr>
              <a:t>i</a:t>
            </a:r>
            <a:r>
              <a:rPr lang="en-US" sz="2400" spc="5" dirty="0">
                <a:cs typeface="Calibri" panose="020F0502020204030204" pitchFamily="34" charset="0"/>
              </a:rPr>
              <a:t>ty</a:t>
            </a:r>
            <a:r>
              <a:rPr lang="en-US" sz="2400" dirty="0">
                <a:cs typeface="Calibri" panose="020F0502020204030204" pitchFamily="34" charset="0"/>
              </a:rPr>
              <a:t> </a:t>
            </a:r>
            <a:r>
              <a:rPr lang="en-US" sz="2400" spc="-5" dirty="0">
                <a:cs typeface="Calibri" panose="020F0502020204030204" pitchFamily="34" charset="0"/>
              </a:rPr>
              <a:t>i</a:t>
            </a:r>
            <a:r>
              <a:rPr lang="en-US" sz="2400" dirty="0">
                <a:cs typeface="Calibri" panose="020F0502020204030204" pitchFamily="34" charset="0"/>
              </a:rPr>
              <a:t>s </a:t>
            </a:r>
            <a:r>
              <a:rPr lang="en-US" sz="2400" spc="10" dirty="0">
                <a:cs typeface="Calibri" panose="020F0502020204030204" pitchFamily="34" charset="0"/>
              </a:rPr>
              <a:t>s</a:t>
            </a:r>
            <a:r>
              <a:rPr lang="en-US" sz="2400" spc="-10" dirty="0">
                <a:cs typeface="Calibri" panose="020F0502020204030204" pitchFamily="34" charset="0"/>
              </a:rPr>
              <a:t>o</a:t>
            </a:r>
            <a:r>
              <a:rPr lang="en-US" sz="2400" spc="5" dirty="0">
                <a:cs typeface="Calibri" panose="020F0502020204030204" pitchFamily="34" charset="0"/>
              </a:rPr>
              <a:t>m</a:t>
            </a:r>
            <a:r>
              <a:rPr lang="en-US" sz="2400" spc="-5" dirty="0">
                <a:cs typeface="Calibri" panose="020F0502020204030204" pitchFamily="34" charset="0"/>
              </a:rPr>
              <a:t>e</a:t>
            </a:r>
            <a:r>
              <a:rPr lang="en-US" sz="2400" spc="5" dirty="0">
                <a:cs typeface="Calibri" panose="020F0502020204030204" pitchFamily="34" charset="0"/>
              </a:rPr>
              <a:t>t</a:t>
            </a:r>
            <a:r>
              <a:rPr lang="en-US" sz="2400" dirty="0">
                <a:cs typeface="Calibri" panose="020F0502020204030204" pitchFamily="34" charset="0"/>
              </a:rPr>
              <a:t>h</a:t>
            </a:r>
            <a:r>
              <a:rPr lang="en-US" sz="2400" spc="-15" dirty="0">
                <a:cs typeface="Calibri" panose="020F0502020204030204" pitchFamily="34" charset="0"/>
              </a:rPr>
              <a:t>i</a:t>
            </a:r>
            <a:r>
              <a:rPr lang="en-US" sz="2400" dirty="0">
                <a:cs typeface="Calibri" panose="020F0502020204030204" pitchFamily="34" charset="0"/>
              </a:rPr>
              <a:t>n</a:t>
            </a:r>
            <a:r>
              <a:rPr lang="en-US" sz="2400" spc="5" dirty="0">
                <a:cs typeface="Calibri" panose="020F0502020204030204" pitchFamily="34" charset="0"/>
              </a:rPr>
              <a:t>g</a:t>
            </a:r>
            <a:r>
              <a:rPr lang="en-US" sz="2400" dirty="0">
                <a:cs typeface="Calibri" panose="020F0502020204030204" pitchFamily="34" charset="0"/>
              </a:rPr>
              <a:t> </a:t>
            </a:r>
            <a:r>
              <a:rPr lang="en-US" sz="2400" spc="5" dirty="0">
                <a:cs typeface="Calibri" panose="020F0502020204030204" pitchFamily="34" charset="0"/>
              </a:rPr>
              <a:t>t</a:t>
            </a:r>
            <a:r>
              <a:rPr lang="en-US" sz="2400" dirty="0">
                <a:cs typeface="Calibri" panose="020F0502020204030204" pitchFamily="34" charset="0"/>
              </a:rPr>
              <a:t>h</a:t>
            </a:r>
            <a:r>
              <a:rPr lang="en-US" sz="2400" spc="-15" dirty="0">
                <a:cs typeface="Calibri" panose="020F0502020204030204" pitchFamily="34" charset="0"/>
              </a:rPr>
              <a:t>a</a:t>
            </a:r>
            <a:r>
              <a:rPr lang="en-US" sz="2400" dirty="0">
                <a:cs typeface="Calibri" panose="020F0502020204030204" pitchFamily="34" charset="0"/>
              </a:rPr>
              <a:t>t </a:t>
            </a:r>
            <a:r>
              <a:rPr lang="en-US" sz="2400" spc="5" dirty="0">
                <a:cs typeface="Calibri" panose="020F0502020204030204" pitchFamily="34" charset="0"/>
              </a:rPr>
              <a:t>a</a:t>
            </a:r>
            <a:r>
              <a:rPr lang="en-US" sz="2400" dirty="0">
                <a:cs typeface="Calibri" panose="020F0502020204030204" pitchFamily="34" charset="0"/>
              </a:rPr>
              <a:t> </a:t>
            </a:r>
            <a:r>
              <a:rPr lang="en-US" sz="2400" spc="5" dirty="0">
                <a:cs typeface="Calibri" panose="020F0502020204030204" pitchFamily="34" charset="0"/>
              </a:rPr>
              <a:t>u</a:t>
            </a:r>
            <a:r>
              <a:rPr lang="en-US" sz="2400" spc="-25" dirty="0">
                <a:cs typeface="Calibri" panose="020F0502020204030204" pitchFamily="34" charset="0"/>
              </a:rPr>
              <a:t>s</a:t>
            </a:r>
            <a:r>
              <a:rPr lang="en-US" sz="2400" spc="5" dirty="0">
                <a:cs typeface="Calibri" panose="020F0502020204030204" pitchFamily="34" charset="0"/>
              </a:rPr>
              <a:t>e</a:t>
            </a:r>
            <a:r>
              <a:rPr lang="en-US" sz="2400" dirty="0">
                <a:cs typeface="Calibri" panose="020F0502020204030204" pitchFamily="34" charset="0"/>
              </a:rPr>
              <a:t> </a:t>
            </a:r>
            <a:r>
              <a:rPr lang="en-US" sz="2400" spc="-5" dirty="0">
                <a:cs typeface="Calibri" panose="020F0502020204030204" pitchFamily="34" charset="0"/>
              </a:rPr>
              <a:t>c</a:t>
            </a:r>
            <a:r>
              <a:rPr lang="en-US" sz="2400" spc="-15" dirty="0">
                <a:cs typeface="Calibri" panose="020F0502020204030204" pitchFamily="34" charset="0"/>
              </a:rPr>
              <a:t>a</a:t>
            </a:r>
            <a:r>
              <a:rPr lang="en-US" sz="2400" spc="-5" dirty="0">
                <a:cs typeface="Calibri" panose="020F0502020204030204" pitchFamily="34" charset="0"/>
              </a:rPr>
              <a:t>se  </a:t>
            </a:r>
            <a:r>
              <a:rPr lang="en-US" sz="2400" spc="5" dirty="0">
                <a:cs typeface="Calibri" panose="020F0502020204030204" pitchFamily="34" charset="0"/>
              </a:rPr>
              <a:t>must do to be</a:t>
            </a:r>
            <a:r>
              <a:rPr lang="en-US" sz="2400" spc="-130" dirty="0">
                <a:cs typeface="Calibri" panose="020F0502020204030204" pitchFamily="34" charset="0"/>
              </a:rPr>
              <a:t> </a:t>
            </a:r>
            <a:r>
              <a:rPr lang="en-US" sz="2400" dirty="0">
                <a:cs typeface="Calibri" panose="020F0502020204030204" pitchFamily="34" charset="0"/>
              </a:rPr>
              <a:t>implemented.</a:t>
            </a:r>
          </a:p>
          <a:p>
            <a:pPr marL="403225" lvl="1" indent="-344488" algn="just">
              <a:buFont typeface="Arial" panose="020B0604020202020204" pitchFamily="34" charset="0"/>
              <a:buChar char="•"/>
              <a:defRPr/>
            </a:pPr>
            <a:r>
              <a:rPr lang="en-US" sz="2400" dirty="0">
                <a:cs typeface="Calibri" panose="020F0502020204030204" pitchFamily="34" charset="0"/>
              </a:rPr>
              <a:t>Example: </a:t>
            </a:r>
            <a:r>
              <a:rPr lang="en-US" sz="2400" spc="-5" dirty="0">
                <a:cs typeface="Calibri" panose="020F0502020204030204" pitchFamily="34" charset="0"/>
              </a:rPr>
              <a:t>Online </a:t>
            </a:r>
            <a:r>
              <a:rPr lang="en-US" sz="2400" dirty="0">
                <a:cs typeface="Calibri" panose="020F0502020204030204" pitchFamily="34" charset="0"/>
              </a:rPr>
              <a:t>theater </a:t>
            </a:r>
            <a:r>
              <a:rPr lang="en-US" sz="2400" spc="-10" dirty="0">
                <a:cs typeface="Calibri" panose="020F0502020204030204" pitchFamily="34" charset="0"/>
              </a:rPr>
              <a:t>ticket</a:t>
            </a:r>
            <a:r>
              <a:rPr lang="en-US" sz="2400" spc="-220" dirty="0">
                <a:cs typeface="Calibri" panose="020F0502020204030204" pitchFamily="34" charset="0"/>
              </a:rPr>
              <a:t> </a:t>
            </a:r>
            <a:r>
              <a:rPr lang="en-US" sz="2400" spc="-5" dirty="0">
                <a:cs typeface="Calibri" panose="020F0502020204030204" pitchFamily="34" charset="0"/>
              </a:rPr>
              <a:t>system.</a:t>
            </a:r>
            <a:endParaRPr lang="en-US"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r>
              <a:rPr lang="en-IN" sz="2400" spc="-5" dirty="0">
                <a:cs typeface="Calibri" panose="020F0502020204030204" pitchFamily="34" charset="0"/>
              </a:rPr>
              <a:t>Use case: </a:t>
            </a:r>
          </a:p>
          <a:p>
            <a:pPr marL="58737" lvl="1" indent="0" algn="just">
              <a:buFont typeface="Arial" panose="020B0604020202020204" pitchFamily="34" charset="0"/>
              <a:buNone/>
              <a:defRPr/>
            </a:pPr>
            <a:r>
              <a:rPr lang="en-IN" sz="2400" spc="-5" dirty="0">
                <a:cs typeface="Calibri" panose="020F0502020204030204" pitchFamily="34" charset="0"/>
              </a:rPr>
              <a:t>	Making Reservation</a:t>
            </a:r>
            <a:endParaRPr lang="en-IN"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r>
              <a:rPr lang="en-IN" sz="2400" spc="-10" dirty="0">
                <a:cs typeface="Calibri" panose="020F0502020204030204" pitchFamily="34" charset="0"/>
              </a:rPr>
              <a:t>Responsibilities:</a:t>
            </a:r>
            <a:endParaRPr lang="en-IN"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r>
              <a:rPr lang="en-US" sz="2400" spc="-5" dirty="0">
                <a:cs typeface="Calibri" panose="020F0502020204030204" pitchFamily="34" charset="0"/>
              </a:rPr>
              <a:t>Finding </a:t>
            </a:r>
            <a:r>
              <a:rPr lang="en-US" sz="2400" dirty="0">
                <a:cs typeface="Calibri" panose="020F0502020204030204" pitchFamily="34" charset="0"/>
              </a:rPr>
              <a:t>unoccupied seats </a:t>
            </a:r>
            <a:r>
              <a:rPr lang="en-US" sz="2400" spc="-5" dirty="0">
                <a:cs typeface="Calibri" panose="020F0502020204030204" pitchFamily="34" charset="0"/>
              </a:rPr>
              <a:t>for </a:t>
            </a:r>
            <a:r>
              <a:rPr lang="en-US" sz="2400" dirty="0">
                <a:cs typeface="Calibri" panose="020F0502020204030204" pitchFamily="34" charset="0"/>
              </a:rPr>
              <a:t>the desired</a:t>
            </a:r>
            <a:r>
              <a:rPr lang="en-US" sz="2400" spc="-145" dirty="0">
                <a:cs typeface="Calibri" panose="020F0502020204030204" pitchFamily="34" charset="0"/>
              </a:rPr>
              <a:t> </a:t>
            </a:r>
            <a:r>
              <a:rPr lang="en-US" sz="2400" dirty="0">
                <a:cs typeface="Calibri" panose="020F0502020204030204" pitchFamily="34" charset="0"/>
              </a:rPr>
              <a:t>show</a:t>
            </a:r>
          </a:p>
          <a:p>
            <a:pPr marL="58737" lvl="1" indent="0" algn="just">
              <a:buFont typeface="Arial" panose="020B0604020202020204" pitchFamily="34" charset="0"/>
              <a:buNone/>
              <a:defRPr/>
            </a:pPr>
            <a:r>
              <a:rPr lang="en-US" sz="2400" dirty="0">
                <a:cs typeface="Calibri" panose="020F0502020204030204" pitchFamily="34" charset="0"/>
              </a:rPr>
              <a:t>	</a:t>
            </a:r>
            <a:r>
              <a:rPr lang="en-US" sz="2400" spc="5" dirty="0">
                <a:cs typeface="Calibri" panose="020F0502020204030204" pitchFamily="34" charset="0"/>
              </a:rPr>
              <a:t>Marking </a:t>
            </a:r>
            <a:r>
              <a:rPr lang="en-US" sz="2400" dirty="0">
                <a:cs typeface="Calibri" panose="020F0502020204030204" pitchFamily="34" charset="0"/>
              </a:rPr>
              <a:t>the </a:t>
            </a:r>
            <a:r>
              <a:rPr lang="en-US" sz="2400" spc="-5" dirty="0">
                <a:cs typeface="Calibri" panose="020F0502020204030204" pitchFamily="34" charset="0"/>
              </a:rPr>
              <a:t>seats </a:t>
            </a:r>
            <a:r>
              <a:rPr lang="en-US" sz="2400" dirty="0">
                <a:cs typeface="Calibri" panose="020F0502020204030204" pitchFamily="34" charset="0"/>
              </a:rPr>
              <a:t>as</a:t>
            </a:r>
            <a:r>
              <a:rPr lang="en-US" sz="2400" spc="-105" dirty="0">
                <a:cs typeface="Calibri" panose="020F0502020204030204" pitchFamily="34" charset="0"/>
              </a:rPr>
              <a:t> </a:t>
            </a:r>
            <a:r>
              <a:rPr lang="en-US" sz="2400" spc="-5" dirty="0">
                <a:cs typeface="Calibri" panose="020F0502020204030204" pitchFamily="34" charset="0"/>
              </a:rPr>
              <a:t>occupied</a:t>
            </a:r>
            <a:endParaRPr lang="en-US"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r>
              <a:rPr lang="en-US" sz="2400" spc="-5" dirty="0">
                <a:cs typeface="Calibri" panose="020F0502020204030204" pitchFamily="34" charset="0"/>
              </a:rPr>
              <a:t>Obtaining </a:t>
            </a:r>
            <a:r>
              <a:rPr lang="en-US" sz="2400" dirty="0">
                <a:cs typeface="Calibri" panose="020F0502020204030204" pitchFamily="34" charset="0"/>
              </a:rPr>
              <a:t>payment from the</a:t>
            </a:r>
            <a:r>
              <a:rPr lang="en-US" sz="2400" spc="-120" dirty="0">
                <a:cs typeface="Calibri" panose="020F0502020204030204" pitchFamily="34" charset="0"/>
              </a:rPr>
              <a:t> </a:t>
            </a:r>
            <a:r>
              <a:rPr lang="en-US" sz="2400" dirty="0">
                <a:cs typeface="Calibri" panose="020F0502020204030204" pitchFamily="34" charset="0"/>
              </a:rPr>
              <a:t>customer</a:t>
            </a:r>
          </a:p>
        </p:txBody>
      </p:sp>
      <p:sp>
        <p:nvSpPr>
          <p:cNvPr id="22534" name="TextBox 6">
            <a:extLst>
              <a:ext uri="{FF2B5EF4-FFF2-40B4-BE49-F238E27FC236}">
                <a16:creationId xmlns:a16="http://schemas.microsoft.com/office/drawing/2014/main" id="{BE6F6EDA-B918-4BF9-A363-BA5E6F4FD89F}"/>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5" dirty="0">
                <a:solidFill>
                  <a:schemeClr val="bg1"/>
                </a:solidFill>
              </a:rPr>
              <a:t>Responsibilities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a:extLst>
              <a:ext uri="{FF2B5EF4-FFF2-40B4-BE49-F238E27FC236}">
                <a16:creationId xmlns:a16="http://schemas.microsoft.com/office/drawing/2014/main" id="{98C824F5-E3FF-4DCB-A549-EB5B50B1E55D}"/>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27" name="Picture 6" descr="C:\Users\parul\Desktop\Untitled-1.png">
            <a:extLst>
              <a:ext uri="{FF2B5EF4-FFF2-40B4-BE49-F238E27FC236}">
                <a16:creationId xmlns:a16="http://schemas.microsoft.com/office/drawing/2014/main" id="{812AF814-37F4-407B-9C59-00AA9F296AA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6628" name="Rectangle 7">
            <a:extLst>
              <a:ext uri="{FF2B5EF4-FFF2-40B4-BE49-F238E27FC236}">
                <a16:creationId xmlns:a16="http://schemas.microsoft.com/office/drawing/2014/main" id="{21086573-7181-4833-B4D2-40797DBFA545}"/>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87F8B50B-27E6-45FA-A1D3-E8C2A994BEA3}"/>
              </a:ext>
            </a:extLst>
          </p:cNvPr>
          <p:cNvSpPr txBox="1">
            <a:spLocks noChangeArrowheads="1"/>
          </p:cNvSpPr>
          <p:nvPr>
            <p:custDataLst>
              <p:tags r:id="rId4"/>
            </p:custDataLst>
          </p:nvPr>
        </p:nvSpPr>
        <p:spPr bwMode="auto">
          <a:xfrm>
            <a:off x="249238" y="2319338"/>
            <a:ext cx="8283575" cy="385921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58737" lvl="1" indent="0" algn="just">
              <a:buFont typeface="Arial" panose="020B0604020202020204" pitchFamily="34" charset="0"/>
              <a:buNone/>
              <a:defRPr/>
            </a:pPr>
            <a:r>
              <a:rPr lang="en-US" sz="2400" spc="-5" dirty="0">
                <a:cs typeface="Calibri" panose="020F0502020204030204" pitchFamily="34" charset="0"/>
              </a:rPr>
              <a:t>	</a:t>
            </a:r>
            <a:r>
              <a:rPr lang="en-US" sz="2400" dirty="0">
                <a:cs typeface="Calibri" panose="020F0502020204030204" pitchFamily="34" charset="0"/>
              </a:rPr>
              <a:t>Arranging delivery of the</a:t>
            </a:r>
            <a:r>
              <a:rPr lang="en-US" sz="2400" spc="-135" dirty="0">
                <a:cs typeface="Calibri" panose="020F0502020204030204" pitchFamily="34" charset="0"/>
              </a:rPr>
              <a:t> </a:t>
            </a:r>
            <a:r>
              <a:rPr lang="en-US" sz="2400" spc="-10" dirty="0">
                <a:cs typeface="Calibri" panose="020F0502020204030204" pitchFamily="34" charset="0"/>
              </a:rPr>
              <a:t>tickets</a:t>
            </a:r>
            <a:endParaRPr lang="en-US"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r>
              <a:rPr lang="en-US" sz="2400" spc="-5" dirty="0">
                <a:cs typeface="Calibri" panose="020F0502020204030204" pitchFamily="34" charset="0"/>
              </a:rPr>
              <a:t>Crediting </a:t>
            </a:r>
            <a:r>
              <a:rPr lang="en-US" sz="2400" dirty="0">
                <a:cs typeface="Calibri" panose="020F0502020204030204" pitchFamily="34" charset="0"/>
              </a:rPr>
              <a:t>payment to the </a:t>
            </a:r>
            <a:r>
              <a:rPr lang="en-US" sz="2400" spc="5" dirty="0">
                <a:cs typeface="Calibri" panose="020F0502020204030204" pitchFamily="34" charset="0"/>
              </a:rPr>
              <a:t>proper</a:t>
            </a:r>
            <a:r>
              <a:rPr lang="en-US" sz="2400" spc="-135" dirty="0">
                <a:cs typeface="Calibri" panose="020F0502020204030204" pitchFamily="34" charset="0"/>
              </a:rPr>
              <a:t> </a:t>
            </a:r>
            <a:r>
              <a:rPr lang="en-US" sz="2400" spc="-5" dirty="0">
                <a:cs typeface="Calibri" panose="020F0502020204030204" pitchFamily="34" charset="0"/>
              </a:rPr>
              <a:t>account</a:t>
            </a:r>
            <a:endParaRPr lang="en-US" sz="2400" dirty="0">
              <a:cs typeface="Calibri" panose="020F0502020204030204" pitchFamily="34" charset="0"/>
            </a:endParaRPr>
          </a:p>
          <a:p>
            <a:pPr marL="58737" lvl="1" indent="0" algn="just">
              <a:buFont typeface="Arial" panose="020B0604020202020204" pitchFamily="34" charset="0"/>
              <a:buNone/>
              <a:defRPr/>
            </a:pP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spc="-5" dirty="0">
                <a:cs typeface="Calibri" panose="020F0502020204030204" pitchFamily="34" charset="0"/>
              </a:rPr>
              <a:t>Each use case </a:t>
            </a:r>
            <a:r>
              <a:rPr lang="en-US" sz="2400" spc="-10" dirty="0">
                <a:cs typeface="Calibri" panose="020F0502020204030204" pitchFamily="34" charset="0"/>
              </a:rPr>
              <a:t>has </a:t>
            </a:r>
            <a:r>
              <a:rPr lang="en-US" sz="2400" spc="-5" dirty="0">
                <a:cs typeface="Calibri" panose="020F0502020204030204" pitchFamily="34" charset="0"/>
              </a:rPr>
              <a:t>various</a:t>
            </a:r>
            <a:r>
              <a:rPr lang="en-US" sz="2400" spc="75" dirty="0">
                <a:cs typeface="Calibri" panose="020F0502020204030204" pitchFamily="34" charset="0"/>
              </a:rPr>
              <a:t> </a:t>
            </a:r>
            <a:r>
              <a:rPr lang="en-US" sz="2400" spc="-5" dirty="0">
                <a:cs typeface="Calibri" panose="020F0502020204030204" pitchFamily="34" charset="0"/>
              </a:rPr>
              <a:t>responsibilities</a:t>
            </a: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dirty="0">
                <a:cs typeface="Calibri" panose="020F0502020204030204" pitchFamily="34" charset="0"/>
              </a:rPr>
              <a:t>Some </a:t>
            </a:r>
            <a:r>
              <a:rPr lang="en-US" sz="2400" spc="-5" dirty="0">
                <a:cs typeface="Calibri" panose="020F0502020204030204" pitchFamily="34" charset="0"/>
              </a:rPr>
              <a:t>responsibilities </a:t>
            </a:r>
            <a:r>
              <a:rPr lang="en-US" sz="2400" dirty="0">
                <a:cs typeface="Calibri" panose="020F0502020204030204" pitchFamily="34" charset="0"/>
              </a:rPr>
              <a:t>are </a:t>
            </a:r>
            <a:r>
              <a:rPr lang="en-US" sz="2400" spc="-5" dirty="0">
                <a:cs typeface="Calibri" panose="020F0502020204030204" pitchFamily="34" charset="0"/>
              </a:rPr>
              <a:t>in common for </a:t>
            </a:r>
            <a:r>
              <a:rPr lang="en-US" sz="2400" dirty="0">
                <a:cs typeface="Calibri" panose="020F0502020204030204" pitchFamily="34" charset="0"/>
              </a:rPr>
              <a:t>different </a:t>
            </a:r>
            <a:r>
              <a:rPr lang="en-US" sz="2400" spc="-5" dirty="0">
                <a:cs typeface="Calibri" panose="020F0502020204030204" pitchFamily="34" charset="0"/>
              </a:rPr>
              <a:t>use</a:t>
            </a:r>
            <a:r>
              <a:rPr lang="en-US" sz="2400" spc="195" dirty="0">
                <a:cs typeface="Calibri" panose="020F0502020204030204" pitchFamily="34" charset="0"/>
              </a:rPr>
              <a:t> </a:t>
            </a:r>
            <a:r>
              <a:rPr lang="en-US" sz="2400" dirty="0">
                <a:cs typeface="Calibri" panose="020F0502020204030204" pitchFamily="34" charset="0"/>
              </a:rPr>
              <a:t>cases </a:t>
            </a:r>
            <a:r>
              <a:rPr lang="en-IN" sz="2400" spc="5" dirty="0">
                <a:cs typeface="Calibri" panose="020F0502020204030204" pitchFamily="34" charset="0"/>
              </a:rPr>
              <a:t>and </a:t>
            </a:r>
            <a:r>
              <a:rPr lang="en-IN" sz="2400" dirty="0">
                <a:cs typeface="Calibri" panose="020F0502020204030204" pitchFamily="34" charset="0"/>
              </a:rPr>
              <a:t>can be</a:t>
            </a:r>
            <a:r>
              <a:rPr lang="en-IN" sz="2400" spc="-85" dirty="0">
                <a:cs typeface="Calibri" panose="020F0502020204030204" pitchFamily="34" charset="0"/>
              </a:rPr>
              <a:t> </a:t>
            </a:r>
            <a:r>
              <a:rPr lang="en-IN" sz="2400" dirty="0">
                <a:cs typeface="Calibri" panose="020F0502020204030204" pitchFamily="34" charset="0"/>
              </a:rPr>
              <a:t>reused</a:t>
            </a:r>
          </a:p>
          <a:p>
            <a:pPr marL="403225" lvl="1" indent="-344488" algn="just">
              <a:buFont typeface="Arial" panose="020B0604020202020204" pitchFamily="34" charset="0"/>
              <a:buChar char="•"/>
              <a:defRPr/>
            </a:pPr>
            <a:r>
              <a:rPr lang="en-US" sz="2400" spc="-10" dirty="0">
                <a:cs typeface="Calibri" panose="020F0502020204030204" pitchFamily="34" charset="0"/>
              </a:rPr>
              <a:t>G</a:t>
            </a:r>
            <a:r>
              <a:rPr lang="en-US" sz="2400" spc="-15" dirty="0">
                <a:cs typeface="Calibri" panose="020F0502020204030204" pitchFamily="34" charset="0"/>
              </a:rPr>
              <a:t>r</a:t>
            </a:r>
            <a:r>
              <a:rPr lang="en-US" sz="2400" dirty="0">
                <a:cs typeface="Calibri" panose="020F0502020204030204" pitchFamily="34" charset="0"/>
              </a:rPr>
              <a:t>o</a:t>
            </a:r>
            <a:r>
              <a:rPr lang="en-US" sz="2400" spc="-5" dirty="0">
                <a:cs typeface="Calibri" panose="020F0502020204030204" pitchFamily="34" charset="0"/>
              </a:rPr>
              <a:t>up</a:t>
            </a:r>
            <a:r>
              <a:rPr lang="en-US" sz="2400" dirty="0">
                <a:cs typeface="Calibri" panose="020F0502020204030204" pitchFamily="34" charset="0"/>
              </a:rPr>
              <a:t>	</a:t>
            </a:r>
            <a:r>
              <a:rPr lang="en-US" sz="2400" spc="-5" dirty="0">
                <a:cs typeface="Calibri" panose="020F0502020204030204" pitchFamily="34" charset="0"/>
              </a:rPr>
              <a:t>re</a:t>
            </a:r>
            <a:r>
              <a:rPr lang="en-US" sz="2400" dirty="0">
                <a:cs typeface="Calibri" panose="020F0502020204030204" pitchFamily="34" charset="0"/>
              </a:rPr>
              <a:t>s</a:t>
            </a:r>
            <a:r>
              <a:rPr lang="en-US" sz="2400" spc="-15" dirty="0">
                <a:cs typeface="Calibri" panose="020F0502020204030204" pitchFamily="34" charset="0"/>
              </a:rPr>
              <a:t>p</a:t>
            </a:r>
            <a:r>
              <a:rPr lang="en-US" sz="2400" dirty="0">
                <a:cs typeface="Calibri" panose="020F0502020204030204" pitchFamily="34" charset="0"/>
              </a:rPr>
              <a:t>o</a:t>
            </a:r>
            <a:r>
              <a:rPr lang="en-US" sz="2400" spc="-10" dirty="0">
                <a:cs typeface="Calibri" panose="020F0502020204030204" pitchFamily="34" charset="0"/>
              </a:rPr>
              <a:t>n</a:t>
            </a:r>
            <a:r>
              <a:rPr lang="en-US" sz="2400" dirty="0">
                <a:cs typeface="Calibri" panose="020F0502020204030204" pitchFamily="34" charset="0"/>
              </a:rPr>
              <a:t>s</a:t>
            </a:r>
            <a:r>
              <a:rPr lang="en-US" sz="2400" spc="-5" dirty="0">
                <a:cs typeface="Calibri" panose="020F0502020204030204" pitchFamily="34" charset="0"/>
              </a:rPr>
              <a:t>ibili</a:t>
            </a:r>
            <a:r>
              <a:rPr lang="en-US" sz="2400" dirty="0">
                <a:cs typeface="Calibri" panose="020F0502020204030204" pitchFamily="34" charset="0"/>
              </a:rPr>
              <a:t>t</a:t>
            </a:r>
            <a:r>
              <a:rPr lang="en-US" sz="2400" spc="-5" dirty="0">
                <a:cs typeface="Calibri" panose="020F0502020204030204" pitchFamily="34" charset="0"/>
              </a:rPr>
              <a:t>i</a:t>
            </a:r>
            <a:r>
              <a:rPr lang="en-US" sz="2400" spc="-30" dirty="0">
                <a:cs typeface="Calibri" panose="020F0502020204030204" pitchFamily="34" charset="0"/>
              </a:rPr>
              <a:t>e</a:t>
            </a:r>
            <a:r>
              <a:rPr lang="en-US" sz="2400" spc="-5" dirty="0">
                <a:cs typeface="Calibri" panose="020F0502020204030204" pitchFamily="34" charset="0"/>
              </a:rPr>
              <a:t>s</a:t>
            </a:r>
            <a:r>
              <a:rPr lang="en-US" sz="2400" dirty="0">
                <a:cs typeface="Calibri" panose="020F0502020204030204" pitchFamily="34" charset="0"/>
              </a:rPr>
              <a:t> </a:t>
            </a:r>
            <a:r>
              <a:rPr lang="en-US" sz="2400" spc="-10" dirty="0">
                <a:cs typeface="Calibri" panose="020F0502020204030204" pitchFamily="34" charset="0"/>
              </a:rPr>
              <a:t>i</a:t>
            </a:r>
            <a:r>
              <a:rPr lang="en-US" sz="2400" spc="-5" dirty="0">
                <a:cs typeface="Calibri" panose="020F0502020204030204" pitchFamily="34" charset="0"/>
              </a:rPr>
              <a:t>n</a:t>
            </a:r>
            <a:r>
              <a:rPr lang="en-US" sz="2400" dirty="0">
                <a:cs typeface="Calibri" panose="020F0502020204030204" pitchFamily="34" charset="0"/>
              </a:rPr>
              <a:t> </a:t>
            </a:r>
            <a:r>
              <a:rPr lang="en-US" sz="2400" spc="-10" dirty="0">
                <a:cs typeface="Calibri" panose="020F0502020204030204" pitchFamily="34" charset="0"/>
              </a:rPr>
              <a:t>c</a:t>
            </a:r>
            <a:r>
              <a:rPr lang="en-US" sz="2400" spc="-15" dirty="0">
                <a:cs typeface="Calibri" panose="020F0502020204030204" pitchFamily="34" charset="0"/>
              </a:rPr>
              <a:t>l</a:t>
            </a:r>
            <a:r>
              <a:rPr lang="en-US" sz="2400" spc="-5" dirty="0">
                <a:cs typeface="Calibri" panose="020F0502020204030204" pitchFamily="34" charset="0"/>
              </a:rPr>
              <a:t>u</a:t>
            </a:r>
            <a:r>
              <a:rPr lang="en-US" sz="2400" dirty="0">
                <a:cs typeface="Calibri" panose="020F0502020204030204" pitchFamily="34" charset="0"/>
              </a:rPr>
              <a:t>st</a:t>
            </a:r>
            <a:r>
              <a:rPr lang="en-US" sz="2400" spc="-5" dirty="0">
                <a:cs typeface="Calibri" panose="020F0502020204030204" pitchFamily="34" charset="0"/>
              </a:rPr>
              <a:t>ers</a:t>
            </a:r>
            <a:r>
              <a:rPr lang="en-US" sz="2400" dirty="0">
                <a:cs typeface="Calibri" panose="020F0502020204030204" pitchFamily="34" charset="0"/>
              </a:rPr>
              <a:t> </a:t>
            </a:r>
            <a:r>
              <a:rPr lang="en-US" sz="2400" spc="-10" dirty="0">
                <a:cs typeface="Calibri" panose="020F0502020204030204" pitchFamily="34" charset="0"/>
              </a:rPr>
              <a:t>con</a:t>
            </a:r>
            <a:r>
              <a:rPr lang="en-US" sz="2400" dirty="0">
                <a:cs typeface="Calibri" panose="020F0502020204030204" pitchFamily="34" charset="0"/>
              </a:rPr>
              <a:t>s</a:t>
            </a:r>
            <a:r>
              <a:rPr lang="en-US" sz="2400" spc="-5" dirty="0">
                <a:cs typeface="Calibri" panose="020F0502020204030204" pitchFamily="34" charset="0"/>
              </a:rPr>
              <a:t>i</a:t>
            </a:r>
            <a:r>
              <a:rPr lang="en-US" sz="2400" spc="20" dirty="0">
                <a:cs typeface="Calibri" panose="020F0502020204030204" pitchFamily="34" charset="0"/>
              </a:rPr>
              <a:t>s</a:t>
            </a:r>
            <a:r>
              <a:rPr lang="en-US" sz="2400" dirty="0">
                <a:cs typeface="Calibri" panose="020F0502020204030204" pitchFamily="34" charset="0"/>
              </a:rPr>
              <a:t>t</a:t>
            </a:r>
            <a:r>
              <a:rPr lang="en-US" sz="2400" spc="-5" dirty="0">
                <a:cs typeface="Calibri" panose="020F0502020204030204" pitchFamily="34" charset="0"/>
              </a:rPr>
              <a:t>ing</a:t>
            </a:r>
            <a:r>
              <a:rPr lang="en-US" sz="2400" dirty="0">
                <a:cs typeface="Calibri" panose="020F0502020204030204" pitchFamily="34" charset="0"/>
              </a:rPr>
              <a:t> </a:t>
            </a:r>
            <a:r>
              <a:rPr lang="en-US" sz="2400" spc="5" dirty="0">
                <a:cs typeface="Calibri" panose="020F0502020204030204" pitchFamily="34" charset="0"/>
              </a:rPr>
              <a:t>of  </a:t>
            </a:r>
            <a:r>
              <a:rPr lang="en-US" sz="2400" spc="-5" dirty="0">
                <a:cs typeface="Calibri" panose="020F0502020204030204" pitchFamily="34" charset="0"/>
              </a:rPr>
              <a:t>related</a:t>
            </a:r>
            <a:r>
              <a:rPr lang="en-US" sz="2400" spc="-35" dirty="0">
                <a:cs typeface="Calibri" panose="020F0502020204030204" pitchFamily="34" charset="0"/>
              </a:rPr>
              <a:t> </a:t>
            </a:r>
            <a:r>
              <a:rPr lang="en-US" sz="2400" spc="-5" dirty="0">
                <a:cs typeface="Calibri" panose="020F0502020204030204" pitchFamily="34" charset="0"/>
              </a:rPr>
              <a:t>responsibilities</a:t>
            </a:r>
          </a:p>
          <a:p>
            <a:pPr marL="403225" lvl="1" indent="-344488" algn="just">
              <a:buFont typeface="Arial" panose="020B0604020202020204" pitchFamily="34" charset="0"/>
              <a:buChar char="•"/>
              <a:defRPr/>
            </a:pPr>
            <a:r>
              <a:rPr lang="en-US" sz="2400" dirty="0">
                <a:cs typeface="Calibri" panose="020F0502020204030204" pitchFamily="34" charset="0"/>
              </a:rPr>
              <a:t>Each </a:t>
            </a:r>
            <a:r>
              <a:rPr lang="en-US" sz="2400" spc="-5" dirty="0">
                <a:cs typeface="Calibri" panose="020F0502020204030204" pitchFamily="34" charset="0"/>
              </a:rPr>
              <a:t>cluster must be </a:t>
            </a:r>
            <a:r>
              <a:rPr lang="en-US" sz="2400" dirty="0">
                <a:cs typeface="Calibri" panose="020F0502020204030204" pitchFamily="34" charset="0"/>
              </a:rPr>
              <a:t>implemented </a:t>
            </a:r>
            <a:r>
              <a:rPr lang="en-US" sz="2400" spc="-15" dirty="0">
                <a:cs typeface="Calibri" panose="020F0502020204030204" pitchFamily="34" charset="0"/>
              </a:rPr>
              <a:t>by </a:t>
            </a:r>
            <a:r>
              <a:rPr lang="en-US" sz="2400" dirty="0">
                <a:cs typeface="Calibri" panose="020F0502020204030204" pitchFamily="34" charset="0"/>
              </a:rPr>
              <a:t>a single</a:t>
            </a:r>
            <a:r>
              <a:rPr lang="en-US" sz="2400" spc="-100" dirty="0">
                <a:cs typeface="Calibri" panose="020F0502020204030204" pitchFamily="34" charset="0"/>
              </a:rPr>
              <a:t> </a:t>
            </a:r>
            <a:r>
              <a:rPr lang="en-US" sz="2400" spc="-5" dirty="0">
                <a:cs typeface="Calibri" panose="020F0502020204030204" pitchFamily="34" charset="0"/>
              </a:rPr>
              <a:t>lower-level</a:t>
            </a:r>
            <a:endParaRPr lang="en-US" sz="2400" dirty="0">
              <a:cs typeface="Calibri" panose="020F0502020204030204" pitchFamily="34" charset="0"/>
            </a:endParaRPr>
          </a:p>
        </p:txBody>
      </p:sp>
      <p:sp>
        <p:nvSpPr>
          <p:cNvPr id="22534" name="TextBox 6">
            <a:extLst>
              <a:ext uri="{FF2B5EF4-FFF2-40B4-BE49-F238E27FC236}">
                <a16:creationId xmlns:a16="http://schemas.microsoft.com/office/drawing/2014/main" id="{4E3CB650-EDAA-4D19-812F-06CC632B1156}"/>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5" dirty="0">
                <a:solidFill>
                  <a:schemeClr val="bg1"/>
                </a:solidFill>
              </a:rPr>
              <a:t>Responsibilities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a:extLst>
              <a:ext uri="{FF2B5EF4-FFF2-40B4-BE49-F238E27FC236}">
                <a16:creationId xmlns:a16="http://schemas.microsoft.com/office/drawing/2014/main" id="{4420D342-754F-4D3A-8807-AAE36A29B417}"/>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a:extLst>
              <a:ext uri="{FF2B5EF4-FFF2-40B4-BE49-F238E27FC236}">
                <a16:creationId xmlns:a16="http://schemas.microsoft.com/office/drawing/2014/main" id="{8318C375-8448-40E2-ABFA-93ABBFE78A75}"/>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7652" name="Rectangle 7">
            <a:extLst>
              <a:ext uri="{FF2B5EF4-FFF2-40B4-BE49-F238E27FC236}">
                <a16:creationId xmlns:a16="http://schemas.microsoft.com/office/drawing/2014/main" id="{3586FFE7-20A7-455E-B9F0-CF4193664209}"/>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BAE64E9F-20B8-4C3E-95EF-236C30504B82}"/>
              </a:ext>
            </a:extLst>
          </p:cNvPr>
          <p:cNvSpPr txBox="1">
            <a:spLocks noChangeArrowheads="1"/>
          </p:cNvSpPr>
          <p:nvPr>
            <p:custDataLst>
              <p:tags r:id="rId4"/>
            </p:custDataLst>
          </p:nvPr>
        </p:nvSpPr>
        <p:spPr bwMode="auto">
          <a:xfrm>
            <a:off x="249238" y="2319338"/>
            <a:ext cx="8283575" cy="430212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03225" lvl="1" indent="-344488" algn="just">
              <a:buFont typeface="Arial" panose="020B0604020202020204" pitchFamily="34" charset="0"/>
              <a:buChar char="•"/>
              <a:defRPr/>
            </a:pPr>
            <a:r>
              <a:rPr lang="en-IN" sz="2400" dirty="0">
                <a:cs typeface="Calibri" panose="020F0502020204030204" pitchFamily="34" charset="0"/>
              </a:rPr>
              <a:t>Operation</a:t>
            </a:r>
          </a:p>
          <a:p>
            <a:pPr marL="403225" lvl="1" indent="-344488" algn="just">
              <a:buFont typeface="Arial" panose="020B0604020202020204" pitchFamily="34" charset="0"/>
              <a:buChar char="•"/>
              <a:defRPr/>
            </a:pPr>
            <a:r>
              <a:rPr lang="en-US" sz="2400" dirty="0">
                <a:cs typeface="Calibri" panose="020F0502020204030204" pitchFamily="34" charset="0"/>
              </a:rPr>
              <a:t>Define an operation </a:t>
            </a:r>
            <a:r>
              <a:rPr lang="en-US" sz="2400" spc="-5" dirty="0">
                <a:cs typeface="Calibri" panose="020F0502020204030204" pitchFamily="34" charset="0"/>
              </a:rPr>
              <a:t>for </a:t>
            </a:r>
            <a:r>
              <a:rPr lang="en-US" sz="2400" dirty="0">
                <a:cs typeface="Calibri" panose="020F0502020204030204" pitchFamily="34" charset="0"/>
              </a:rPr>
              <a:t>each</a:t>
            </a:r>
            <a:r>
              <a:rPr lang="en-US" sz="2400" spc="-114" dirty="0">
                <a:cs typeface="Calibri" panose="020F0502020204030204" pitchFamily="34" charset="0"/>
              </a:rPr>
              <a:t> </a:t>
            </a:r>
            <a:r>
              <a:rPr lang="en-US" sz="2400" spc="-5" dirty="0">
                <a:cs typeface="Calibri" panose="020F0502020204030204" pitchFamily="34" charset="0"/>
              </a:rPr>
              <a:t>cluster.</a:t>
            </a: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spc="-10" dirty="0">
                <a:cs typeface="Calibri" panose="020F0502020204030204" pitchFamily="34" charset="0"/>
              </a:rPr>
              <a:t>The</a:t>
            </a:r>
            <a:r>
              <a:rPr lang="en-US" sz="2400" spc="145" dirty="0">
                <a:cs typeface="Calibri" panose="020F0502020204030204" pitchFamily="34" charset="0"/>
              </a:rPr>
              <a:t> </a:t>
            </a:r>
            <a:r>
              <a:rPr lang="en-US" sz="2400" spc="-5" dirty="0">
                <a:cs typeface="Calibri" panose="020F0502020204030204" pitchFamily="34" charset="0"/>
              </a:rPr>
              <a:t>operation</a:t>
            </a:r>
            <a:r>
              <a:rPr lang="en-US" sz="2400" spc="165" dirty="0">
                <a:cs typeface="Calibri" panose="020F0502020204030204" pitchFamily="34" charset="0"/>
              </a:rPr>
              <a:t> </a:t>
            </a:r>
            <a:r>
              <a:rPr lang="en-US" sz="2400" spc="-5" dirty="0">
                <a:cs typeface="Calibri" panose="020F0502020204030204" pitchFamily="34" charset="0"/>
              </a:rPr>
              <a:t>should</a:t>
            </a:r>
            <a:r>
              <a:rPr lang="en-US" sz="2400" spc="165" dirty="0">
                <a:cs typeface="Calibri" panose="020F0502020204030204" pitchFamily="34" charset="0"/>
              </a:rPr>
              <a:t> </a:t>
            </a:r>
            <a:r>
              <a:rPr lang="en-US" sz="2400" spc="-15" dirty="0">
                <a:cs typeface="Calibri" panose="020F0502020204030204" pitchFamily="34" charset="0"/>
              </a:rPr>
              <a:t>be</a:t>
            </a:r>
            <a:r>
              <a:rPr lang="en-US" sz="2400" spc="145" dirty="0">
                <a:cs typeface="Calibri" panose="020F0502020204030204" pitchFamily="34" charset="0"/>
              </a:rPr>
              <a:t> </a:t>
            </a:r>
            <a:r>
              <a:rPr lang="en-US" sz="2400" dirty="0">
                <a:cs typeface="Calibri" panose="020F0502020204030204" pitchFamily="34" charset="0"/>
              </a:rPr>
              <a:t>general</a:t>
            </a:r>
            <a:r>
              <a:rPr lang="en-US" sz="2400" spc="150" dirty="0">
                <a:cs typeface="Calibri" panose="020F0502020204030204" pitchFamily="34" charset="0"/>
              </a:rPr>
              <a:t> </a:t>
            </a:r>
            <a:r>
              <a:rPr lang="en-US" sz="2400" spc="-5" dirty="0">
                <a:cs typeface="Calibri" panose="020F0502020204030204" pitchFamily="34" charset="0"/>
              </a:rPr>
              <a:t>enough</a:t>
            </a:r>
            <a:r>
              <a:rPr lang="en-US" sz="2400" spc="150" dirty="0">
                <a:cs typeface="Calibri" panose="020F0502020204030204" pitchFamily="34" charset="0"/>
              </a:rPr>
              <a:t> </a:t>
            </a:r>
            <a:r>
              <a:rPr lang="en-US" sz="2400" spc="-5" dirty="0">
                <a:cs typeface="Calibri" panose="020F0502020204030204" pitchFamily="34" charset="0"/>
              </a:rPr>
              <a:t>to</a:t>
            </a:r>
            <a:r>
              <a:rPr lang="en-US" sz="2400" spc="175" dirty="0">
                <a:cs typeface="Calibri" panose="020F0502020204030204" pitchFamily="34" charset="0"/>
              </a:rPr>
              <a:t> </a:t>
            </a:r>
            <a:r>
              <a:rPr lang="en-US" sz="2400" spc="-15" dirty="0">
                <a:cs typeface="Calibri" panose="020F0502020204030204" pitchFamily="34" charset="0"/>
              </a:rPr>
              <a:t>be</a:t>
            </a:r>
            <a:r>
              <a:rPr lang="en-US" sz="2400" spc="165" dirty="0">
                <a:cs typeface="Calibri" panose="020F0502020204030204" pitchFamily="34" charset="0"/>
              </a:rPr>
              <a:t> </a:t>
            </a:r>
            <a:r>
              <a:rPr lang="en-US" sz="2400" dirty="0">
                <a:cs typeface="Calibri" panose="020F0502020204030204" pitchFamily="34" charset="0"/>
              </a:rPr>
              <a:t>used</a:t>
            </a:r>
            <a:r>
              <a:rPr lang="en-US" sz="2400" spc="140" dirty="0">
                <a:cs typeface="Calibri" panose="020F0502020204030204" pitchFamily="34" charset="0"/>
              </a:rPr>
              <a:t> </a:t>
            </a:r>
            <a:r>
              <a:rPr lang="en-US" sz="2400" spc="-10" dirty="0">
                <a:cs typeface="Calibri" panose="020F0502020204030204" pitchFamily="34" charset="0"/>
              </a:rPr>
              <a:t>in</a:t>
            </a:r>
            <a:r>
              <a:rPr lang="en-US" sz="2400" spc="155" dirty="0">
                <a:cs typeface="Calibri" panose="020F0502020204030204" pitchFamily="34" charset="0"/>
              </a:rPr>
              <a:t> </a:t>
            </a:r>
            <a:r>
              <a:rPr lang="en-US" sz="2400" spc="-5" dirty="0">
                <a:cs typeface="Calibri" panose="020F0502020204030204" pitchFamily="34" charset="0"/>
              </a:rPr>
              <a:t>several.</a:t>
            </a:r>
            <a:endParaRPr lang="en-US" sz="2400" dirty="0">
              <a:cs typeface="Calibri" panose="020F0502020204030204" pitchFamily="34" charset="0"/>
            </a:endParaRPr>
          </a:p>
          <a:p>
            <a:pPr marL="403225" lvl="1" indent="-344488" algn="just">
              <a:buFont typeface="Arial" panose="020B0604020202020204" pitchFamily="34" charset="0"/>
              <a:buChar char="•"/>
              <a:defRPr/>
            </a:pPr>
            <a:r>
              <a:rPr lang="en-US" sz="2400" spc="-5" dirty="0">
                <a:cs typeface="Calibri" panose="020F0502020204030204" pitchFamily="34" charset="0"/>
              </a:rPr>
              <a:t>D</a:t>
            </a:r>
            <a:r>
              <a:rPr lang="en-US" sz="2400" spc="-10" dirty="0">
                <a:cs typeface="Calibri" panose="020F0502020204030204" pitchFamily="34" charset="0"/>
              </a:rPr>
              <a:t>ifferent places of the current</a:t>
            </a:r>
            <a:r>
              <a:rPr lang="en-US" sz="2400" spc="225" dirty="0">
                <a:cs typeface="Calibri" panose="020F0502020204030204" pitchFamily="34" charset="0"/>
              </a:rPr>
              <a:t> </a:t>
            </a:r>
            <a:r>
              <a:rPr lang="en-US" sz="2400" spc="-10" dirty="0">
                <a:cs typeface="Calibri" panose="020F0502020204030204" pitchFamily="34" charset="0"/>
              </a:rPr>
              <a:t>design</a:t>
            </a:r>
          </a:p>
          <a:p>
            <a:pPr marL="803275" lvl="2" indent="-344488" algn="just">
              <a:defRPr/>
            </a:pPr>
            <a:r>
              <a:rPr lang="en-US" spc="-5" dirty="0">
                <a:cs typeface="Calibri" panose="020F0502020204030204" pitchFamily="34" charset="0"/>
              </a:rPr>
              <a:t>Assign </a:t>
            </a:r>
            <a:r>
              <a:rPr lang="en-US" dirty="0">
                <a:cs typeface="Calibri" panose="020F0502020204030204" pitchFamily="34" charset="0"/>
              </a:rPr>
              <a:t>the lower-level operations to</a:t>
            </a:r>
            <a:r>
              <a:rPr lang="en-US" spc="-140" dirty="0">
                <a:cs typeface="Calibri" panose="020F0502020204030204" pitchFamily="34" charset="0"/>
              </a:rPr>
              <a:t> </a:t>
            </a:r>
            <a:r>
              <a:rPr lang="en-US" spc="-5" dirty="0">
                <a:cs typeface="Calibri" panose="020F0502020204030204" pitchFamily="34" charset="0"/>
              </a:rPr>
              <a:t>classes</a:t>
            </a:r>
            <a:endParaRPr lang="en-US" dirty="0">
              <a:cs typeface="Calibri" panose="020F0502020204030204" pitchFamily="34" charset="0"/>
            </a:endParaRPr>
          </a:p>
          <a:p>
            <a:pPr marL="803275" lvl="2" indent="-344488" algn="just">
              <a:defRPr/>
            </a:pPr>
            <a:r>
              <a:rPr lang="en-US" dirty="0">
                <a:cs typeface="Calibri" panose="020F0502020204030204" pitchFamily="34" charset="0"/>
              </a:rPr>
              <a:t>If there </a:t>
            </a:r>
            <a:r>
              <a:rPr lang="en-US" spc="-5" dirty="0">
                <a:cs typeface="Calibri" panose="020F0502020204030204" pitchFamily="34" charset="0"/>
              </a:rPr>
              <a:t>is </a:t>
            </a:r>
            <a:r>
              <a:rPr lang="en-US" spc="5" dirty="0">
                <a:cs typeface="Calibri" panose="020F0502020204030204" pitchFamily="34" charset="0"/>
              </a:rPr>
              <a:t>no </a:t>
            </a:r>
            <a:r>
              <a:rPr lang="en-US" dirty="0">
                <a:cs typeface="Calibri" panose="020F0502020204030204" pitchFamily="34" charset="0"/>
              </a:rPr>
              <a:t>good </a:t>
            </a:r>
            <a:r>
              <a:rPr lang="en-US" spc="-5" dirty="0">
                <a:cs typeface="Calibri" panose="020F0502020204030204" pitchFamily="34" charset="0"/>
              </a:rPr>
              <a:t>class </a:t>
            </a:r>
            <a:r>
              <a:rPr lang="en-US" dirty="0">
                <a:cs typeface="Calibri" panose="020F0502020204030204" pitchFamily="34" charset="0"/>
              </a:rPr>
              <a:t>to </a:t>
            </a:r>
            <a:r>
              <a:rPr lang="en-US" spc="-5" dirty="0">
                <a:cs typeface="Calibri" panose="020F0502020204030204" pitchFamily="34" charset="0"/>
              </a:rPr>
              <a:t>hold </a:t>
            </a:r>
            <a:r>
              <a:rPr lang="en-US" dirty="0">
                <a:cs typeface="Calibri" panose="020F0502020204030204" pitchFamily="34" charset="0"/>
              </a:rPr>
              <a:t>an operation, </a:t>
            </a:r>
            <a:r>
              <a:rPr lang="en-US" spc="-5" dirty="0">
                <a:cs typeface="Calibri" panose="020F0502020204030204" pitchFamily="34" charset="0"/>
              </a:rPr>
              <a:t>introduce </a:t>
            </a:r>
            <a:r>
              <a:rPr lang="en-US" spc="5" dirty="0">
                <a:cs typeface="Calibri" panose="020F0502020204030204" pitchFamily="34" charset="0"/>
              </a:rPr>
              <a:t>new  </a:t>
            </a:r>
            <a:r>
              <a:rPr lang="en-US" dirty="0">
                <a:cs typeface="Calibri" panose="020F0502020204030204" pitchFamily="34" charset="0"/>
              </a:rPr>
              <a:t>lower-level</a:t>
            </a:r>
            <a:r>
              <a:rPr lang="en-US" spc="-90" dirty="0">
                <a:cs typeface="Calibri" panose="020F0502020204030204" pitchFamily="34" charset="0"/>
              </a:rPr>
              <a:t> </a:t>
            </a:r>
            <a:r>
              <a:rPr lang="en-US" spc="-5" dirty="0">
                <a:cs typeface="Calibri" panose="020F0502020204030204" pitchFamily="34" charset="0"/>
              </a:rPr>
              <a:t>classes</a:t>
            </a:r>
            <a:endParaRPr lang="en-US" dirty="0">
              <a:cs typeface="Calibri" panose="020F0502020204030204" pitchFamily="34" charset="0"/>
            </a:endParaRPr>
          </a:p>
          <a:p>
            <a:pPr marL="58737" lvl="1" indent="0" algn="just">
              <a:buFont typeface="Arial" panose="020B0604020202020204" pitchFamily="34" charset="0"/>
              <a:buNone/>
              <a:defRPr/>
            </a:pPr>
            <a:endParaRPr lang="en-US" sz="2400" dirty="0">
              <a:cs typeface="Calibri" panose="020F0502020204030204" pitchFamily="34" charset="0"/>
            </a:endParaRPr>
          </a:p>
          <a:p>
            <a:pPr marL="58737" lvl="1" indent="0" algn="just">
              <a:buFont typeface="Arial" panose="020B0604020202020204" pitchFamily="34" charset="0"/>
              <a:buNone/>
              <a:defRPr/>
            </a:pPr>
            <a:r>
              <a:rPr lang="en-US" sz="2400" dirty="0">
                <a:cs typeface="Calibri" panose="020F0502020204030204" pitchFamily="34" charset="0"/>
              </a:rPr>
              <a:t>	</a:t>
            </a:r>
            <a:endParaRPr lang="en-IN" sz="2400" spc="-5" dirty="0">
              <a:cs typeface="Calibri" panose="020F0502020204030204" pitchFamily="34" charset="0"/>
            </a:endParaRPr>
          </a:p>
        </p:txBody>
      </p:sp>
      <p:sp>
        <p:nvSpPr>
          <p:cNvPr id="22534" name="TextBox 6">
            <a:extLst>
              <a:ext uri="{FF2B5EF4-FFF2-40B4-BE49-F238E27FC236}">
                <a16:creationId xmlns:a16="http://schemas.microsoft.com/office/drawing/2014/main" id="{738564C4-9623-4308-A278-5C3ECE3A7F0D}"/>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5" dirty="0">
                <a:solidFill>
                  <a:schemeClr val="bg1"/>
                </a:solidFill>
              </a:rPr>
              <a:t>Responsibilities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a:extLst>
              <a:ext uri="{FF2B5EF4-FFF2-40B4-BE49-F238E27FC236}">
                <a16:creationId xmlns:a16="http://schemas.microsoft.com/office/drawing/2014/main" id="{4D2AF58A-8BC1-49A0-8F94-7B37274B0E42}"/>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a:extLst>
              <a:ext uri="{FF2B5EF4-FFF2-40B4-BE49-F238E27FC236}">
                <a16:creationId xmlns:a16="http://schemas.microsoft.com/office/drawing/2014/main" id="{6B049DE2-9F86-41B1-8B2F-8367D8D182A6}"/>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8676" name="Rectangle 7">
            <a:extLst>
              <a:ext uri="{FF2B5EF4-FFF2-40B4-BE49-F238E27FC236}">
                <a16:creationId xmlns:a16="http://schemas.microsoft.com/office/drawing/2014/main" id="{CD05A135-0019-41CE-8818-ECCB02CBAF8A}"/>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99269487-0749-44B9-84B5-B93050F4F031}"/>
              </a:ext>
            </a:extLst>
          </p:cNvPr>
          <p:cNvSpPr txBox="1">
            <a:spLocks noChangeArrowheads="1"/>
          </p:cNvSpPr>
          <p:nvPr>
            <p:custDataLst>
              <p:tags r:id="rId4"/>
            </p:custDataLst>
          </p:nvPr>
        </p:nvSpPr>
        <p:spPr bwMode="auto">
          <a:xfrm>
            <a:off x="249238" y="2319338"/>
            <a:ext cx="8283575" cy="385921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03225" lvl="1" indent="-344488" algn="just">
              <a:buFont typeface="Arial" panose="020B0604020202020204" pitchFamily="34" charset="0"/>
              <a:buChar char="•"/>
              <a:defRPr/>
            </a:pPr>
            <a:r>
              <a:rPr lang="en-US" sz="2400" dirty="0">
                <a:cs typeface="Calibri" panose="020F0502020204030204" pitchFamily="34" charset="0"/>
              </a:rPr>
              <a:t>Formulate an algorithm </a:t>
            </a:r>
            <a:r>
              <a:rPr lang="en-US" sz="2400" spc="-5" dirty="0">
                <a:cs typeface="Calibri" panose="020F0502020204030204" pitchFamily="34" charset="0"/>
              </a:rPr>
              <a:t>for each</a:t>
            </a:r>
            <a:r>
              <a:rPr lang="en-US" sz="2400" spc="-65" dirty="0">
                <a:cs typeface="Calibri" panose="020F0502020204030204" pitchFamily="34" charset="0"/>
              </a:rPr>
              <a:t> </a:t>
            </a:r>
            <a:r>
              <a:rPr lang="en-US" sz="2400" spc="-5" dirty="0">
                <a:cs typeface="Calibri" panose="020F0502020204030204" pitchFamily="34" charset="0"/>
              </a:rPr>
              <a:t>operation</a:t>
            </a:r>
          </a:p>
          <a:p>
            <a:pPr marL="803275" lvl="2" indent="-344488" algn="just">
              <a:defRPr/>
            </a:pPr>
            <a:r>
              <a:rPr lang="en-US" dirty="0">
                <a:cs typeface="Calibri" panose="020F0502020204030204" pitchFamily="34" charset="0"/>
              </a:rPr>
              <a:t>The </a:t>
            </a:r>
            <a:r>
              <a:rPr lang="en-US" spc="-5" dirty="0">
                <a:cs typeface="Calibri" panose="020F0502020204030204" pitchFamily="34" charset="0"/>
              </a:rPr>
              <a:t>analysis </a:t>
            </a:r>
            <a:r>
              <a:rPr lang="en-US" dirty="0">
                <a:cs typeface="Calibri" panose="020F0502020204030204" pitchFamily="34" charset="0"/>
              </a:rPr>
              <a:t>specification </a:t>
            </a:r>
            <a:r>
              <a:rPr lang="en-US" spc="-5" dirty="0">
                <a:cs typeface="Calibri" panose="020F0502020204030204" pitchFamily="34" charset="0"/>
              </a:rPr>
              <a:t>of </a:t>
            </a:r>
            <a:r>
              <a:rPr lang="en-US" dirty="0">
                <a:cs typeface="Calibri" panose="020F0502020204030204" pitchFamily="34" charset="0"/>
              </a:rPr>
              <a:t>an </a:t>
            </a:r>
            <a:r>
              <a:rPr lang="en-US" spc="-5" dirty="0">
                <a:cs typeface="Calibri" panose="020F0502020204030204" pitchFamily="34" charset="0"/>
              </a:rPr>
              <a:t>operation tells what  the operation does, the algorithm </a:t>
            </a:r>
            <a:r>
              <a:rPr lang="en-US" spc="-10" dirty="0">
                <a:cs typeface="Calibri" panose="020F0502020204030204" pitchFamily="34" charset="0"/>
              </a:rPr>
              <a:t>shows how </a:t>
            </a:r>
            <a:r>
              <a:rPr lang="en-US" spc="-5" dirty="0">
                <a:cs typeface="Calibri" panose="020F0502020204030204" pitchFamily="34" charset="0"/>
              </a:rPr>
              <a:t>it is  done</a:t>
            </a:r>
            <a:endParaRPr lang="en-US" dirty="0">
              <a:cs typeface="Calibri" panose="020F0502020204030204" pitchFamily="34" charset="0"/>
            </a:endParaRPr>
          </a:p>
          <a:p>
            <a:pPr marL="403225" lvl="1" indent="-344488" algn="just">
              <a:buFont typeface="Arial" panose="020B0604020202020204" pitchFamily="34" charset="0"/>
              <a:buChar char="•"/>
              <a:defRPr/>
            </a:pPr>
            <a:r>
              <a:rPr lang="en-US" sz="2400" spc="-85" dirty="0">
                <a:cs typeface="Calibri" panose="020F0502020204030204" pitchFamily="34" charset="0"/>
              </a:rPr>
              <a:t>To </a:t>
            </a:r>
            <a:r>
              <a:rPr lang="en-US" sz="2400" dirty="0">
                <a:cs typeface="Calibri" panose="020F0502020204030204" pitchFamily="34" charset="0"/>
              </a:rPr>
              <a:t>design </a:t>
            </a:r>
            <a:r>
              <a:rPr lang="en-US" sz="2400" spc="-5" dirty="0">
                <a:cs typeface="Calibri" panose="020F0502020204030204" pitchFamily="34" charset="0"/>
              </a:rPr>
              <a:t>an </a:t>
            </a:r>
            <a:r>
              <a:rPr lang="en-US" sz="2400" dirty="0">
                <a:cs typeface="Calibri" panose="020F0502020204030204" pitchFamily="34" charset="0"/>
              </a:rPr>
              <a:t>algorithm you </a:t>
            </a:r>
            <a:r>
              <a:rPr lang="en-US" sz="2400" spc="-5" dirty="0">
                <a:cs typeface="Calibri" panose="020F0502020204030204" pitchFamily="34" charset="0"/>
              </a:rPr>
              <a:t>have</a:t>
            </a:r>
            <a:r>
              <a:rPr lang="en-US" sz="2400" dirty="0">
                <a:cs typeface="Calibri" panose="020F0502020204030204" pitchFamily="34" charset="0"/>
              </a:rPr>
              <a:t> to:</a:t>
            </a:r>
          </a:p>
          <a:p>
            <a:pPr marL="803275" lvl="2" indent="-344488" algn="just">
              <a:defRPr/>
            </a:pPr>
            <a:r>
              <a:rPr lang="en-US" dirty="0">
                <a:cs typeface="Calibri" panose="020F0502020204030204" pitchFamily="34" charset="0"/>
              </a:rPr>
              <a:t>Choose algorithms that </a:t>
            </a:r>
            <a:r>
              <a:rPr lang="en-US" spc="-5" dirty="0">
                <a:cs typeface="Calibri" panose="020F0502020204030204" pitchFamily="34" charset="0"/>
              </a:rPr>
              <a:t>minimize the cost </a:t>
            </a:r>
            <a:r>
              <a:rPr lang="en-US" spc="-10" dirty="0">
                <a:cs typeface="Calibri" panose="020F0502020204030204" pitchFamily="34" charset="0"/>
              </a:rPr>
              <a:t>of </a:t>
            </a:r>
            <a:r>
              <a:rPr lang="en-US" dirty="0">
                <a:cs typeface="Calibri" panose="020F0502020204030204" pitchFamily="34" charset="0"/>
              </a:rPr>
              <a:t>implementing</a:t>
            </a:r>
            <a:r>
              <a:rPr lang="en-US" spc="-20" dirty="0">
                <a:cs typeface="Calibri" panose="020F0502020204030204" pitchFamily="34" charset="0"/>
              </a:rPr>
              <a:t> </a:t>
            </a:r>
            <a:r>
              <a:rPr lang="en-US" spc="-5" dirty="0">
                <a:cs typeface="Calibri" panose="020F0502020204030204" pitchFamily="34" charset="0"/>
              </a:rPr>
              <a:t>operations</a:t>
            </a:r>
            <a:endParaRPr lang="en-US" dirty="0">
              <a:cs typeface="Calibri" panose="020F0502020204030204" pitchFamily="34" charset="0"/>
            </a:endParaRPr>
          </a:p>
          <a:p>
            <a:pPr marL="803275" lvl="2" indent="-344488" algn="just">
              <a:defRPr/>
            </a:pPr>
            <a:r>
              <a:rPr lang="en-US" dirty="0">
                <a:cs typeface="Calibri" panose="020F0502020204030204" pitchFamily="34" charset="0"/>
              </a:rPr>
              <a:t>Select data structures </a:t>
            </a:r>
            <a:r>
              <a:rPr lang="en-US" spc="-5" dirty="0">
                <a:cs typeface="Calibri" panose="020F0502020204030204" pitchFamily="34" charset="0"/>
              </a:rPr>
              <a:t>appropriate </a:t>
            </a:r>
            <a:r>
              <a:rPr lang="en-US" dirty="0">
                <a:cs typeface="Calibri" panose="020F0502020204030204" pitchFamily="34" charset="0"/>
              </a:rPr>
              <a:t>to </a:t>
            </a:r>
            <a:r>
              <a:rPr lang="en-US" spc="-5" dirty="0">
                <a:cs typeface="Calibri" panose="020F0502020204030204" pitchFamily="34" charset="0"/>
              </a:rPr>
              <a:t>the</a:t>
            </a:r>
            <a:r>
              <a:rPr lang="en-US" spc="-60" dirty="0">
                <a:cs typeface="Calibri" panose="020F0502020204030204" pitchFamily="34" charset="0"/>
              </a:rPr>
              <a:t> </a:t>
            </a:r>
            <a:r>
              <a:rPr lang="en-US" spc="-5" dirty="0">
                <a:cs typeface="Calibri" panose="020F0502020204030204" pitchFamily="34" charset="0"/>
              </a:rPr>
              <a:t>algorithms</a:t>
            </a:r>
          </a:p>
          <a:p>
            <a:pPr marL="803275" lvl="2" indent="-344488" algn="just">
              <a:defRPr/>
            </a:pPr>
            <a:r>
              <a:rPr lang="en-US" dirty="0">
                <a:cs typeface="Calibri" panose="020F0502020204030204" pitchFamily="34" charset="0"/>
              </a:rPr>
              <a:t>De</a:t>
            </a:r>
            <a:r>
              <a:rPr lang="en-US" spc="5" dirty="0">
                <a:cs typeface="Calibri" panose="020F0502020204030204" pitchFamily="34" charset="0"/>
              </a:rPr>
              <a:t>f</a:t>
            </a:r>
            <a:r>
              <a:rPr lang="en-US" dirty="0">
                <a:cs typeface="Calibri" panose="020F0502020204030204" pitchFamily="34" charset="0"/>
              </a:rPr>
              <a:t>ine	new in</a:t>
            </a:r>
            <a:r>
              <a:rPr lang="en-US" spc="5" dirty="0">
                <a:cs typeface="Calibri" panose="020F0502020204030204" pitchFamily="34" charset="0"/>
              </a:rPr>
              <a:t>t</a:t>
            </a:r>
            <a:r>
              <a:rPr lang="en-US" dirty="0">
                <a:cs typeface="Calibri" panose="020F0502020204030204" pitchFamily="34" charset="0"/>
              </a:rPr>
              <a:t>e</a:t>
            </a:r>
            <a:r>
              <a:rPr lang="en-US" spc="-10" dirty="0">
                <a:cs typeface="Calibri" panose="020F0502020204030204" pitchFamily="34" charset="0"/>
              </a:rPr>
              <a:t>r</a:t>
            </a:r>
            <a:r>
              <a:rPr lang="en-US" dirty="0">
                <a:cs typeface="Calibri" panose="020F0502020204030204" pitchFamily="34" charset="0"/>
              </a:rPr>
              <a:t>nal </a:t>
            </a:r>
            <a:r>
              <a:rPr lang="en-US" spc="-5" dirty="0">
                <a:cs typeface="Calibri" panose="020F0502020204030204" pitchFamily="34" charset="0"/>
              </a:rPr>
              <a:t>cla</a:t>
            </a:r>
            <a:r>
              <a:rPr lang="en-US" spc="-15" dirty="0">
                <a:cs typeface="Calibri" panose="020F0502020204030204" pitchFamily="34" charset="0"/>
              </a:rPr>
              <a:t>ss</a:t>
            </a:r>
            <a:r>
              <a:rPr lang="en-US" spc="25" dirty="0">
                <a:cs typeface="Calibri" panose="020F0502020204030204" pitchFamily="34" charset="0"/>
              </a:rPr>
              <a:t>e</a:t>
            </a:r>
            <a:r>
              <a:rPr lang="en-US" dirty="0">
                <a:cs typeface="Calibri" panose="020F0502020204030204" pitchFamily="34" charset="0"/>
              </a:rPr>
              <a:t>s a</a:t>
            </a:r>
            <a:r>
              <a:rPr lang="en-US" spc="5" dirty="0">
                <a:cs typeface="Calibri" panose="020F0502020204030204" pitchFamily="34" charset="0"/>
              </a:rPr>
              <a:t>n</a:t>
            </a:r>
            <a:r>
              <a:rPr lang="en-US" dirty="0">
                <a:cs typeface="Calibri" panose="020F0502020204030204" pitchFamily="34" charset="0"/>
              </a:rPr>
              <a:t>d </a:t>
            </a:r>
            <a:r>
              <a:rPr lang="en-US" spc="-5" dirty="0">
                <a:cs typeface="Calibri" panose="020F0502020204030204" pitchFamily="34" charset="0"/>
              </a:rPr>
              <a:t>o</a:t>
            </a:r>
            <a:r>
              <a:rPr lang="en-US" spc="-15" dirty="0">
                <a:cs typeface="Calibri" panose="020F0502020204030204" pitchFamily="34" charset="0"/>
              </a:rPr>
              <a:t>p</a:t>
            </a:r>
            <a:r>
              <a:rPr lang="en-US" dirty="0">
                <a:cs typeface="Calibri" panose="020F0502020204030204" pitchFamily="34" charset="0"/>
              </a:rPr>
              <a:t>e</a:t>
            </a:r>
            <a:r>
              <a:rPr lang="en-US" spc="15" dirty="0">
                <a:cs typeface="Calibri" panose="020F0502020204030204" pitchFamily="34" charset="0"/>
              </a:rPr>
              <a:t>r</a:t>
            </a:r>
            <a:r>
              <a:rPr lang="en-US" dirty="0">
                <a:cs typeface="Calibri" panose="020F0502020204030204" pitchFamily="34" charset="0"/>
              </a:rPr>
              <a:t>atio</a:t>
            </a:r>
            <a:r>
              <a:rPr lang="en-US" spc="-25" dirty="0">
                <a:cs typeface="Calibri" panose="020F0502020204030204" pitchFamily="34" charset="0"/>
              </a:rPr>
              <a:t>n</a:t>
            </a:r>
            <a:r>
              <a:rPr lang="en-US" dirty="0">
                <a:cs typeface="Calibri" panose="020F0502020204030204" pitchFamily="34" charset="0"/>
              </a:rPr>
              <a:t>s </a:t>
            </a:r>
            <a:r>
              <a:rPr lang="en-US" spc="20" dirty="0">
                <a:cs typeface="Calibri" panose="020F0502020204030204" pitchFamily="34" charset="0"/>
              </a:rPr>
              <a:t>as  </a:t>
            </a:r>
            <a:r>
              <a:rPr lang="en-US" dirty="0">
                <a:cs typeface="Calibri" panose="020F0502020204030204" pitchFamily="34" charset="0"/>
              </a:rPr>
              <a:t>necessary</a:t>
            </a:r>
          </a:p>
          <a:p>
            <a:pPr marL="803275" lvl="2" indent="-344488" algn="just">
              <a:defRPr/>
            </a:pPr>
            <a:r>
              <a:rPr lang="en-US" spc="-10" dirty="0">
                <a:cs typeface="Calibri" panose="020F0502020204030204" pitchFamily="34" charset="0"/>
              </a:rPr>
              <a:t>Assign </a:t>
            </a:r>
            <a:r>
              <a:rPr lang="en-US" spc="-5" dirty="0">
                <a:cs typeface="Calibri" panose="020F0502020204030204" pitchFamily="34" charset="0"/>
              </a:rPr>
              <a:t>operations </a:t>
            </a:r>
            <a:r>
              <a:rPr lang="en-US" dirty="0">
                <a:cs typeface="Calibri" panose="020F0502020204030204" pitchFamily="34" charset="0"/>
              </a:rPr>
              <a:t>to appropriate</a:t>
            </a:r>
            <a:r>
              <a:rPr lang="en-US" spc="-5" dirty="0">
                <a:cs typeface="Calibri" panose="020F0502020204030204" pitchFamily="34" charset="0"/>
              </a:rPr>
              <a:t> </a:t>
            </a:r>
            <a:r>
              <a:rPr lang="en-US" spc="-10" dirty="0">
                <a:cs typeface="Calibri" panose="020F0502020204030204" pitchFamily="34" charset="0"/>
              </a:rPr>
              <a:t>classes</a:t>
            </a:r>
            <a:endParaRPr lang="en-US" dirty="0">
              <a:cs typeface="Calibri" panose="020F0502020204030204" pitchFamily="34" charset="0"/>
            </a:endParaRPr>
          </a:p>
        </p:txBody>
      </p:sp>
      <p:sp>
        <p:nvSpPr>
          <p:cNvPr id="23558" name="TextBox 6">
            <a:extLst>
              <a:ext uri="{FF2B5EF4-FFF2-40B4-BE49-F238E27FC236}">
                <a16:creationId xmlns:a16="http://schemas.microsoft.com/office/drawing/2014/main" id="{64CAB0E6-3B9F-4966-94B3-27C4B6D0A685}"/>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Designing</a:t>
            </a:r>
            <a:r>
              <a:rPr lang="en-IN" sz="3000" b="1" spc="-275" dirty="0">
                <a:solidFill>
                  <a:schemeClr val="bg1"/>
                </a:solidFill>
              </a:rPr>
              <a:t>  </a:t>
            </a:r>
            <a:r>
              <a:rPr lang="en-IN" sz="3000" b="1" spc="-90" dirty="0">
                <a:solidFill>
                  <a:schemeClr val="bg1"/>
                </a:solidFill>
              </a:rPr>
              <a:t>Algorithms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a:extLst>
              <a:ext uri="{FF2B5EF4-FFF2-40B4-BE49-F238E27FC236}">
                <a16:creationId xmlns:a16="http://schemas.microsoft.com/office/drawing/2014/main" id="{C585BBC7-14CF-4B3B-ABBE-77F791D3E93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a:extLst>
              <a:ext uri="{FF2B5EF4-FFF2-40B4-BE49-F238E27FC236}">
                <a16:creationId xmlns:a16="http://schemas.microsoft.com/office/drawing/2014/main" id="{DF5BC807-078D-476C-A8CD-A87395A388E5}"/>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9700" name="Rectangle 7">
            <a:extLst>
              <a:ext uri="{FF2B5EF4-FFF2-40B4-BE49-F238E27FC236}">
                <a16:creationId xmlns:a16="http://schemas.microsoft.com/office/drawing/2014/main" id="{BE8B3BFE-F4A5-4F47-A39C-F5FD5EC3323B}"/>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71F90456-9882-4C51-9D0A-1B3B5DD967F1}"/>
              </a:ext>
            </a:extLst>
          </p:cNvPr>
          <p:cNvSpPr txBox="1">
            <a:spLocks noChangeArrowheads="1"/>
          </p:cNvSpPr>
          <p:nvPr>
            <p:custDataLst>
              <p:tags r:id="rId4"/>
            </p:custDataLst>
          </p:nvPr>
        </p:nvSpPr>
        <p:spPr bwMode="auto">
          <a:xfrm>
            <a:off x="249238" y="2492375"/>
            <a:ext cx="8283575" cy="3836988"/>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03225" lvl="1" indent="-344488" algn="just">
              <a:buFont typeface="Arial" panose="020B0604020202020204" pitchFamily="34" charset="0"/>
              <a:buChar char="•"/>
              <a:defRPr/>
            </a:pPr>
            <a:r>
              <a:rPr lang="en-US" sz="2400" dirty="0"/>
              <a:t>Many </a:t>
            </a:r>
            <a:r>
              <a:rPr lang="en-US" sz="2400" spc="-5" dirty="0"/>
              <a:t>op</a:t>
            </a:r>
            <a:r>
              <a:rPr lang="en-US" sz="2400" spc="-10" dirty="0"/>
              <a:t>e</a:t>
            </a:r>
            <a:r>
              <a:rPr lang="en-US" sz="2400" dirty="0"/>
              <a:t>ra</a:t>
            </a:r>
            <a:r>
              <a:rPr lang="en-US" sz="2400" spc="-15" dirty="0"/>
              <a:t>t</a:t>
            </a:r>
            <a:r>
              <a:rPr lang="en-US" sz="2400" dirty="0"/>
              <a:t>ions </a:t>
            </a:r>
            <a:r>
              <a:rPr lang="en-US" sz="2400" spc="15" dirty="0"/>
              <a:t>a</a:t>
            </a:r>
            <a:r>
              <a:rPr lang="en-US" sz="2400" dirty="0"/>
              <a:t>re very	</a:t>
            </a:r>
            <a:r>
              <a:rPr lang="en-US" sz="2400" spc="5" dirty="0"/>
              <a:t>s</a:t>
            </a:r>
            <a:r>
              <a:rPr lang="en-US" sz="2400" dirty="0"/>
              <a:t>impl</a:t>
            </a:r>
            <a:r>
              <a:rPr lang="en-US" sz="2400" spc="-5" dirty="0"/>
              <a:t>e</a:t>
            </a:r>
            <a:r>
              <a:rPr lang="en-US" sz="2400" dirty="0"/>
              <a:t>:	</a:t>
            </a:r>
            <a:r>
              <a:rPr lang="en-US" sz="2400" spc="-10" dirty="0"/>
              <a:t>t</a:t>
            </a:r>
            <a:r>
              <a:rPr lang="en-US" sz="2400" spc="-15" dirty="0"/>
              <a:t>h</a:t>
            </a:r>
            <a:r>
              <a:rPr lang="en-US" sz="2400" spc="-30" dirty="0"/>
              <a:t>e</a:t>
            </a:r>
            <a:r>
              <a:rPr lang="en-US" sz="2400" dirty="0"/>
              <a:t>y	</a:t>
            </a:r>
            <a:r>
              <a:rPr lang="en-US" sz="2400" spc="-5" dirty="0"/>
              <a:t>ju</a:t>
            </a:r>
            <a:r>
              <a:rPr lang="en-US" sz="2400" spc="5" dirty="0"/>
              <a:t>s</a:t>
            </a:r>
            <a:r>
              <a:rPr lang="en-US" sz="2400" dirty="0"/>
              <a:t>t  </a:t>
            </a:r>
            <a:r>
              <a:rPr lang="en-US" sz="2400" spc="-5" dirty="0"/>
              <a:t>get </a:t>
            </a:r>
            <a:r>
              <a:rPr lang="en-US" sz="2400" dirty="0"/>
              <a:t>or </a:t>
            </a:r>
            <a:r>
              <a:rPr lang="en-US" sz="2400" spc="-5" dirty="0"/>
              <a:t>change attribute  </a:t>
            </a:r>
            <a:r>
              <a:rPr lang="en-US" sz="2400" dirty="0"/>
              <a:t>values into</a:t>
            </a:r>
            <a:r>
              <a:rPr lang="en-US" sz="2400" spc="-50" dirty="0"/>
              <a:t> </a:t>
            </a:r>
            <a:r>
              <a:rPr lang="en-US" sz="2400" spc="-5" dirty="0"/>
              <a:t>objects</a:t>
            </a:r>
          </a:p>
          <a:p>
            <a:pPr marL="403225" lvl="1" indent="-344488" algn="just">
              <a:buFont typeface="Arial" panose="020B0604020202020204" pitchFamily="34" charset="0"/>
              <a:buChar char="•"/>
              <a:defRPr/>
            </a:pPr>
            <a:r>
              <a:rPr lang="en-US" sz="2400" spc="-5" dirty="0"/>
              <a:t>F</a:t>
            </a:r>
            <a:r>
              <a:rPr lang="en-US" sz="2400" dirty="0"/>
              <a:t>or	more	</a:t>
            </a:r>
            <a:r>
              <a:rPr lang="en-US" sz="2400" spc="-5" dirty="0"/>
              <a:t>compl</a:t>
            </a:r>
            <a:r>
              <a:rPr lang="en-US" sz="2400" spc="-20" dirty="0"/>
              <a:t>e</a:t>
            </a:r>
            <a:r>
              <a:rPr lang="en-US" sz="2400" dirty="0"/>
              <a:t>x </a:t>
            </a:r>
            <a:r>
              <a:rPr lang="en-US" sz="2400" spc="5" dirty="0"/>
              <a:t>o</a:t>
            </a:r>
            <a:r>
              <a:rPr lang="en-US" sz="2400" spc="-10" dirty="0"/>
              <a:t>p</a:t>
            </a:r>
            <a:r>
              <a:rPr lang="en-US" sz="2400" dirty="0"/>
              <a:t>era</a:t>
            </a:r>
            <a:r>
              <a:rPr lang="en-US" sz="2400" spc="-20" dirty="0"/>
              <a:t>t</a:t>
            </a:r>
            <a:r>
              <a:rPr lang="en-US" sz="2400" dirty="0"/>
              <a:t>i</a:t>
            </a:r>
            <a:r>
              <a:rPr lang="en-US" sz="2400" spc="5" dirty="0"/>
              <a:t>o</a:t>
            </a:r>
            <a:r>
              <a:rPr lang="en-US" sz="2400" spc="-5" dirty="0"/>
              <a:t>n</a:t>
            </a:r>
            <a:r>
              <a:rPr lang="en-US" sz="2400" dirty="0"/>
              <a:t>s y</a:t>
            </a:r>
            <a:r>
              <a:rPr lang="en-US" sz="2400" spc="5" dirty="0"/>
              <a:t>o</a:t>
            </a:r>
            <a:r>
              <a:rPr lang="en-US" sz="2400" dirty="0"/>
              <a:t>u </a:t>
            </a:r>
            <a:r>
              <a:rPr lang="en-US" sz="2400" spc="-20" dirty="0"/>
              <a:t>c</a:t>
            </a:r>
            <a:r>
              <a:rPr lang="en-US" sz="2400" dirty="0"/>
              <a:t>an u</a:t>
            </a:r>
            <a:r>
              <a:rPr lang="en-US" sz="2400" spc="15" dirty="0"/>
              <a:t>s</a:t>
            </a:r>
            <a:r>
              <a:rPr lang="en-US" sz="2400" dirty="0"/>
              <a:t>e  </a:t>
            </a:r>
            <a:r>
              <a:rPr lang="en-US" sz="2400" spc="-5" dirty="0"/>
              <a:t>pseudo </a:t>
            </a:r>
            <a:r>
              <a:rPr lang="en-US" sz="2400" dirty="0"/>
              <a:t>code </a:t>
            </a:r>
            <a:r>
              <a:rPr lang="en-US" sz="2400" spc="-5" dirty="0"/>
              <a:t>to </a:t>
            </a:r>
            <a:r>
              <a:rPr lang="en-US" sz="2400" dirty="0"/>
              <a:t>define</a:t>
            </a:r>
            <a:r>
              <a:rPr lang="en-US" sz="2400" spc="-40" dirty="0"/>
              <a:t> </a:t>
            </a:r>
            <a:r>
              <a:rPr lang="en-US" sz="2400" dirty="0"/>
              <a:t>algorithms</a:t>
            </a:r>
          </a:p>
          <a:p>
            <a:pPr marL="403225" lvl="1" indent="-344488" algn="just">
              <a:buFont typeface="Arial" panose="020B0604020202020204" pitchFamily="34" charset="0"/>
              <a:buChar char="•"/>
              <a:defRPr/>
            </a:pPr>
            <a:r>
              <a:rPr lang="en-US" sz="2400" spc="5" dirty="0"/>
              <a:t>I</a:t>
            </a:r>
            <a:r>
              <a:rPr lang="en-US" sz="2400" dirty="0"/>
              <a:t>f efficien</a:t>
            </a:r>
            <a:r>
              <a:rPr lang="en-US" sz="2400" spc="-20" dirty="0"/>
              <a:t>c</a:t>
            </a:r>
            <a:r>
              <a:rPr lang="en-US" sz="2400" dirty="0"/>
              <a:t>y	 </a:t>
            </a:r>
            <a:r>
              <a:rPr lang="en-US" sz="2400" spc="-5" dirty="0"/>
              <a:t>i</a:t>
            </a:r>
            <a:r>
              <a:rPr lang="en-US" sz="2400" dirty="0"/>
              <a:t>s </a:t>
            </a:r>
            <a:r>
              <a:rPr lang="en-US" sz="2400" spc="-5" dirty="0"/>
              <a:t>n</a:t>
            </a:r>
            <a:r>
              <a:rPr lang="en-US" sz="2400" spc="5" dirty="0"/>
              <a:t>o</a:t>
            </a:r>
            <a:r>
              <a:rPr lang="en-US" sz="2400" dirty="0"/>
              <a:t>t	</a:t>
            </a:r>
            <a:r>
              <a:rPr lang="en-US" sz="2400" spc="-10" dirty="0"/>
              <a:t>a</a:t>
            </a:r>
            <a:r>
              <a:rPr lang="en-US" sz="2400" dirty="0"/>
              <a:t>n i</a:t>
            </a:r>
            <a:r>
              <a:rPr lang="en-US" sz="2400" spc="5" dirty="0"/>
              <a:t>ss</a:t>
            </a:r>
            <a:r>
              <a:rPr lang="en-US" sz="2400" dirty="0"/>
              <a:t>ue, u</a:t>
            </a:r>
            <a:r>
              <a:rPr lang="en-US" sz="2400" spc="10" dirty="0"/>
              <a:t>s</a:t>
            </a:r>
            <a:r>
              <a:rPr lang="en-US" sz="2400" dirty="0"/>
              <a:t>e </a:t>
            </a:r>
            <a:r>
              <a:rPr lang="en-US" sz="2400" spc="5" dirty="0"/>
              <a:t>s</a:t>
            </a:r>
            <a:r>
              <a:rPr lang="en-US" sz="2400" dirty="0"/>
              <a:t>imple  </a:t>
            </a:r>
            <a:r>
              <a:rPr lang="en-US" sz="2400" spc="-5" dirty="0"/>
              <a:t>algorithms</a:t>
            </a:r>
          </a:p>
          <a:p>
            <a:pPr marL="403225" lvl="1" indent="-344488" algn="just">
              <a:buFont typeface="Arial" panose="020B0604020202020204" pitchFamily="34" charset="0"/>
              <a:buChar char="•"/>
              <a:defRPr/>
            </a:pPr>
            <a:r>
              <a:rPr lang="en-US" sz="2400" spc="-204" dirty="0"/>
              <a:t>T</a:t>
            </a:r>
            <a:r>
              <a:rPr lang="en-US" sz="2400" dirty="0"/>
              <a:t>ry	</a:t>
            </a:r>
            <a:r>
              <a:rPr lang="en-US" sz="2400" spc="-10" dirty="0"/>
              <a:t>t</a:t>
            </a:r>
            <a:r>
              <a:rPr lang="en-US" sz="2400" dirty="0"/>
              <a:t>o i</a:t>
            </a:r>
            <a:r>
              <a:rPr lang="en-US" sz="2400" spc="5" dirty="0"/>
              <a:t>m</a:t>
            </a:r>
            <a:r>
              <a:rPr lang="en-US" sz="2400" spc="-10" dirty="0"/>
              <a:t>p</a:t>
            </a:r>
            <a:r>
              <a:rPr lang="en-US" sz="2400" dirty="0"/>
              <a:t>r</a:t>
            </a:r>
            <a:r>
              <a:rPr lang="en-US" sz="2400" spc="-15" dirty="0"/>
              <a:t>o</a:t>
            </a:r>
            <a:r>
              <a:rPr lang="en-US" sz="2400" dirty="0"/>
              <a:t>ve </a:t>
            </a:r>
            <a:r>
              <a:rPr lang="en-US" sz="2400" spc="-10" dirty="0"/>
              <a:t>p</a:t>
            </a:r>
            <a:r>
              <a:rPr lang="en-US" sz="2400" dirty="0"/>
              <a:t>erf</a:t>
            </a:r>
            <a:r>
              <a:rPr lang="en-US" sz="2400" spc="-15" dirty="0"/>
              <a:t>o</a:t>
            </a:r>
            <a:r>
              <a:rPr lang="en-US" sz="2400" dirty="0"/>
              <a:t>r</a:t>
            </a:r>
            <a:r>
              <a:rPr lang="en-US" sz="2400" spc="5" dirty="0"/>
              <a:t>m</a:t>
            </a:r>
            <a:r>
              <a:rPr lang="en-US" sz="2400" dirty="0"/>
              <a:t>ances </a:t>
            </a:r>
            <a:r>
              <a:rPr lang="en-US" sz="2400" spc="-20" dirty="0"/>
              <a:t>o</a:t>
            </a:r>
            <a:r>
              <a:rPr lang="en-US" sz="2400" spc="-5" dirty="0"/>
              <a:t>nl</a:t>
            </a:r>
            <a:r>
              <a:rPr lang="en-US" sz="2400" dirty="0"/>
              <a:t>y f</a:t>
            </a:r>
            <a:r>
              <a:rPr lang="en-US" sz="2400" spc="10" dirty="0"/>
              <a:t>o</a:t>
            </a:r>
            <a:r>
              <a:rPr lang="en-US" sz="2400" dirty="0"/>
              <a:t>r </a:t>
            </a:r>
            <a:r>
              <a:rPr lang="en-US" sz="2400" spc="-5" dirty="0"/>
              <a:t>operations that </a:t>
            </a:r>
            <a:r>
              <a:rPr lang="en-US" sz="2400" dirty="0"/>
              <a:t>are a</a:t>
            </a:r>
            <a:r>
              <a:rPr lang="en-US" sz="2400" spc="-10" dirty="0"/>
              <a:t> </a:t>
            </a:r>
            <a:r>
              <a:rPr lang="en-US" sz="2400" spc="-5" dirty="0"/>
              <a:t>bottleneck</a:t>
            </a:r>
          </a:p>
          <a:p>
            <a:pPr marL="403225" lvl="1" indent="-344488" algn="just">
              <a:buFont typeface="Arial" panose="020B0604020202020204" pitchFamily="34" charset="0"/>
              <a:buChar char="•"/>
              <a:defRPr/>
            </a:pPr>
            <a:r>
              <a:rPr lang="en-US" sz="2400" spc="-5" dirty="0">
                <a:cs typeface="Calibri" panose="020F0502020204030204" pitchFamily="34" charset="0"/>
              </a:rPr>
              <a:t>Choose </a:t>
            </a:r>
            <a:r>
              <a:rPr lang="en-US" sz="2400" dirty="0">
                <a:cs typeface="Calibri" panose="020F0502020204030204" pitchFamily="34" charset="0"/>
              </a:rPr>
              <a:t>among alternative </a:t>
            </a:r>
            <a:r>
              <a:rPr lang="en-US" sz="2400" spc="-5" dirty="0">
                <a:cs typeface="Calibri" panose="020F0502020204030204" pitchFamily="34" charset="0"/>
              </a:rPr>
              <a:t>algorithms </a:t>
            </a:r>
            <a:r>
              <a:rPr lang="en-US" sz="2400" dirty="0">
                <a:cs typeface="Calibri" panose="020F0502020204030204" pitchFamily="34" charset="0"/>
              </a:rPr>
              <a:t>based</a:t>
            </a:r>
            <a:r>
              <a:rPr lang="en-US" sz="2400" spc="-85" dirty="0">
                <a:cs typeface="Calibri" panose="020F0502020204030204" pitchFamily="34" charset="0"/>
              </a:rPr>
              <a:t> </a:t>
            </a:r>
            <a:r>
              <a:rPr lang="en-US" sz="2400" dirty="0">
                <a:cs typeface="Calibri" panose="020F0502020204030204" pitchFamily="34" charset="0"/>
              </a:rPr>
              <a:t>on:</a:t>
            </a:r>
          </a:p>
          <a:p>
            <a:pPr marL="403225" lvl="1" indent="-344488" algn="just">
              <a:buFont typeface="Arial" panose="020B0604020202020204" pitchFamily="34" charset="0"/>
              <a:buChar char="•"/>
              <a:defRPr/>
            </a:pPr>
            <a:endParaRPr lang="en-US" sz="2400" spc="-5" dirty="0"/>
          </a:p>
        </p:txBody>
      </p:sp>
      <p:sp>
        <p:nvSpPr>
          <p:cNvPr id="24582" name="TextBox 6">
            <a:extLst>
              <a:ext uri="{FF2B5EF4-FFF2-40B4-BE49-F238E27FC236}">
                <a16:creationId xmlns:a16="http://schemas.microsoft.com/office/drawing/2014/main" id="{3BD9456B-668E-467D-ACDF-A6532343A2D7}"/>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Choosing</a:t>
            </a:r>
            <a:r>
              <a:rPr lang="en-IN" sz="3000" b="1" spc="-275" dirty="0">
                <a:solidFill>
                  <a:schemeClr val="bg1"/>
                </a:solidFill>
              </a:rPr>
              <a:t>  </a:t>
            </a:r>
            <a:r>
              <a:rPr lang="en-IN" sz="3000" b="1" spc="-90" dirty="0">
                <a:solidFill>
                  <a:schemeClr val="bg1"/>
                </a:solidFill>
              </a:rPr>
              <a:t>Algorithms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a:extLst>
              <a:ext uri="{FF2B5EF4-FFF2-40B4-BE49-F238E27FC236}">
                <a16:creationId xmlns:a16="http://schemas.microsoft.com/office/drawing/2014/main" id="{7A5AF488-D114-4FF4-BD48-8FB136F77D6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a:extLst>
              <a:ext uri="{FF2B5EF4-FFF2-40B4-BE49-F238E27FC236}">
                <a16:creationId xmlns:a16="http://schemas.microsoft.com/office/drawing/2014/main" id="{08C0EEDF-4C30-49FE-8702-B25353EBA6CB}"/>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0724" name="Rectangle 7">
            <a:extLst>
              <a:ext uri="{FF2B5EF4-FFF2-40B4-BE49-F238E27FC236}">
                <a16:creationId xmlns:a16="http://schemas.microsoft.com/office/drawing/2014/main" id="{8F42FC2D-B09D-4886-8E61-3936C96F677A}"/>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D221CC61-63D8-4013-83F6-CBBFA1FECCA8}"/>
              </a:ext>
            </a:extLst>
          </p:cNvPr>
          <p:cNvSpPr txBox="1">
            <a:spLocks noChangeArrowheads="1"/>
          </p:cNvSpPr>
          <p:nvPr>
            <p:custDataLst>
              <p:tags r:id="rId4"/>
            </p:custDataLst>
          </p:nvPr>
        </p:nvSpPr>
        <p:spPr bwMode="auto">
          <a:xfrm>
            <a:off x="0" y="1878013"/>
            <a:ext cx="8283575" cy="507841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58737" lvl="1" indent="0" algn="just">
              <a:buFont typeface="Arial" panose="020B0604020202020204" pitchFamily="34" charset="0"/>
              <a:buNone/>
              <a:defRPr/>
            </a:pPr>
            <a:endParaRPr lang="en-US" sz="2400" spc="-5" dirty="0"/>
          </a:p>
          <a:p>
            <a:pPr marL="403225" lvl="1" indent="-344488" algn="just">
              <a:buFont typeface="Arial" panose="020B0604020202020204" pitchFamily="34" charset="0"/>
              <a:buChar char="•"/>
              <a:defRPr/>
            </a:pPr>
            <a:r>
              <a:rPr lang="en-US" sz="2400" spc="-5" dirty="0">
                <a:cs typeface="Calibri" panose="020F0502020204030204" pitchFamily="34" charset="0"/>
              </a:rPr>
              <a:t>Choose </a:t>
            </a:r>
            <a:r>
              <a:rPr lang="en-US" sz="2400" dirty="0">
                <a:cs typeface="Calibri" panose="020F0502020204030204" pitchFamily="34" charset="0"/>
              </a:rPr>
              <a:t>among alternative </a:t>
            </a:r>
            <a:r>
              <a:rPr lang="en-US" sz="2400" spc="-5" dirty="0">
                <a:cs typeface="Calibri" panose="020F0502020204030204" pitchFamily="34" charset="0"/>
              </a:rPr>
              <a:t>algorithms </a:t>
            </a:r>
            <a:r>
              <a:rPr lang="en-US" sz="2400" dirty="0">
                <a:cs typeface="Calibri" panose="020F0502020204030204" pitchFamily="34" charset="0"/>
              </a:rPr>
              <a:t>based</a:t>
            </a:r>
            <a:r>
              <a:rPr lang="en-US" sz="2400" spc="-85" dirty="0">
                <a:cs typeface="Calibri" panose="020F0502020204030204" pitchFamily="34" charset="0"/>
              </a:rPr>
              <a:t> </a:t>
            </a:r>
            <a:r>
              <a:rPr lang="en-US" sz="2400" dirty="0">
                <a:cs typeface="Calibri" panose="020F0502020204030204" pitchFamily="34" charset="0"/>
              </a:rPr>
              <a:t>on:</a:t>
            </a:r>
          </a:p>
          <a:p>
            <a:pPr marL="403225" lvl="1" indent="-344488" algn="just">
              <a:buFont typeface="Arial" panose="020B0604020202020204" pitchFamily="34" charset="0"/>
              <a:buChar char="•"/>
              <a:defRPr/>
            </a:pPr>
            <a:r>
              <a:rPr lang="en-IN" sz="2400" dirty="0">
                <a:cs typeface="Calibri" panose="020F0502020204030204" pitchFamily="34" charset="0"/>
              </a:rPr>
              <a:t>Computational</a:t>
            </a:r>
            <a:r>
              <a:rPr lang="en-IN" sz="2400" spc="-100" dirty="0">
                <a:cs typeface="Calibri" panose="020F0502020204030204" pitchFamily="34" charset="0"/>
              </a:rPr>
              <a:t> </a:t>
            </a:r>
            <a:r>
              <a:rPr lang="en-IN" sz="2400" spc="-5" dirty="0">
                <a:cs typeface="Calibri" panose="020F0502020204030204" pitchFamily="34" charset="0"/>
              </a:rPr>
              <a:t>complexity</a:t>
            </a:r>
          </a:p>
          <a:p>
            <a:pPr marL="803275" lvl="2" indent="-344488" algn="just">
              <a:defRPr/>
            </a:pPr>
            <a:r>
              <a:rPr lang="en-US" sz="2000" spc="-5" dirty="0">
                <a:cs typeface="Calibri" panose="020F0502020204030204" pitchFamily="34" charset="0"/>
              </a:rPr>
              <a:t>How does processor </a:t>
            </a:r>
            <a:r>
              <a:rPr lang="en-US" sz="2000" spc="-10" dirty="0">
                <a:cs typeface="Calibri" panose="020F0502020204030204" pitchFamily="34" charset="0"/>
              </a:rPr>
              <a:t>time </a:t>
            </a:r>
            <a:r>
              <a:rPr lang="en-US" sz="2000" spc="-5" dirty="0">
                <a:cs typeface="Calibri" panose="020F0502020204030204" pitchFamily="34" charset="0"/>
              </a:rPr>
              <a:t>increase </a:t>
            </a:r>
            <a:r>
              <a:rPr lang="en-US" sz="2000" dirty="0">
                <a:cs typeface="Calibri" panose="020F0502020204030204" pitchFamily="34" charset="0"/>
              </a:rPr>
              <a:t>as a </a:t>
            </a:r>
            <a:r>
              <a:rPr lang="en-US" sz="2000" spc="-10" dirty="0">
                <a:cs typeface="Calibri" panose="020F0502020204030204" pitchFamily="34" charset="0"/>
              </a:rPr>
              <a:t>function of  </a:t>
            </a:r>
            <a:r>
              <a:rPr lang="en-US" sz="2000" dirty="0">
                <a:cs typeface="Calibri" panose="020F0502020204030204" pitchFamily="34" charset="0"/>
              </a:rPr>
              <a:t>data structure</a:t>
            </a:r>
            <a:r>
              <a:rPr lang="en-US" sz="2000" spc="-80" dirty="0">
                <a:cs typeface="Calibri" panose="020F0502020204030204" pitchFamily="34" charset="0"/>
              </a:rPr>
              <a:t> </a:t>
            </a:r>
            <a:r>
              <a:rPr lang="en-US" sz="2000" spc="-10" dirty="0">
                <a:cs typeface="Calibri" panose="020F0502020204030204" pitchFamily="34" charset="0"/>
              </a:rPr>
              <a:t>size?</a:t>
            </a:r>
            <a:endParaRPr lang="en-US" sz="2000" dirty="0">
              <a:cs typeface="Calibri" panose="020F0502020204030204" pitchFamily="34" charset="0"/>
            </a:endParaRPr>
          </a:p>
          <a:p>
            <a:pPr marL="803275" lvl="2" indent="-344488" algn="just">
              <a:defRPr/>
            </a:pPr>
            <a:endParaRPr lang="en-IN" sz="2000" dirty="0">
              <a:cs typeface="Calibri" panose="020F0502020204030204" pitchFamily="34" charset="0"/>
            </a:endParaRPr>
          </a:p>
          <a:p>
            <a:pPr marL="403225" lvl="1" indent="-344488" algn="just">
              <a:buFont typeface="Arial" panose="020B0604020202020204" pitchFamily="34" charset="0"/>
              <a:buChar char="•"/>
              <a:defRPr/>
            </a:pPr>
            <a:r>
              <a:rPr lang="en-US" sz="2400" dirty="0">
                <a:cs typeface="Calibri" panose="020F0502020204030204" pitchFamily="34" charset="0"/>
              </a:rPr>
              <a:t>Ease </a:t>
            </a:r>
            <a:r>
              <a:rPr lang="en-US" sz="2400" spc="-5" dirty="0">
                <a:cs typeface="Calibri" panose="020F0502020204030204" pitchFamily="34" charset="0"/>
              </a:rPr>
              <a:t>of </a:t>
            </a:r>
            <a:r>
              <a:rPr lang="en-US" sz="2400" dirty="0">
                <a:cs typeface="Calibri" panose="020F0502020204030204" pitchFamily="34" charset="0"/>
              </a:rPr>
              <a:t>implementation and</a:t>
            </a:r>
            <a:r>
              <a:rPr lang="en-US" sz="2400" spc="-85" dirty="0">
                <a:cs typeface="Calibri" panose="020F0502020204030204" pitchFamily="34" charset="0"/>
              </a:rPr>
              <a:t> </a:t>
            </a:r>
            <a:r>
              <a:rPr lang="en-US" sz="2400" dirty="0">
                <a:cs typeface="Calibri" panose="020F0502020204030204" pitchFamily="34" charset="0"/>
              </a:rPr>
              <a:t>understandability</a:t>
            </a:r>
          </a:p>
          <a:p>
            <a:pPr marL="803275" lvl="2" indent="-344488" algn="just">
              <a:defRPr/>
            </a:pPr>
            <a:r>
              <a:rPr lang="en-US" sz="2000" spc="-20" dirty="0">
                <a:cs typeface="Calibri" panose="020F0502020204030204" pitchFamily="34" charset="0"/>
              </a:rPr>
              <a:t>It’s </a:t>
            </a:r>
            <a:r>
              <a:rPr lang="en-US" sz="2000" spc="-5" dirty="0">
                <a:cs typeface="Calibri" panose="020F0502020204030204" pitchFamily="34" charset="0"/>
              </a:rPr>
              <a:t>worth giving </a:t>
            </a:r>
            <a:r>
              <a:rPr lang="en-US" sz="2000" dirty="0">
                <a:cs typeface="Calibri" panose="020F0502020204030204" pitchFamily="34" charset="0"/>
              </a:rPr>
              <a:t>up </a:t>
            </a:r>
            <a:r>
              <a:rPr lang="en-US" sz="2000" spc="-10" dirty="0">
                <a:cs typeface="Calibri" panose="020F0502020204030204" pitchFamily="34" charset="0"/>
              </a:rPr>
              <a:t>some </a:t>
            </a:r>
            <a:r>
              <a:rPr lang="en-US" sz="2000" spc="-5" dirty="0">
                <a:cs typeface="Calibri" panose="020F0502020204030204" pitchFamily="34" charset="0"/>
              </a:rPr>
              <a:t>performance on noncritical  operations if you can </a:t>
            </a:r>
            <a:r>
              <a:rPr lang="en-US" sz="2000" dirty="0">
                <a:cs typeface="Calibri" panose="020F0502020204030204" pitchFamily="34" charset="0"/>
              </a:rPr>
              <a:t>use </a:t>
            </a:r>
            <a:r>
              <a:rPr lang="en-US" sz="2000" spc="-5" dirty="0">
                <a:cs typeface="Calibri" panose="020F0502020204030204" pitchFamily="34" charset="0"/>
              </a:rPr>
              <a:t>simple algorithms (making </a:t>
            </a:r>
            <a:r>
              <a:rPr lang="en-US" sz="2000" dirty="0">
                <a:cs typeface="Calibri" panose="020F0502020204030204" pitchFamily="34" charset="0"/>
              </a:rPr>
              <a:t>a  model </a:t>
            </a:r>
            <a:r>
              <a:rPr lang="en-US" sz="2000" spc="-5" dirty="0">
                <a:cs typeface="Calibri" panose="020F0502020204030204" pitchFamily="34" charset="0"/>
              </a:rPr>
              <a:t>easier </a:t>
            </a:r>
            <a:r>
              <a:rPr lang="en-US" sz="2000" dirty="0">
                <a:cs typeface="Calibri" panose="020F0502020204030204" pitchFamily="34" charset="0"/>
              </a:rPr>
              <a:t>to understand and </a:t>
            </a:r>
            <a:r>
              <a:rPr lang="en-US" sz="2000" spc="-5" dirty="0">
                <a:cs typeface="Calibri" panose="020F0502020204030204" pitchFamily="34" charset="0"/>
              </a:rPr>
              <a:t>easier </a:t>
            </a:r>
            <a:r>
              <a:rPr lang="en-US" sz="2000" dirty="0">
                <a:cs typeface="Calibri" panose="020F0502020204030204" pitchFamily="34" charset="0"/>
              </a:rPr>
              <a:t>to</a:t>
            </a:r>
            <a:r>
              <a:rPr lang="en-US" sz="2000" spc="-85" dirty="0">
                <a:cs typeface="Calibri" panose="020F0502020204030204" pitchFamily="34" charset="0"/>
              </a:rPr>
              <a:t> </a:t>
            </a:r>
            <a:r>
              <a:rPr lang="en-US" sz="2000" spc="-10" dirty="0">
                <a:cs typeface="Calibri" panose="020F0502020204030204" pitchFamily="34" charset="0"/>
              </a:rPr>
              <a:t>program</a:t>
            </a:r>
            <a:endParaRPr lang="en-US" sz="2000" dirty="0">
              <a:cs typeface="Calibri" panose="020F0502020204030204" pitchFamily="34" charset="0"/>
            </a:endParaRPr>
          </a:p>
          <a:p>
            <a:pPr marL="403225" lvl="1" indent="-344488" algn="just">
              <a:buFont typeface="Arial" panose="020B0604020202020204" pitchFamily="34" charset="0"/>
              <a:buChar char="•"/>
              <a:defRPr/>
            </a:pPr>
            <a:r>
              <a:rPr lang="en-IN" sz="2400" spc="-5" dirty="0">
                <a:cs typeface="Calibri" panose="020F0502020204030204" pitchFamily="34" charset="0"/>
              </a:rPr>
              <a:t>Flexibility</a:t>
            </a:r>
            <a:endParaRPr lang="en-IN" sz="2400" dirty="0">
              <a:cs typeface="Calibri" panose="020F0502020204030204" pitchFamily="34" charset="0"/>
            </a:endParaRPr>
          </a:p>
          <a:p>
            <a:pPr marL="803275" lvl="2" indent="-344488" algn="just">
              <a:defRPr/>
            </a:pPr>
            <a:r>
              <a:rPr lang="en-US" sz="2000" spc="-5" dirty="0">
                <a:cs typeface="Calibri" panose="020F0502020204030204" pitchFamily="34" charset="0"/>
              </a:rPr>
              <a:t>Maintainability is </a:t>
            </a:r>
            <a:r>
              <a:rPr lang="en-US" sz="2000" dirty="0">
                <a:cs typeface="Calibri" panose="020F0502020204030204" pitchFamily="34" charset="0"/>
              </a:rPr>
              <a:t>crucial. A </a:t>
            </a:r>
            <a:r>
              <a:rPr lang="en-US" sz="2000" spc="-10" dirty="0">
                <a:cs typeface="Calibri" panose="020F0502020204030204" pitchFamily="34" charset="0"/>
              </a:rPr>
              <a:t>highly optimized </a:t>
            </a:r>
            <a:r>
              <a:rPr lang="en-US" sz="2000" dirty="0">
                <a:cs typeface="Calibri" panose="020F0502020204030204" pitchFamily="34" charset="0"/>
              </a:rPr>
              <a:t>algorithm  </a:t>
            </a:r>
            <a:r>
              <a:rPr lang="en-US" sz="2000" spc="-5" dirty="0">
                <a:cs typeface="Calibri" panose="020F0502020204030204" pitchFamily="34" charset="0"/>
              </a:rPr>
              <a:t>often </a:t>
            </a:r>
            <a:r>
              <a:rPr lang="en-US" sz="2000" dirty="0">
                <a:cs typeface="Calibri" panose="020F0502020204030204" pitchFamily="34" charset="0"/>
              </a:rPr>
              <a:t>sacrifice </a:t>
            </a:r>
            <a:r>
              <a:rPr lang="en-US" sz="2000" spc="-5" dirty="0">
                <a:cs typeface="Calibri" panose="020F0502020204030204" pitchFamily="34" charset="0"/>
              </a:rPr>
              <a:t>ease </a:t>
            </a:r>
            <a:r>
              <a:rPr lang="en-US" sz="2000" dirty="0">
                <a:cs typeface="Calibri" panose="020F0502020204030204" pitchFamily="34" charset="0"/>
              </a:rPr>
              <a:t>to </a:t>
            </a:r>
            <a:r>
              <a:rPr lang="en-US" sz="2000" spc="-5" dirty="0">
                <a:cs typeface="Calibri" panose="020F0502020204030204" pitchFamily="34" charset="0"/>
              </a:rPr>
              <a:t>change Designing</a:t>
            </a:r>
            <a:r>
              <a:rPr lang="en-US" sz="2000" spc="-110" dirty="0">
                <a:cs typeface="Calibri" panose="020F0502020204030204" pitchFamily="34" charset="0"/>
              </a:rPr>
              <a:t> </a:t>
            </a:r>
            <a:r>
              <a:rPr lang="en-US" sz="2000" spc="-5" dirty="0">
                <a:cs typeface="Calibri" panose="020F0502020204030204" pitchFamily="34" charset="0"/>
              </a:rPr>
              <a:t>Algorithm</a:t>
            </a:r>
            <a:endParaRPr lang="en-US" sz="2000" dirty="0">
              <a:cs typeface="Calibri" panose="020F0502020204030204" pitchFamily="34" charset="0"/>
            </a:endParaRPr>
          </a:p>
          <a:p>
            <a:pPr marL="403225" lvl="1" indent="-344488" algn="just">
              <a:buFont typeface="Arial" panose="020B0604020202020204" pitchFamily="34" charset="0"/>
              <a:buChar char="•"/>
              <a:defRPr/>
            </a:pPr>
            <a:endParaRPr lang="en-US" sz="2400" spc="-5" dirty="0"/>
          </a:p>
        </p:txBody>
      </p:sp>
      <p:sp>
        <p:nvSpPr>
          <p:cNvPr id="24582" name="TextBox 6">
            <a:extLst>
              <a:ext uri="{FF2B5EF4-FFF2-40B4-BE49-F238E27FC236}">
                <a16:creationId xmlns:a16="http://schemas.microsoft.com/office/drawing/2014/main" id="{1C585A73-E563-44C5-80BC-F2EF3FF06E9B}"/>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Choosing</a:t>
            </a:r>
            <a:r>
              <a:rPr lang="en-IN" sz="3000" b="1" spc="-275" dirty="0">
                <a:solidFill>
                  <a:schemeClr val="bg1"/>
                </a:solidFill>
              </a:rPr>
              <a:t>  </a:t>
            </a:r>
            <a:r>
              <a:rPr lang="en-IN" sz="3000" b="1" spc="-90" dirty="0">
                <a:solidFill>
                  <a:schemeClr val="bg1"/>
                </a:solidFill>
              </a:rPr>
              <a:t>Algorithms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a:extLst>
              <a:ext uri="{FF2B5EF4-FFF2-40B4-BE49-F238E27FC236}">
                <a16:creationId xmlns:a16="http://schemas.microsoft.com/office/drawing/2014/main" id="{17EAD7D2-E3D9-4424-A748-AE983AFBB275}"/>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14288"/>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1" name="Picture 6" descr="C:\Users\parul\Desktop\Untitled-1.png">
            <a:extLst>
              <a:ext uri="{FF2B5EF4-FFF2-40B4-BE49-F238E27FC236}">
                <a16:creationId xmlns:a16="http://schemas.microsoft.com/office/drawing/2014/main" id="{9B31694E-7D9D-45EE-A814-31ABA05C5A13}"/>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2772" name="Rectangle 7">
            <a:extLst>
              <a:ext uri="{FF2B5EF4-FFF2-40B4-BE49-F238E27FC236}">
                <a16:creationId xmlns:a16="http://schemas.microsoft.com/office/drawing/2014/main" id="{53887CB4-7C2F-4421-A435-7B23C919D831}"/>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902E02AD-54ED-48EB-970E-57A4B665F625}"/>
              </a:ext>
            </a:extLst>
          </p:cNvPr>
          <p:cNvSpPr txBox="1">
            <a:spLocks noChangeArrowheads="1"/>
          </p:cNvSpPr>
          <p:nvPr>
            <p:custDataLst>
              <p:tags r:id="rId4"/>
            </p:custDataLst>
          </p:nvPr>
        </p:nvSpPr>
        <p:spPr bwMode="auto">
          <a:xfrm>
            <a:off x="190500" y="2212975"/>
            <a:ext cx="7204075" cy="34163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225425" indent="-225425">
              <a:defRPr/>
            </a:pPr>
            <a:r>
              <a:rPr lang="en-US" sz="2400" spc="-5" dirty="0">
                <a:cs typeface="Calibri" panose="020F0502020204030204" pitchFamily="34" charset="0"/>
              </a:rPr>
              <a:t>Data structures do </a:t>
            </a:r>
            <a:r>
              <a:rPr lang="en-US" sz="2400" dirty="0">
                <a:cs typeface="Calibri" panose="020F0502020204030204" pitchFamily="34" charset="0"/>
              </a:rPr>
              <a:t>not add information </a:t>
            </a:r>
            <a:r>
              <a:rPr lang="en-US" sz="2400" spc="-10" dirty="0">
                <a:cs typeface="Calibri" panose="020F0502020204030204" pitchFamily="34" charset="0"/>
              </a:rPr>
              <a:t>to </a:t>
            </a:r>
            <a:r>
              <a:rPr lang="en-US" sz="2400" spc="-5" dirty="0">
                <a:cs typeface="Calibri" panose="020F0502020204030204" pitchFamily="34" charset="0"/>
              </a:rPr>
              <a:t>the  analysis</a:t>
            </a:r>
            <a:r>
              <a:rPr lang="en-US" sz="2400" spc="-20" dirty="0">
                <a:cs typeface="Calibri" panose="020F0502020204030204" pitchFamily="34" charset="0"/>
              </a:rPr>
              <a:t> </a:t>
            </a:r>
            <a:r>
              <a:rPr lang="en-US" sz="2400" dirty="0">
                <a:cs typeface="Calibri" panose="020F0502020204030204" pitchFamily="34" charset="0"/>
              </a:rPr>
              <a:t>model</a:t>
            </a:r>
          </a:p>
          <a:p>
            <a:pPr>
              <a:buFont typeface="Arial" panose="020B0604020202020204" pitchFamily="34" charset="0"/>
              <a:buNone/>
              <a:defRPr/>
            </a:pPr>
            <a:endParaRPr lang="en-US" sz="2400" dirty="0">
              <a:cs typeface="Calibri" panose="020F0502020204030204" pitchFamily="34" charset="0"/>
            </a:endParaRPr>
          </a:p>
          <a:p>
            <a:pPr marL="225425" indent="-225425">
              <a:defRPr/>
            </a:pPr>
            <a:r>
              <a:rPr lang="en-IN" sz="2400" dirty="0">
                <a:cs typeface="Calibri" panose="020F0502020204030204" pitchFamily="34" charset="0"/>
              </a:rPr>
              <a:t>Da</a:t>
            </a:r>
            <a:r>
              <a:rPr lang="en-IN" sz="2400" spc="-15" dirty="0">
                <a:cs typeface="Calibri" panose="020F0502020204030204" pitchFamily="34" charset="0"/>
              </a:rPr>
              <a:t>t</a:t>
            </a:r>
            <a:r>
              <a:rPr lang="en-IN" sz="2400" dirty="0">
                <a:cs typeface="Calibri" panose="020F0502020204030204" pitchFamily="34" charset="0"/>
              </a:rPr>
              <a:t>a	</a:t>
            </a:r>
            <a:r>
              <a:rPr lang="en-IN" sz="2400" spc="5" dirty="0">
                <a:cs typeface="Calibri" panose="020F0502020204030204" pitchFamily="34" charset="0"/>
              </a:rPr>
              <a:t>s</a:t>
            </a:r>
            <a:r>
              <a:rPr lang="en-IN" sz="2400" spc="-10" dirty="0">
                <a:cs typeface="Calibri" panose="020F0502020204030204" pitchFamily="34" charset="0"/>
              </a:rPr>
              <a:t>t</a:t>
            </a:r>
            <a:r>
              <a:rPr lang="en-IN" sz="2400" dirty="0">
                <a:cs typeface="Calibri" panose="020F0502020204030204" pitchFamily="34" charset="0"/>
              </a:rPr>
              <a:t>ru</a:t>
            </a:r>
            <a:r>
              <a:rPr lang="en-IN" sz="2400" spc="10" dirty="0">
                <a:cs typeface="Calibri" panose="020F0502020204030204" pitchFamily="34" charset="0"/>
              </a:rPr>
              <a:t>c</a:t>
            </a:r>
            <a:r>
              <a:rPr lang="en-IN" sz="2400" spc="-10" dirty="0">
                <a:cs typeface="Calibri" panose="020F0502020204030204" pitchFamily="34" charset="0"/>
              </a:rPr>
              <a:t>t</a:t>
            </a:r>
            <a:r>
              <a:rPr lang="en-IN" sz="2400" dirty="0">
                <a:cs typeface="Calibri" panose="020F0502020204030204" pitchFamily="34" charset="0"/>
              </a:rPr>
              <a:t>u</a:t>
            </a:r>
            <a:r>
              <a:rPr lang="en-IN" sz="2400" spc="5" dirty="0">
                <a:cs typeface="Calibri" panose="020F0502020204030204" pitchFamily="34" charset="0"/>
              </a:rPr>
              <a:t>r</a:t>
            </a:r>
            <a:r>
              <a:rPr lang="en-IN" sz="2400" dirty="0">
                <a:cs typeface="Calibri" panose="020F0502020204030204" pitchFamily="34" charset="0"/>
              </a:rPr>
              <a:t>es </a:t>
            </a:r>
            <a:r>
              <a:rPr lang="en-IN" sz="2400" spc="5" dirty="0">
                <a:cs typeface="Calibri" panose="020F0502020204030204" pitchFamily="34" charset="0"/>
              </a:rPr>
              <a:t>o</a:t>
            </a:r>
            <a:r>
              <a:rPr lang="en-IN" sz="2400" dirty="0">
                <a:cs typeface="Calibri" panose="020F0502020204030204" pitchFamily="34" charset="0"/>
              </a:rPr>
              <a:t>rg</a:t>
            </a:r>
            <a:r>
              <a:rPr lang="en-IN" sz="2400" spc="-15" dirty="0">
                <a:cs typeface="Calibri" panose="020F0502020204030204" pitchFamily="34" charset="0"/>
              </a:rPr>
              <a:t>a</a:t>
            </a:r>
            <a:r>
              <a:rPr lang="en-IN" sz="2400" spc="-5" dirty="0">
                <a:cs typeface="Calibri" panose="020F0502020204030204" pitchFamily="34" charset="0"/>
              </a:rPr>
              <a:t>ni</a:t>
            </a:r>
            <a:r>
              <a:rPr lang="en-IN" sz="2400" spc="10" dirty="0">
                <a:cs typeface="Calibri" panose="020F0502020204030204" pitchFamily="34" charset="0"/>
              </a:rPr>
              <a:t>z</a:t>
            </a:r>
            <a:r>
              <a:rPr lang="en-IN" sz="2400" dirty="0">
                <a:cs typeface="Calibri" panose="020F0502020204030204" pitchFamily="34" charset="0"/>
              </a:rPr>
              <a:t>e in</a:t>
            </a:r>
            <a:r>
              <a:rPr lang="en-IN" sz="2400" spc="5" dirty="0">
                <a:cs typeface="Calibri" panose="020F0502020204030204" pitchFamily="34" charset="0"/>
              </a:rPr>
              <a:t>fo</a:t>
            </a:r>
            <a:r>
              <a:rPr lang="en-IN" sz="2400" dirty="0">
                <a:cs typeface="Calibri" panose="020F0502020204030204" pitchFamily="34" charset="0"/>
              </a:rPr>
              <a:t>r</a:t>
            </a:r>
            <a:r>
              <a:rPr lang="en-IN" sz="2400" spc="5" dirty="0">
                <a:cs typeface="Calibri" panose="020F0502020204030204" pitchFamily="34" charset="0"/>
              </a:rPr>
              <a:t>m</a:t>
            </a:r>
            <a:r>
              <a:rPr lang="en-IN" sz="2400" dirty="0">
                <a:cs typeface="Calibri" panose="020F0502020204030204" pitchFamily="34" charset="0"/>
              </a:rPr>
              <a:t>a</a:t>
            </a:r>
            <a:r>
              <a:rPr lang="en-IN" sz="2400" spc="-40" dirty="0">
                <a:cs typeface="Calibri" panose="020F0502020204030204" pitchFamily="34" charset="0"/>
              </a:rPr>
              <a:t>t</a:t>
            </a:r>
            <a:r>
              <a:rPr lang="en-IN" sz="2400" dirty="0">
                <a:cs typeface="Calibri" panose="020F0502020204030204" pitchFamily="34" charset="0"/>
              </a:rPr>
              <a:t>i</a:t>
            </a:r>
            <a:r>
              <a:rPr lang="en-IN" sz="2400" spc="5" dirty="0">
                <a:cs typeface="Calibri" panose="020F0502020204030204" pitchFamily="34" charset="0"/>
              </a:rPr>
              <a:t>o</a:t>
            </a:r>
            <a:r>
              <a:rPr lang="en-IN" sz="2400" dirty="0">
                <a:cs typeface="Calibri" panose="020F0502020204030204" pitchFamily="34" charset="0"/>
              </a:rPr>
              <a:t>n </a:t>
            </a:r>
            <a:r>
              <a:rPr lang="en-IN" sz="2400" spc="-10" dirty="0">
                <a:cs typeface="Calibri" panose="020F0502020204030204" pitchFamily="34" charset="0"/>
              </a:rPr>
              <a:t>to </a:t>
            </a:r>
            <a:r>
              <a:rPr lang="en-IN" sz="2400" spc="-5" dirty="0">
                <a:cs typeface="Calibri" panose="020F0502020204030204" pitchFamily="34" charset="0"/>
              </a:rPr>
              <a:t>permit </a:t>
            </a:r>
            <a:r>
              <a:rPr lang="en-IN" sz="2400" dirty="0">
                <a:cs typeface="Calibri" panose="020F0502020204030204" pitchFamily="34" charset="0"/>
              </a:rPr>
              <a:t>efficient</a:t>
            </a:r>
            <a:r>
              <a:rPr lang="en-IN" sz="2400" spc="-70" dirty="0">
                <a:cs typeface="Calibri" panose="020F0502020204030204" pitchFamily="34" charset="0"/>
              </a:rPr>
              <a:t> </a:t>
            </a:r>
            <a:r>
              <a:rPr lang="en-IN" sz="2400" dirty="0">
                <a:cs typeface="Calibri" panose="020F0502020204030204" pitchFamily="34" charset="0"/>
              </a:rPr>
              <a:t>algorithms</a:t>
            </a:r>
          </a:p>
          <a:p>
            <a:pPr>
              <a:buFont typeface="Arial" panose="020B0604020202020204" pitchFamily="34" charset="0"/>
              <a:buNone/>
              <a:defRPr/>
            </a:pPr>
            <a:endParaRPr lang="en-IN" sz="2400" dirty="0">
              <a:cs typeface="Calibri" panose="020F0502020204030204" pitchFamily="34" charset="0"/>
            </a:endParaRPr>
          </a:p>
          <a:p>
            <a:pPr marL="225425" indent="-225425">
              <a:defRPr/>
            </a:pPr>
            <a:r>
              <a:rPr lang="en-US" sz="2400" dirty="0">
                <a:cs typeface="Calibri" panose="020F0502020204030204" pitchFamily="34" charset="0"/>
              </a:rPr>
              <a:t>Da</a:t>
            </a:r>
            <a:r>
              <a:rPr lang="en-US" sz="2400" spc="-15" dirty="0">
                <a:cs typeface="Calibri" panose="020F0502020204030204" pitchFamily="34" charset="0"/>
              </a:rPr>
              <a:t>t</a:t>
            </a:r>
            <a:r>
              <a:rPr lang="en-US" sz="2400" dirty="0">
                <a:cs typeface="Calibri" panose="020F0502020204030204" pitchFamily="34" charset="0"/>
              </a:rPr>
              <a:t>a	</a:t>
            </a:r>
            <a:r>
              <a:rPr lang="en-US" sz="2400" spc="5" dirty="0">
                <a:cs typeface="Calibri" panose="020F0502020204030204" pitchFamily="34" charset="0"/>
              </a:rPr>
              <a:t>s</a:t>
            </a:r>
            <a:r>
              <a:rPr lang="en-US" sz="2400" spc="-10" dirty="0">
                <a:cs typeface="Calibri" panose="020F0502020204030204" pitchFamily="34" charset="0"/>
              </a:rPr>
              <a:t>t</a:t>
            </a:r>
            <a:r>
              <a:rPr lang="en-US" sz="2400" dirty="0">
                <a:cs typeface="Calibri" panose="020F0502020204030204" pitchFamily="34" charset="0"/>
              </a:rPr>
              <a:t>ru</a:t>
            </a:r>
            <a:r>
              <a:rPr lang="en-US" sz="2400" spc="5" dirty="0">
                <a:cs typeface="Calibri" panose="020F0502020204030204" pitchFamily="34" charset="0"/>
              </a:rPr>
              <a:t>c</a:t>
            </a:r>
            <a:r>
              <a:rPr lang="en-US" sz="2400" spc="-10" dirty="0">
                <a:cs typeface="Calibri" panose="020F0502020204030204" pitchFamily="34" charset="0"/>
              </a:rPr>
              <a:t>t</a:t>
            </a:r>
            <a:r>
              <a:rPr lang="en-US" sz="2400" dirty="0">
                <a:cs typeface="Calibri" panose="020F0502020204030204" pitchFamily="34" charset="0"/>
              </a:rPr>
              <a:t>ur</a:t>
            </a:r>
            <a:r>
              <a:rPr lang="en-US" sz="2400" spc="-25" dirty="0">
                <a:cs typeface="Calibri" panose="020F0502020204030204" pitchFamily="34" charset="0"/>
              </a:rPr>
              <a:t>e</a:t>
            </a:r>
            <a:r>
              <a:rPr lang="en-US" sz="2400" dirty="0">
                <a:cs typeface="Calibri" panose="020F0502020204030204" pitchFamily="34" charset="0"/>
              </a:rPr>
              <a:t>s in</a:t>
            </a:r>
            <a:r>
              <a:rPr lang="en-US" sz="2400" spc="-20" dirty="0">
                <a:cs typeface="Calibri" panose="020F0502020204030204" pitchFamily="34" charset="0"/>
              </a:rPr>
              <a:t>c</a:t>
            </a:r>
            <a:r>
              <a:rPr lang="en-US" sz="2400" dirty="0">
                <a:cs typeface="Calibri" panose="020F0502020204030204" pitchFamily="34" charset="0"/>
              </a:rPr>
              <a:t>lud</a:t>
            </a:r>
            <a:r>
              <a:rPr lang="en-US" sz="2400" spc="-5" dirty="0">
                <a:cs typeface="Calibri" panose="020F0502020204030204" pitchFamily="34" charset="0"/>
              </a:rPr>
              <a:t>e</a:t>
            </a:r>
            <a:r>
              <a:rPr lang="en-US" sz="2400" dirty="0">
                <a:cs typeface="Calibri" panose="020F0502020204030204" pitchFamily="34" charset="0"/>
              </a:rPr>
              <a:t>: </a:t>
            </a:r>
            <a:r>
              <a:rPr lang="en-US" sz="2400" spc="-15" dirty="0">
                <a:cs typeface="Calibri" panose="020F0502020204030204" pitchFamily="34" charset="0"/>
              </a:rPr>
              <a:t>A</a:t>
            </a:r>
            <a:r>
              <a:rPr lang="en-US" sz="2400" dirty="0">
                <a:cs typeface="Calibri" panose="020F0502020204030204" pitchFamily="34" charset="0"/>
              </a:rPr>
              <a:t>rrays, Lists, </a:t>
            </a:r>
            <a:r>
              <a:rPr lang="en-US" sz="2400" spc="-204" dirty="0">
                <a:cs typeface="Calibri" panose="020F0502020204030204" pitchFamily="34" charset="0"/>
              </a:rPr>
              <a:t>T</a:t>
            </a:r>
            <a:r>
              <a:rPr lang="en-US" sz="2400" dirty="0">
                <a:cs typeface="Calibri" panose="020F0502020204030204" pitchFamily="34" charset="0"/>
              </a:rPr>
              <a:t>re</a:t>
            </a:r>
            <a:r>
              <a:rPr lang="en-US" sz="2400" spc="-15" dirty="0">
                <a:cs typeface="Calibri" panose="020F0502020204030204" pitchFamily="34" charset="0"/>
              </a:rPr>
              <a:t>e</a:t>
            </a:r>
            <a:r>
              <a:rPr lang="en-US" sz="2400" spc="5" dirty="0">
                <a:cs typeface="Calibri" panose="020F0502020204030204" pitchFamily="34" charset="0"/>
              </a:rPr>
              <a:t>s</a:t>
            </a:r>
            <a:r>
              <a:rPr lang="en-US" sz="2400" dirty="0">
                <a:cs typeface="Calibri" panose="020F0502020204030204" pitchFamily="34" charset="0"/>
              </a:rPr>
              <a:t>, </a:t>
            </a:r>
            <a:r>
              <a:rPr lang="en-US" sz="2400" spc="-5" dirty="0">
                <a:cs typeface="Calibri" panose="020F0502020204030204" pitchFamily="34" charset="0"/>
              </a:rPr>
              <a:t>Sets,</a:t>
            </a:r>
            <a:r>
              <a:rPr lang="en-US" sz="2400" spc="-55" dirty="0">
                <a:cs typeface="Calibri" panose="020F0502020204030204" pitchFamily="34" charset="0"/>
              </a:rPr>
              <a:t> </a:t>
            </a:r>
            <a:r>
              <a:rPr lang="en-US" sz="2400" spc="-5" dirty="0">
                <a:cs typeface="Calibri" panose="020F0502020204030204" pitchFamily="34" charset="0"/>
              </a:rPr>
              <a:t>etc</a:t>
            </a:r>
            <a:r>
              <a:rPr lang="en-US" sz="2400" kern="0" dirty="0">
                <a:latin typeface="+mn-lt"/>
              </a:rPr>
              <a:t>. </a:t>
            </a:r>
          </a:p>
          <a:p>
            <a:pPr indent="285750" algn="just">
              <a:defRPr/>
            </a:pPr>
            <a:endParaRPr lang="en-US" sz="2400" kern="0" dirty="0">
              <a:latin typeface="+mn-lt"/>
            </a:endParaRPr>
          </a:p>
        </p:txBody>
      </p:sp>
      <p:sp>
        <p:nvSpPr>
          <p:cNvPr id="25606" name="TextBox 6">
            <a:extLst>
              <a:ext uri="{FF2B5EF4-FFF2-40B4-BE49-F238E27FC236}">
                <a16:creationId xmlns:a16="http://schemas.microsoft.com/office/drawing/2014/main" id="{18C5E375-15E3-4129-8AA6-B48FD56E23D6}"/>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Choosing </a:t>
            </a:r>
            <a:r>
              <a:rPr lang="en-IN" sz="3000" b="1" spc="-75" dirty="0">
                <a:solidFill>
                  <a:schemeClr val="bg1"/>
                </a:solidFill>
              </a:rPr>
              <a:t>Data</a:t>
            </a:r>
            <a:r>
              <a:rPr lang="en-IN" sz="3000" b="1" spc="-380" dirty="0">
                <a:solidFill>
                  <a:schemeClr val="bg1"/>
                </a:solidFill>
              </a:rPr>
              <a:t> </a:t>
            </a:r>
            <a:r>
              <a:rPr lang="en-IN" sz="3000" b="1" spc="-90" dirty="0">
                <a:solidFill>
                  <a:schemeClr val="bg1"/>
                </a:solidFill>
              </a:rPr>
              <a:t>Structures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parul\Desktop\Digital Learning Content.png">
            <a:extLst>
              <a:ext uri="{FF2B5EF4-FFF2-40B4-BE49-F238E27FC236}">
                <a16:creationId xmlns:a16="http://schemas.microsoft.com/office/drawing/2014/main" id="{CBFF8596-F0E5-47E7-9647-435B2A6831AE}"/>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5" name="Picture 6" descr="C:\Users\parul\Desktop\Untitled-1.png">
            <a:extLst>
              <a:ext uri="{FF2B5EF4-FFF2-40B4-BE49-F238E27FC236}">
                <a16:creationId xmlns:a16="http://schemas.microsoft.com/office/drawing/2014/main" id="{09362A15-344B-4BFC-876F-BBA565333AA1}"/>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3796" name="Rectangle 7">
            <a:extLst>
              <a:ext uri="{FF2B5EF4-FFF2-40B4-BE49-F238E27FC236}">
                <a16:creationId xmlns:a16="http://schemas.microsoft.com/office/drawing/2014/main" id="{E3B49E43-540C-4220-B1BB-FDA897CC252A}"/>
              </a:ext>
            </a:extLst>
          </p:cNvPr>
          <p:cNvSpPr>
            <a:spLocks noChangeArrowheads="1"/>
          </p:cNvSpPr>
          <p:nvPr>
            <p:custDataLst>
              <p:tags r:id="rId3"/>
            </p:custDataLst>
          </p:nvPr>
        </p:nvSpPr>
        <p:spPr bwMode="auto">
          <a:xfrm>
            <a:off x="0" y="15573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CAFDC923-BD65-436F-AB81-65A824D0B2DD}"/>
              </a:ext>
            </a:extLst>
          </p:cNvPr>
          <p:cNvSpPr txBox="1">
            <a:spLocks noChangeArrowheads="1"/>
          </p:cNvSpPr>
          <p:nvPr>
            <p:custDataLst>
              <p:tags r:id="rId4"/>
            </p:custDataLst>
          </p:nvPr>
        </p:nvSpPr>
        <p:spPr bwMode="auto">
          <a:xfrm>
            <a:off x="323850" y="2420938"/>
            <a:ext cx="7204075" cy="157003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eaLnBrk="1" hangingPunct="1">
              <a:spcBef>
                <a:spcPct val="0"/>
              </a:spcBef>
              <a:defRPr/>
            </a:pPr>
            <a:r>
              <a:rPr lang="en-US" sz="2400" spc="-5" dirty="0">
                <a:cs typeface="Calibri" panose="020F0502020204030204" pitchFamily="34" charset="0"/>
              </a:rPr>
              <a:t>Expanding high level operation through  algorithms </a:t>
            </a:r>
            <a:r>
              <a:rPr lang="en-US" sz="2400" dirty="0">
                <a:cs typeface="Calibri" panose="020F0502020204030204" pitchFamily="34" charset="0"/>
              </a:rPr>
              <a:t>may lead </a:t>
            </a:r>
            <a:r>
              <a:rPr lang="en-US" sz="2400" spc="-10" dirty="0">
                <a:cs typeface="Calibri" panose="020F0502020204030204" pitchFamily="34" charset="0"/>
              </a:rPr>
              <a:t>to create </a:t>
            </a:r>
            <a:r>
              <a:rPr lang="en-US" sz="2400" spc="-5" dirty="0">
                <a:cs typeface="Calibri" panose="020F0502020204030204" pitchFamily="34" charset="0"/>
              </a:rPr>
              <a:t>new (low-level)  classes </a:t>
            </a:r>
            <a:r>
              <a:rPr lang="en-US" sz="2400" dirty="0">
                <a:cs typeface="Calibri" panose="020F0502020204030204" pitchFamily="34" charset="0"/>
              </a:rPr>
              <a:t>and </a:t>
            </a:r>
            <a:r>
              <a:rPr lang="en-US" sz="2400" spc="-5" dirty="0">
                <a:cs typeface="Calibri" panose="020F0502020204030204" pitchFamily="34" charset="0"/>
              </a:rPr>
              <a:t>operations to </a:t>
            </a:r>
            <a:r>
              <a:rPr lang="en-US" sz="2400" dirty="0">
                <a:cs typeface="Calibri" panose="020F0502020204030204" pitchFamily="34" charset="0"/>
              </a:rPr>
              <a:t>hold </a:t>
            </a:r>
            <a:r>
              <a:rPr lang="en-US" sz="2400" spc="-5" dirty="0">
                <a:cs typeface="Calibri" panose="020F0502020204030204" pitchFamily="34" charset="0"/>
              </a:rPr>
              <a:t>intermediate  </a:t>
            </a:r>
            <a:r>
              <a:rPr lang="en-US" sz="2400" dirty="0">
                <a:cs typeface="Calibri" panose="020F0502020204030204" pitchFamily="34" charset="0"/>
              </a:rPr>
              <a:t>results</a:t>
            </a:r>
          </a:p>
          <a:p>
            <a:pPr algn="just" eaLnBrk="1" hangingPunct="1">
              <a:spcBef>
                <a:spcPct val="0"/>
              </a:spcBef>
              <a:buFont typeface="Arial" panose="020B0604020202020204" pitchFamily="34" charset="0"/>
              <a:buNone/>
              <a:defRPr/>
            </a:pPr>
            <a:endParaRPr lang="en-US" sz="2400" dirty="0">
              <a:latin typeface="+mn-lt"/>
            </a:endParaRPr>
          </a:p>
        </p:txBody>
      </p:sp>
      <p:sp>
        <p:nvSpPr>
          <p:cNvPr id="26630" name="TextBox 6">
            <a:extLst>
              <a:ext uri="{FF2B5EF4-FFF2-40B4-BE49-F238E27FC236}">
                <a16:creationId xmlns:a16="http://schemas.microsoft.com/office/drawing/2014/main" id="{73AD8142-F05D-4667-937D-46AC086EDBD9}"/>
              </a:ext>
            </a:extLst>
          </p:cNvPr>
          <p:cNvSpPr>
            <a:spLocks noChangeArrowheads="1"/>
          </p:cNvSpPr>
          <p:nvPr>
            <p:custDataLst>
              <p:tags r:id="rId5"/>
            </p:custDataLst>
          </p:nvPr>
        </p:nvSpPr>
        <p:spPr bwMode="auto">
          <a:xfrm>
            <a:off x="190500" y="1557338"/>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000" b="1" spc="-90" dirty="0">
                <a:solidFill>
                  <a:schemeClr val="bg1"/>
                </a:solidFill>
              </a:rPr>
              <a:t>Defining internal</a:t>
            </a:r>
            <a:r>
              <a:rPr lang="en-US" sz="3000" b="1" spc="-355" dirty="0">
                <a:solidFill>
                  <a:schemeClr val="bg1"/>
                </a:solidFill>
              </a:rPr>
              <a:t> </a:t>
            </a:r>
            <a:r>
              <a:rPr lang="en-US" sz="3000" b="1" spc="-85" dirty="0">
                <a:solidFill>
                  <a:schemeClr val="bg1"/>
                </a:solidFill>
              </a:rPr>
              <a:t>classes  </a:t>
            </a:r>
            <a:r>
              <a:rPr lang="en-US" sz="3000" b="1" spc="-60" dirty="0">
                <a:solidFill>
                  <a:schemeClr val="bg1"/>
                </a:solidFill>
              </a:rPr>
              <a:t>and</a:t>
            </a:r>
            <a:r>
              <a:rPr lang="en-US" sz="3000" b="1" spc="-215" dirty="0">
                <a:solidFill>
                  <a:schemeClr val="bg1"/>
                </a:solidFill>
              </a:rPr>
              <a:t> </a:t>
            </a:r>
            <a:r>
              <a:rPr lang="en-US" sz="3000" b="1" spc="-90" dirty="0">
                <a:solidFill>
                  <a:schemeClr val="bg1"/>
                </a:solidFill>
              </a:rPr>
              <a:t>operations</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a:extLst>
              <a:ext uri="{FF2B5EF4-FFF2-40B4-BE49-F238E27FC236}">
                <a16:creationId xmlns:a16="http://schemas.microsoft.com/office/drawing/2014/main" id="{50323F33-C133-433F-A518-651054EE25E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a:extLst>
              <a:ext uri="{FF2B5EF4-FFF2-40B4-BE49-F238E27FC236}">
                <a16:creationId xmlns:a16="http://schemas.microsoft.com/office/drawing/2014/main" id="{8357803D-3D15-4E2D-A462-9778B04A2D30}"/>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Rectangle 5">
            <a:extLst>
              <a:ext uri="{FF2B5EF4-FFF2-40B4-BE49-F238E27FC236}">
                <a16:creationId xmlns:a16="http://schemas.microsoft.com/office/drawing/2014/main" id="{EEC3BCB2-EEBC-4E75-84E5-1A61F2BC2EA0}"/>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5" name="TextBox 4">
            <a:extLst>
              <a:ext uri="{FF2B5EF4-FFF2-40B4-BE49-F238E27FC236}">
                <a16:creationId xmlns:a16="http://schemas.microsoft.com/office/drawing/2014/main" id="{C7A834FD-9B13-4342-9E20-3A4D5CD5C72E}"/>
              </a:ext>
            </a:extLst>
          </p:cNvPr>
          <p:cNvSpPr>
            <a:spLocks noChangeArrowheads="1"/>
          </p:cNvSpPr>
          <p:nvPr>
            <p:custDataLst>
              <p:tags r:id="rId4"/>
            </p:custDataLst>
          </p:nvPr>
        </p:nvSpPr>
        <p:spPr bwMode="auto">
          <a:xfrm>
            <a:off x="611188" y="3756025"/>
            <a:ext cx="80359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b="1">
                <a:solidFill>
                  <a:schemeClr val="bg1"/>
                </a:solidFill>
              </a:rPr>
              <a:t>Class design</a:t>
            </a:r>
            <a:endParaRPr lang="en-IN" altLang="en-US" sz="3500" b="1">
              <a:solidFill>
                <a:schemeClr val="bg1"/>
              </a:solidFill>
              <a:cs typeface="Times New Roman" panose="02020603050405020304" pitchFamily="18" charset="0"/>
            </a:endParaRPr>
          </a:p>
        </p:txBody>
      </p:sp>
      <p:sp>
        <p:nvSpPr>
          <p:cNvPr id="15366" name="TextBox 6">
            <a:extLst>
              <a:ext uri="{FF2B5EF4-FFF2-40B4-BE49-F238E27FC236}">
                <a16:creationId xmlns:a16="http://schemas.microsoft.com/office/drawing/2014/main" id="{325EA8B3-3531-4A54-8479-62C27B85B4AE}"/>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cs typeface="Times New Roman" panose="02020603050405020304" pitchFamily="18" charset="0"/>
              </a:rPr>
              <a:t>CHAPTER-6</a:t>
            </a:r>
          </a:p>
        </p:txBody>
      </p:sp>
      <p:sp>
        <p:nvSpPr>
          <p:cNvPr id="15367" name="Rectangle 8">
            <a:extLst>
              <a:ext uri="{FF2B5EF4-FFF2-40B4-BE49-F238E27FC236}">
                <a16:creationId xmlns:a16="http://schemas.microsoft.com/office/drawing/2014/main" id="{478BA0F8-DD70-4ECB-A9CD-F38BF146ACEE}"/>
              </a:ext>
            </a:extLst>
          </p:cNvPr>
          <p:cNvSpPr>
            <a:spLocks noChangeArrowheads="1"/>
          </p:cNvSpPr>
          <p:nvPr/>
        </p:nvSpPr>
        <p:spPr bwMode="auto">
          <a:xfrm>
            <a:off x="3810000" y="358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br>
              <a:rPr lang="en-US" altLang="en-US" sz="1800">
                <a:latin typeface="Arial" panose="020B0604020202020204" pitchFamily="34" charset="0"/>
              </a:rPr>
            </a:br>
            <a:endParaRPr lang="en-US" altLang="en-US" sz="1800">
              <a:latin typeface="Arial" panose="020B0604020202020204" pitchFamily="34" charset="0"/>
            </a:endParaRPr>
          </a:p>
        </p:txBody>
      </p:sp>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a:extLst>
              <a:ext uri="{FF2B5EF4-FFF2-40B4-BE49-F238E27FC236}">
                <a16:creationId xmlns:a16="http://schemas.microsoft.com/office/drawing/2014/main" id="{5B2EEBD4-9966-4E79-B47D-C853D954286F}"/>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a:extLst>
              <a:ext uri="{FF2B5EF4-FFF2-40B4-BE49-F238E27FC236}">
                <a16:creationId xmlns:a16="http://schemas.microsoft.com/office/drawing/2014/main" id="{C7151B3D-598C-4718-B358-490BF63A359D}"/>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4820" name="Rectangle 7">
            <a:extLst>
              <a:ext uri="{FF2B5EF4-FFF2-40B4-BE49-F238E27FC236}">
                <a16:creationId xmlns:a16="http://schemas.microsoft.com/office/drawing/2014/main" id="{B4A389A9-A692-46C5-A1DF-12C485ED44BC}"/>
              </a:ext>
            </a:extLst>
          </p:cNvPr>
          <p:cNvSpPr>
            <a:spLocks noChangeArrowheads="1"/>
          </p:cNvSpPr>
          <p:nvPr>
            <p:custDataLst>
              <p:tags r:id="rId3"/>
            </p:custDataLst>
          </p:nvPr>
        </p:nvSpPr>
        <p:spPr bwMode="auto">
          <a:xfrm>
            <a:off x="0" y="16335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C0127B16-F653-48F2-A337-4A58ADD503F6}"/>
              </a:ext>
            </a:extLst>
          </p:cNvPr>
          <p:cNvSpPr txBox="1">
            <a:spLocks noChangeArrowheads="1"/>
          </p:cNvSpPr>
          <p:nvPr>
            <p:custDataLst>
              <p:tags r:id="rId4"/>
            </p:custDataLst>
          </p:nvPr>
        </p:nvSpPr>
        <p:spPr bwMode="auto">
          <a:xfrm>
            <a:off x="684213" y="2420938"/>
            <a:ext cx="6696075" cy="45974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US" sz="2400" spc="-5" dirty="0">
                <a:cs typeface="Calibri" panose="020F0502020204030204" pitchFamily="34" charset="0"/>
              </a:rPr>
              <a:t>When only </a:t>
            </a:r>
            <a:r>
              <a:rPr lang="en-US" sz="2400" spc="-15" dirty="0">
                <a:cs typeface="Calibri" panose="020F0502020204030204" pitchFamily="34" charset="0"/>
              </a:rPr>
              <a:t>an </a:t>
            </a:r>
            <a:r>
              <a:rPr lang="en-US" sz="2400" spc="-5" dirty="0">
                <a:cs typeface="Calibri" panose="020F0502020204030204" pitchFamily="34" charset="0"/>
              </a:rPr>
              <a:t>object </a:t>
            </a:r>
            <a:r>
              <a:rPr lang="en-US" sz="2400" dirty="0">
                <a:cs typeface="Calibri" panose="020F0502020204030204" pitchFamily="34" charset="0"/>
              </a:rPr>
              <a:t>is involved </a:t>
            </a:r>
            <a:r>
              <a:rPr lang="en-US" sz="2400" spc="-15" dirty="0">
                <a:cs typeface="Calibri" panose="020F0502020204030204" pitchFamily="34" charset="0"/>
              </a:rPr>
              <a:t>in </a:t>
            </a:r>
            <a:r>
              <a:rPr lang="en-US" sz="2400" dirty="0">
                <a:cs typeface="Calibri" panose="020F0502020204030204" pitchFamily="34" charset="0"/>
              </a:rPr>
              <a:t>an </a:t>
            </a:r>
            <a:r>
              <a:rPr lang="en-US" sz="2400" spc="-5" dirty="0">
                <a:cs typeface="Calibri" panose="020F0502020204030204" pitchFamily="34" charset="0"/>
              </a:rPr>
              <a:t>operation,  </a:t>
            </a:r>
            <a:r>
              <a:rPr lang="en-US" sz="2400" dirty="0">
                <a:cs typeface="Calibri" panose="020F0502020204030204" pitchFamily="34" charset="0"/>
              </a:rPr>
              <a:t>the </a:t>
            </a:r>
            <a:r>
              <a:rPr lang="en-US" sz="2400" spc="-5" dirty="0">
                <a:cs typeface="Calibri" panose="020F0502020204030204" pitchFamily="34" charset="0"/>
              </a:rPr>
              <a:t>object </a:t>
            </a:r>
            <a:r>
              <a:rPr lang="en-US" sz="2400" dirty="0">
                <a:cs typeface="Calibri" panose="020F0502020204030204" pitchFamily="34" charset="0"/>
              </a:rPr>
              <a:t>itself will </a:t>
            </a:r>
            <a:r>
              <a:rPr lang="en-US" sz="2400" spc="-5" dirty="0">
                <a:cs typeface="Calibri" panose="020F0502020204030204" pitchFamily="34" charset="0"/>
              </a:rPr>
              <a:t>perform </a:t>
            </a:r>
            <a:r>
              <a:rPr lang="en-US" sz="2400" dirty="0">
                <a:cs typeface="Calibri" panose="020F0502020204030204" pitchFamily="34" charset="0"/>
              </a:rPr>
              <a:t>the</a:t>
            </a:r>
            <a:r>
              <a:rPr lang="en-US" sz="2400" spc="-105" dirty="0">
                <a:cs typeface="Calibri" panose="020F0502020204030204" pitchFamily="34" charset="0"/>
              </a:rPr>
              <a:t> </a:t>
            </a:r>
            <a:r>
              <a:rPr lang="en-US" sz="2400" spc="-5" dirty="0">
                <a:cs typeface="Calibri" panose="020F0502020204030204" pitchFamily="34" charset="0"/>
              </a:rPr>
              <a:t>operation</a:t>
            </a:r>
          </a:p>
          <a:p>
            <a:pPr algn="just">
              <a:buFont typeface="Arial" panose="020B0604020202020204" pitchFamily="34" charset="0"/>
              <a:buNone/>
              <a:defRPr/>
            </a:pPr>
            <a:endParaRPr lang="en-US" sz="2400" dirty="0">
              <a:cs typeface="Calibri" panose="020F0502020204030204" pitchFamily="34" charset="0"/>
            </a:endParaRPr>
          </a:p>
          <a:p>
            <a:pPr marL="342900" indent="-342900" algn="just">
              <a:defRPr/>
            </a:pPr>
            <a:r>
              <a:rPr lang="en-US" sz="2400" dirty="0">
                <a:cs typeface="Calibri" panose="020F0502020204030204" pitchFamily="34" charset="0"/>
              </a:rPr>
              <a:t>When more than </a:t>
            </a:r>
            <a:r>
              <a:rPr lang="en-US" sz="2400" spc="5" dirty="0">
                <a:cs typeface="Calibri" panose="020F0502020204030204" pitchFamily="34" charset="0"/>
              </a:rPr>
              <a:t>one </a:t>
            </a:r>
            <a:r>
              <a:rPr lang="en-US" sz="2400" spc="-5" dirty="0">
                <a:cs typeface="Calibri" panose="020F0502020204030204" pitchFamily="34" charset="0"/>
              </a:rPr>
              <a:t>object </a:t>
            </a:r>
            <a:r>
              <a:rPr lang="en-US" sz="2400" dirty="0">
                <a:cs typeface="Calibri" panose="020F0502020204030204" pitchFamily="34" charset="0"/>
              </a:rPr>
              <a:t>is involved in </a:t>
            </a:r>
            <a:r>
              <a:rPr lang="en-US" sz="2400" spc="-10" dirty="0">
                <a:cs typeface="Calibri" panose="020F0502020204030204" pitchFamily="34" charset="0"/>
              </a:rPr>
              <a:t>an  </a:t>
            </a:r>
            <a:r>
              <a:rPr lang="en-US" sz="2400" spc="-5" dirty="0">
                <a:cs typeface="Calibri" panose="020F0502020204030204" pitchFamily="34" charset="0"/>
              </a:rPr>
              <a:t>operation, </a:t>
            </a:r>
            <a:r>
              <a:rPr lang="en-US" sz="2400" dirty="0">
                <a:cs typeface="Calibri" panose="020F0502020204030204" pitchFamily="34" charset="0"/>
              </a:rPr>
              <a:t>the </a:t>
            </a:r>
            <a:r>
              <a:rPr lang="en-US" sz="2400" spc="-5" dirty="0">
                <a:cs typeface="Calibri" panose="020F0502020204030204" pitchFamily="34" charset="0"/>
              </a:rPr>
              <a:t>operation </a:t>
            </a:r>
            <a:r>
              <a:rPr lang="en-US" sz="2400" dirty="0">
                <a:cs typeface="Calibri" panose="020F0502020204030204" pitchFamily="34" charset="0"/>
              </a:rPr>
              <a:t>will </a:t>
            </a:r>
            <a:r>
              <a:rPr lang="en-US" sz="2400" spc="5" dirty="0">
                <a:cs typeface="Calibri" panose="020F0502020204030204" pitchFamily="34" charset="0"/>
              </a:rPr>
              <a:t>be </a:t>
            </a:r>
            <a:r>
              <a:rPr lang="en-US" sz="2400" spc="-5" dirty="0">
                <a:cs typeface="Calibri" panose="020F0502020204030204" pitchFamily="34" charset="0"/>
              </a:rPr>
              <a:t>performed </a:t>
            </a:r>
            <a:r>
              <a:rPr lang="en-US" sz="2400" spc="10" dirty="0">
                <a:cs typeface="Calibri" panose="020F0502020204030204" pitchFamily="34" charset="0"/>
              </a:rPr>
              <a:t>by  </a:t>
            </a:r>
            <a:r>
              <a:rPr lang="en-US" sz="2400" dirty="0">
                <a:cs typeface="Calibri" panose="020F0502020204030204" pitchFamily="34" charset="0"/>
              </a:rPr>
              <a:t>the </a:t>
            </a:r>
            <a:r>
              <a:rPr lang="en-US" sz="2400" spc="-5" dirty="0">
                <a:cs typeface="Calibri" panose="020F0502020204030204" pitchFamily="34" charset="0"/>
              </a:rPr>
              <a:t>object that play </a:t>
            </a:r>
            <a:r>
              <a:rPr lang="en-US" sz="2400" dirty="0">
                <a:cs typeface="Calibri" panose="020F0502020204030204" pitchFamily="34" charset="0"/>
              </a:rPr>
              <a:t>the </a:t>
            </a:r>
            <a:r>
              <a:rPr lang="en-US" sz="2400" spc="-5" dirty="0">
                <a:cs typeface="Calibri" panose="020F0502020204030204" pitchFamily="34" charset="0"/>
              </a:rPr>
              <a:t>lead </a:t>
            </a:r>
            <a:r>
              <a:rPr lang="en-US" sz="2400" dirty="0">
                <a:cs typeface="Calibri" panose="020F0502020204030204" pitchFamily="34" charset="0"/>
              </a:rPr>
              <a:t>role in the</a:t>
            </a:r>
            <a:r>
              <a:rPr lang="en-US" sz="2400" spc="-55" dirty="0">
                <a:cs typeface="Calibri" panose="020F0502020204030204" pitchFamily="34" charset="0"/>
              </a:rPr>
              <a:t> </a:t>
            </a:r>
            <a:r>
              <a:rPr lang="en-US" sz="2400" spc="-5" dirty="0">
                <a:cs typeface="Calibri" panose="020F0502020204030204" pitchFamily="34" charset="0"/>
              </a:rPr>
              <a:t>operation</a:t>
            </a:r>
          </a:p>
          <a:p>
            <a:pPr marL="1085850" lvl="1" indent="-342900" algn="just">
              <a:defRPr/>
            </a:pPr>
            <a:r>
              <a:rPr lang="en-IN" sz="2400" spc="-10" dirty="0">
                <a:cs typeface="Calibri" panose="020F0502020204030204" pitchFamily="34" charset="0"/>
              </a:rPr>
              <a:t>Receiver </a:t>
            </a:r>
            <a:r>
              <a:rPr lang="en-IN" sz="2400" spc="-5" dirty="0">
                <a:cs typeface="Calibri" panose="020F0502020204030204" pitchFamily="34" charset="0"/>
              </a:rPr>
              <a:t>of action</a:t>
            </a:r>
          </a:p>
          <a:p>
            <a:pPr marL="1085850" lvl="1" indent="-342900" algn="just">
              <a:defRPr/>
            </a:pPr>
            <a:r>
              <a:rPr lang="en-IN" sz="2400" dirty="0">
                <a:cs typeface="Calibri" panose="020F0502020204030204" pitchFamily="34" charset="0"/>
              </a:rPr>
              <a:t>Query </a:t>
            </a:r>
            <a:r>
              <a:rPr lang="en-IN" sz="2400" spc="-10" dirty="0">
                <a:cs typeface="Calibri" panose="020F0502020204030204" pitchFamily="34" charset="0"/>
              </a:rPr>
              <a:t>vs.</a:t>
            </a:r>
            <a:r>
              <a:rPr lang="en-IN" sz="2400" spc="-35" dirty="0">
                <a:cs typeface="Calibri" panose="020F0502020204030204" pitchFamily="34" charset="0"/>
              </a:rPr>
              <a:t> </a:t>
            </a:r>
            <a:r>
              <a:rPr lang="en-IN" sz="2400" dirty="0">
                <a:cs typeface="Calibri" panose="020F0502020204030204" pitchFamily="34" charset="0"/>
              </a:rPr>
              <a:t>update</a:t>
            </a:r>
          </a:p>
          <a:p>
            <a:pPr marL="1085850" lvl="1" indent="-342900" algn="just">
              <a:defRPr/>
            </a:pPr>
            <a:r>
              <a:rPr lang="en-IN" sz="2400" spc="-10" dirty="0">
                <a:cs typeface="Calibri" panose="020F0502020204030204" pitchFamily="34" charset="0"/>
              </a:rPr>
              <a:t>Focal</a:t>
            </a:r>
            <a:r>
              <a:rPr lang="en-IN" sz="2400" spc="-15" dirty="0">
                <a:cs typeface="Calibri" panose="020F0502020204030204" pitchFamily="34" charset="0"/>
              </a:rPr>
              <a:t> </a:t>
            </a:r>
            <a:r>
              <a:rPr lang="en-IN" sz="2400" spc="-10" dirty="0">
                <a:cs typeface="Calibri" panose="020F0502020204030204" pitchFamily="34" charset="0"/>
              </a:rPr>
              <a:t>class</a:t>
            </a:r>
            <a:endParaRPr lang="en-IN" sz="2400" dirty="0">
              <a:cs typeface="Calibri" panose="020F0502020204030204" pitchFamily="34" charset="0"/>
            </a:endParaRPr>
          </a:p>
          <a:p>
            <a:pPr marL="1085850" lvl="1" indent="-342900" algn="just">
              <a:defRPr/>
            </a:pPr>
            <a:r>
              <a:rPr lang="en-IN" sz="2400" spc="-5" dirty="0">
                <a:cs typeface="Calibri" panose="020F0502020204030204" pitchFamily="34" charset="0"/>
              </a:rPr>
              <a:t>Analogy </a:t>
            </a:r>
            <a:r>
              <a:rPr lang="en-IN" sz="2400" dirty="0">
                <a:cs typeface="Calibri" panose="020F0502020204030204" pitchFamily="34" charset="0"/>
              </a:rPr>
              <a:t>to real</a:t>
            </a:r>
            <a:r>
              <a:rPr lang="en-IN" sz="2400" spc="-55" dirty="0">
                <a:cs typeface="Calibri" panose="020F0502020204030204" pitchFamily="34" charset="0"/>
              </a:rPr>
              <a:t> </a:t>
            </a:r>
            <a:r>
              <a:rPr lang="en-IN" sz="2400" spc="-5" dirty="0">
                <a:cs typeface="Calibri" panose="020F0502020204030204" pitchFamily="34" charset="0"/>
              </a:rPr>
              <a:t>world</a:t>
            </a:r>
            <a:r>
              <a:rPr lang="en-US" sz="2000" kern="0" dirty="0">
                <a:latin typeface="+mn-lt"/>
              </a:rPr>
              <a:t>					  </a:t>
            </a:r>
          </a:p>
        </p:txBody>
      </p:sp>
      <p:sp>
        <p:nvSpPr>
          <p:cNvPr id="34822" name="Rectangle 11">
            <a:extLst>
              <a:ext uri="{FF2B5EF4-FFF2-40B4-BE49-F238E27FC236}">
                <a16:creationId xmlns:a16="http://schemas.microsoft.com/office/drawing/2014/main" id="{EF04EBBC-C0A7-4CFF-8A2F-8C7F4DF6A513}"/>
              </a:ext>
            </a:extLst>
          </p:cNvPr>
          <p:cNvSpPr>
            <a:spLocks noChangeArrowheads="1"/>
          </p:cNvSpPr>
          <p:nvPr>
            <p:custDataLst>
              <p:tags r:id="rId5"/>
            </p:custDataLst>
          </p:nvPr>
        </p:nvSpPr>
        <p:spPr bwMode="auto">
          <a:xfrm>
            <a:off x="6643688" y="6357938"/>
            <a:ext cx="2500312"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4823" name="Rectangle 13">
            <a:extLst>
              <a:ext uri="{FF2B5EF4-FFF2-40B4-BE49-F238E27FC236}">
                <a16:creationId xmlns:a16="http://schemas.microsoft.com/office/drawing/2014/main" id="{9B4F2295-EF4C-4455-8628-19E48F56CFD4}"/>
              </a:ext>
            </a:extLst>
          </p:cNvPr>
          <p:cNvSpPr>
            <a:spLocks noChangeArrowheads="1"/>
          </p:cNvSpPr>
          <p:nvPr>
            <p:custDataLst>
              <p:tags r:id="rId6"/>
            </p:custDataLst>
          </p:nvPr>
        </p:nvSpPr>
        <p:spPr bwMode="auto">
          <a:xfrm flipH="1">
            <a:off x="6564313" y="6354763"/>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6" name="TextBox 6">
            <a:extLst>
              <a:ext uri="{FF2B5EF4-FFF2-40B4-BE49-F238E27FC236}">
                <a16:creationId xmlns:a16="http://schemas.microsoft.com/office/drawing/2014/main" id="{5800A56B-1990-4C98-9F87-4CE93E8EC6A6}"/>
              </a:ext>
            </a:extLst>
          </p:cNvPr>
          <p:cNvSpPr>
            <a:spLocks noChangeArrowheads="1"/>
          </p:cNvSpPr>
          <p:nvPr>
            <p:custDataLst>
              <p:tags r:id="rId7"/>
            </p:custDataLst>
          </p:nvPr>
        </p:nvSpPr>
        <p:spPr bwMode="auto">
          <a:xfrm>
            <a:off x="190500" y="1651000"/>
            <a:ext cx="8763000" cy="554038"/>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cs typeface="Calibri" panose="020F0502020204030204" pitchFamily="34" charset="0"/>
              </a:rPr>
              <a:t>Assigning operations</a:t>
            </a:r>
            <a:r>
              <a:rPr lang="en-IN" sz="3000" b="1" spc="-390" dirty="0">
                <a:solidFill>
                  <a:schemeClr val="bg1"/>
                </a:solidFill>
                <a:cs typeface="Calibri" panose="020F0502020204030204" pitchFamily="34" charset="0"/>
              </a:rPr>
              <a:t> </a:t>
            </a:r>
            <a:r>
              <a:rPr lang="en-IN" sz="3000" b="1" spc="-55" dirty="0">
                <a:solidFill>
                  <a:schemeClr val="bg1"/>
                </a:solidFill>
                <a:cs typeface="Calibri" panose="020F0502020204030204" pitchFamily="34" charset="0"/>
              </a:rPr>
              <a:t>to  </a:t>
            </a:r>
            <a:r>
              <a:rPr lang="en-IN" sz="3000" b="1" spc="-85" dirty="0">
                <a:solidFill>
                  <a:schemeClr val="bg1"/>
                </a:solidFill>
                <a:cs typeface="Calibri" panose="020F0502020204030204" pitchFamily="34" charset="0"/>
              </a:rPr>
              <a:t>classes</a:t>
            </a:r>
            <a:endParaRPr lang="en-IN" altLang="en-US" sz="3000" b="1" dirty="0">
              <a:solidFill>
                <a:schemeClr val="bg1"/>
              </a:solidFill>
              <a:cs typeface="Calibri" panose="020F0502020204030204" pitchFamily="34" charset="0"/>
            </a:endParaRPr>
          </a:p>
        </p:txBody>
      </p:sp>
    </p:spTree>
  </p:cSld>
  <p:clrMapOvr>
    <a:masterClrMapping/>
  </p:clrMapOvr>
  <p:transition advTm="52647"/>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a:extLst>
              <a:ext uri="{FF2B5EF4-FFF2-40B4-BE49-F238E27FC236}">
                <a16:creationId xmlns:a16="http://schemas.microsoft.com/office/drawing/2014/main" id="{11C1C62D-1054-4780-AB55-94057E886754}"/>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3" name="Picture 6" descr="C:\Users\parul\Desktop\Untitled-1.png">
            <a:extLst>
              <a:ext uri="{FF2B5EF4-FFF2-40B4-BE49-F238E27FC236}">
                <a16:creationId xmlns:a16="http://schemas.microsoft.com/office/drawing/2014/main" id="{ECFF8DA4-C670-43D6-B0BF-796008AC728A}"/>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5844" name="Rectangle 7">
            <a:extLst>
              <a:ext uri="{FF2B5EF4-FFF2-40B4-BE49-F238E27FC236}">
                <a16:creationId xmlns:a16="http://schemas.microsoft.com/office/drawing/2014/main" id="{9FDD4DD6-725A-40BF-8923-6545B1E1AA38}"/>
              </a:ext>
            </a:extLst>
          </p:cNvPr>
          <p:cNvSpPr>
            <a:spLocks noChangeArrowheads="1"/>
          </p:cNvSpPr>
          <p:nvPr>
            <p:custDataLst>
              <p:tags r:id="rId3"/>
            </p:custDataLst>
          </p:nvPr>
        </p:nvSpPr>
        <p:spPr bwMode="auto">
          <a:xfrm>
            <a:off x="0" y="16335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52E1F564-CCC5-4338-AEEC-A9E6FAA79460}"/>
              </a:ext>
            </a:extLst>
          </p:cNvPr>
          <p:cNvSpPr txBox="1">
            <a:spLocks noChangeArrowheads="1"/>
          </p:cNvSpPr>
          <p:nvPr>
            <p:custDataLst>
              <p:tags r:id="rId4"/>
            </p:custDataLst>
          </p:nvPr>
        </p:nvSpPr>
        <p:spPr bwMode="auto">
          <a:xfrm>
            <a:off x="190500" y="2257425"/>
            <a:ext cx="8413750" cy="446246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687388" indent="-342900" algn="just" eaLnBrk="1" hangingPunct="1">
              <a:spcBef>
                <a:spcPct val="0"/>
              </a:spcBef>
              <a:defRPr/>
            </a:pPr>
            <a:r>
              <a:rPr lang="en-IN" sz="2400" dirty="0">
                <a:cs typeface="Calibri" panose="020F0502020204030204" pitchFamily="34" charset="0"/>
              </a:rPr>
              <a:t>Organize </a:t>
            </a:r>
            <a:r>
              <a:rPr lang="en-IN" sz="2400" spc="-5" dirty="0">
                <a:cs typeface="Calibri" panose="020F0502020204030204" pitchFamily="34" charset="0"/>
              </a:rPr>
              <a:t>operations </a:t>
            </a:r>
            <a:r>
              <a:rPr lang="en-IN" sz="2400" dirty="0">
                <a:cs typeface="Calibri" panose="020F0502020204030204" pitchFamily="34" charset="0"/>
              </a:rPr>
              <a:t>as</a:t>
            </a:r>
            <a:r>
              <a:rPr lang="en-IN" sz="2400" spc="-15" dirty="0">
                <a:cs typeface="Calibri" panose="020F0502020204030204" pitchFamily="34" charset="0"/>
              </a:rPr>
              <a:t> </a:t>
            </a:r>
            <a:r>
              <a:rPr lang="en-IN" sz="2400" dirty="0">
                <a:cs typeface="Calibri" panose="020F0502020204030204" pitchFamily="34" charset="0"/>
              </a:rPr>
              <a:t>layers</a:t>
            </a:r>
          </a:p>
          <a:p>
            <a:pPr marL="1430338" lvl="1" indent="-342900" algn="just" eaLnBrk="1" hangingPunct="1">
              <a:spcBef>
                <a:spcPct val="0"/>
              </a:spcBef>
              <a:defRPr/>
            </a:pPr>
            <a:r>
              <a:rPr lang="en-US" sz="2400" spc="-10" dirty="0">
                <a:cs typeface="Calibri" panose="020F0502020204030204" pitchFamily="34" charset="0"/>
              </a:rPr>
              <a:t>Operations in higher </a:t>
            </a:r>
            <a:r>
              <a:rPr lang="en-US" sz="2400" spc="-5" dirty="0">
                <a:cs typeface="Calibri" panose="020F0502020204030204" pitchFamily="34" charset="0"/>
              </a:rPr>
              <a:t>layers </a:t>
            </a:r>
            <a:r>
              <a:rPr lang="en-US" sz="2400" spc="-20" dirty="0">
                <a:cs typeface="Calibri" panose="020F0502020204030204" pitchFamily="34" charset="0"/>
              </a:rPr>
              <a:t>invoke </a:t>
            </a:r>
            <a:r>
              <a:rPr lang="en-US" sz="2400" spc="-10" dirty="0">
                <a:cs typeface="Calibri" panose="020F0502020204030204" pitchFamily="34" charset="0"/>
              </a:rPr>
              <a:t>operations in </a:t>
            </a:r>
            <a:r>
              <a:rPr lang="en-US" sz="2400" spc="-15" dirty="0">
                <a:cs typeface="Calibri" panose="020F0502020204030204" pitchFamily="34" charset="0"/>
              </a:rPr>
              <a:t>lower</a:t>
            </a:r>
            <a:r>
              <a:rPr lang="en-US" sz="2400" spc="330" dirty="0">
                <a:cs typeface="Calibri" panose="020F0502020204030204" pitchFamily="34" charset="0"/>
              </a:rPr>
              <a:t> </a:t>
            </a:r>
            <a:r>
              <a:rPr lang="en-US" sz="2400" spc="-5" dirty="0">
                <a:cs typeface="Calibri" panose="020F0502020204030204" pitchFamily="34" charset="0"/>
              </a:rPr>
              <a:t>layer</a:t>
            </a:r>
            <a:endParaRPr lang="en-IN" sz="2400" dirty="0">
              <a:cs typeface="Calibri" panose="020F0502020204030204" pitchFamily="34" charset="0"/>
            </a:endParaRPr>
          </a:p>
          <a:p>
            <a:pPr marL="687388" indent="-342900" algn="just" eaLnBrk="1" hangingPunct="1">
              <a:spcBef>
                <a:spcPct val="0"/>
              </a:spcBef>
              <a:defRPr/>
            </a:pPr>
            <a:r>
              <a:rPr lang="en-US" sz="2400" spc="5" dirty="0">
                <a:cs typeface="Calibri" panose="020F0502020204030204" pitchFamily="34" charset="0"/>
              </a:rPr>
              <a:t>In </a:t>
            </a:r>
            <a:r>
              <a:rPr lang="en-US" sz="2400" dirty="0">
                <a:cs typeface="Calibri" panose="020F0502020204030204" pitchFamily="34" charset="0"/>
              </a:rPr>
              <a:t>general, </a:t>
            </a:r>
            <a:r>
              <a:rPr lang="en-US" sz="2400" spc="-5" dirty="0">
                <a:cs typeface="Calibri" panose="020F0502020204030204" pitchFamily="34" charset="0"/>
              </a:rPr>
              <a:t>the design process works top</a:t>
            </a:r>
            <a:r>
              <a:rPr lang="en-US" sz="2400" spc="30" dirty="0">
                <a:cs typeface="Calibri" panose="020F0502020204030204" pitchFamily="34" charset="0"/>
              </a:rPr>
              <a:t> </a:t>
            </a:r>
            <a:r>
              <a:rPr lang="en-US" sz="2400" spc="-10" dirty="0">
                <a:cs typeface="Calibri" panose="020F0502020204030204" pitchFamily="34" charset="0"/>
              </a:rPr>
              <a:t>down</a:t>
            </a:r>
          </a:p>
          <a:p>
            <a:pPr marL="1430338" lvl="1" indent="-342900" algn="just" eaLnBrk="1" hangingPunct="1">
              <a:spcBef>
                <a:spcPct val="0"/>
              </a:spcBef>
              <a:defRPr/>
            </a:pPr>
            <a:r>
              <a:rPr lang="en-US" sz="2400" spc="-10" dirty="0">
                <a:cs typeface="Calibri" panose="020F0502020204030204" pitchFamily="34" charset="0"/>
              </a:rPr>
              <a:t>Start with </a:t>
            </a:r>
            <a:r>
              <a:rPr lang="en-US" sz="2400" dirty="0">
                <a:cs typeface="Calibri" panose="020F0502020204030204" pitchFamily="34" charset="0"/>
              </a:rPr>
              <a:t>the </a:t>
            </a:r>
            <a:r>
              <a:rPr lang="en-US" sz="2400" spc="-5" dirty="0">
                <a:cs typeface="Calibri" panose="020F0502020204030204" pitchFamily="34" charset="0"/>
              </a:rPr>
              <a:t>higher-level operations and proceed </a:t>
            </a:r>
            <a:r>
              <a:rPr lang="en-US" sz="2400" spc="5" dirty="0">
                <a:cs typeface="Calibri" panose="020F0502020204030204" pitchFamily="34" charset="0"/>
              </a:rPr>
              <a:t>to</a:t>
            </a:r>
            <a:r>
              <a:rPr lang="en-US" sz="2400" spc="100" dirty="0">
                <a:cs typeface="Calibri" panose="020F0502020204030204" pitchFamily="34" charset="0"/>
              </a:rPr>
              <a:t> </a:t>
            </a:r>
            <a:r>
              <a:rPr lang="en-US" sz="2400" spc="-5" dirty="0">
                <a:cs typeface="Calibri" panose="020F0502020204030204" pitchFamily="34" charset="0"/>
              </a:rPr>
              <a:t>define</a:t>
            </a:r>
            <a:endParaRPr lang="en-US" sz="2400" dirty="0">
              <a:cs typeface="Calibri" panose="020F0502020204030204" pitchFamily="34" charset="0"/>
            </a:endParaRPr>
          </a:p>
          <a:p>
            <a:pPr marL="687388" indent="-342900" algn="just" eaLnBrk="1" hangingPunct="1">
              <a:spcBef>
                <a:spcPct val="0"/>
              </a:spcBef>
              <a:defRPr/>
            </a:pPr>
            <a:r>
              <a:rPr lang="en-US" sz="2400" spc="-55" dirty="0">
                <a:cs typeface="Calibri" panose="020F0502020204030204" pitchFamily="34" charset="0"/>
              </a:rPr>
              <a:t>Two </a:t>
            </a:r>
            <a:r>
              <a:rPr lang="en-US" sz="2400" spc="-5" dirty="0">
                <a:cs typeface="Calibri" panose="020F0502020204030204" pitchFamily="34" charset="0"/>
              </a:rPr>
              <a:t>ways of </a:t>
            </a:r>
            <a:r>
              <a:rPr lang="en-US" sz="2400" dirty="0" err="1">
                <a:cs typeface="Calibri" panose="020F0502020204030204" pitchFamily="34" charset="0"/>
              </a:rPr>
              <a:t>recursing</a:t>
            </a:r>
            <a:r>
              <a:rPr lang="en-US" sz="2400" spc="35" dirty="0">
                <a:cs typeface="Calibri" panose="020F0502020204030204" pitchFamily="34" charset="0"/>
              </a:rPr>
              <a:t> </a:t>
            </a:r>
            <a:r>
              <a:rPr lang="en-US" sz="2400" spc="-5" dirty="0">
                <a:cs typeface="Calibri" panose="020F0502020204030204" pitchFamily="34" charset="0"/>
              </a:rPr>
              <a:t>downward</a:t>
            </a:r>
          </a:p>
          <a:p>
            <a:pPr marL="687388" indent="-342900" algn="just" eaLnBrk="1" hangingPunct="1">
              <a:spcBef>
                <a:spcPct val="0"/>
              </a:spcBef>
              <a:defRPr/>
            </a:pPr>
            <a:r>
              <a:rPr lang="en-IN" sz="2400" spc="-5" dirty="0">
                <a:cs typeface="Calibri" panose="020F0502020204030204" pitchFamily="34" charset="0"/>
              </a:rPr>
              <a:t>Functionality </a:t>
            </a:r>
            <a:r>
              <a:rPr lang="en-IN" sz="2400" dirty="0">
                <a:cs typeface="Calibri" panose="020F0502020204030204" pitchFamily="34" charset="0"/>
              </a:rPr>
              <a:t>Layers</a:t>
            </a:r>
          </a:p>
          <a:p>
            <a:pPr marL="1430338" lvl="1" indent="-342900" algn="just" eaLnBrk="1" hangingPunct="1">
              <a:spcBef>
                <a:spcPct val="0"/>
              </a:spcBef>
              <a:defRPr/>
            </a:pPr>
            <a:r>
              <a:rPr lang="en-US" sz="2400" spc="-10" dirty="0">
                <a:cs typeface="Calibri" panose="020F0502020204030204" pitchFamily="34" charset="0"/>
              </a:rPr>
              <a:t>High-level functionalities </a:t>
            </a:r>
            <a:r>
              <a:rPr lang="en-US" sz="2400" spc="-5" dirty="0">
                <a:cs typeface="Calibri" panose="020F0502020204030204" pitchFamily="34" charset="0"/>
              </a:rPr>
              <a:t>are </a:t>
            </a:r>
            <a:r>
              <a:rPr lang="en-US" sz="2400" spc="-15" dirty="0">
                <a:cs typeface="Calibri" panose="020F0502020204030204" pitchFamily="34" charset="0"/>
              </a:rPr>
              <a:t>decomposed </a:t>
            </a:r>
            <a:r>
              <a:rPr lang="en-US" sz="2400" spc="-10" dirty="0">
                <a:cs typeface="Calibri" panose="020F0502020204030204" pitchFamily="34" charset="0"/>
              </a:rPr>
              <a:t>into lesser</a:t>
            </a:r>
            <a:r>
              <a:rPr lang="en-US" sz="2400" spc="340" dirty="0">
                <a:cs typeface="Calibri" panose="020F0502020204030204" pitchFamily="34" charset="0"/>
              </a:rPr>
              <a:t> </a:t>
            </a:r>
            <a:r>
              <a:rPr lang="en-US" sz="2400" spc="-10" dirty="0">
                <a:cs typeface="Calibri" panose="020F0502020204030204" pitchFamily="34" charset="0"/>
              </a:rPr>
              <a:t>operations</a:t>
            </a:r>
            <a:endParaRPr lang="en-US" sz="2400" dirty="0">
              <a:cs typeface="Calibri" panose="020F0502020204030204" pitchFamily="34" charset="0"/>
            </a:endParaRPr>
          </a:p>
          <a:p>
            <a:pPr marL="1430338" lvl="1" indent="-342900" algn="just" eaLnBrk="1" hangingPunct="1">
              <a:spcBef>
                <a:spcPct val="0"/>
              </a:spcBef>
              <a:defRPr/>
            </a:pPr>
            <a:r>
              <a:rPr lang="en-IN" sz="2400" spc="-10" dirty="0">
                <a:cs typeface="Calibri" panose="020F0502020204030204" pitchFamily="34" charset="0"/>
              </a:rPr>
              <a:t>Implementation of the</a:t>
            </a:r>
            <a:r>
              <a:rPr lang="en-IN" sz="2400" spc="105" dirty="0">
                <a:cs typeface="Calibri" panose="020F0502020204030204" pitchFamily="34" charset="0"/>
              </a:rPr>
              <a:t> </a:t>
            </a:r>
            <a:r>
              <a:rPr lang="en-IN" sz="2400" spc="-10" dirty="0">
                <a:cs typeface="Calibri" panose="020F0502020204030204" pitchFamily="34" charset="0"/>
              </a:rPr>
              <a:t>responsibilities</a:t>
            </a:r>
            <a:endParaRPr lang="en-IN" sz="2400" dirty="0">
              <a:cs typeface="Calibri" panose="020F0502020204030204" pitchFamily="34" charset="0"/>
            </a:endParaRPr>
          </a:p>
          <a:p>
            <a:pPr marL="1087438" lvl="1" indent="0" algn="just" eaLnBrk="1" hangingPunct="1">
              <a:spcBef>
                <a:spcPct val="0"/>
              </a:spcBef>
              <a:buFont typeface="Arial" panose="020B0604020202020204" pitchFamily="34" charset="0"/>
              <a:buNone/>
              <a:defRPr/>
            </a:pPr>
            <a:endParaRPr lang="en-IN" sz="2000" dirty="0">
              <a:latin typeface="Corbel"/>
              <a:cs typeface="Corbel"/>
            </a:endParaRPr>
          </a:p>
        </p:txBody>
      </p:sp>
      <p:sp>
        <p:nvSpPr>
          <p:cNvPr id="35846" name="Rectangle 11">
            <a:extLst>
              <a:ext uri="{FF2B5EF4-FFF2-40B4-BE49-F238E27FC236}">
                <a16:creationId xmlns:a16="http://schemas.microsoft.com/office/drawing/2014/main" id="{69B36D1C-FFF0-4FAC-82E4-59ABA133384B}"/>
              </a:ext>
            </a:extLst>
          </p:cNvPr>
          <p:cNvSpPr>
            <a:spLocks noChangeArrowheads="1"/>
          </p:cNvSpPr>
          <p:nvPr>
            <p:custDataLst>
              <p:tags r:id="rId5"/>
            </p:custDataLst>
          </p:nvPr>
        </p:nvSpPr>
        <p:spPr bwMode="auto">
          <a:xfrm>
            <a:off x="6643688" y="6357938"/>
            <a:ext cx="2500312"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7" name="Rectangle 13">
            <a:extLst>
              <a:ext uri="{FF2B5EF4-FFF2-40B4-BE49-F238E27FC236}">
                <a16:creationId xmlns:a16="http://schemas.microsoft.com/office/drawing/2014/main" id="{D492E1E0-4388-4C26-83F4-D5D894C1FE57}"/>
              </a:ext>
            </a:extLst>
          </p:cNvPr>
          <p:cNvSpPr>
            <a:spLocks noChangeArrowheads="1"/>
          </p:cNvSpPr>
          <p:nvPr>
            <p:custDataLst>
              <p:tags r:id="rId6"/>
            </p:custDataLst>
          </p:nvPr>
        </p:nvSpPr>
        <p:spPr bwMode="auto">
          <a:xfrm flipH="1">
            <a:off x="6564313" y="6354763"/>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80" name="TextBox 6">
            <a:extLst>
              <a:ext uri="{FF2B5EF4-FFF2-40B4-BE49-F238E27FC236}">
                <a16:creationId xmlns:a16="http://schemas.microsoft.com/office/drawing/2014/main" id="{D44DB67C-8413-44B4-81D3-AEAB2B127135}"/>
              </a:ext>
            </a:extLst>
          </p:cNvPr>
          <p:cNvSpPr>
            <a:spLocks noChangeArrowheads="1"/>
          </p:cNvSpPr>
          <p:nvPr>
            <p:custDataLst>
              <p:tags r:id="rId7"/>
            </p:custDataLst>
          </p:nvPr>
        </p:nvSpPr>
        <p:spPr bwMode="auto">
          <a:xfrm>
            <a:off x="190500" y="1651000"/>
            <a:ext cx="8763000" cy="554038"/>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err="1">
                <a:solidFill>
                  <a:schemeClr val="bg1"/>
                </a:solidFill>
              </a:rPr>
              <a:t>Recursing</a:t>
            </a:r>
            <a:r>
              <a:rPr lang="en-IN" sz="3000" b="1" spc="-90" dirty="0">
                <a:solidFill>
                  <a:schemeClr val="bg1"/>
                </a:solidFill>
              </a:rPr>
              <a:t> </a:t>
            </a:r>
            <a:r>
              <a:rPr lang="en-IN" sz="3000" b="1" spc="-254" dirty="0">
                <a:solidFill>
                  <a:schemeClr val="bg1"/>
                </a:solidFill>
              </a:rPr>
              <a:t> </a:t>
            </a:r>
            <a:r>
              <a:rPr lang="en-IN" sz="3000" b="1" spc="-90" dirty="0">
                <a:solidFill>
                  <a:schemeClr val="bg1"/>
                </a:solidFill>
              </a:rPr>
              <a:t>Downward</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parul\Desktop\Digital Learning Content.png">
            <a:extLst>
              <a:ext uri="{FF2B5EF4-FFF2-40B4-BE49-F238E27FC236}">
                <a16:creationId xmlns:a16="http://schemas.microsoft.com/office/drawing/2014/main" id="{B6E58407-5C45-4775-9A0C-1FA0648D37AF}"/>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7" name="Picture 6" descr="C:\Users\parul\Desktop\Untitled-1.png">
            <a:extLst>
              <a:ext uri="{FF2B5EF4-FFF2-40B4-BE49-F238E27FC236}">
                <a16:creationId xmlns:a16="http://schemas.microsoft.com/office/drawing/2014/main" id="{E4C38E3A-9E01-4A44-8BEB-7E7B9C5DF914}"/>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Rectangle 7">
            <a:extLst>
              <a:ext uri="{FF2B5EF4-FFF2-40B4-BE49-F238E27FC236}">
                <a16:creationId xmlns:a16="http://schemas.microsoft.com/office/drawing/2014/main" id="{199FE75B-82C8-4C28-A413-DA7A1F2A0E46}"/>
              </a:ext>
            </a:extLst>
          </p:cNvPr>
          <p:cNvSpPr>
            <a:spLocks noChangeArrowheads="1"/>
          </p:cNvSpPr>
          <p:nvPr>
            <p:custDataLst>
              <p:tags r:id="rId3"/>
            </p:custDataLst>
          </p:nvPr>
        </p:nvSpPr>
        <p:spPr bwMode="auto">
          <a:xfrm>
            <a:off x="0" y="16335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617E6CA8-A56D-46A2-8B2C-8A9C87500C0D}"/>
              </a:ext>
            </a:extLst>
          </p:cNvPr>
          <p:cNvSpPr txBox="1">
            <a:spLocks noChangeArrowheads="1"/>
          </p:cNvSpPr>
          <p:nvPr>
            <p:custDataLst>
              <p:tags r:id="rId4"/>
            </p:custDataLst>
          </p:nvPr>
        </p:nvSpPr>
        <p:spPr bwMode="auto">
          <a:xfrm>
            <a:off x="190500" y="2317750"/>
            <a:ext cx="8763000" cy="15684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687388" indent="-342900" algn="just" eaLnBrk="1" hangingPunct="1">
              <a:spcBef>
                <a:spcPct val="0"/>
              </a:spcBef>
              <a:defRPr/>
            </a:pPr>
            <a:r>
              <a:rPr lang="en-IN" sz="2400" dirty="0">
                <a:cs typeface="Calibri" panose="020F0502020204030204" pitchFamily="34" charset="0"/>
              </a:rPr>
              <a:t>Mechanism</a:t>
            </a:r>
            <a:r>
              <a:rPr lang="en-IN" sz="2400" spc="-50" dirty="0">
                <a:cs typeface="Calibri" panose="020F0502020204030204" pitchFamily="34" charset="0"/>
              </a:rPr>
              <a:t> </a:t>
            </a:r>
            <a:r>
              <a:rPr lang="en-IN" sz="2400" dirty="0">
                <a:cs typeface="Calibri" panose="020F0502020204030204" pitchFamily="34" charset="0"/>
              </a:rPr>
              <a:t>Layers</a:t>
            </a:r>
          </a:p>
          <a:p>
            <a:pPr marL="1430338" lvl="1" indent="-342900" algn="just" eaLnBrk="1" hangingPunct="1">
              <a:spcBef>
                <a:spcPct val="0"/>
              </a:spcBef>
              <a:defRPr/>
            </a:pPr>
            <a:r>
              <a:rPr lang="en-US" sz="2400" spc="-5" dirty="0">
                <a:cs typeface="Calibri" panose="020F0502020204030204" pitchFamily="34" charset="0"/>
              </a:rPr>
              <a:t>Support </a:t>
            </a:r>
            <a:r>
              <a:rPr lang="en-US" sz="2400" spc="-10" dirty="0">
                <a:cs typeface="Calibri" panose="020F0502020204030204" pitchFamily="34" charset="0"/>
              </a:rPr>
              <a:t>mechanisms </a:t>
            </a:r>
            <a:r>
              <a:rPr lang="en-US" sz="2400" spc="-5" dirty="0">
                <a:cs typeface="Calibri" panose="020F0502020204030204" pitchFamily="34" charset="0"/>
              </a:rPr>
              <a:t>to </a:t>
            </a:r>
            <a:r>
              <a:rPr lang="en-US" sz="2400" spc="-20" dirty="0">
                <a:cs typeface="Calibri" panose="020F0502020204030204" pitchFamily="34" charset="0"/>
              </a:rPr>
              <a:t>make </a:t>
            </a:r>
            <a:r>
              <a:rPr lang="en-US" sz="2400" spc="-10" dirty="0">
                <a:cs typeface="Calibri" panose="020F0502020204030204" pitchFamily="34" charset="0"/>
              </a:rPr>
              <a:t>the </a:t>
            </a:r>
            <a:r>
              <a:rPr lang="en-US" sz="2400" spc="-5" dirty="0">
                <a:cs typeface="Calibri" panose="020F0502020204030204" pitchFamily="34" charset="0"/>
              </a:rPr>
              <a:t>system</a:t>
            </a:r>
            <a:r>
              <a:rPr lang="en-US" sz="2400" spc="165" dirty="0">
                <a:cs typeface="Calibri" panose="020F0502020204030204" pitchFamily="34" charset="0"/>
              </a:rPr>
              <a:t> </a:t>
            </a:r>
            <a:r>
              <a:rPr lang="en-US" sz="2400" spc="-10" dirty="0">
                <a:cs typeface="Calibri" panose="020F0502020204030204" pitchFamily="34" charset="0"/>
              </a:rPr>
              <a:t>working.</a:t>
            </a:r>
          </a:p>
          <a:p>
            <a:pPr marL="1430338" lvl="1" indent="-342900" algn="just" eaLnBrk="1" hangingPunct="1">
              <a:spcBef>
                <a:spcPct val="0"/>
              </a:spcBef>
              <a:defRPr/>
            </a:pPr>
            <a:r>
              <a:rPr lang="en-US" sz="2400" spc="-10" dirty="0">
                <a:cs typeface="Calibri" panose="020F0502020204030204" pitchFamily="34" charset="0"/>
              </a:rPr>
              <a:t>Transmit information ,perform computations, etc.</a:t>
            </a:r>
            <a:endParaRPr lang="en-US" sz="2400" dirty="0">
              <a:cs typeface="Calibri" panose="020F0502020204030204" pitchFamily="34" charset="0"/>
            </a:endParaRPr>
          </a:p>
          <a:p>
            <a:pPr marL="344488" algn="just" eaLnBrk="1" hangingPunct="1">
              <a:spcBef>
                <a:spcPct val="0"/>
              </a:spcBef>
              <a:buFont typeface="Arial" panose="020B0604020202020204" pitchFamily="34" charset="0"/>
              <a:buNone/>
              <a:defRPr/>
            </a:pPr>
            <a:endParaRPr lang="en-US" sz="2400" spc="-10" dirty="0">
              <a:cs typeface="Calibri" panose="020F0502020204030204" pitchFamily="34" charset="0"/>
            </a:endParaRPr>
          </a:p>
        </p:txBody>
      </p:sp>
      <p:sp>
        <p:nvSpPr>
          <p:cNvPr id="36870" name="Rectangle 11">
            <a:extLst>
              <a:ext uri="{FF2B5EF4-FFF2-40B4-BE49-F238E27FC236}">
                <a16:creationId xmlns:a16="http://schemas.microsoft.com/office/drawing/2014/main" id="{EF4C590D-A709-4CD6-8B26-2CB1FAAA68AC}"/>
              </a:ext>
            </a:extLst>
          </p:cNvPr>
          <p:cNvSpPr>
            <a:spLocks noChangeArrowheads="1"/>
          </p:cNvSpPr>
          <p:nvPr>
            <p:custDataLst>
              <p:tags r:id="rId5"/>
            </p:custDataLst>
          </p:nvPr>
        </p:nvSpPr>
        <p:spPr bwMode="auto">
          <a:xfrm>
            <a:off x="6643688" y="6357938"/>
            <a:ext cx="2500312"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71" name="Rectangle 13">
            <a:extLst>
              <a:ext uri="{FF2B5EF4-FFF2-40B4-BE49-F238E27FC236}">
                <a16:creationId xmlns:a16="http://schemas.microsoft.com/office/drawing/2014/main" id="{EE7AAFB3-9EEB-4AA4-9DA3-0312FA15608A}"/>
              </a:ext>
            </a:extLst>
          </p:cNvPr>
          <p:cNvSpPr>
            <a:spLocks noChangeArrowheads="1"/>
          </p:cNvSpPr>
          <p:nvPr>
            <p:custDataLst>
              <p:tags r:id="rId6"/>
            </p:custDataLst>
          </p:nvPr>
        </p:nvSpPr>
        <p:spPr bwMode="auto">
          <a:xfrm flipH="1">
            <a:off x="6564313" y="6354763"/>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80" name="TextBox 6">
            <a:extLst>
              <a:ext uri="{FF2B5EF4-FFF2-40B4-BE49-F238E27FC236}">
                <a16:creationId xmlns:a16="http://schemas.microsoft.com/office/drawing/2014/main" id="{70EFB180-0097-4DAA-944A-3E7889681997}"/>
              </a:ext>
            </a:extLst>
          </p:cNvPr>
          <p:cNvSpPr>
            <a:spLocks noChangeArrowheads="1"/>
          </p:cNvSpPr>
          <p:nvPr>
            <p:custDataLst>
              <p:tags r:id="rId7"/>
            </p:custDataLst>
          </p:nvPr>
        </p:nvSpPr>
        <p:spPr bwMode="auto">
          <a:xfrm>
            <a:off x="190500" y="1651000"/>
            <a:ext cx="8763000" cy="554038"/>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err="1">
                <a:solidFill>
                  <a:schemeClr val="bg1"/>
                </a:solidFill>
              </a:rPr>
              <a:t>Recursing</a:t>
            </a:r>
            <a:r>
              <a:rPr lang="en-IN" sz="3000" b="1" spc="-90" dirty="0">
                <a:solidFill>
                  <a:schemeClr val="bg1"/>
                </a:solidFill>
              </a:rPr>
              <a:t> </a:t>
            </a:r>
            <a:r>
              <a:rPr lang="en-IN" sz="3000" b="1" spc="-254" dirty="0">
                <a:solidFill>
                  <a:schemeClr val="bg1"/>
                </a:solidFill>
              </a:rPr>
              <a:t> </a:t>
            </a:r>
            <a:r>
              <a:rPr lang="en-IN" sz="3000" b="1" spc="-90" dirty="0">
                <a:solidFill>
                  <a:schemeClr val="bg1"/>
                </a:solidFill>
              </a:rPr>
              <a:t>Downward</a:t>
            </a:r>
            <a:endParaRPr lang="en-IN" altLang="en-US" sz="3000" b="1" dirty="0">
              <a:solidFill>
                <a:schemeClr val="bg1"/>
              </a:solidFill>
              <a:cs typeface="Times New Roman" panose="02020603050405020304" pitchFamily="18" charset="0"/>
            </a:endParaRPr>
          </a:p>
        </p:txBody>
      </p:sp>
    </p:spTree>
  </p:cSld>
  <p:clrMapOvr>
    <a:masterClrMapping/>
  </p:clrMapOvr>
  <p:transition advTm="5264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rul\Desktop\Digital Learning Content.png">
            <a:extLst>
              <a:ext uri="{FF2B5EF4-FFF2-40B4-BE49-F238E27FC236}">
                <a16:creationId xmlns:a16="http://schemas.microsoft.com/office/drawing/2014/main" id="{57E8D46C-1FFD-44CF-B954-44CCF0B0F6D1}"/>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1" name="Picture 6" descr="C:\Users\parul\Desktop\Untitled-1.png">
            <a:extLst>
              <a:ext uri="{FF2B5EF4-FFF2-40B4-BE49-F238E27FC236}">
                <a16:creationId xmlns:a16="http://schemas.microsoft.com/office/drawing/2014/main" id="{DA0AC9D9-CB86-4ABE-8B2B-8595E0946EFF}"/>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7892" name="Rectangle 7">
            <a:extLst>
              <a:ext uri="{FF2B5EF4-FFF2-40B4-BE49-F238E27FC236}">
                <a16:creationId xmlns:a16="http://schemas.microsoft.com/office/drawing/2014/main" id="{20286035-2692-4B78-8C64-DB09C68895AC}"/>
              </a:ext>
            </a:extLst>
          </p:cNvPr>
          <p:cNvSpPr>
            <a:spLocks noChangeArrowheads="1"/>
          </p:cNvSpPr>
          <p:nvPr>
            <p:custDataLst>
              <p:tags r:id="rId3"/>
            </p:custDataLst>
          </p:nvPr>
        </p:nvSpPr>
        <p:spPr bwMode="auto">
          <a:xfrm>
            <a:off x="0" y="163353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9">
            <a:extLst>
              <a:ext uri="{FF2B5EF4-FFF2-40B4-BE49-F238E27FC236}">
                <a16:creationId xmlns:a16="http://schemas.microsoft.com/office/drawing/2014/main" id="{E8D9E9C2-F1A9-485B-9A5E-441836CD4722}"/>
              </a:ext>
            </a:extLst>
          </p:cNvPr>
          <p:cNvSpPr txBox="1">
            <a:spLocks noChangeArrowheads="1"/>
          </p:cNvSpPr>
          <p:nvPr>
            <p:custDataLst>
              <p:tags r:id="rId4"/>
            </p:custDataLst>
          </p:nvPr>
        </p:nvSpPr>
        <p:spPr bwMode="auto">
          <a:xfrm>
            <a:off x="225425" y="2276475"/>
            <a:ext cx="7993063" cy="4389438"/>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defRPr/>
            </a:pPr>
            <a:r>
              <a:rPr lang="en-US" sz="2400" dirty="0">
                <a:cs typeface="Calibri" panose="020F0502020204030204" pitchFamily="34" charset="0"/>
              </a:rPr>
              <a:t>Th</a:t>
            </a:r>
            <a:r>
              <a:rPr lang="en-US" sz="2400" spc="5" dirty="0">
                <a:cs typeface="Calibri" panose="020F0502020204030204" pitchFamily="34" charset="0"/>
              </a:rPr>
              <a:t>e</a:t>
            </a:r>
            <a:r>
              <a:rPr lang="en-US" sz="2400" dirty="0">
                <a:cs typeface="Calibri" panose="020F0502020204030204" pitchFamily="34" charset="0"/>
              </a:rPr>
              <a:t>	initial </a:t>
            </a:r>
            <a:r>
              <a:rPr lang="en-US" sz="2400" spc="5" dirty="0">
                <a:cs typeface="Calibri" panose="020F0502020204030204" pitchFamily="34" charset="0"/>
              </a:rPr>
              <a:t>d</a:t>
            </a:r>
            <a:r>
              <a:rPr lang="en-US" sz="2400" spc="-20" dirty="0">
                <a:cs typeface="Calibri" panose="020F0502020204030204" pitchFamily="34" charset="0"/>
              </a:rPr>
              <a:t>e</a:t>
            </a:r>
            <a:r>
              <a:rPr lang="en-US" sz="2400" spc="-5" dirty="0">
                <a:cs typeface="Calibri" panose="020F0502020204030204" pitchFamily="34" charset="0"/>
              </a:rPr>
              <a:t>s</a:t>
            </a:r>
            <a:r>
              <a:rPr lang="en-US" sz="2400" spc="-15" dirty="0">
                <a:cs typeface="Calibri" panose="020F0502020204030204" pitchFamily="34" charset="0"/>
              </a:rPr>
              <a:t>i</a:t>
            </a:r>
            <a:r>
              <a:rPr lang="en-US" sz="2400" spc="5" dirty="0">
                <a:cs typeface="Calibri" panose="020F0502020204030204" pitchFamily="34" charset="0"/>
              </a:rPr>
              <a:t>gn</a:t>
            </a:r>
            <a:r>
              <a:rPr lang="en-US" sz="2400" dirty="0">
                <a:cs typeface="Calibri" panose="020F0502020204030204" pitchFamily="34" charset="0"/>
              </a:rPr>
              <a:t> </a:t>
            </a:r>
            <a:r>
              <a:rPr lang="en-US" sz="2400" spc="-5" dirty="0">
                <a:cs typeface="Calibri" panose="020F0502020204030204" pitchFamily="34" charset="0"/>
              </a:rPr>
              <a:t>a</a:t>
            </a:r>
            <a:r>
              <a:rPr lang="en-US" sz="2400" dirty="0">
                <a:cs typeface="Calibri" panose="020F0502020204030204" pitchFamily="34" charset="0"/>
              </a:rPr>
              <a:t>l</a:t>
            </a:r>
            <a:r>
              <a:rPr lang="en-US" sz="2400" spc="-10" dirty="0">
                <a:cs typeface="Calibri" panose="020F0502020204030204" pitchFamily="34" charset="0"/>
              </a:rPr>
              <a:t>w</a:t>
            </a:r>
            <a:r>
              <a:rPr lang="en-US" sz="2400" spc="-5" dirty="0">
                <a:cs typeface="Calibri" panose="020F0502020204030204" pitchFamily="34" charset="0"/>
              </a:rPr>
              <a:t>a</a:t>
            </a:r>
            <a:r>
              <a:rPr lang="en-US" sz="2400" dirty="0">
                <a:cs typeface="Calibri" panose="020F0502020204030204" pitchFamily="34" charset="0"/>
              </a:rPr>
              <a:t>ys </a:t>
            </a:r>
            <a:r>
              <a:rPr lang="en-US" sz="2400" spc="10" dirty="0">
                <a:cs typeface="Calibri" panose="020F0502020204030204" pitchFamily="34" charset="0"/>
              </a:rPr>
              <a:t>c</a:t>
            </a:r>
            <a:r>
              <a:rPr lang="en-US" sz="2400" spc="-10" dirty="0">
                <a:cs typeface="Calibri" panose="020F0502020204030204" pitchFamily="34" charset="0"/>
              </a:rPr>
              <a:t>o</a:t>
            </a:r>
            <a:r>
              <a:rPr lang="en-US" sz="2400" dirty="0">
                <a:cs typeface="Calibri" panose="020F0502020204030204" pitchFamily="34" charset="0"/>
              </a:rPr>
              <a:t>n</a:t>
            </a:r>
            <a:r>
              <a:rPr lang="en-US" sz="2400" spc="10" dirty="0">
                <a:cs typeface="Calibri" panose="020F0502020204030204" pitchFamily="34" charset="0"/>
              </a:rPr>
              <a:t>t</a:t>
            </a:r>
            <a:r>
              <a:rPr lang="en-US" sz="2400" spc="-5" dirty="0">
                <a:cs typeface="Calibri" panose="020F0502020204030204" pitchFamily="34" charset="0"/>
              </a:rPr>
              <a:t>a</a:t>
            </a:r>
            <a:r>
              <a:rPr lang="en-US" sz="2400" dirty="0">
                <a:cs typeface="Calibri" panose="020F0502020204030204" pitchFamily="34" charset="0"/>
              </a:rPr>
              <a:t>ins  </a:t>
            </a:r>
            <a:r>
              <a:rPr lang="en-US" sz="2400" spc="-5" dirty="0">
                <a:cs typeface="Calibri" panose="020F0502020204030204" pitchFamily="34" charset="0"/>
              </a:rPr>
              <a:t>inconsistencies, </a:t>
            </a:r>
            <a:r>
              <a:rPr lang="en-US" sz="2400" dirty="0">
                <a:cs typeface="Calibri" panose="020F0502020204030204" pitchFamily="34" charset="0"/>
              </a:rPr>
              <a:t>redundancies,</a:t>
            </a:r>
            <a:r>
              <a:rPr lang="en-US" sz="2400" spc="-95" dirty="0">
                <a:cs typeface="Calibri" panose="020F0502020204030204" pitchFamily="34" charset="0"/>
              </a:rPr>
              <a:t> </a:t>
            </a:r>
            <a:r>
              <a:rPr lang="en-US" sz="2400" spc="-5" dirty="0">
                <a:cs typeface="Calibri" panose="020F0502020204030204" pitchFamily="34" charset="0"/>
              </a:rPr>
              <a:t>inefficiencies</a:t>
            </a:r>
            <a:endParaRPr lang="en-US" sz="2400" dirty="0">
              <a:cs typeface="Calibri" panose="020F0502020204030204" pitchFamily="34" charset="0"/>
            </a:endParaRPr>
          </a:p>
          <a:p>
            <a:pPr marL="342900" indent="-342900">
              <a:defRPr/>
            </a:pPr>
            <a:r>
              <a:rPr lang="en-US" sz="2400" spc="5" dirty="0">
                <a:cs typeface="Calibri" panose="020F0502020204030204" pitchFamily="34" charset="0"/>
              </a:rPr>
              <a:t>I</a:t>
            </a:r>
            <a:r>
              <a:rPr lang="en-US" sz="2400" dirty="0">
                <a:cs typeface="Calibri" panose="020F0502020204030204" pitchFamily="34" charset="0"/>
              </a:rPr>
              <a:t>t </a:t>
            </a:r>
            <a:r>
              <a:rPr lang="en-US" sz="2400" spc="-5" dirty="0">
                <a:cs typeface="Calibri" panose="020F0502020204030204" pitchFamily="34" charset="0"/>
              </a:rPr>
              <a:t>i</a:t>
            </a:r>
            <a:r>
              <a:rPr lang="en-US" sz="2400" dirty="0">
                <a:cs typeface="Calibri" panose="020F0502020204030204" pitchFamily="34" charset="0"/>
              </a:rPr>
              <a:t>s </a:t>
            </a:r>
            <a:r>
              <a:rPr lang="en-US" sz="2400" spc="-125" dirty="0">
                <a:cs typeface="Calibri" panose="020F0502020204030204" pitchFamily="34" charset="0"/>
              </a:rPr>
              <a:t> </a:t>
            </a:r>
            <a:r>
              <a:rPr lang="en-US" sz="2400" spc="5" dirty="0">
                <a:cs typeface="Calibri" panose="020F0502020204030204" pitchFamily="34" charset="0"/>
              </a:rPr>
              <a:t>im</a:t>
            </a:r>
            <a:r>
              <a:rPr lang="en-US" sz="2400" spc="-10" dirty="0">
                <a:cs typeface="Calibri" panose="020F0502020204030204" pitchFamily="34" charset="0"/>
              </a:rPr>
              <a:t>po</a:t>
            </a:r>
            <a:r>
              <a:rPr lang="en-US" sz="2400" spc="10" dirty="0">
                <a:cs typeface="Calibri" panose="020F0502020204030204" pitchFamily="34" charset="0"/>
              </a:rPr>
              <a:t>s</a:t>
            </a:r>
            <a:r>
              <a:rPr lang="en-US" sz="2400" spc="-5" dirty="0">
                <a:cs typeface="Calibri" panose="020F0502020204030204" pitchFamily="34" charset="0"/>
              </a:rPr>
              <a:t>s</a:t>
            </a:r>
            <a:r>
              <a:rPr lang="en-US" sz="2400" spc="-15" dirty="0">
                <a:cs typeface="Calibri" panose="020F0502020204030204" pitchFamily="34" charset="0"/>
              </a:rPr>
              <a:t>i</a:t>
            </a:r>
            <a:r>
              <a:rPr lang="en-US" sz="2400" dirty="0">
                <a:cs typeface="Calibri" panose="020F0502020204030204" pitchFamily="34" charset="0"/>
              </a:rPr>
              <a:t>ble </a:t>
            </a:r>
            <a:r>
              <a:rPr lang="en-US" sz="2400" spc="5" dirty="0">
                <a:cs typeface="Calibri" panose="020F0502020204030204" pitchFamily="34" charset="0"/>
              </a:rPr>
              <a:t>to</a:t>
            </a:r>
            <a:r>
              <a:rPr lang="en-US" sz="2400" dirty="0">
                <a:cs typeface="Calibri" panose="020F0502020204030204" pitchFamily="34" charset="0"/>
              </a:rPr>
              <a:t> </a:t>
            </a:r>
            <a:r>
              <a:rPr lang="en-US" sz="2400" spc="-125" dirty="0">
                <a:cs typeface="Calibri" panose="020F0502020204030204" pitchFamily="34" charset="0"/>
              </a:rPr>
              <a:t> </a:t>
            </a:r>
            <a:r>
              <a:rPr lang="en-US" sz="2400" spc="20" dirty="0">
                <a:cs typeface="Calibri" panose="020F0502020204030204" pitchFamily="34" charset="0"/>
              </a:rPr>
              <a:t>g</a:t>
            </a:r>
            <a:r>
              <a:rPr lang="en-US" sz="2400" dirty="0">
                <a:cs typeface="Calibri" panose="020F0502020204030204" pitchFamily="34" charset="0"/>
              </a:rPr>
              <a:t>et </a:t>
            </a:r>
            <a:r>
              <a:rPr lang="en-US" sz="2400" spc="5" dirty="0">
                <a:cs typeface="Calibri" panose="020F0502020204030204" pitchFamily="34" charset="0"/>
              </a:rPr>
              <a:t>a</a:t>
            </a:r>
            <a:r>
              <a:rPr lang="en-US" sz="2400" dirty="0">
                <a:cs typeface="Calibri" panose="020F0502020204030204" pitchFamily="34" charset="0"/>
              </a:rPr>
              <a:t> </a:t>
            </a:r>
            <a:r>
              <a:rPr lang="en-US" sz="2400" spc="-125" dirty="0">
                <a:cs typeface="Calibri" panose="020F0502020204030204" pitchFamily="34" charset="0"/>
              </a:rPr>
              <a:t> </a:t>
            </a:r>
            <a:r>
              <a:rPr lang="en-US" sz="2400" dirty="0">
                <a:cs typeface="Calibri" panose="020F0502020204030204" pitchFamily="34" charset="0"/>
              </a:rPr>
              <a:t>l</a:t>
            </a:r>
            <a:r>
              <a:rPr lang="en-US" sz="2400" spc="-10" dirty="0">
                <a:cs typeface="Calibri" panose="020F0502020204030204" pitchFamily="34" charset="0"/>
              </a:rPr>
              <a:t>a</a:t>
            </a:r>
            <a:r>
              <a:rPr lang="en-US" sz="2400" dirty="0">
                <a:cs typeface="Calibri" panose="020F0502020204030204" pitchFamily="34" charset="0"/>
              </a:rPr>
              <a:t>r</a:t>
            </a:r>
            <a:r>
              <a:rPr lang="en-US" sz="2400" spc="-5" dirty="0">
                <a:cs typeface="Calibri" panose="020F0502020204030204" pitchFamily="34" charset="0"/>
              </a:rPr>
              <a:t>g</a:t>
            </a:r>
            <a:r>
              <a:rPr lang="en-US" sz="2400" spc="5" dirty="0">
                <a:cs typeface="Calibri" panose="020F0502020204030204" pitchFamily="34" charset="0"/>
              </a:rPr>
              <a:t>e</a:t>
            </a:r>
            <a:r>
              <a:rPr lang="en-US" sz="2400" dirty="0">
                <a:cs typeface="Calibri" panose="020F0502020204030204" pitchFamily="34" charset="0"/>
              </a:rPr>
              <a:t> </a:t>
            </a:r>
            <a:r>
              <a:rPr lang="en-US" sz="2400" spc="-5" dirty="0">
                <a:cs typeface="Calibri" panose="020F0502020204030204" pitchFamily="34" charset="0"/>
              </a:rPr>
              <a:t>c</a:t>
            </a:r>
            <a:r>
              <a:rPr lang="en-US" sz="2400" spc="-15" dirty="0">
                <a:cs typeface="Calibri" panose="020F0502020204030204" pitchFamily="34" charset="0"/>
              </a:rPr>
              <a:t>o</a:t>
            </a:r>
            <a:r>
              <a:rPr lang="en-US" sz="2400" dirty="0">
                <a:cs typeface="Calibri" panose="020F0502020204030204" pitchFamily="34" charset="0"/>
              </a:rPr>
              <a:t>r</a:t>
            </a:r>
            <a:r>
              <a:rPr lang="en-US" sz="2400" spc="-15" dirty="0">
                <a:cs typeface="Calibri" panose="020F0502020204030204" pitchFamily="34" charset="0"/>
              </a:rPr>
              <a:t>r</a:t>
            </a:r>
            <a:r>
              <a:rPr lang="en-US" sz="2400" spc="5" dirty="0">
                <a:cs typeface="Calibri" panose="020F0502020204030204" pitchFamily="34" charset="0"/>
              </a:rPr>
              <a:t>e</a:t>
            </a:r>
            <a:r>
              <a:rPr lang="en-US" sz="2400" spc="-15" dirty="0">
                <a:cs typeface="Calibri" panose="020F0502020204030204" pitchFamily="34" charset="0"/>
              </a:rPr>
              <a:t>c</a:t>
            </a:r>
            <a:r>
              <a:rPr lang="en-US" sz="2400" dirty="0">
                <a:cs typeface="Calibri" panose="020F0502020204030204" pitchFamily="34" charset="0"/>
              </a:rPr>
              <a:t>t </a:t>
            </a:r>
            <a:r>
              <a:rPr lang="en-US" sz="2400" spc="5" dirty="0">
                <a:cs typeface="Calibri" panose="020F0502020204030204" pitchFamily="34" charset="0"/>
              </a:rPr>
              <a:t>de</a:t>
            </a:r>
            <a:r>
              <a:rPr lang="en-US" sz="2400" spc="-10" dirty="0">
                <a:cs typeface="Calibri" panose="020F0502020204030204" pitchFamily="34" charset="0"/>
              </a:rPr>
              <a:t>s</a:t>
            </a:r>
            <a:r>
              <a:rPr lang="en-US" sz="2400" dirty="0">
                <a:cs typeface="Calibri" panose="020F0502020204030204" pitchFamily="34" charset="0"/>
              </a:rPr>
              <a:t>ign </a:t>
            </a:r>
            <a:r>
              <a:rPr lang="en-US" sz="2400" spc="-5" dirty="0">
                <a:cs typeface="Calibri" panose="020F0502020204030204" pitchFamily="34" charset="0"/>
              </a:rPr>
              <a:t>in  one</a:t>
            </a:r>
            <a:r>
              <a:rPr lang="en-US" sz="2400" spc="-40" dirty="0">
                <a:cs typeface="Calibri" panose="020F0502020204030204" pitchFamily="34" charset="0"/>
              </a:rPr>
              <a:t> </a:t>
            </a:r>
            <a:r>
              <a:rPr lang="en-US" sz="2400" spc="-5" dirty="0">
                <a:cs typeface="Calibri" panose="020F0502020204030204" pitchFamily="34" charset="0"/>
              </a:rPr>
              <a:t>pass</a:t>
            </a:r>
            <a:endParaRPr lang="en-US" sz="2400" dirty="0">
              <a:cs typeface="Calibri" panose="020F0502020204030204" pitchFamily="34" charset="0"/>
            </a:endParaRPr>
          </a:p>
          <a:p>
            <a:pPr marL="342900" indent="-342900">
              <a:defRPr/>
            </a:pPr>
            <a:r>
              <a:rPr lang="en-US" sz="2400" spc="-55" dirty="0">
                <a:cs typeface="Calibri" panose="020F0502020204030204" pitchFamily="34" charset="0"/>
              </a:rPr>
              <a:t>R</a:t>
            </a:r>
            <a:r>
              <a:rPr lang="en-US" sz="2400" dirty="0">
                <a:cs typeface="Calibri" panose="020F0502020204030204" pitchFamily="34" charset="0"/>
              </a:rPr>
              <a:t>e</a:t>
            </a:r>
            <a:r>
              <a:rPr lang="en-US" sz="2400" spc="-10" dirty="0">
                <a:cs typeface="Calibri" panose="020F0502020204030204" pitchFamily="34" charset="0"/>
              </a:rPr>
              <a:t>f</a:t>
            </a:r>
            <a:r>
              <a:rPr lang="en-US" sz="2400" dirty="0">
                <a:cs typeface="Calibri" panose="020F0502020204030204" pitchFamily="34" charset="0"/>
              </a:rPr>
              <a:t>a</a:t>
            </a:r>
            <a:r>
              <a:rPr lang="en-US" sz="2400" spc="-15" dirty="0">
                <a:cs typeface="Calibri" panose="020F0502020204030204" pitchFamily="34" charset="0"/>
              </a:rPr>
              <a:t>c</a:t>
            </a:r>
            <a:r>
              <a:rPr lang="en-US" sz="2400" spc="5" dirty="0">
                <a:cs typeface="Calibri" panose="020F0502020204030204" pitchFamily="34" charset="0"/>
              </a:rPr>
              <a:t>t</a:t>
            </a:r>
            <a:r>
              <a:rPr lang="en-US" sz="2400" spc="-10" dirty="0">
                <a:cs typeface="Calibri" panose="020F0502020204030204" pitchFamily="34" charset="0"/>
              </a:rPr>
              <a:t>o</a:t>
            </a:r>
            <a:r>
              <a:rPr lang="en-US" sz="2400" dirty="0">
                <a:cs typeface="Calibri" panose="020F0502020204030204" pitchFamily="34" charset="0"/>
              </a:rPr>
              <a:t>ring	</a:t>
            </a:r>
            <a:r>
              <a:rPr lang="en-US" sz="2400" spc="-5" dirty="0">
                <a:cs typeface="Calibri" panose="020F0502020204030204" pitchFamily="34" charset="0"/>
              </a:rPr>
              <a:t>i</a:t>
            </a:r>
            <a:r>
              <a:rPr lang="en-US" sz="2400" dirty="0">
                <a:cs typeface="Calibri" panose="020F0502020204030204" pitchFamily="34" charset="0"/>
              </a:rPr>
              <a:t>s </a:t>
            </a:r>
            <a:r>
              <a:rPr lang="en-US" sz="2400" spc="-10" dirty="0">
                <a:cs typeface="Calibri" panose="020F0502020204030204" pitchFamily="34" charset="0"/>
              </a:rPr>
              <a:t>a</a:t>
            </a:r>
            <a:r>
              <a:rPr lang="en-US" sz="2400" dirty="0">
                <a:cs typeface="Calibri" panose="020F0502020204030204" pitchFamily="34" charset="0"/>
              </a:rPr>
              <a:t>n </a:t>
            </a:r>
            <a:r>
              <a:rPr lang="en-US" sz="2400" spc="15" dirty="0">
                <a:cs typeface="Calibri" panose="020F0502020204030204" pitchFamily="34" charset="0"/>
              </a:rPr>
              <a:t>e</a:t>
            </a:r>
            <a:r>
              <a:rPr lang="en-US" sz="2400" spc="-5" dirty="0">
                <a:cs typeface="Calibri" panose="020F0502020204030204" pitchFamily="34" charset="0"/>
              </a:rPr>
              <a:t>s</a:t>
            </a:r>
            <a:r>
              <a:rPr lang="en-US" sz="2400" spc="-15" dirty="0">
                <a:cs typeface="Calibri" panose="020F0502020204030204" pitchFamily="34" charset="0"/>
              </a:rPr>
              <a:t>s</a:t>
            </a:r>
            <a:r>
              <a:rPr lang="en-US" sz="2400" dirty="0">
                <a:cs typeface="Calibri" panose="020F0502020204030204" pitchFamily="34" charset="0"/>
              </a:rPr>
              <a:t>en</a:t>
            </a:r>
            <a:r>
              <a:rPr lang="en-US" sz="2400" spc="5" dirty="0">
                <a:cs typeface="Calibri" panose="020F0502020204030204" pitchFamily="34" charset="0"/>
              </a:rPr>
              <a:t>t</a:t>
            </a:r>
            <a:r>
              <a:rPr lang="en-US" sz="2400" dirty="0">
                <a:cs typeface="Calibri" panose="020F0502020204030204" pitchFamily="34" charset="0"/>
              </a:rPr>
              <a:t>i</a:t>
            </a:r>
            <a:r>
              <a:rPr lang="en-US" sz="2400" spc="-15" dirty="0">
                <a:cs typeface="Calibri" panose="020F0502020204030204" pitchFamily="34" charset="0"/>
              </a:rPr>
              <a:t>a</a:t>
            </a:r>
            <a:r>
              <a:rPr lang="en-US" sz="2400" dirty="0">
                <a:cs typeface="Calibri" panose="020F0502020204030204" pitchFamily="34" charset="0"/>
              </a:rPr>
              <a:t>l	p</a:t>
            </a:r>
            <a:r>
              <a:rPr lang="en-US" sz="2400" spc="-15" dirty="0">
                <a:cs typeface="Calibri" panose="020F0502020204030204" pitchFamily="34" charset="0"/>
              </a:rPr>
              <a:t>a</a:t>
            </a:r>
            <a:r>
              <a:rPr lang="en-US" sz="2400" dirty="0">
                <a:cs typeface="Calibri" panose="020F0502020204030204" pitchFamily="34" charset="0"/>
              </a:rPr>
              <a:t>rt </a:t>
            </a:r>
            <a:r>
              <a:rPr lang="en-US" sz="2400" spc="-10" dirty="0">
                <a:cs typeface="Calibri" panose="020F0502020204030204" pitchFamily="34" charset="0"/>
              </a:rPr>
              <a:t>o</a:t>
            </a:r>
            <a:r>
              <a:rPr lang="en-US" sz="2400" dirty="0">
                <a:cs typeface="Calibri" panose="020F0502020204030204" pitchFamily="34" charset="0"/>
              </a:rPr>
              <a:t>f	a</a:t>
            </a:r>
            <a:r>
              <a:rPr lang="en-US" sz="2400" spc="20" dirty="0">
                <a:cs typeface="Calibri" panose="020F0502020204030204" pitchFamily="34" charset="0"/>
              </a:rPr>
              <a:t>n</a:t>
            </a:r>
            <a:r>
              <a:rPr lang="en-US" sz="2400" dirty="0">
                <a:cs typeface="Calibri" panose="020F0502020204030204" pitchFamily="34" charset="0"/>
              </a:rPr>
              <a:t>y g</a:t>
            </a:r>
            <a:r>
              <a:rPr lang="en-US" sz="2400" spc="-15" dirty="0">
                <a:cs typeface="Calibri" panose="020F0502020204030204" pitchFamily="34" charset="0"/>
              </a:rPr>
              <a:t>o</a:t>
            </a:r>
            <a:r>
              <a:rPr lang="en-US" sz="2400" spc="-10" dirty="0">
                <a:cs typeface="Calibri" panose="020F0502020204030204" pitchFamily="34" charset="0"/>
              </a:rPr>
              <a:t>o</a:t>
            </a:r>
            <a:r>
              <a:rPr lang="en-US" sz="2400" dirty="0">
                <a:cs typeface="Calibri" panose="020F0502020204030204" pitchFamily="34" charset="0"/>
              </a:rPr>
              <a:t>d  engineering</a:t>
            </a:r>
            <a:r>
              <a:rPr lang="en-US" sz="2400" spc="-85" dirty="0">
                <a:cs typeface="Calibri" panose="020F0502020204030204" pitchFamily="34" charset="0"/>
              </a:rPr>
              <a:t> </a:t>
            </a:r>
            <a:r>
              <a:rPr lang="en-US" sz="2400" spc="-5" dirty="0">
                <a:cs typeface="Calibri" panose="020F0502020204030204" pitchFamily="34" charset="0"/>
              </a:rPr>
              <a:t>process</a:t>
            </a:r>
            <a:endParaRPr lang="en-US" sz="2400" dirty="0">
              <a:cs typeface="Calibri" panose="020F0502020204030204" pitchFamily="34" charset="0"/>
            </a:endParaRPr>
          </a:p>
          <a:p>
            <a:pPr marL="342900" indent="-342900">
              <a:defRPr/>
            </a:pPr>
            <a:r>
              <a:rPr lang="en-US" sz="2400" spc="-5" dirty="0">
                <a:cs typeface="Calibri" panose="020F0502020204030204" pitchFamily="34" charset="0"/>
              </a:rPr>
              <a:t>Refactoring </a:t>
            </a:r>
            <a:r>
              <a:rPr lang="en-US" sz="2400" dirty="0">
                <a:cs typeface="Calibri" panose="020F0502020204030204" pitchFamily="34" charset="0"/>
              </a:rPr>
              <a:t>is changing the </a:t>
            </a:r>
            <a:r>
              <a:rPr lang="en-US" sz="2400" spc="-5" dirty="0">
                <a:cs typeface="Calibri" panose="020F0502020204030204" pitchFamily="34" charset="0"/>
              </a:rPr>
              <a:t>internal structure </a:t>
            </a:r>
            <a:r>
              <a:rPr lang="en-US" sz="2400" spc="-10" dirty="0">
                <a:cs typeface="Calibri" panose="020F0502020204030204" pitchFamily="34" charset="0"/>
              </a:rPr>
              <a:t>of  </a:t>
            </a:r>
            <a:r>
              <a:rPr lang="en-US" sz="2400" dirty="0">
                <a:cs typeface="Calibri" panose="020F0502020204030204" pitchFamily="34" charset="0"/>
              </a:rPr>
              <a:t>the </a:t>
            </a:r>
            <a:r>
              <a:rPr lang="en-US" sz="2400" spc="-5" dirty="0">
                <a:cs typeface="Calibri" panose="020F0502020204030204" pitchFamily="34" charset="0"/>
              </a:rPr>
              <a:t>software </a:t>
            </a:r>
            <a:r>
              <a:rPr lang="en-US" sz="2400" spc="5" dirty="0">
                <a:cs typeface="Calibri" panose="020F0502020204030204" pitchFamily="34" charset="0"/>
              </a:rPr>
              <a:t>to </a:t>
            </a:r>
            <a:r>
              <a:rPr lang="en-US" sz="2400" dirty="0">
                <a:cs typeface="Calibri" panose="020F0502020204030204" pitchFamily="34" charset="0"/>
              </a:rPr>
              <a:t>improve its design without  altering its external</a:t>
            </a:r>
            <a:r>
              <a:rPr lang="en-US" sz="2400" spc="-60" dirty="0">
                <a:cs typeface="Calibri" panose="020F0502020204030204" pitchFamily="34" charset="0"/>
              </a:rPr>
              <a:t> </a:t>
            </a:r>
            <a:r>
              <a:rPr lang="en-US" sz="2400" dirty="0">
                <a:cs typeface="Calibri" panose="020F0502020204030204" pitchFamily="34" charset="0"/>
              </a:rPr>
              <a:t>functionalities</a:t>
            </a:r>
          </a:p>
          <a:p>
            <a:pPr marL="342900" indent="-342900">
              <a:defRPr/>
            </a:pPr>
            <a:r>
              <a:rPr lang="en-US" sz="2400" spc="5" dirty="0">
                <a:cs typeface="Calibri" panose="020F0502020204030204" pitchFamily="34" charset="0"/>
              </a:rPr>
              <a:t>If </a:t>
            </a:r>
            <a:r>
              <a:rPr lang="en-US" sz="2400" spc="-5" dirty="0">
                <a:cs typeface="Calibri" panose="020F0502020204030204" pitchFamily="34" charset="0"/>
              </a:rPr>
              <a:t>you expect </a:t>
            </a:r>
            <a:r>
              <a:rPr lang="en-US" sz="2400" dirty="0">
                <a:cs typeface="Calibri" panose="020F0502020204030204" pitchFamily="34" charset="0"/>
              </a:rPr>
              <a:t>to maintain a </a:t>
            </a:r>
            <a:r>
              <a:rPr lang="en-US" sz="2400" spc="-5" dirty="0">
                <a:cs typeface="Calibri" panose="020F0502020204030204" pitchFamily="34" charset="0"/>
              </a:rPr>
              <a:t>design, then you </a:t>
            </a:r>
            <a:r>
              <a:rPr lang="en-US" sz="2400" spc="-10" dirty="0">
                <a:cs typeface="Calibri" panose="020F0502020204030204" pitchFamily="34" charset="0"/>
              </a:rPr>
              <a:t>must keep  </a:t>
            </a:r>
            <a:r>
              <a:rPr lang="en-US" sz="2400" spc="-5" dirty="0">
                <a:cs typeface="Calibri" panose="020F0502020204030204" pitchFamily="34" charset="0"/>
              </a:rPr>
              <a:t>the design clean, </a:t>
            </a:r>
            <a:r>
              <a:rPr lang="en-US" sz="2400" dirty="0">
                <a:cs typeface="Calibri" panose="020F0502020204030204" pitchFamily="34" charset="0"/>
              </a:rPr>
              <a:t>modular and</a:t>
            </a:r>
            <a:r>
              <a:rPr lang="en-US" sz="2400" spc="-40" dirty="0">
                <a:cs typeface="Calibri" panose="020F0502020204030204" pitchFamily="34" charset="0"/>
              </a:rPr>
              <a:t> </a:t>
            </a:r>
            <a:r>
              <a:rPr lang="en-US" sz="2400" dirty="0">
                <a:cs typeface="Calibri" panose="020F0502020204030204" pitchFamily="34" charset="0"/>
              </a:rPr>
              <a:t>understandable</a:t>
            </a:r>
            <a:r>
              <a:rPr lang="en-US" sz="2000" kern="0" dirty="0">
                <a:cs typeface="Calibri" panose="020F0502020204030204" pitchFamily="34" charset="0"/>
              </a:rPr>
              <a:t>					  </a:t>
            </a:r>
          </a:p>
        </p:txBody>
      </p:sp>
      <p:sp>
        <p:nvSpPr>
          <p:cNvPr id="37894" name="Rectangle 11">
            <a:extLst>
              <a:ext uri="{FF2B5EF4-FFF2-40B4-BE49-F238E27FC236}">
                <a16:creationId xmlns:a16="http://schemas.microsoft.com/office/drawing/2014/main" id="{37A73C04-F2F2-4D28-80AA-D0B2B7D9BFB2}"/>
              </a:ext>
            </a:extLst>
          </p:cNvPr>
          <p:cNvSpPr>
            <a:spLocks noChangeArrowheads="1"/>
          </p:cNvSpPr>
          <p:nvPr>
            <p:custDataLst>
              <p:tags r:id="rId5"/>
            </p:custDataLst>
          </p:nvPr>
        </p:nvSpPr>
        <p:spPr bwMode="auto">
          <a:xfrm>
            <a:off x="6643688" y="6357938"/>
            <a:ext cx="2500312"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7895" name="Rectangle 13">
            <a:extLst>
              <a:ext uri="{FF2B5EF4-FFF2-40B4-BE49-F238E27FC236}">
                <a16:creationId xmlns:a16="http://schemas.microsoft.com/office/drawing/2014/main" id="{9D687BF9-88BA-4603-84C5-50ED18FEBFF5}"/>
              </a:ext>
            </a:extLst>
          </p:cNvPr>
          <p:cNvSpPr>
            <a:spLocks noChangeArrowheads="1"/>
          </p:cNvSpPr>
          <p:nvPr>
            <p:custDataLst>
              <p:tags r:id="rId6"/>
            </p:custDataLst>
          </p:nvPr>
        </p:nvSpPr>
        <p:spPr bwMode="auto">
          <a:xfrm flipH="1">
            <a:off x="6564313" y="6354763"/>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6" name="TextBox 6">
            <a:extLst>
              <a:ext uri="{FF2B5EF4-FFF2-40B4-BE49-F238E27FC236}">
                <a16:creationId xmlns:a16="http://schemas.microsoft.com/office/drawing/2014/main" id="{239154F7-A561-49DB-A8B6-310624E1A357}"/>
              </a:ext>
            </a:extLst>
          </p:cNvPr>
          <p:cNvSpPr>
            <a:spLocks noChangeArrowheads="1"/>
          </p:cNvSpPr>
          <p:nvPr>
            <p:custDataLst>
              <p:tags r:id="rId7"/>
            </p:custDataLst>
          </p:nvPr>
        </p:nvSpPr>
        <p:spPr bwMode="auto">
          <a:xfrm>
            <a:off x="190500" y="1651000"/>
            <a:ext cx="8763000" cy="554038"/>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r>
              <a:rPr lang="en-IN" sz="3000" b="1" spc="-90" dirty="0">
                <a:solidFill>
                  <a:schemeClr val="bg1"/>
                </a:solidFill>
              </a:rPr>
              <a:t>Re</a:t>
            </a:r>
            <a:r>
              <a:rPr lang="en-IN" sz="3000" b="1" spc="-114" dirty="0">
                <a:solidFill>
                  <a:schemeClr val="bg1"/>
                </a:solidFill>
              </a:rPr>
              <a:t>f</a:t>
            </a:r>
            <a:r>
              <a:rPr lang="en-IN" sz="3000" b="1" spc="-90" dirty="0">
                <a:solidFill>
                  <a:schemeClr val="bg1"/>
                </a:solidFill>
              </a:rPr>
              <a:t>a</a:t>
            </a:r>
            <a:r>
              <a:rPr lang="en-IN" sz="3000" b="1" spc="-114" dirty="0">
                <a:solidFill>
                  <a:schemeClr val="bg1"/>
                </a:solidFill>
              </a:rPr>
              <a:t>c</a:t>
            </a:r>
            <a:r>
              <a:rPr lang="en-IN" sz="3000" b="1" spc="-90" dirty="0">
                <a:solidFill>
                  <a:schemeClr val="bg1"/>
                </a:solidFill>
              </a:rPr>
              <a:t>t</a:t>
            </a:r>
            <a:r>
              <a:rPr lang="en-IN" sz="3000" b="1" spc="-114" dirty="0">
                <a:solidFill>
                  <a:schemeClr val="bg1"/>
                </a:solidFill>
              </a:rPr>
              <a:t>o</a:t>
            </a:r>
            <a:r>
              <a:rPr lang="en-IN" sz="3000" b="1" spc="-90" dirty="0">
                <a:solidFill>
                  <a:schemeClr val="bg1"/>
                </a:solidFill>
              </a:rPr>
              <a:t>r</a:t>
            </a:r>
            <a:r>
              <a:rPr lang="en-IN" sz="3000" b="1" spc="-114" dirty="0">
                <a:solidFill>
                  <a:schemeClr val="bg1"/>
                </a:solidFill>
              </a:rPr>
              <a:t>i</a:t>
            </a:r>
            <a:r>
              <a:rPr lang="en-IN" sz="3000" b="1" spc="-90" dirty="0">
                <a:solidFill>
                  <a:schemeClr val="bg1"/>
                </a:solidFill>
              </a:rPr>
              <a:t>n</a:t>
            </a:r>
            <a:r>
              <a:rPr lang="en-IN" sz="3000" b="1" spc="5" dirty="0">
                <a:solidFill>
                  <a:schemeClr val="bg1"/>
                </a:solidFill>
              </a:rPr>
              <a:t>g</a:t>
            </a:r>
            <a:endParaRPr lang="en-IN" altLang="en-US" sz="3000" b="1" dirty="0">
              <a:solidFill>
                <a:schemeClr val="bg1"/>
              </a:solidFill>
              <a:cs typeface="Times New Roman" panose="02020603050405020304" pitchFamily="18" charset="0"/>
            </a:endParaRPr>
          </a:p>
          <a:p>
            <a:pPr algn="ctr">
              <a:spcBef>
                <a:spcPct val="0"/>
              </a:spcBef>
              <a:buFontTx/>
              <a:buNone/>
              <a:defRPr/>
            </a:pPr>
            <a:endParaRPr lang="en-IN" altLang="en-US" sz="3000" b="1" dirty="0">
              <a:solidFill>
                <a:schemeClr val="bg1"/>
              </a:solidFill>
              <a:cs typeface="Calibri" panose="020F0502020204030204" pitchFamily="34" charset="0"/>
            </a:endParaRPr>
          </a:p>
        </p:txBody>
      </p:sp>
    </p:spTree>
  </p:cSld>
  <p:clrMapOvr>
    <a:masterClrMapping/>
  </p:clrMapOvr>
  <p:transition advTm="52647"/>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a:extLst>
              <a:ext uri="{FF2B5EF4-FFF2-40B4-BE49-F238E27FC236}">
                <a16:creationId xmlns:a16="http://schemas.microsoft.com/office/drawing/2014/main" id="{2620C564-717E-45B6-8332-4B03A7B89EA8}"/>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a:extLst>
              <a:ext uri="{FF2B5EF4-FFF2-40B4-BE49-F238E27FC236}">
                <a16:creationId xmlns:a16="http://schemas.microsoft.com/office/drawing/2014/main" id="{26AC0177-4DCA-45D8-9CCA-14437EC65D5A}"/>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Rectangle 7">
            <a:extLst>
              <a:ext uri="{FF2B5EF4-FFF2-40B4-BE49-F238E27FC236}">
                <a16:creationId xmlns:a16="http://schemas.microsoft.com/office/drawing/2014/main" id="{09C9B99F-EC60-46F2-A000-C86E1617969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5" name="TextBox 6">
            <a:extLst>
              <a:ext uri="{FF2B5EF4-FFF2-40B4-BE49-F238E27FC236}">
                <a16:creationId xmlns:a16="http://schemas.microsoft.com/office/drawing/2014/main" id="{9E441936-FD13-474E-996A-DA4515DA08AF}"/>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000" b="1" spc="-85" dirty="0">
                <a:solidFill>
                  <a:schemeClr val="bg1"/>
                </a:solidFill>
              </a:rPr>
              <a:t>Design </a:t>
            </a:r>
            <a:r>
              <a:rPr lang="en-US" sz="3000" b="1" spc="-95" dirty="0">
                <a:solidFill>
                  <a:schemeClr val="bg1"/>
                </a:solidFill>
              </a:rPr>
              <a:t>Optimization:</a:t>
            </a:r>
            <a:r>
              <a:rPr lang="en-US" sz="3000" b="1" spc="-340" dirty="0">
                <a:solidFill>
                  <a:schemeClr val="bg1"/>
                </a:solidFill>
              </a:rPr>
              <a:t> </a:t>
            </a:r>
            <a:r>
              <a:rPr lang="en-US" sz="3000" b="1" spc="-90" dirty="0">
                <a:solidFill>
                  <a:schemeClr val="bg1"/>
                </a:solidFill>
              </a:rPr>
              <a:t>Provide  efficient </a:t>
            </a:r>
            <a:r>
              <a:rPr lang="en-US" sz="3000" b="1" spc="-85" dirty="0">
                <a:solidFill>
                  <a:schemeClr val="bg1"/>
                </a:solidFill>
              </a:rPr>
              <a:t>access</a:t>
            </a:r>
            <a:r>
              <a:rPr lang="en-US" sz="3000" b="1" spc="-330" dirty="0">
                <a:solidFill>
                  <a:schemeClr val="bg1"/>
                </a:solidFill>
              </a:rPr>
              <a:t> </a:t>
            </a:r>
            <a:r>
              <a:rPr lang="en-US" sz="3000" b="1" spc="-85" dirty="0">
                <a:solidFill>
                  <a:schemeClr val="bg1"/>
                </a:solidFill>
              </a:rPr>
              <a:t>paths</a:t>
            </a:r>
            <a:endParaRPr lang="en-IN" altLang="en-US" sz="3000" b="1" dirty="0">
              <a:solidFill>
                <a:schemeClr val="bg1"/>
              </a:solidFill>
              <a:cs typeface="Times New Roman" panose="02020603050405020304" pitchFamily="18" charset="0"/>
            </a:endParaRPr>
          </a:p>
        </p:txBody>
      </p:sp>
      <p:sp>
        <p:nvSpPr>
          <p:cNvPr id="4" name="Rectangle 3">
            <a:extLst>
              <a:ext uri="{FF2B5EF4-FFF2-40B4-BE49-F238E27FC236}">
                <a16:creationId xmlns:a16="http://schemas.microsoft.com/office/drawing/2014/main" id="{CD8BE23C-400C-4634-8422-7CEC3515648B}"/>
              </a:ext>
            </a:extLst>
          </p:cNvPr>
          <p:cNvSpPr/>
          <p:nvPr/>
        </p:nvSpPr>
        <p:spPr>
          <a:xfrm>
            <a:off x="190500" y="2492375"/>
            <a:ext cx="8629650" cy="3786188"/>
          </a:xfrm>
          <a:prstGeom prst="rect">
            <a:avLst/>
          </a:prstGeom>
        </p:spPr>
        <p:txBody>
          <a:bodyPr>
            <a:spAutoFit/>
          </a:bodyPr>
          <a:lstStyle/>
          <a:p>
            <a:pPr marL="342900" indent="-342900" algn="just">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Adjusting the structure </a:t>
            </a:r>
            <a:r>
              <a:rPr lang="en-US" sz="2400" spc="-5" dirty="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the </a:t>
            </a:r>
            <a:r>
              <a:rPr lang="en-US" sz="2400" spc="-5" dirty="0">
                <a:latin typeface="Calibri" panose="020F0502020204030204" pitchFamily="34" charset="0"/>
                <a:cs typeface="Calibri" panose="020F0502020204030204" pitchFamily="34" charset="0"/>
              </a:rPr>
              <a:t>class </a:t>
            </a:r>
            <a:r>
              <a:rPr lang="en-US" sz="2400" dirty="0">
                <a:latin typeface="Calibri" panose="020F0502020204030204" pitchFamily="34" charset="0"/>
                <a:cs typeface="Calibri" panose="020F0502020204030204" pitchFamily="34" charset="0"/>
              </a:rPr>
              <a:t>model</a:t>
            </a:r>
            <a:r>
              <a:rPr lang="en-US" sz="2400" spc="-19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optimize frequent</a:t>
            </a:r>
            <a:r>
              <a:rPr lang="en-US" sz="2400" spc="-7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traversals</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algn="just">
              <a:defRP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n-IN" sz="2400" spc="-5" dirty="0" err="1">
                <a:latin typeface="Calibri" panose="020F0502020204030204" pitchFamily="34" charset="0"/>
                <a:cs typeface="Calibri" panose="020F0502020204030204" pitchFamily="34" charset="0"/>
              </a:rPr>
              <a:t>Company.findSkill</a:t>
            </a:r>
            <a:r>
              <a:rPr lang="en-IN" sz="2400" spc="-5" dirty="0">
                <a:latin typeface="Calibri" panose="020F0502020204030204" pitchFamily="34" charset="0"/>
                <a:cs typeface="Calibri" panose="020F0502020204030204" pitchFamily="34" charset="0"/>
              </a:rPr>
              <a:t>(</a:t>
            </a:r>
            <a:r>
              <a:rPr lang="en-IN" sz="2400" spc="-5" dirty="0" err="1">
                <a:latin typeface="Calibri" panose="020F0502020204030204" pitchFamily="34" charset="0"/>
                <a:cs typeface="Calibri" panose="020F0502020204030204" pitchFamily="34" charset="0"/>
              </a:rPr>
              <a:t>speakJapanese</a:t>
            </a:r>
            <a:r>
              <a:rPr lang="en-IN" sz="2400" spc="-95"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defRPr/>
            </a:pPr>
            <a:r>
              <a:rPr lang="en-IN" sz="2400" spc="-5" dirty="0">
                <a:latin typeface="Calibri" panose="020F0502020204030204" pitchFamily="34" charset="0"/>
                <a:cs typeface="Calibri" panose="020F0502020204030204" pitchFamily="34" charset="0"/>
              </a:rPr>
              <a:t>Frequency of</a:t>
            </a:r>
            <a:r>
              <a:rPr lang="en-IN" sz="2400" spc="-55" dirty="0">
                <a:latin typeface="Calibri" panose="020F0502020204030204" pitchFamily="34" charset="0"/>
                <a:cs typeface="Calibri" panose="020F0502020204030204" pitchFamily="34" charset="0"/>
              </a:rPr>
              <a:t> </a:t>
            </a:r>
            <a:r>
              <a:rPr lang="en-IN" sz="2400" spc="-10" dirty="0">
                <a:latin typeface="Calibri" panose="020F0502020204030204" pitchFamily="34" charset="0"/>
                <a:cs typeface="Calibri" panose="020F0502020204030204" pitchFamily="34" charset="0"/>
              </a:rPr>
              <a:t>access</a:t>
            </a:r>
            <a:endParaRPr lang="en-IN" sz="2400" dirty="0">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defRPr/>
            </a:pPr>
            <a:r>
              <a:rPr lang="en-US" sz="2400" spc="-5" dirty="0">
                <a:latin typeface="Calibri" panose="020F0502020204030204" pitchFamily="34" charset="0"/>
                <a:cs typeface="Calibri" panose="020F0502020204030204" pitchFamily="34" charset="0"/>
              </a:rPr>
              <a:t>Fan out </a:t>
            </a:r>
            <a:r>
              <a:rPr lang="en-US" sz="2400" spc="-15" dirty="0">
                <a:latin typeface="Calibri" panose="020F0502020204030204" pitchFamily="34" charset="0"/>
                <a:cs typeface="Calibri" panose="020F0502020204030204" pitchFamily="34" charset="0"/>
              </a:rPr>
              <a:t>(e.g., </a:t>
            </a:r>
            <a:r>
              <a:rPr lang="en-US" sz="2400" spc="-10" dirty="0">
                <a:latin typeface="Calibri" panose="020F0502020204030204" pitchFamily="34" charset="0"/>
                <a:cs typeface="Calibri" panose="020F0502020204030204" pitchFamily="34" charset="0"/>
              </a:rPr>
              <a:t>1000 </a:t>
            </a:r>
            <a:r>
              <a:rPr lang="en-US" sz="2400" spc="-5" dirty="0">
                <a:latin typeface="Calibri" panose="020F0502020204030204" pitchFamily="34" charset="0"/>
                <a:cs typeface="Calibri" panose="020F0502020204030204" pitchFamily="34" charset="0"/>
              </a:rPr>
              <a:t>employees with on </a:t>
            </a:r>
            <a:r>
              <a:rPr lang="en-US" sz="2400" dirty="0">
                <a:latin typeface="Calibri" panose="020F0502020204030204" pitchFamily="34" charset="0"/>
                <a:cs typeface="Calibri" panose="020F0502020204030204" pitchFamily="34" charset="0"/>
              </a:rPr>
              <a:t>average 10  </a:t>
            </a:r>
            <a:r>
              <a:rPr lang="en-US" sz="2400" spc="-5" dirty="0">
                <a:latin typeface="Calibri" panose="020F0502020204030204" pitchFamily="34" charset="0"/>
                <a:cs typeface="Calibri" panose="020F0502020204030204" pitchFamily="34" charset="0"/>
              </a:rPr>
              <a:t>skills)</a:t>
            </a:r>
            <a:endParaRPr lang="en-US" sz="2400" dirty="0">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Selectivity </a:t>
            </a:r>
            <a:r>
              <a:rPr lang="en-US" sz="2400" spc="-15" dirty="0">
                <a:latin typeface="Calibri" panose="020F0502020204030204" pitchFamily="34" charset="0"/>
                <a:cs typeface="Calibri" panose="020F0502020204030204" pitchFamily="34" charset="0"/>
              </a:rPr>
              <a:t>(e.g., </a:t>
            </a:r>
            <a:r>
              <a:rPr lang="en-US" sz="2400" dirty="0">
                <a:latin typeface="Calibri" panose="020F0502020204030204" pitchFamily="34" charset="0"/>
                <a:cs typeface="Calibri" panose="020F0502020204030204" pitchFamily="34" charset="0"/>
              </a:rPr>
              <a:t>if </a:t>
            </a:r>
            <a:r>
              <a:rPr lang="en-US" sz="2400" spc="-5" dirty="0">
                <a:latin typeface="Calibri" panose="020F0502020204030204" pitchFamily="34" charset="0"/>
                <a:cs typeface="Calibri" panose="020F0502020204030204" pitchFamily="34" charset="0"/>
              </a:rPr>
              <a:t>only </a:t>
            </a:r>
            <a:r>
              <a:rPr lang="en-US" sz="2400" dirty="0">
                <a:latin typeface="Calibri" panose="020F0502020204030204" pitchFamily="34" charset="0"/>
                <a:cs typeface="Calibri" panose="020F0502020204030204" pitchFamily="34" charset="0"/>
              </a:rPr>
              <a:t>5 </a:t>
            </a:r>
            <a:r>
              <a:rPr lang="en-US" sz="2400" spc="-5" dirty="0">
                <a:latin typeface="Calibri" panose="020F0502020204030204" pitchFamily="34" charset="0"/>
                <a:cs typeface="Calibri" panose="020F0502020204030204" pitchFamily="34" charset="0"/>
              </a:rPr>
              <a:t>employees </a:t>
            </a:r>
            <a:r>
              <a:rPr lang="en-US" sz="2400" dirty="0">
                <a:latin typeface="Calibri" panose="020F0502020204030204" pitchFamily="34" charset="0"/>
                <a:cs typeface="Calibri" panose="020F0502020204030204" pitchFamily="34" charset="0"/>
              </a:rPr>
              <a:t>actually </a:t>
            </a:r>
            <a:r>
              <a:rPr lang="en-US" sz="2400" spc="-5" dirty="0">
                <a:latin typeface="Calibri" panose="020F0502020204030204" pitchFamily="34" charset="0"/>
                <a:cs typeface="Calibri" panose="020F0502020204030204" pitchFamily="34" charset="0"/>
              </a:rPr>
              <a:t>speak  </a:t>
            </a:r>
            <a:r>
              <a:rPr lang="en-US" sz="2400" spc="-10" dirty="0">
                <a:latin typeface="Calibri" panose="020F0502020204030204" pitchFamily="34" charset="0"/>
                <a:cs typeface="Calibri" panose="020F0502020204030204" pitchFamily="34" charset="0"/>
              </a:rPr>
              <a:t>Japanese)</a:t>
            </a:r>
            <a:endParaRPr lang="en-US" sz="2400" dirty="0">
              <a:latin typeface="Calibri" panose="020F0502020204030204" pitchFamily="34" charset="0"/>
              <a:cs typeface="Calibri" panose="020F0502020204030204" pitchFamily="34" charset="0"/>
            </a:endParaRPr>
          </a:p>
        </p:txBody>
      </p:sp>
      <p:sp>
        <p:nvSpPr>
          <p:cNvPr id="38919" name="object 13">
            <a:extLst>
              <a:ext uri="{FF2B5EF4-FFF2-40B4-BE49-F238E27FC236}">
                <a16:creationId xmlns:a16="http://schemas.microsoft.com/office/drawing/2014/main" id="{A27F4537-87DB-4F2C-B924-A318636F68C6}"/>
              </a:ext>
            </a:extLst>
          </p:cNvPr>
          <p:cNvSpPr>
            <a:spLocks noChangeArrowheads="1"/>
          </p:cNvSpPr>
          <p:nvPr/>
        </p:nvSpPr>
        <p:spPr bwMode="auto">
          <a:xfrm>
            <a:off x="1331913" y="3348038"/>
            <a:ext cx="5038725" cy="103822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transition advTm="28983"/>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parul\Desktop\Digital Learning Content.png">
            <a:extLst>
              <a:ext uri="{FF2B5EF4-FFF2-40B4-BE49-F238E27FC236}">
                <a16:creationId xmlns:a16="http://schemas.microsoft.com/office/drawing/2014/main" id="{8623F2B2-7AF8-4EED-B2C1-60AC04103D05}"/>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39" name="Picture 6" descr="C:\Users\parul\Desktop\Untitled-1.png">
            <a:extLst>
              <a:ext uri="{FF2B5EF4-FFF2-40B4-BE49-F238E27FC236}">
                <a16:creationId xmlns:a16="http://schemas.microsoft.com/office/drawing/2014/main" id="{F2C259AB-77E1-4F5E-9B88-8AD8FDA82D5D}"/>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9940" name="Rectangle 7">
            <a:extLst>
              <a:ext uri="{FF2B5EF4-FFF2-40B4-BE49-F238E27FC236}">
                <a16:creationId xmlns:a16="http://schemas.microsoft.com/office/drawing/2014/main" id="{64C14F49-10A6-4425-92B3-41541D4A99F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5" name="TextBox 6">
            <a:extLst>
              <a:ext uri="{FF2B5EF4-FFF2-40B4-BE49-F238E27FC236}">
                <a16:creationId xmlns:a16="http://schemas.microsoft.com/office/drawing/2014/main" id="{DA7BCF7E-8B0B-4506-8FF4-BBA42B5B2BDB}"/>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000" b="1" spc="-85" dirty="0">
                <a:solidFill>
                  <a:schemeClr val="bg1"/>
                </a:solidFill>
              </a:rPr>
              <a:t>Design </a:t>
            </a:r>
            <a:r>
              <a:rPr lang="en-US" sz="3000" b="1" spc="-95" dirty="0">
                <a:solidFill>
                  <a:schemeClr val="bg1"/>
                </a:solidFill>
              </a:rPr>
              <a:t>Optimization:</a:t>
            </a:r>
            <a:r>
              <a:rPr lang="en-US" sz="3000" b="1" spc="-340" dirty="0">
                <a:solidFill>
                  <a:schemeClr val="bg1"/>
                </a:solidFill>
              </a:rPr>
              <a:t> </a:t>
            </a:r>
            <a:r>
              <a:rPr lang="en-US" sz="3000" b="1" spc="-90" dirty="0">
                <a:solidFill>
                  <a:schemeClr val="bg1"/>
                </a:solidFill>
              </a:rPr>
              <a:t>Provide  efficient </a:t>
            </a:r>
            <a:r>
              <a:rPr lang="en-US" sz="3000" b="1" spc="-85" dirty="0">
                <a:solidFill>
                  <a:schemeClr val="bg1"/>
                </a:solidFill>
              </a:rPr>
              <a:t>access</a:t>
            </a:r>
            <a:r>
              <a:rPr lang="en-US" sz="3000" b="1" spc="-330" dirty="0">
                <a:solidFill>
                  <a:schemeClr val="bg1"/>
                </a:solidFill>
              </a:rPr>
              <a:t> </a:t>
            </a:r>
            <a:r>
              <a:rPr lang="en-US" sz="3000" b="1" spc="-85" dirty="0">
                <a:solidFill>
                  <a:schemeClr val="bg1"/>
                </a:solidFill>
              </a:rPr>
              <a:t>paths</a:t>
            </a:r>
            <a:endParaRPr lang="en-IN" altLang="en-US" sz="3000" b="1" dirty="0">
              <a:solidFill>
                <a:schemeClr val="bg1"/>
              </a:solidFill>
              <a:cs typeface="Times New Roman" panose="02020603050405020304" pitchFamily="18" charset="0"/>
            </a:endParaRPr>
          </a:p>
        </p:txBody>
      </p:sp>
      <p:sp>
        <p:nvSpPr>
          <p:cNvPr id="4" name="Rectangle 3">
            <a:extLst>
              <a:ext uri="{FF2B5EF4-FFF2-40B4-BE49-F238E27FC236}">
                <a16:creationId xmlns:a16="http://schemas.microsoft.com/office/drawing/2014/main" id="{065308F7-4DA9-4FBC-A0C8-59C4B7FECD9F}"/>
              </a:ext>
            </a:extLst>
          </p:cNvPr>
          <p:cNvSpPr/>
          <p:nvPr/>
        </p:nvSpPr>
        <p:spPr>
          <a:xfrm>
            <a:off x="190500" y="2492375"/>
            <a:ext cx="8629650" cy="2678113"/>
          </a:xfrm>
          <a:prstGeom prst="rect">
            <a:avLst/>
          </a:prstGeom>
        </p:spPr>
        <p:txBody>
          <a:bodyPr>
            <a:spAutoFit/>
          </a:bodyPr>
          <a:lstStyle/>
          <a:p>
            <a:pPr marL="342900" indent="-342900" algn="just">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A </a:t>
            </a:r>
            <a:r>
              <a:rPr lang="en-IN" sz="2400" spc="-5" dirty="0">
                <a:latin typeface="Calibri" panose="020F0502020204030204" pitchFamily="34" charset="0"/>
                <a:cs typeface="Calibri" panose="020F0502020204030204" pitchFamily="34" charset="0"/>
              </a:rPr>
              <a:t>Frequency of </a:t>
            </a:r>
            <a:r>
              <a:rPr lang="en-IN" sz="2400" spc="-15" dirty="0">
                <a:latin typeface="Calibri" panose="020F0502020204030204" pitchFamily="34" charset="0"/>
                <a:cs typeface="Calibri" panose="020F0502020204030204" pitchFamily="34" charset="0"/>
              </a:rPr>
              <a:t>access</a:t>
            </a:r>
            <a:r>
              <a:rPr lang="en-IN" sz="2400" spc="-75" dirty="0">
                <a:latin typeface="Calibri" panose="020F0502020204030204" pitchFamily="34" charset="0"/>
                <a:cs typeface="Calibri" panose="020F0502020204030204" pitchFamily="34" charset="0"/>
              </a:rPr>
              <a:t> </a:t>
            </a:r>
            <a:r>
              <a:rPr lang="en-IN" sz="2400" spc="-15" dirty="0">
                <a:latin typeface="Calibri" panose="020F0502020204030204" pitchFamily="34" charset="0"/>
                <a:cs typeface="Calibri" panose="020F0502020204030204" pitchFamily="34" charset="0"/>
              </a:rPr>
              <a:t>(High)</a:t>
            </a:r>
            <a:endParaRPr lang="en-IN"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n-IN" sz="2400" spc="-5" dirty="0">
                <a:latin typeface="Calibri" panose="020F0502020204030204" pitchFamily="34" charset="0"/>
                <a:cs typeface="Calibri" panose="020F0502020204030204" pitchFamily="34" charset="0"/>
              </a:rPr>
              <a:t>Fan out</a:t>
            </a:r>
            <a:r>
              <a:rPr lang="en-IN" sz="2400" spc="-40" dirty="0">
                <a:latin typeface="Calibri" panose="020F0502020204030204" pitchFamily="34" charset="0"/>
                <a:cs typeface="Calibri" panose="020F0502020204030204" pitchFamily="34" charset="0"/>
              </a:rPr>
              <a:t> </a:t>
            </a:r>
            <a:r>
              <a:rPr lang="en-IN" sz="2400" spc="-15" dirty="0">
                <a:latin typeface="Calibri" panose="020F0502020204030204" pitchFamily="34" charset="0"/>
                <a:cs typeface="Calibri" panose="020F0502020204030204" pitchFamily="34" charset="0"/>
              </a:rPr>
              <a:t>(High)</a:t>
            </a:r>
          </a:p>
          <a:p>
            <a:pPr algn="just">
              <a:defRPr/>
            </a:pPr>
            <a:endParaRPr lang="en-IN"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r>
              <a:rPr lang="en-IN" sz="2400" spc="-5" dirty="0">
                <a:latin typeface="Calibri" panose="020F0502020204030204" pitchFamily="34" charset="0"/>
                <a:cs typeface="Calibri" panose="020F0502020204030204" pitchFamily="34" charset="0"/>
              </a:rPr>
              <a:t>Selectivity</a:t>
            </a:r>
            <a:r>
              <a:rPr lang="en-IN" sz="2400" spc="-40" dirty="0">
                <a:latin typeface="Calibri" panose="020F0502020204030204" pitchFamily="34" charset="0"/>
                <a:cs typeface="Calibri" panose="020F0502020204030204" pitchFamily="34" charset="0"/>
              </a:rPr>
              <a:t> </a:t>
            </a:r>
            <a:r>
              <a:rPr lang="en-IN" sz="2400" spc="-10" dirty="0">
                <a:latin typeface="Calibri" panose="020F0502020204030204" pitchFamily="34" charset="0"/>
                <a:cs typeface="Calibri" panose="020F0502020204030204" pitchFamily="34" charset="0"/>
              </a:rPr>
              <a:t>(Low)</a:t>
            </a:r>
            <a:endParaRPr lang="en-IN"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algn="just">
              <a:defRPr/>
            </a:pPr>
            <a:endParaRPr lang="en-US" sz="2400" dirty="0">
              <a:latin typeface="Calibri" panose="020F0502020204030204" pitchFamily="34" charset="0"/>
              <a:cs typeface="Calibri" panose="020F0502020204030204" pitchFamily="34" charset="0"/>
            </a:endParaRPr>
          </a:p>
        </p:txBody>
      </p:sp>
      <p:sp>
        <p:nvSpPr>
          <p:cNvPr id="39943" name="object 12">
            <a:extLst>
              <a:ext uri="{FF2B5EF4-FFF2-40B4-BE49-F238E27FC236}">
                <a16:creationId xmlns:a16="http://schemas.microsoft.com/office/drawing/2014/main" id="{C7066A06-3103-4EAC-9A9E-2CE049466DFF}"/>
              </a:ext>
            </a:extLst>
          </p:cNvPr>
          <p:cNvSpPr>
            <a:spLocks noChangeArrowheads="1"/>
          </p:cNvSpPr>
          <p:nvPr/>
        </p:nvSpPr>
        <p:spPr bwMode="auto">
          <a:xfrm>
            <a:off x="1373188" y="4537075"/>
            <a:ext cx="5915025" cy="2162175"/>
          </a:xfrm>
          <a:prstGeom prst="rect">
            <a:avLst/>
          </a:prstGeom>
          <a:blipFill dpi="0" rotWithShape="1">
            <a:blip r:embed="rId8"/>
            <a:srcRect/>
            <a:stretch>
              <a:fillRect/>
            </a:stretch>
          </a:blipFill>
          <a:ln w="9525">
            <a:solidFill>
              <a:schemeClr val="tx1"/>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transition advTm="28983"/>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parul\Desktop\Digital Learning Content.png">
            <a:extLst>
              <a:ext uri="{FF2B5EF4-FFF2-40B4-BE49-F238E27FC236}">
                <a16:creationId xmlns:a16="http://schemas.microsoft.com/office/drawing/2014/main" id="{AC46F4A5-EE0D-4BBB-B895-70D28D3ED121}"/>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3" name="Picture 6" descr="C:\Users\parul\Desktop\Untitled-1.png">
            <a:extLst>
              <a:ext uri="{FF2B5EF4-FFF2-40B4-BE49-F238E27FC236}">
                <a16:creationId xmlns:a16="http://schemas.microsoft.com/office/drawing/2014/main" id="{C067108A-00EC-4949-8890-F407620213F7}"/>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0964" name="Rectangle 7">
            <a:extLst>
              <a:ext uri="{FF2B5EF4-FFF2-40B4-BE49-F238E27FC236}">
                <a16:creationId xmlns:a16="http://schemas.microsoft.com/office/drawing/2014/main" id="{AA6061E7-EBFA-4AEF-8B4D-C890395477F3}"/>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5" name="TextBox 6">
            <a:extLst>
              <a:ext uri="{FF2B5EF4-FFF2-40B4-BE49-F238E27FC236}">
                <a16:creationId xmlns:a16="http://schemas.microsoft.com/office/drawing/2014/main" id="{96B45167-66FC-4AEA-A47B-F5F8EE28F9F8}"/>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r>
              <a:rPr lang="en-US" sz="2800" b="1" spc="-95" dirty="0">
                <a:solidFill>
                  <a:schemeClr val="bg1"/>
                </a:solidFill>
              </a:rPr>
              <a:t>Design </a:t>
            </a:r>
            <a:r>
              <a:rPr lang="en-US" sz="2800" b="1" spc="-100" dirty="0">
                <a:solidFill>
                  <a:schemeClr val="bg1"/>
                </a:solidFill>
              </a:rPr>
              <a:t>Optimization:</a:t>
            </a:r>
            <a:r>
              <a:rPr lang="en-US" sz="2800" b="1" spc="-365" dirty="0">
                <a:solidFill>
                  <a:schemeClr val="bg1"/>
                </a:solidFill>
              </a:rPr>
              <a:t> </a:t>
            </a:r>
            <a:r>
              <a:rPr lang="en-US" sz="2800" b="1" spc="-105" dirty="0">
                <a:solidFill>
                  <a:schemeClr val="bg1"/>
                </a:solidFill>
              </a:rPr>
              <a:t>Rearrange  </a:t>
            </a:r>
            <a:r>
              <a:rPr lang="en-US" sz="2800" b="1" spc="-100" dirty="0">
                <a:solidFill>
                  <a:schemeClr val="bg1"/>
                </a:solidFill>
              </a:rPr>
              <a:t>execution </a:t>
            </a:r>
            <a:r>
              <a:rPr lang="en-US" sz="2800" b="1" spc="-80" dirty="0">
                <a:solidFill>
                  <a:schemeClr val="bg1"/>
                </a:solidFill>
              </a:rPr>
              <a:t>order </a:t>
            </a:r>
            <a:r>
              <a:rPr lang="en-US" sz="2800" b="1" spc="-75" dirty="0">
                <a:solidFill>
                  <a:schemeClr val="bg1"/>
                </a:solidFill>
              </a:rPr>
              <a:t>for</a:t>
            </a:r>
            <a:r>
              <a:rPr lang="en-US" sz="2800" b="1" spc="-500" dirty="0">
                <a:solidFill>
                  <a:schemeClr val="bg1"/>
                </a:solidFill>
              </a:rPr>
              <a:t> </a:t>
            </a:r>
            <a:r>
              <a:rPr lang="en-US" sz="2800" b="1" spc="-110" dirty="0">
                <a:solidFill>
                  <a:schemeClr val="bg1"/>
                </a:solidFill>
              </a:rPr>
              <a:t>efficiency</a:t>
            </a:r>
            <a:endParaRPr lang="en-IN" altLang="en-US" sz="2800" b="1" dirty="0">
              <a:solidFill>
                <a:schemeClr val="bg1"/>
              </a:solidFill>
              <a:cs typeface="Times New Roman" panose="02020603050405020304" pitchFamily="18" charset="0"/>
            </a:endParaRPr>
          </a:p>
          <a:p>
            <a:pPr algn="ctr">
              <a:spcBef>
                <a:spcPct val="0"/>
              </a:spcBef>
              <a:buFontTx/>
              <a:buNone/>
              <a:defRPr/>
            </a:pPr>
            <a:endParaRPr lang="en-IN" altLang="en-US" sz="2800" b="1" dirty="0">
              <a:solidFill>
                <a:schemeClr val="bg1"/>
              </a:solidFill>
              <a:cs typeface="Times New Roman" panose="02020603050405020304" pitchFamily="18" charset="0"/>
            </a:endParaRPr>
          </a:p>
        </p:txBody>
      </p:sp>
      <p:sp>
        <p:nvSpPr>
          <p:cNvPr id="4" name="Rectangle 3">
            <a:extLst>
              <a:ext uri="{FF2B5EF4-FFF2-40B4-BE49-F238E27FC236}">
                <a16:creationId xmlns:a16="http://schemas.microsoft.com/office/drawing/2014/main" id="{C365D669-9280-488C-9351-850C67726065}"/>
              </a:ext>
            </a:extLst>
          </p:cNvPr>
          <p:cNvSpPr/>
          <p:nvPr/>
        </p:nvSpPr>
        <p:spPr>
          <a:xfrm>
            <a:off x="190500" y="2492375"/>
            <a:ext cx="8629650" cy="3786188"/>
          </a:xfrm>
          <a:prstGeom prst="rect">
            <a:avLst/>
          </a:prstGeom>
        </p:spPr>
        <p:txBody>
          <a:bodyPr>
            <a:spAutoFit/>
          </a:bodyPr>
          <a:lstStyle/>
          <a:p>
            <a:pPr marL="342900" indent="-342900">
              <a:buFont typeface="Arial" panose="020B0604020202020204" pitchFamily="34" charset="0"/>
              <a:buChar char="•"/>
              <a:defRPr/>
            </a:pPr>
            <a:r>
              <a:rPr lang="en-US" sz="2400" spc="-5" dirty="0">
                <a:latin typeface="Calibri" panose="020F0502020204030204" pitchFamily="34" charset="0"/>
                <a:cs typeface="Calibri" panose="020F0502020204030204" pitchFamily="34" charset="0"/>
              </a:rPr>
              <a:t>O</a:t>
            </a:r>
            <a:r>
              <a:rPr lang="en-US" sz="2400" spc="-20" dirty="0">
                <a:latin typeface="Calibri" panose="020F0502020204030204" pitchFamily="34" charset="0"/>
                <a:cs typeface="Calibri" panose="020F0502020204030204" pitchFamily="34" charset="0"/>
              </a:rPr>
              <a:t>p</a:t>
            </a:r>
            <a:r>
              <a:rPr lang="en-US" sz="2400" spc="-1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imi</a:t>
            </a:r>
            <a:r>
              <a:rPr lang="en-US" sz="2400" spc="15" dirty="0">
                <a:latin typeface="Calibri" panose="020F0502020204030204" pitchFamily="34" charset="0"/>
                <a:cs typeface="Calibri" panose="020F0502020204030204" pitchFamily="34" charset="0"/>
              </a:rPr>
              <a:t>z</a:t>
            </a:r>
            <a:r>
              <a:rPr lang="en-US" sz="2400" dirty="0">
                <a:latin typeface="Calibri" panose="020F0502020204030204" pitchFamily="34" charset="0"/>
                <a:cs typeface="Calibri" panose="020F0502020204030204" pitchFamily="34" charset="0"/>
              </a:rPr>
              <a:t>ing	</a:t>
            </a:r>
            <a:r>
              <a:rPr lang="en-US" sz="2400" spc="-10" dirty="0">
                <a:latin typeface="Calibri" panose="020F0502020204030204" pitchFamily="34" charset="0"/>
                <a:cs typeface="Calibri" panose="020F0502020204030204" pitchFamily="34" charset="0"/>
              </a:rPr>
              <a:t>t</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e a</a:t>
            </a:r>
            <a:r>
              <a:rPr lang="en-US" sz="2400" spc="10" dirty="0">
                <a:latin typeface="Calibri" panose="020F0502020204030204" pitchFamily="34" charset="0"/>
                <a:cs typeface="Calibri" panose="020F0502020204030204" pitchFamily="34" charset="0"/>
              </a:rPr>
              <a:t>l</a:t>
            </a:r>
            <a:r>
              <a:rPr lang="en-US" sz="2400" spc="-10" dirty="0">
                <a:latin typeface="Calibri" panose="020F0502020204030204" pitchFamily="34" charset="0"/>
                <a:cs typeface="Calibri" panose="020F0502020204030204" pitchFamily="34" charset="0"/>
              </a:rPr>
              <a:t>g</a:t>
            </a:r>
            <a:r>
              <a:rPr lang="en-US" sz="2400" spc="-5" dirty="0">
                <a:latin typeface="Calibri" panose="020F0502020204030204" pitchFamily="34" charset="0"/>
                <a:cs typeface="Calibri" panose="020F0502020204030204" pitchFamily="34" charset="0"/>
              </a:rPr>
              <a:t>o</a:t>
            </a:r>
            <a:r>
              <a:rPr lang="en-US" sz="2400" spc="5"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i</a:t>
            </a:r>
            <a:r>
              <a:rPr lang="en-US" sz="2400" spc="-10" dirty="0">
                <a:latin typeface="Calibri" panose="020F0502020204030204" pitchFamily="34" charset="0"/>
                <a:cs typeface="Calibri" panose="020F0502020204030204" pitchFamily="34" charset="0"/>
              </a:rPr>
              <a:t>t</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m elimina</a:t>
            </a:r>
            <a:r>
              <a:rPr lang="en-US" sz="2400" spc="-2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ing dead  </a:t>
            </a:r>
            <a:r>
              <a:rPr lang="en-US" sz="2400" spc="-5" dirty="0">
                <a:latin typeface="Calibri" panose="020F0502020204030204" pitchFamily="34" charset="0"/>
                <a:cs typeface="Calibri" panose="020F0502020204030204" pitchFamily="34" charset="0"/>
              </a:rPr>
              <a:t>paths</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spc="-5" dirty="0">
                <a:latin typeface="Calibri" panose="020F0502020204030204" pitchFamily="34" charset="0"/>
                <a:cs typeface="Calibri" panose="020F0502020204030204" pitchFamily="34" charset="0"/>
              </a:rPr>
              <a:t>Fin</a:t>
            </a:r>
            <a:r>
              <a:rPr lang="en-US" sz="2400" dirty="0">
                <a:latin typeface="Calibri" panose="020F0502020204030204" pitchFamily="34" charset="0"/>
                <a:cs typeface="Calibri" panose="020F0502020204030204" pitchFamily="34" charset="0"/>
              </a:rPr>
              <a:t>d	employees </a:t>
            </a:r>
            <a:r>
              <a:rPr lang="en-US" sz="2400" spc="-25" dirty="0">
                <a:latin typeface="Calibri" panose="020F0502020204030204" pitchFamily="34" charset="0"/>
                <a:cs typeface="Calibri" panose="020F0502020204030204" pitchFamily="34" charset="0"/>
              </a:rPr>
              <a:t>w</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o </a:t>
            </a:r>
            <a:r>
              <a:rPr lang="en-US" sz="2400" spc="5" dirty="0">
                <a:latin typeface="Calibri" panose="020F0502020204030204" pitchFamily="34" charset="0"/>
                <a:cs typeface="Calibri" panose="020F0502020204030204" pitchFamily="34" charset="0"/>
              </a:rPr>
              <a:t>s</a:t>
            </a:r>
            <a:r>
              <a:rPr lang="en-US" sz="2400" spc="-10" dirty="0">
                <a:latin typeface="Calibri" panose="020F0502020204030204" pitchFamily="34" charset="0"/>
                <a:cs typeface="Calibri" panose="020F0502020204030204" pitchFamily="34" charset="0"/>
              </a:rPr>
              <a:t>p</a:t>
            </a:r>
            <a:r>
              <a:rPr lang="en-US" sz="2400" dirty="0">
                <a:latin typeface="Calibri" panose="020F0502020204030204" pitchFamily="34" charset="0"/>
                <a:cs typeface="Calibri" panose="020F0502020204030204" pitchFamily="34" charset="0"/>
              </a:rPr>
              <a:t>e</a:t>
            </a:r>
            <a:r>
              <a:rPr lang="en-US" sz="2400" spc="-15" dirty="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k b</a:t>
            </a:r>
            <a:r>
              <a:rPr lang="en-US" sz="2400" spc="5" dirty="0">
                <a:latin typeface="Calibri" panose="020F0502020204030204" pitchFamily="34" charset="0"/>
                <a:cs typeface="Calibri" panose="020F0502020204030204" pitchFamily="34" charset="0"/>
              </a:rPr>
              <a:t>o</a:t>
            </a:r>
            <a:r>
              <a:rPr lang="en-US" sz="2400" spc="-1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 </a:t>
            </a:r>
            <a:r>
              <a:rPr lang="en-US" sz="2400" spc="-30" dirty="0">
                <a:latin typeface="Calibri" panose="020F0502020204030204" pitchFamily="34" charset="0"/>
                <a:cs typeface="Calibri" panose="020F0502020204030204" pitchFamily="34" charset="0"/>
              </a:rPr>
              <a:t>F</a:t>
            </a:r>
            <a:r>
              <a:rPr lang="en-US" sz="2400" dirty="0">
                <a:latin typeface="Calibri" panose="020F0502020204030204" pitchFamily="34" charset="0"/>
                <a:cs typeface="Calibri" panose="020F0502020204030204" pitchFamily="34" charset="0"/>
              </a:rPr>
              <a:t>r</a:t>
            </a:r>
            <a:r>
              <a:rPr lang="en-US" sz="2400" spc="-30" dirty="0">
                <a:latin typeface="Calibri" panose="020F0502020204030204" pitchFamily="34" charset="0"/>
                <a:cs typeface="Calibri" panose="020F0502020204030204" pitchFamily="34" charset="0"/>
              </a:rPr>
              <a:t>e</a:t>
            </a:r>
            <a:r>
              <a:rPr lang="en-US" sz="2400" spc="-5" dirty="0">
                <a:latin typeface="Calibri" panose="020F0502020204030204" pitchFamily="34" charset="0"/>
                <a:cs typeface="Calibri" panose="020F0502020204030204" pitchFamily="34" charset="0"/>
              </a:rPr>
              <a:t>nc</a:t>
            </a:r>
            <a:r>
              <a:rPr lang="en-US" sz="2400" dirty="0">
                <a:latin typeface="Calibri" panose="020F0502020204030204" pitchFamily="34" charset="0"/>
                <a:cs typeface="Calibri" panose="020F0502020204030204" pitchFamily="34" charset="0"/>
              </a:rPr>
              <a:t>h and  </a:t>
            </a:r>
            <a:r>
              <a:rPr lang="en-US" sz="2400" spc="-5" dirty="0">
                <a:latin typeface="Calibri" panose="020F0502020204030204" pitchFamily="34" charset="0"/>
                <a:cs typeface="Calibri" panose="020F0502020204030204" pitchFamily="34" charset="0"/>
              </a:rPr>
              <a:t>Japanese</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spc="-250" dirty="0">
                <a:latin typeface="Calibri" panose="020F0502020204030204" pitchFamily="34" charset="0"/>
                <a:cs typeface="Calibri" panose="020F0502020204030204" pitchFamily="34" charset="0"/>
              </a:rPr>
              <a:t>Y</a:t>
            </a:r>
            <a:r>
              <a:rPr lang="en-US" sz="2400" spc="-5" dirty="0">
                <a:latin typeface="Calibri" panose="020F0502020204030204" pitchFamily="34" charset="0"/>
                <a:cs typeface="Calibri" panose="020F0502020204030204" pitchFamily="34" charset="0"/>
              </a:rPr>
              <a:t>o</a:t>
            </a:r>
            <a:r>
              <a:rPr lang="en-US" sz="2400" dirty="0">
                <a:latin typeface="Calibri" panose="020F0502020204030204" pitchFamily="34" charset="0"/>
                <a:cs typeface="Calibri" panose="020F0502020204030204" pitchFamily="34" charset="0"/>
              </a:rPr>
              <a:t>u	kn</a:t>
            </a:r>
            <a:r>
              <a:rPr lang="en-US" sz="2400" spc="5" dirty="0">
                <a:latin typeface="Calibri" panose="020F0502020204030204" pitchFamily="34" charset="0"/>
                <a:cs typeface="Calibri" panose="020F0502020204030204" pitchFamily="34" charset="0"/>
              </a:rPr>
              <a:t>o</a:t>
            </a:r>
            <a:r>
              <a:rPr lang="en-US" sz="2400" dirty="0">
                <a:latin typeface="Calibri" panose="020F0502020204030204" pitchFamily="34" charset="0"/>
                <a:cs typeface="Calibri" panose="020F0502020204030204" pitchFamily="34" charset="0"/>
              </a:rPr>
              <a:t>w </a:t>
            </a:r>
            <a:r>
              <a:rPr lang="en-US" sz="2400" spc="-10" dirty="0">
                <a:latin typeface="Calibri" panose="020F0502020204030204" pitchFamily="34" charset="0"/>
                <a:cs typeface="Calibri" panose="020F0502020204030204" pitchFamily="34" charset="0"/>
              </a:rPr>
              <a:t>t</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at </a:t>
            </a:r>
            <a:r>
              <a:rPr lang="en-US" sz="2400" spc="-10" dirty="0">
                <a:latin typeface="Calibri" panose="020F0502020204030204" pitchFamily="34" charset="0"/>
                <a:cs typeface="Calibri" panose="020F0502020204030204" pitchFamily="34" charset="0"/>
              </a:rPr>
              <a:t>t</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ere are less </a:t>
            </a:r>
            <a:r>
              <a:rPr lang="en-US" sz="2400" spc="-10" dirty="0">
                <a:latin typeface="Calibri" panose="020F0502020204030204" pitchFamily="34" charset="0"/>
                <a:cs typeface="Calibri" panose="020F0502020204030204" pitchFamily="34" charset="0"/>
              </a:rPr>
              <a:t>p</a:t>
            </a:r>
            <a:r>
              <a:rPr lang="en-US" sz="2400" dirty="0">
                <a:latin typeface="Calibri" panose="020F0502020204030204" pitchFamily="34" charset="0"/>
                <a:cs typeface="Calibri" panose="020F0502020204030204" pitchFamily="34" charset="0"/>
              </a:rPr>
              <a:t>eo</a:t>
            </a:r>
            <a:r>
              <a:rPr lang="en-US" sz="2400" spc="-10" dirty="0">
                <a:latin typeface="Calibri" panose="020F0502020204030204" pitchFamily="34" charset="0"/>
                <a:cs typeface="Calibri" panose="020F0502020204030204" pitchFamily="34" charset="0"/>
              </a:rPr>
              <a:t>p</a:t>
            </a:r>
            <a:r>
              <a:rPr lang="en-US" sz="2400" dirty="0">
                <a:latin typeface="Calibri" panose="020F0502020204030204" pitchFamily="34" charset="0"/>
                <a:cs typeface="Calibri" panose="020F0502020204030204" pitchFamily="34" charset="0"/>
              </a:rPr>
              <a:t>le w</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o </a:t>
            </a:r>
            <a:r>
              <a:rPr lang="en-US" sz="2400" spc="-5" dirty="0">
                <a:latin typeface="Calibri" panose="020F0502020204030204" pitchFamily="34" charset="0"/>
                <a:cs typeface="Calibri" panose="020F0502020204030204" pitchFamily="34" charset="0"/>
              </a:rPr>
              <a:t>speak</a:t>
            </a:r>
            <a:r>
              <a:rPr lang="en-US" sz="2400" spc="-7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Japanese</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What is </a:t>
            </a:r>
            <a:r>
              <a:rPr lang="en-US" sz="2400" spc="-10" dirty="0">
                <a:latin typeface="Calibri" panose="020F0502020204030204" pitchFamily="34" charset="0"/>
                <a:cs typeface="Calibri" panose="020F0502020204030204" pitchFamily="34" charset="0"/>
              </a:rPr>
              <a:t>t</a:t>
            </a:r>
            <a:r>
              <a:rPr lang="en-US" sz="2400" spc="5"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e	right </a:t>
            </a:r>
            <a:r>
              <a:rPr lang="en-US" sz="2400" spc="-1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esting </a:t>
            </a:r>
            <a:r>
              <a:rPr lang="en-US" sz="2400" spc="5" dirty="0">
                <a:latin typeface="Calibri" panose="020F0502020204030204" pitchFamily="34" charset="0"/>
                <a:cs typeface="Calibri" panose="020F0502020204030204" pitchFamily="34" charset="0"/>
              </a:rPr>
              <a:t>o</a:t>
            </a:r>
            <a:r>
              <a:rPr lang="en-US" sz="2400" dirty="0">
                <a:latin typeface="Calibri" panose="020F0502020204030204" pitchFamily="34" charset="0"/>
                <a:cs typeface="Calibri" panose="020F0502020204030204" pitchFamily="34" charset="0"/>
              </a:rPr>
              <a:t>rder </a:t>
            </a:r>
            <a:r>
              <a:rPr lang="en-US" sz="2400" spc="-1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o </a:t>
            </a:r>
            <a:r>
              <a:rPr lang="en-US" sz="2400" spc="-20" dirty="0">
                <a:latin typeface="Calibri" panose="020F0502020204030204" pitchFamily="34" charset="0"/>
                <a:cs typeface="Calibri" panose="020F0502020204030204" pitchFamily="34" charset="0"/>
              </a:rPr>
              <a:t>c</a:t>
            </a:r>
            <a:r>
              <a:rPr lang="en-US" sz="2400" spc="5" dirty="0">
                <a:latin typeface="Calibri" panose="020F0502020204030204" pitchFamily="34" charset="0"/>
                <a:cs typeface="Calibri" panose="020F0502020204030204" pitchFamily="34" charset="0"/>
              </a:rPr>
              <a:t>o</a:t>
            </a:r>
            <a:r>
              <a:rPr lang="en-US" sz="2400" dirty="0">
                <a:latin typeface="Calibri" panose="020F0502020204030204" pitchFamily="34" charset="0"/>
                <a:cs typeface="Calibri" panose="020F0502020204030204" pitchFamily="34" charset="0"/>
              </a:rPr>
              <a:t>mpute </a:t>
            </a:r>
            <a:r>
              <a:rPr lang="en-US" sz="2400" spc="-5"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result?</a:t>
            </a:r>
          </a:p>
          <a:p>
            <a:pPr marL="342900" indent="-342900" algn="just">
              <a:buFont typeface="Arial" panose="020B0604020202020204" pitchFamily="34" charset="0"/>
              <a:buChar char="•"/>
              <a:defRPr/>
            </a:pPr>
            <a:endParaRPr lang="en-IN"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algn="just">
              <a:defRPr/>
            </a:pPr>
            <a:endParaRPr lang="en-US" sz="2400" dirty="0">
              <a:latin typeface="Calibri" panose="020F0502020204030204" pitchFamily="34" charset="0"/>
              <a:cs typeface="Calibri" panose="020F0502020204030204" pitchFamily="34" charset="0"/>
            </a:endParaRPr>
          </a:p>
        </p:txBody>
      </p:sp>
    </p:spTree>
  </p:cSld>
  <p:clrMapOvr>
    <a:masterClrMapping/>
  </p:clrMapOvr>
  <p:transition advTm="2898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parul\Desktop\Digital Learning Content.png">
            <a:extLst>
              <a:ext uri="{FF2B5EF4-FFF2-40B4-BE49-F238E27FC236}">
                <a16:creationId xmlns:a16="http://schemas.microsoft.com/office/drawing/2014/main" id="{44F2620E-65FD-4CA5-9A1E-52316B059A75}"/>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6" descr="C:\Users\parul\Desktop\Untitled-1.png">
            <a:extLst>
              <a:ext uri="{FF2B5EF4-FFF2-40B4-BE49-F238E27FC236}">
                <a16:creationId xmlns:a16="http://schemas.microsoft.com/office/drawing/2014/main" id="{65E7FC9A-155C-4698-B7CC-AC9C7A4DEFC4}"/>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1988" name="Rectangle 7">
            <a:extLst>
              <a:ext uri="{FF2B5EF4-FFF2-40B4-BE49-F238E27FC236}">
                <a16:creationId xmlns:a16="http://schemas.microsoft.com/office/drawing/2014/main" id="{B79C532A-ECE4-4DF3-8CC6-1F56A166D2E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5" name="TextBox 6">
            <a:extLst>
              <a:ext uri="{FF2B5EF4-FFF2-40B4-BE49-F238E27FC236}">
                <a16:creationId xmlns:a16="http://schemas.microsoft.com/office/drawing/2014/main" id="{28EBF86E-6C34-4D09-B3E6-91698F5DBDB7}"/>
              </a:ext>
            </a:extLst>
          </p:cNvPr>
          <p:cNvSpPr>
            <a:spLocks noChangeArrowheads="1"/>
          </p:cNvSpPr>
          <p:nvPr>
            <p:custDataLst>
              <p:tags r:id="rId4"/>
            </p:custDataLst>
          </p:nvPr>
        </p:nvSpPr>
        <p:spPr bwMode="auto">
          <a:xfrm>
            <a:off x="0" y="1687513"/>
            <a:ext cx="9036050" cy="804862"/>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r>
              <a:rPr lang="en-US" sz="2800" spc="-95" dirty="0">
                <a:solidFill>
                  <a:schemeClr val="bg1"/>
                </a:solidFill>
                <a:cs typeface="Calibri" panose="020F0502020204030204" pitchFamily="34" charset="0"/>
              </a:rPr>
              <a:t>Design </a:t>
            </a:r>
            <a:r>
              <a:rPr lang="en-US" sz="2800" spc="-100" dirty="0">
                <a:solidFill>
                  <a:schemeClr val="bg1"/>
                </a:solidFill>
                <a:cs typeface="Calibri" panose="020F0502020204030204" pitchFamily="34" charset="0"/>
              </a:rPr>
              <a:t>Optimization:</a:t>
            </a:r>
            <a:r>
              <a:rPr lang="en-US" sz="2800" spc="-365" dirty="0">
                <a:solidFill>
                  <a:schemeClr val="bg1"/>
                </a:solidFill>
                <a:cs typeface="Calibri" panose="020F0502020204030204" pitchFamily="34" charset="0"/>
              </a:rPr>
              <a:t> </a:t>
            </a:r>
            <a:r>
              <a:rPr lang="en-US" sz="2800" spc="-85" dirty="0">
                <a:solidFill>
                  <a:schemeClr val="bg1"/>
                </a:solidFill>
                <a:cs typeface="Calibri" panose="020F0502020204030204" pitchFamily="34" charset="0"/>
              </a:rPr>
              <a:t>Saving </a:t>
            </a:r>
            <a:r>
              <a:rPr lang="en-US" sz="2800" spc="-95" dirty="0">
                <a:solidFill>
                  <a:schemeClr val="bg1"/>
                </a:solidFill>
                <a:cs typeface="Calibri" panose="020F0502020204030204" pitchFamily="34" charset="0"/>
              </a:rPr>
              <a:t>derived </a:t>
            </a:r>
            <a:r>
              <a:rPr lang="en-US" sz="2800" spc="-85" dirty="0">
                <a:solidFill>
                  <a:schemeClr val="bg1"/>
                </a:solidFill>
                <a:cs typeface="Calibri" panose="020F0502020204030204" pitchFamily="34" charset="0"/>
              </a:rPr>
              <a:t>values </a:t>
            </a:r>
            <a:r>
              <a:rPr lang="en-US" sz="2800" spc="-55" dirty="0">
                <a:solidFill>
                  <a:schemeClr val="bg1"/>
                </a:solidFill>
                <a:cs typeface="Calibri" panose="020F0502020204030204" pitchFamily="34" charset="0"/>
              </a:rPr>
              <a:t>to </a:t>
            </a:r>
            <a:r>
              <a:rPr lang="en-US" sz="2800" spc="-110" dirty="0">
                <a:solidFill>
                  <a:schemeClr val="bg1"/>
                </a:solidFill>
                <a:cs typeface="Calibri" panose="020F0502020204030204" pitchFamily="34" charset="0"/>
              </a:rPr>
              <a:t>avoider computation</a:t>
            </a:r>
            <a:endParaRPr lang="en-IN" altLang="en-US" sz="2800" b="1" dirty="0">
              <a:solidFill>
                <a:schemeClr val="bg1"/>
              </a:solidFill>
              <a:cs typeface="Calibri" panose="020F0502020204030204" pitchFamily="34" charset="0"/>
            </a:endParaRPr>
          </a:p>
        </p:txBody>
      </p:sp>
      <p:sp>
        <p:nvSpPr>
          <p:cNvPr id="4" name="Rectangle 3">
            <a:extLst>
              <a:ext uri="{FF2B5EF4-FFF2-40B4-BE49-F238E27FC236}">
                <a16:creationId xmlns:a16="http://schemas.microsoft.com/office/drawing/2014/main" id="{E93926CA-6E24-4589-9250-40988D3CE00E}"/>
              </a:ext>
            </a:extLst>
          </p:cNvPr>
          <p:cNvSpPr/>
          <p:nvPr/>
        </p:nvSpPr>
        <p:spPr>
          <a:xfrm>
            <a:off x="0" y="1914525"/>
            <a:ext cx="8629650" cy="4862513"/>
          </a:xfrm>
          <a:prstGeom prst="rect">
            <a:avLst/>
          </a:prstGeom>
        </p:spPr>
        <p:txBody>
          <a:bodyPr>
            <a:spAutoFit/>
          </a:bodyPr>
          <a:lstStyle/>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200" dirty="0">
                <a:latin typeface="Calibri" panose="020F0502020204030204" pitchFamily="34" charset="0"/>
                <a:cs typeface="Calibri" panose="020F0502020204030204" pitchFamily="34" charset="0"/>
              </a:rPr>
              <a:t>Som</a:t>
            </a:r>
            <a:r>
              <a:rPr lang="en-US" sz="2200" spc="5" dirty="0">
                <a:latin typeface="Calibri" panose="020F0502020204030204" pitchFamily="34" charset="0"/>
                <a:cs typeface="Calibri" panose="020F0502020204030204" pitchFamily="34" charset="0"/>
              </a:rPr>
              <a:t>e</a:t>
            </a:r>
            <a:r>
              <a:rPr lang="en-US" sz="2200" spc="-10"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imes  </a:t>
            </a:r>
            <a:r>
              <a:rPr lang="en-US" sz="2200" spc="-10" dirty="0">
                <a:latin typeface="Calibri" panose="020F0502020204030204" pitchFamily="34" charset="0"/>
                <a:cs typeface="Calibri" panose="020F0502020204030204" pitchFamily="34" charset="0"/>
              </a:rPr>
              <a:t>i</a:t>
            </a:r>
            <a:r>
              <a:rPr lang="en-US" sz="2200" dirty="0">
                <a:latin typeface="Calibri" panose="020F0502020204030204" pitchFamily="34" charset="0"/>
                <a:cs typeface="Calibri" panose="020F0502020204030204" pitchFamily="34" charset="0"/>
              </a:rPr>
              <a:t>t </a:t>
            </a:r>
            <a:r>
              <a:rPr lang="en-US" sz="2200" spc="-10" dirty="0">
                <a:latin typeface="Calibri" panose="020F0502020204030204" pitchFamily="34" charset="0"/>
                <a:cs typeface="Calibri" panose="020F0502020204030204" pitchFamily="34" charset="0"/>
              </a:rPr>
              <a:t>i</a:t>
            </a:r>
            <a:r>
              <a:rPr lang="en-US" sz="2200" dirty="0">
                <a:latin typeface="Calibri" panose="020F0502020204030204" pitchFamily="34" charset="0"/>
                <a:cs typeface="Calibri" panose="020F0502020204030204" pitchFamily="34" charset="0"/>
              </a:rPr>
              <a:t>s </a:t>
            </a:r>
            <a:r>
              <a:rPr lang="en-US" sz="2200" spc="-5" dirty="0">
                <a:latin typeface="Calibri" panose="020F0502020204030204" pitchFamily="34" charset="0"/>
                <a:cs typeface="Calibri" panose="020F0502020204030204" pitchFamily="34" charset="0"/>
              </a:rPr>
              <a:t>h</a:t>
            </a:r>
            <a:r>
              <a:rPr lang="en-US" sz="2200" spc="20" dirty="0">
                <a:latin typeface="Calibri" panose="020F0502020204030204" pitchFamily="34" charset="0"/>
                <a:cs typeface="Calibri" panose="020F0502020204030204" pitchFamily="34" charset="0"/>
              </a:rPr>
              <a:t>e</a:t>
            </a:r>
            <a:r>
              <a:rPr lang="en-US" sz="2200" dirty="0">
                <a:latin typeface="Calibri" panose="020F0502020204030204" pitchFamily="34" charset="0"/>
                <a:cs typeface="Calibri" panose="020F0502020204030204" pitchFamily="34" charset="0"/>
              </a:rPr>
              <a:t>lpf</a:t>
            </a:r>
            <a:r>
              <a:rPr lang="en-US" sz="2200" spc="5" dirty="0">
                <a:latin typeface="Calibri" panose="020F0502020204030204" pitchFamily="34" charset="0"/>
                <a:cs typeface="Calibri" panose="020F0502020204030204" pitchFamily="34" charset="0"/>
              </a:rPr>
              <a:t>u</a:t>
            </a:r>
            <a:r>
              <a:rPr lang="en-US" sz="2200" dirty="0">
                <a:latin typeface="Calibri" panose="020F0502020204030204" pitchFamily="34" charset="0"/>
                <a:cs typeface="Calibri" panose="020F0502020204030204" pitchFamily="34" charset="0"/>
              </a:rPr>
              <a:t>l </a:t>
            </a:r>
            <a:r>
              <a:rPr lang="en-US" sz="2200" spc="-10"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o </a:t>
            </a:r>
            <a:r>
              <a:rPr lang="en-US" sz="2200" spc="-15" dirty="0">
                <a:latin typeface="Calibri" panose="020F0502020204030204" pitchFamily="34" charset="0"/>
                <a:cs typeface="Calibri" panose="020F0502020204030204" pitchFamily="34" charset="0"/>
              </a:rPr>
              <a:t>d</a:t>
            </a:r>
            <a:r>
              <a:rPr lang="en-US" sz="2200" dirty="0">
                <a:latin typeface="Calibri" panose="020F0502020204030204" pitchFamily="34" charset="0"/>
                <a:cs typeface="Calibri" panose="020F0502020204030204" pitchFamily="34" charset="0"/>
              </a:rPr>
              <a:t>e</a:t>
            </a:r>
            <a:r>
              <a:rPr lang="en-US" sz="2200" spc="10" dirty="0">
                <a:latin typeface="Calibri" panose="020F0502020204030204" pitchFamily="34" charset="0"/>
                <a:cs typeface="Calibri" panose="020F0502020204030204" pitchFamily="34" charset="0"/>
              </a:rPr>
              <a:t>f</a:t>
            </a:r>
            <a:r>
              <a:rPr lang="en-US" sz="2200" dirty="0">
                <a:latin typeface="Calibri" panose="020F0502020204030204" pitchFamily="34" charset="0"/>
                <a:cs typeface="Calibri" panose="020F0502020204030204" pitchFamily="34" charset="0"/>
              </a:rPr>
              <a:t>ine	</a:t>
            </a:r>
            <a:r>
              <a:rPr lang="en-US" sz="2200" spc="5" dirty="0">
                <a:latin typeface="Calibri" panose="020F0502020204030204" pitchFamily="34" charset="0"/>
                <a:cs typeface="Calibri" panose="020F0502020204030204" pitchFamily="34" charset="0"/>
              </a:rPr>
              <a:t>n</a:t>
            </a:r>
            <a:r>
              <a:rPr lang="en-US" sz="2200" dirty="0">
                <a:latin typeface="Calibri" panose="020F0502020204030204" pitchFamily="34" charset="0"/>
                <a:cs typeface="Calibri" panose="020F0502020204030204" pitchFamily="34" charset="0"/>
              </a:rPr>
              <a:t>ew </a:t>
            </a:r>
            <a:r>
              <a:rPr lang="en-US" sz="2200" spc="15" dirty="0">
                <a:latin typeface="Calibri" panose="020F0502020204030204" pitchFamily="34" charset="0"/>
                <a:cs typeface="Calibri" panose="020F0502020204030204" pitchFamily="34" charset="0"/>
              </a:rPr>
              <a:t>c</a:t>
            </a:r>
            <a:r>
              <a:rPr lang="en-US" sz="2200" dirty="0">
                <a:latin typeface="Calibri" panose="020F0502020204030204" pitchFamily="34" charset="0"/>
                <a:cs typeface="Calibri" panose="020F0502020204030204" pitchFamily="34" charset="0"/>
              </a:rPr>
              <a:t>l</a:t>
            </a:r>
            <a:r>
              <a:rPr lang="en-US" sz="2200" spc="-10" dirty="0">
                <a:latin typeface="Calibri" panose="020F0502020204030204" pitchFamily="34" charset="0"/>
                <a:cs typeface="Calibri" panose="020F0502020204030204" pitchFamily="34" charset="0"/>
              </a:rPr>
              <a:t>a</a:t>
            </a:r>
            <a:r>
              <a:rPr lang="en-US" sz="2200" spc="-5" dirty="0">
                <a:latin typeface="Calibri" panose="020F0502020204030204" pitchFamily="34" charset="0"/>
                <a:cs typeface="Calibri" panose="020F0502020204030204" pitchFamily="34" charset="0"/>
              </a:rPr>
              <a:t>s</a:t>
            </a:r>
            <a:r>
              <a:rPr lang="en-US" sz="2200" spc="5" dirty="0">
                <a:latin typeface="Calibri" panose="020F0502020204030204" pitchFamily="34" charset="0"/>
                <a:cs typeface="Calibri" panose="020F0502020204030204" pitchFamily="34" charset="0"/>
              </a:rPr>
              <a:t>s</a:t>
            </a:r>
            <a:r>
              <a:rPr lang="en-US" sz="2200" dirty="0">
                <a:latin typeface="Calibri" panose="020F0502020204030204" pitchFamily="34" charset="0"/>
                <a:cs typeface="Calibri" panose="020F0502020204030204" pitchFamily="34" charset="0"/>
              </a:rPr>
              <a:t>es  </a:t>
            </a:r>
            <a:r>
              <a:rPr lang="en-IN" sz="2200" spc="-10" dirty="0">
                <a:latin typeface="Calibri" panose="020F0502020204030204" pitchFamily="34" charset="0"/>
                <a:cs typeface="Calibri" panose="020F0502020204030204" pitchFamily="34" charset="0"/>
              </a:rPr>
              <a:t>t</a:t>
            </a:r>
            <a:r>
              <a:rPr lang="en-IN" sz="2200" dirty="0">
                <a:latin typeface="Calibri" panose="020F0502020204030204" pitchFamily="34" charset="0"/>
                <a:cs typeface="Calibri" panose="020F0502020204030204" pitchFamily="34" charset="0"/>
              </a:rPr>
              <a:t>o </a:t>
            </a:r>
            <a:r>
              <a:rPr lang="en-IN" sz="2200" spc="-5" dirty="0">
                <a:latin typeface="Calibri" panose="020F0502020204030204" pitchFamily="34" charset="0"/>
                <a:cs typeface="Calibri" panose="020F0502020204030204" pitchFamily="34" charset="0"/>
              </a:rPr>
              <a:t>cache </a:t>
            </a:r>
            <a:r>
              <a:rPr lang="en-US" sz="2200" spc="-5" dirty="0">
                <a:solidFill>
                  <a:srgbClr val="FFFFFF"/>
                </a:solidFill>
                <a:latin typeface="Calibri" panose="020F0502020204030204" pitchFamily="34" charset="0"/>
                <a:cs typeface="Calibri" panose="020F0502020204030204" pitchFamily="34" charset="0"/>
              </a:rPr>
              <a:t>derived </a:t>
            </a:r>
            <a:r>
              <a:rPr lang="en-US" sz="2200" spc="-5" dirty="0">
                <a:latin typeface="Calibri" panose="020F0502020204030204" pitchFamily="34" charset="0"/>
                <a:cs typeface="Calibri" panose="020F0502020204030204" pitchFamily="34" charset="0"/>
              </a:rPr>
              <a:t>attributes </a:t>
            </a:r>
            <a:r>
              <a:rPr lang="en-US" sz="2200" dirty="0">
                <a:latin typeface="Calibri" panose="020F0502020204030204" pitchFamily="34" charset="0"/>
                <a:cs typeface="Calibri" panose="020F0502020204030204" pitchFamily="34" charset="0"/>
              </a:rPr>
              <a:t>and </a:t>
            </a:r>
            <a:r>
              <a:rPr lang="en-US" sz="2200" spc="-5" dirty="0">
                <a:latin typeface="Calibri" panose="020F0502020204030204" pitchFamily="34" charset="0"/>
                <a:cs typeface="Calibri" panose="020F0502020204030204" pitchFamily="34" charset="0"/>
              </a:rPr>
              <a:t>avoid</a:t>
            </a:r>
            <a:r>
              <a:rPr lang="en-US" sz="2200" spc="55"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recomputation</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r>
              <a:rPr lang="en-US" sz="2200" spc="-60" dirty="0">
                <a:latin typeface="Calibri" panose="020F0502020204030204" pitchFamily="34" charset="0"/>
                <a:cs typeface="Calibri" panose="020F0502020204030204" pitchFamily="34" charset="0"/>
              </a:rPr>
              <a:t>You </a:t>
            </a:r>
            <a:r>
              <a:rPr lang="en-US" sz="2200" dirty="0">
                <a:latin typeface="Calibri" panose="020F0502020204030204" pitchFamily="34" charset="0"/>
                <a:cs typeface="Calibri" panose="020F0502020204030204" pitchFamily="34" charset="0"/>
              </a:rPr>
              <a:t>must </a:t>
            </a:r>
            <a:r>
              <a:rPr lang="en-US" sz="2200" spc="-5" dirty="0">
                <a:latin typeface="Calibri" panose="020F0502020204030204" pitchFamily="34" charset="0"/>
                <a:cs typeface="Calibri" panose="020F0502020204030204" pitchFamily="34" charset="0"/>
              </a:rPr>
              <a:t>update cache if </a:t>
            </a:r>
            <a:r>
              <a:rPr lang="en-US" sz="2200" dirty="0">
                <a:latin typeface="Calibri" panose="020F0502020204030204" pitchFamily="34" charset="0"/>
                <a:cs typeface="Calibri" panose="020F0502020204030204" pitchFamily="34" charset="0"/>
              </a:rPr>
              <a:t>any </a:t>
            </a:r>
            <a:r>
              <a:rPr lang="en-US" sz="2200" spc="-5" dirty="0">
                <a:latin typeface="Calibri" panose="020F0502020204030204" pitchFamily="34" charset="0"/>
                <a:cs typeface="Calibri" panose="020F0502020204030204" pitchFamily="34" charset="0"/>
              </a:rPr>
              <a:t>of the </a:t>
            </a:r>
            <a:r>
              <a:rPr lang="en-US" sz="2200" spc="-10" dirty="0">
                <a:latin typeface="Calibri" panose="020F0502020204030204" pitchFamily="34" charset="0"/>
                <a:cs typeface="Calibri" panose="020F0502020204030204" pitchFamily="34" charset="0"/>
              </a:rPr>
              <a:t>objects </a:t>
            </a:r>
            <a:r>
              <a:rPr lang="en-US" sz="2200" spc="-5" dirty="0">
                <a:latin typeface="Calibri" panose="020F0502020204030204" pitchFamily="34" charset="0"/>
                <a:cs typeface="Calibri" panose="020F0502020204030204" pitchFamily="34" charset="0"/>
              </a:rPr>
              <a:t>on </a:t>
            </a:r>
            <a:r>
              <a:rPr lang="en-IN" sz="2200" spc="-5" dirty="0">
                <a:latin typeface="Calibri" panose="020F0502020204030204" pitchFamily="34" charset="0"/>
                <a:cs typeface="Calibri" panose="020F0502020204030204" pitchFamily="34" charset="0"/>
              </a:rPr>
              <a:t>which</a:t>
            </a:r>
            <a:r>
              <a:rPr lang="en-IN" sz="2200" spc="245" dirty="0">
                <a:latin typeface="Calibri" panose="020F0502020204030204" pitchFamily="34" charset="0"/>
                <a:cs typeface="Calibri" panose="020F0502020204030204" pitchFamily="34" charset="0"/>
              </a:rPr>
              <a:t> </a:t>
            </a:r>
            <a:r>
              <a:rPr lang="en-IN" sz="2200" spc="-10" dirty="0">
                <a:latin typeface="Calibri" panose="020F0502020204030204" pitchFamily="34" charset="0"/>
                <a:cs typeface="Calibri" panose="020F0502020204030204" pitchFamily="34" charset="0"/>
              </a:rPr>
              <a:t>it </a:t>
            </a:r>
            <a:r>
              <a:rPr lang="en-IN" sz="2200" dirty="0">
                <a:latin typeface="Calibri" panose="020F0502020204030204" pitchFamily="34" charset="0"/>
                <a:cs typeface="Calibri" panose="020F0502020204030204" pitchFamily="34" charset="0"/>
              </a:rPr>
              <a:t>depends</a:t>
            </a:r>
            <a:r>
              <a:rPr lang="en-IN" sz="2200" dirty="0">
                <a:solidFill>
                  <a:srgbClr val="FFFFFF"/>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are</a:t>
            </a:r>
            <a:r>
              <a:rPr lang="en-IN" sz="2200" spc="-15" dirty="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changed</a:t>
            </a:r>
          </a:p>
          <a:p>
            <a:pPr marL="342900" indent="-342900">
              <a:buFont typeface="Arial" panose="020B0604020202020204" pitchFamily="34" charset="0"/>
              <a:buChar char="•"/>
              <a:defRPr/>
            </a:pPr>
            <a:r>
              <a:rPr lang="en-US" sz="2200" spc="-5" dirty="0">
                <a:latin typeface="Calibri" panose="020F0502020204030204" pitchFamily="34" charset="0"/>
                <a:cs typeface="Calibri" panose="020F0502020204030204" pitchFamily="34" charset="0"/>
              </a:rPr>
              <a:t>Three ways to handle</a:t>
            </a:r>
            <a:r>
              <a:rPr lang="en-US" sz="2200" spc="2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updates:</a:t>
            </a:r>
          </a:p>
          <a:p>
            <a:pPr marL="342900" indent="-342900">
              <a:buFont typeface="Arial" panose="020B0604020202020204" pitchFamily="34" charset="0"/>
              <a:buChar char="•"/>
              <a:defRPr/>
            </a:pPr>
            <a:r>
              <a:rPr lang="en-IN" sz="2200" spc="-5" dirty="0">
                <a:latin typeface="Calibri" panose="020F0502020204030204" pitchFamily="34" charset="0"/>
                <a:cs typeface="Calibri" panose="020F0502020204030204" pitchFamily="34" charset="0"/>
              </a:rPr>
              <a:t>Explicit</a:t>
            </a:r>
            <a:r>
              <a:rPr lang="en-IN" sz="2200" spc="-15" dirty="0">
                <a:latin typeface="Calibri" panose="020F0502020204030204" pitchFamily="34" charset="0"/>
                <a:cs typeface="Calibri" panose="020F0502020204030204" pitchFamily="34" charset="0"/>
              </a:rPr>
              <a:t> </a:t>
            </a:r>
            <a:r>
              <a:rPr lang="en-IN" sz="2200" spc="-5" dirty="0">
                <a:latin typeface="Calibri" panose="020F0502020204030204" pitchFamily="34" charset="0"/>
                <a:cs typeface="Calibri" panose="020F0502020204030204" pitchFamily="34" charset="0"/>
              </a:rPr>
              <a:t>update</a:t>
            </a:r>
          </a:p>
          <a:p>
            <a:pPr marL="800100" lvl="1" indent="-342900">
              <a:buFont typeface="Arial" panose="020B0604020202020204" pitchFamily="34" charset="0"/>
              <a:buChar char="•"/>
              <a:defRPr/>
            </a:pPr>
            <a:r>
              <a:rPr lang="en-IN" sz="2200" spc="-10" dirty="0">
                <a:latin typeface="Calibri" panose="020F0502020204030204" pitchFamily="34" charset="0"/>
                <a:cs typeface="Calibri" panose="020F0502020204030204" pitchFamily="34" charset="0"/>
              </a:rPr>
              <a:t>Th</a:t>
            </a:r>
            <a:r>
              <a:rPr lang="en-IN" sz="2200" spc="-5" dirty="0">
                <a:latin typeface="Calibri" panose="020F0502020204030204" pitchFamily="34" charset="0"/>
                <a:cs typeface="Calibri" panose="020F0502020204030204" pitchFamily="34" charset="0"/>
              </a:rPr>
              <a:t>e</a:t>
            </a:r>
            <a:r>
              <a:rPr lang="en-IN" sz="2200" dirty="0">
                <a:latin typeface="Calibri" panose="020F0502020204030204" pitchFamily="34" charset="0"/>
                <a:cs typeface="Calibri" panose="020F0502020204030204" pitchFamily="34" charset="0"/>
              </a:rPr>
              <a:t> </a:t>
            </a:r>
            <a:r>
              <a:rPr lang="en-IN" sz="2200" spc="5" dirty="0">
                <a:latin typeface="Calibri" panose="020F0502020204030204" pitchFamily="34" charset="0"/>
                <a:cs typeface="Calibri" panose="020F0502020204030204" pitchFamily="34" charset="0"/>
              </a:rPr>
              <a:t>c</a:t>
            </a:r>
            <a:r>
              <a:rPr lang="en-IN" sz="2200" spc="10" dirty="0">
                <a:latin typeface="Calibri" panose="020F0502020204030204" pitchFamily="34" charset="0"/>
                <a:cs typeface="Calibri" panose="020F0502020204030204" pitchFamily="34" charset="0"/>
              </a:rPr>
              <a:t>o</a:t>
            </a:r>
            <a:r>
              <a:rPr lang="en-IN" sz="2200" spc="-20" dirty="0">
                <a:latin typeface="Calibri" panose="020F0502020204030204" pitchFamily="34" charset="0"/>
                <a:cs typeface="Calibri" panose="020F0502020204030204" pitchFamily="34" charset="0"/>
              </a:rPr>
              <a:t>d</a:t>
            </a:r>
            <a:r>
              <a:rPr lang="en-IN" sz="2200" spc="-5" dirty="0">
                <a:latin typeface="Calibri" panose="020F0502020204030204" pitchFamily="34" charset="0"/>
                <a:cs typeface="Calibri" panose="020F0502020204030204" pitchFamily="34" charset="0"/>
              </a:rPr>
              <a:t>e</a:t>
            </a:r>
            <a:r>
              <a:rPr lang="en-IN" sz="2200" dirty="0">
                <a:latin typeface="Calibri" panose="020F0502020204030204" pitchFamily="34" charset="0"/>
                <a:cs typeface="Calibri" panose="020F0502020204030204" pitchFamily="34" charset="0"/>
              </a:rPr>
              <a:t> </a:t>
            </a:r>
            <a:r>
              <a:rPr lang="en-IN" sz="2200" spc="5" dirty="0">
                <a:latin typeface="Calibri" panose="020F0502020204030204" pitchFamily="34" charset="0"/>
                <a:cs typeface="Calibri" panose="020F0502020204030204" pitchFamily="34" charset="0"/>
              </a:rPr>
              <a:t>f</a:t>
            </a:r>
            <a:r>
              <a:rPr lang="en-IN" sz="2200" spc="-10" dirty="0">
                <a:latin typeface="Calibri" panose="020F0502020204030204" pitchFamily="34" charset="0"/>
                <a:cs typeface="Calibri" panose="020F0502020204030204" pitchFamily="34" charset="0"/>
              </a:rPr>
              <a:t>o</a:t>
            </a:r>
            <a:r>
              <a:rPr lang="en-IN" sz="2200" spc="-5" dirty="0">
                <a:latin typeface="Calibri" panose="020F0502020204030204" pitchFamily="34" charset="0"/>
                <a:cs typeface="Calibri" panose="020F0502020204030204" pitchFamily="34" charset="0"/>
              </a:rPr>
              <a:t>r u</a:t>
            </a:r>
            <a:r>
              <a:rPr lang="en-IN" sz="2200" spc="15" dirty="0">
                <a:latin typeface="Calibri" panose="020F0502020204030204" pitchFamily="34" charset="0"/>
                <a:cs typeface="Calibri" panose="020F0502020204030204" pitchFamily="34" charset="0"/>
              </a:rPr>
              <a:t>p</a:t>
            </a:r>
            <a:r>
              <a:rPr lang="en-IN" sz="2200" spc="-20" dirty="0">
                <a:latin typeface="Calibri" panose="020F0502020204030204" pitchFamily="34" charset="0"/>
                <a:cs typeface="Calibri" panose="020F0502020204030204" pitchFamily="34" charset="0"/>
              </a:rPr>
              <a:t>d</a:t>
            </a:r>
            <a:r>
              <a:rPr lang="en-IN" sz="2200" dirty="0">
                <a:latin typeface="Calibri" panose="020F0502020204030204" pitchFamily="34" charset="0"/>
                <a:cs typeface="Calibri" panose="020F0502020204030204" pitchFamily="34" charset="0"/>
              </a:rPr>
              <a:t>a</a:t>
            </a:r>
            <a:r>
              <a:rPr lang="en-IN" sz="2200" spc="-10" dirty="0">
                <a:latin typeface="Calibri" panose="020F0502020204030204" pitchFamily="34" charset="0"/>
                <a:cs typeface="Calibri" panose="020F0502020204030204" pitchFamily="34" charset="0"/>
              </a:rPr>
              <a:t>tin</a:t>
            </a:r>
            <a:r>
              <a:rPr lang="en-IN" sz="2200" spc="-5" dirty="0">
                <a:latin typeface="Calibri" panose="020F0502020204030204" pitchFamily="34" charset="0"/>
                <a:cs typeface="Calibri" panose="020F0502020204030204" pitchFamily="34" charset="0"/>
              </a:rPr>
              <a:t>g</a:t>
            </a:r>
            <a:r>
              <a:rPr lang="en-IN" sz="2200" dirty="0">
                <a:latin typeface="Calibri" panose="020F0502020204030204" pitchFamily="34" charset="0"/>
                <a:cs typeface="Calibri" panose="020F0502020204030204" pitchFamily="34" charset="0"/>
              </a:rPr>
              <a:t> </a:t>
            </a:r>
            <a:r>
              <a:rPr lang="en-IN" sz="2200" spc="-10" dirty="0">
                <a:latin typeface="Calibri" panose="020F0502020204030204" pitchFamily="34" charset="0"/>
                <a:cs typeface="Calibri" panose="020F0502020204030204" pitchFamily="34" charset="0"/>
              </a:rPr>
              <a:t>t</a:t>
            </a:r>
            <a:r>
              <a:rPr lang="en-IN" sz="2200" spc="15" dirty="0">
                <a:latin typeface="Calibri" panose="020F0502020204030204" pitchFamily="34" charset="0"/>
                <a:cs typeface="Calibri" panose="020F0502020204030204" pitchFamily="34" charset="0"/>
              </a:rPr>
              <a:t>h</a:t>
            </a:r>
            <a:r>
              <a:rPr lang="en-IN" sz="2200" spc="-5" dirty="0">
                <a:latin typeface="Calibri" panose="020F0502020204030204" pitchFamily="34" charset="0"/>
                <a:cs typeface="Calibri" panose="020F0502020204030204" pitchFamily="34" charset="0"/>
              </a:rPr>
              <a:t>e</a:t>
            </a:r>
            <a:r>
              <a:rPr lang="en-IN" sz="2200" dirty="0">
                <a:latin typeface="Calibri" panose="020F0502020204030204" pitchFamily="34" charset="0"/>
                <a:cs typeface="Calibri" panose="020F0502020204030204" pitchFamily="34" charset="0"/>
              </a:rPr>
              <a:t> </a:t>
            </a:r>
            <a:r>
              <a:rPr lang="en-IN" sz="2200" spc="-20" dirty="0">
                <a:latin typeface="Calibri" panose="020F0502020204030204" pitchFamily="34" charset="0"/>
                <a:cs typeface="Calibri" panose="020F0502020204030204" pitchFamily="34" charset="0"/>
              </a:rPr>
              <a:t>b</a:t>
            </a:r>
            <a:r>
              <a:rPr lang="en-IN" sz="2200" dirty="0">
                <a:latin typeface="Calibri" panose="020F0502020204030204" pitchFamily="34" charset="0"/>
                <a:cs typeface="Calibri" panose="020F0502020204030204" pitchFamily="34" charset="0"/>
              </a:rPr>
              <a:t>as</a:t>
            </a:r>
            <a:r>
              <a:rPr lang="en-IN" sz="2200" spc="-5" dirty="0">
                <a:latin typeface="Calibri" panose="020F0502020204030204" pitchFamily="34" charset="0"/>
                <a:cs typeface="Calibri" panose="020F0502020204030204" pitchFamily="34" charset="0"/>
              </a:rPr>
              <a:t>e</a:t>
            </a:r>
            <a:r>
              <a:rPr lang="en-IN" sz="2200" dirty="0">
                <a:latin typeface="Calibri" panose="020F0502020204030204" pitchFamily="34" charset="0"/>
                <a:cs typeface="Calibri" panose="020F0502020204030204" pitchFamily="34" charset="0"/>
              </a:rPr>
              <a:t> a</a:t>
            </a:r>
            <a:r>
              <a:rPr lang="en-IN" sz="2200" spc="-10" dirty="0">
                <a:latin typeface="Calibri" panose="020F0502020204030204" pitchFamily="34" charset="0"/>
                <a:cs typeface="Calibri" panose="020F0502020204030204" pitchFamily="34" charset="0"/>
              </a:rPr>
              <a:t>t</a:t>
            </a:r>
            <a:r>
              <a:rPr lang="en-IN" sz="2200" dirty="0">
                <a:latin typeface="Calibri" panose="020F0502020204030204" pitchFamily="34" charset="0"/>
                <a:cs typeface="Calibri" panose="020F0502020204030204" pitchFamily="34" charset="0"/>
              </a:rPr>
              <a:t>t</a:t>
            </a:r>
            <a:r>
              <a:rPr lang="en-IN" sz="2200" spc="-5" dirty="0">
                <a:latin typeface="Calibri" panose="020F0502020204030204" pitchFamily="34" charset="0"/>
                <a:cs typeface="Calibri" panose="020F0502020204030204" pitchFamily="34" charset="0"/>
              </a:rPr>
              <a:t>ri</a:t>
            </a:r>
            <a:r>
              <a:rPr lang="en-IN" sz="2200" dirty="0">
                <a:latin typeface="Calibri" panose="020F0502020204030204" pitchFamily="34" charset="0"/>
                <a:cs typeface="Calibri" panose="020F0502020204030204" pitchFamily="34" charset="0"/>
              </a:rPr>
              <a:t>b</a:t>
            </a:r>
            <a:r>
              <a:rPr lang="en-IN" sz="2200" spc="-5" dirty="0">
                <a:latin typeface="Calibri" panose="020F0502020204030204" pitchFamily="34" charset="0"/>
                <a:cs typeface="Calibri" panose="020F0502020204030204" pitchFamily="34" charset="0"/>
              </a:rPr>
              <a:t>utes </a:t>
            </a:r>
            <a:r>
              <a:rPr lang="en-IN" sz="2200" dirty="0">
                <a:latin typeface="Calibri" panose="020F0502020204030204" pitchFamily="34" charset="0"/>
                <a:cs typeface="Calibri" panose="020F0502020204030204" pitchFamily="34" charset="0"/>
              </a:rPr>
              <a:t>a</a:t>
            </a:r>
            <a:r>
              <a:rPr lang="en-IN" sz="2200" spc="-15" dirty="0">
                <a:latin typeface="Calibri" panose="020F0502020204030204" pitchFamily="34" charset="0"/>
                <a:cs typeface="Calibri" panose="020F0502020204030204" pitchFamily="34" charset="0"/>
              </a:rPr>
              <a:t>l</a:t>
            </a:r>
            <a:r>
              <a:rPr lang="en-IN" sz="2200" dirty="0">
                <a:latin typeface="Calibri" panose="020F0502020204030204" pitchFamily="34" charset="0"/>
                <a:cs typeface="Calibri" panose="020F0502020204030204" pitchFamily="34" charset="0"/>
              </a:rPr>
              <a:t>s</a:t>
            </a:r>
            <a:r>
              <a:rPr lang="en-IN" sz="2200" spc="-5" dirty="0">
                <a:latin typeface="Calibri" panose="020F0502020204030204" pitchFamily="34" charset="0"/>
                <a:cs typeface="Calibri" panose="020F0502020204030204" pitchFamily="34" charset="0"/>
              </a:rPr>
              <a:t>o</a:t>
            </a:r>
            <a:r>
              <a:rPr lang="en-IN" sz="2200" dirty="0">
                <a:latin typeface="Calibri" panose="020F0502020204030204" pitchFamily="34" charset="0"/>
                <a:cs typeface="Calibri" panose="020F0502020204030204" pitchFamily="34" charset="0"/>
              </a:rPr>
              <a:t> </a:t>
            </a:r>
            <a:r>
              <a:rPr lang="en-IN" sz="2200" spc="-5" dirty="0">
                <a:latin typeface="Calibri" panose="020F0502020204030204" pitchFamily="34" charset="0"/>
                <a:cs typeface="Calibri" panose="020F0502020204030204" pitchFamily="34" charset="0"/>
              </a:rPr>
              <a:t>u</a:t>
            </a:r>
            <a:r>
              <a:rPr lang="en-IN" sz="2200" spc="15" dirty="0">
                <a:latin typeface="Calibri" panose="020F0502020204030204" pitchFamily="34" charset="0"/>
                <a:cs typeface="Calibri" panose="020F0502020204030204" pitchFamily="34" charset="0"/>
              </a:rPr>
              <a:t>p</a:t>
            </a:r>
            <a:r>
              <a:rPr lang="en-IN" sz="2200" spc="-20" dirty="0">
                <a:latin typeface="Calibri" panose="020F0502020204030204" pitchFamily="34" charset="0"/>
                <a:cs typeface="Calibri" panose="020F0502020204030204" pitchFamily="34" charset="0"/>
              </a:rPr>
              <a:t>d</a:t>
            </a:r>
            <a:r>
              <a:rPr lang="en-IN" sz="2200" dirty="0">
                <a:latin typeface="Calibri" panose="020F0502020204030204" pitchFamily="34" charset="0"/>
                <a:cs typeface="Calibri" panose="020F0502020204030204" pitchFamily="34" charset="0"/>
              </a:rPr>
              <a:t>a</a:t>
            </a:r>
            <a:r>
              <a:rPr lang="en-IN" sz="2200" spc="20" dirty="0">
                <a:latin typeface="Calibri" panose="020F0502020204030204" pitchFamily="34" charset="0"/>
                <a:cs typeface="Calibri" panose="020F0502020204030204" pitchFamily="34" charset="0"/>
              </a:rPr>
              <a:t>t</a:t>
            </a:r>
            <a:r>
              <a:rPr lang="en-IN" sz="2200" spc="-15" dirty="0">
                <a:latin typeface="Calibri" panose="020F0502020204030204" pitchFamily="34" charset="0"/>
                <a:cs typeface="Calibri" panose="020F0502020204030204" pitchFamily="34" charset="0"/>
              </a:rPr>
              <a:t>e</a:t>
            </a:r>
            <a:r>
              <a:rPr lang="en-IN" sz="2200" spc="-5" dirty="0">
                <a:latin typeface="Calibri" panose="020F0502020204030204" pitchFamily="34" charset="0"/>
                <a:cs typeface="Calibri" panose="020F0502020204030204" pitchFamily="34" charset="0"/>
              </a:rPr>
              <a:t>s</a:t>
            </a:r>
            <a:r>
              <a:rPr lang="en-IN" sz="2200" dirty="0">
                <a:latin typeface="Calibri" panose="020F0502020204030204" pitchFamily="34" charset="0"/>
                <a:cs typeface="Calibri" panose="020F0502020204030204" pitchFamily="34" charset="0"/>
              </a:rPr>
              <a:t> </a:t>
            </a:r>
            <a:r>
              <a:rPr lang="en-IN" sz="2200" spc="-10" dirty="0">
                <a:latin typeface="Calibri" panose="020F0502020204030204" pitchFamily="34" charset="0"/>
                <a:cs typeface="Calibri" panose="020F0502020204030204" pitchFamily="34" charset="0"/>
              </a:rPr>
              <a:t>the derived</a:t>
            </a:r>
            <a:r>
              <a:rPr lang="en-IN" sz="2200" spc="65" dirty="0">
                <a:latin typeface="Calibri" panose="020F0502020204030204" pitchFamily="34" charset="0"/>
                <a:cs typeface="Calibri" panose="020F0502020204030204" pitchFamily="34" charset="0"/>
              </a:rPr>
              <a:t> </a:t>
            </a:r>
            <a:r>
              <a:rPr lang="en-IN" sz="2200" spc="-10" dirty="0">
                <a:latin typeface="Calibri" panose="020F0502020204030204" pitchFamily="34" charset="0"/>
                <a:cs typeface="Calibri" panose="020F0502020204030204" pitchFamily="34" charset="0"/>
              </a:rPr>
              <a:t>ones</a:t>
            </a:r>
            <a:endParaRPr lang="en-IN" sz="2200" spc="-5"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IN" sz="2200" spc="-15" dirty="0">
                <a:latin typeface="Calibri" panose="020F0502020204030204" pitchFamily="34" charset="0"/>
                <a:cs typeface="Calibri" panose="020F0502020204030204" pitchFamily="34" charset="0"/>
              </a:rPr>
              <a:t>Periodic</a:t>
            </a:r>
            <a:r>
              <a:rPr lang="en-IN" sz="2200" spc="5" dirty="0">
                <a:latin typeface="Calibri" panose="020F0502020204030204" pitchFamily="34" charset="0"/>
                <a:cs typeface="Calibri" panose="020F0502020204030204" pitchFamily="34" charset="0"/>
              </a:rPr>
              <a:t> </a:t>
            </a:r>
            <a:r>
              <a:rPr lang="en-IN" sz="2200" spc="-5" dirty="0" err="1">
                <a:latin typeface="Calibri" panose="020F0502020204030204" pitchFamily="34" charset="0"/>
                <a:cs typeface="Calibri" panose="020F0502020204030204" pitchFamily="34" charset="0"/>
              </a:rPr>
              <a:t>recomputation</a:t>
            </a:r>
            <a:endParaRPr lang="en-IN" sz="2200" spc="-5"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defRPr/>
            </a:pPr>
            <a:r>
              <a:rPr lang="en-US" sz="2200" spc="-70" dirty="0">
                <a:latin typeface="Calibri" panose="020F0502020204030204" pitchFamily="34" charset="0"/>
                <a:cs typeface="Calibri" panose="020F0502020204030204" pitchFamily="34" charset="0"/>
              </a:rPr>
              <a:t>You </a:t>
            </a:r>
            <a:r>
              <a:rPr lang="en-US" sz="2200" spc="-10" dirty="0" err="1">
                <a:latin typeface="Calibri" panose="020F0502020204030204" pitchFamily="34" charset="0"/>
                <a:cs typeface="Calibri" panose="020F0502020204030204" pitchFamily="34" charset="0"/>
              </a:rPr>
              <a:t>recompute</a:t>
            </a:r>
            <a:r>
              <a:rPr lang="en-US" sz="2200" spc="-10" dirty="0">
                <a:latin typeface="Calibri" panose="020F0502020204030204" pitchFamily="34" charset="0"/>
                <a:cs typeface="Calibri" panose="020F0502020204030204" pitchFamily="34" charset="0"/>
              </a:rPr>
              <a:t> all the derived attributes</a:t>
            </a:r>
            <a:r>
              <a:rPr lang="en-US" sz="2200" spc="355" dirty="0">
                <a:latin typeface="Calibri" panose="020F0502020204030204" pitchFamily="34" charset="0"/>
                <a:cs typeface="Calibri" panose="020F0502020204030204" pitchFamily="34" charset="0"/>
              </a:rPr>
              <a:t> </a:t>
            </a:r>
            <a:r>
              <a:rPr lang="en-US" sz="2200" spc="-10" dirty="0">
                <a:latin typeface="Calibri" panose="020F0502020204030204" pitchFamily="34" charset="0"/>
                <a:cs typeface="Calibri" panose="020F0502020204030204" pitchFamily="34" charset="0"/>
              </a:rPr>
              <a:t>periodically</a:t>
            </a: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IN" sz="2200" spc="-5" dirty="0">
                <a:latin typeface="Calibri" panose="020F0502020204030204" pitchFamily="34" charset="0"/>
                <a:cs typeface="Calibri" panose="020F0502020204030204" pitchFamily="34" charset="0"/>
              </a:rPr>
              <a:t>Active </a:t>
            </a:r>
            <a:r>
              <a:rPr lang="en-IN" sz="2200" dirty="0">
                <a:latin typeface="Calibri" panose="020F0502020204030204" pitchFamily="34" charset="0"/>
                <a:cs typeface="Calibri" panose="020F0502020204030204" pitchFamily="34" charset="0"/>
              </a:rPr>
              <a:t>values</a:t>
            </a:r>
          </a:p>
          <a:p>
            <a:pPr marL="800100" lvl="1" indent="-342900">
              <a:buFont typeface="Arial" panose="020B0604020202020204" pitchFamily="34" charset="0"/>
              <a:buChar char="•"/>
              <a:defRPr/>
            </a:pPr>
            <a:r>
              <a:rPr lang="en-IN" sz="2200" dirty="0">
                <a:latin typeface="Calibri" panose="020F0502020204030204" pitchFamily="34" charset="0"/>
                <a:cs typeface="Calibri" panose="020F0502020204030204" pitchFamily="34" charset="0"/>
              </a:rPr>
              <a:t>The </a:t>
            </a:r>
            <a:r>
              <a:rPr lang="en-US" sz="2200" spc="-5" dirty="0">
                <a:latin typeface="Calibri" panose="020F0502020204030204" pitchFamily="34" charset="0"/>
                <a:cs typeface="Calibri" panose="020F0502020204030204" pitchFamily="34" charset="0"/>
              </a:rPr>
              <a:t>derived </a:t>
            </a:r>
            <a:r>
              <a:rPr lang="en-US" sz="2200" dirty="0">
                <a:latin typeface="Calibri" panose="020F0502020204030204" pitchFamily="34" charset="0"/>
                <a:cs typeface="Calibri" panose="020F0502020204030204" pitchFamily="34" charset="0"/>
              </a:rPr>
              <a:t>attribute </a:t>
            </a:r>
            <a:r>
              <a:rPr lang="en-US" sz="2200" spc="-5" dirty="0">
                <a:latin typeface="Calibri" panose="020F0502020204030204" pitchFamily="34" charset="0"/>
                <a:cs typeface="Calibri" panose="020F0502020204030204" pitchFamily="34" charset="0"/>
              </a:rPr>
              <a:t>automatically monitors </a:t>
            </a:r>
            <a:r>
              <a:rPr lang="en-US" sz="2200" spc="-10" dirty="0">
                <a:latin typeface="Calibri" panose="020F0502020204030204" pitchFamily="34" charset="0"/>
                <a:cs typeface="Calibri" panose="020F0502020204030204" pitchFamily="34" charset="0"/>
              </a:rPr>
              <a:t>the base</a:t>
            </a:r>
            <a:r>
              <a:rPr lang="en-US" sz="2200" spc="-175" dirty="0">
                <a:latin typeface="Calibri" panose="020F0502020204030204" pitchFamily="34" charset="0"/>
                <a:cs typeface="Calibri" panose="020F0502020204030204" pitchFamily="34" charset="0"/>
              </a:rPr>
              <a:t> </a:t>
            </a:r>
            <a:r>
              <a:rPr lang="en-US" sz="2200" spc="-5" dirty="0">
                <a:latin typeface="Calibri" panose="020F0502020204030204" pitchFamily="34" charset="0"/>
                <a:cs typeface="Calibri" panose="020F0502020204030204" pitchFamily="34" charset="0"/>
              </a:rPr>
              <a:t>attributes to </a:t>
            </a:r>
            <a:r>
              <a:rPr lang="en-US" sz="2200" spc="-15" dirty="0">
                <a:latin typeface="Calibri" panose="020F0502020204030204" pitchFamily="34" charset="0"/>
                <a:cs typeface="Calibri" panose="020F0502020204030204" pitchFamily="34" charset="0"/>
              </a:rPr>
              <a:t>check </a:t>
            </a:r>
            <a:r>
              <a:rPr lang="en-US" sz="2200" spc="-10" dirty="0">
                <a:latin typeface="Calibri" panose="020F0502020204030204" pitchFamily="34" charset="0"/>
                <a:cs typeface="Calibri" panose="020F0502020204030204" pitchFamily="34" charset="0"/>
              </a:rPr>
              <a:t>if they</a:t>
            </a:r>
            <a:r>
              <a:rPr lang="en-US" sz="2200" spc="80" dirty="0">
                <a:latin typeface="Calibri" panose="020F0502020204030204" pitchFamily="34" charset="0"/>
                <a:cs typeface="Calibri" panose="020F0502020204030204" pitchFamily="34" charset="0"/>
              </a:rPr>
              <a:t> </a:t>
            </a:r>
            <a:r>
              <a:rPr lang="en-US" sz="2200" spc="-10" dirty="0">
                <a:latin typeface="Calibri" panose="020F0502020204030204" pitchFamily="34" charset="0"/>
                <a:cs typeface="Calibri" panose="020F0502020204030204" pitchFamily="34" charset="0"/>
              </a:rPr>
              <a:t>change</a:t>
            </a:r>
            <a:endParaRPr lang="en-US" sz="2200" dirty="0">
              <a:latin typeface="Calibri" panose="020F0502020204030204" pitchFamily="34" charset="0"/>
              <a:cs typeface="Calibri" panose="020F0502020204030204" pitchFamily="34" charset="0"/>
            </a:endParaRPr>
          </a:p>
        </p:txBody>
      </p:sp>
    </p:spTree>
  </p:cSld>
  <p:clrMapOvr>
    <a:masterClrMapping/>
  </p:clrMapOvr>
  <p:transition advTm="28983"/>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parul\Desktop\Digital Learning Content.png">
            <a:extLst>
              <a:ext uri="{FF2B5EF4-FFF2-40B4-BE49-F238E27FC236}">
                <a16:creationId xmlns:a16="http://schemas.microsoft.com/office/drawing/2014/main" id="{32947DEC-83AD-4F7B-9177-1E3661B70B16}"/>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5" name="Picture 6" descr="C:\Users\parul\Desktop\Untitled-1.png">
            <a:extLst>
              <a:ext uri="{FF2B5EF4-FFF2-40B4-BE49-F238E27FC236}">
                <a16:creationId xmlns:a16="http://schemas.microsoft.com/office/drawing/2014/main" id="{763CC6C4-AE8F-4191-8442-C3D1B1311AB3}"/>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0724" name="Rectangle 7">
            <a:extLst>
              <a:ext uri="{FF2B5EF4-FFF2-40B4-BE49-F238E27FC236}">
                <a16:creationId xmlns:a16="http://schemas.microsoft.com/office/drawing/2014/main" id="{2424AF7D-7A0F-442B-B58B-BCB6C5AB07CC}"/>
              </a:ext>
            </a:extLst>
          </p:cNvPr>
          <p:cNvSpPr>
            <a:spLocks noChangeArrowheads="1"/>
          </p:cNvSpPr>
          <p:nvPr>
            <p:custDataLst>
              <p:tags r:id="rId3"/>
            </p:custDataLst>
          </p:nvPr>
        </p:nvSpPr>
        <p:spPr bwMode="auto">
          <a:xfrm>
            <a:off x="17463"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b="1" spc="-90" dirty="0">
                <a:solidFill>
                  <a:schemeClr val="bg1"/>
                </a:solidFill>
                <a:cs typeface="Calibri" panose="020F0502020204030204" pitchFamily="34" charset="0"/>
              </a:rPr>
              <a:t>Reification </a:t>
            </a:r>
            <a:r>
              <a:rPr lang="en-IN" b="1" spc="-45" dirty="0">
                <a:solidFill>
                  <a:schemeClr val="bg1"/>
                </a:solidFill>
                <a:cs typeface="Calibri" panose="020F0502020204030204" pitchFamily="34" charset="0"/>
              </a:rPr>
              <a:t>of</a:t>
            </a:r>
            <a:r>
              <a:rPr lang="en-IN" b="1" spc="-409" dirty="0">
                <a:solidFill>
                  <a:schemeClr val="bg1"/>
                </a:solidFill>
                <a:cs typeface="Calibri" panose="020F0502020204030204" pitchFamily="34" charset="0"/>
              </a:rPr>
              <a:t> </a:t>
            </a:r>
            <a:r>
              <a:rPr lang="en-IN" b="1" spc="-90" dirty="0">
                <a:solidFill>
                  <a:schemeClr val="bg1"/>
                </a:solidFill>
                <a:cs typeface="Calibri" panose="020F0502020204030204" pitchFamily="34" charset="0"/>
              </a:rPr>
              <a:t>Behaviour</a:t>
            </a:r>
            <a:endParaRPr lang="en-US" altLang="en-US" b="1" dirty="0">
              <a:solidFill>
                <a:schemeClr val="bg1"/>
              </a:solidFill>
              <a:cs typeface="Calibri" panose="020F0502020204030204" pitchFamily="34" charset="0"/>
            </a:endParaRPr>
          </a:p>
        </p:txBody>
      </p:sp>
      <p:sp>
        <p:nvSpPr>
          <p:cNvPr id="44037" name="TextBox 6">
            <a:extLst>
              <a:ext uri="{FF2B5EF4-FFF2-40B4-BE49-F238E27FC236}">
                <a16:creationId xmlns:a16="http://schemas.microsoft.com/office/drawing/2014/main" id="{88A0F8DD-CD62-4473-8FE5-CF87908038B9}"/>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2800" b="1">
              <a:solidFill>
                <a:schemeClr val="bg1"/>
              </a:solidFill>
              <a:cs typeface="Times New Roman" panose="02020603050405020304" pitchFamily="18" charset="0"/>
            </a:endParaRPr>
          </a:p>
        </p:txBody>
      </p:sp>
      <p:sp>
        <p:nvSpPr>
          <p:cNvPr id="4" name="Rectangle 3">
            <a:extLst>
              <a:ext uri="{FF2B5EF4-FFF2-40B4-BE49-F238E27FC236}">
                <a16:creationId xmlns:a16="http://schemas.microsoft.com/office/drawing/2014/main" id="{A0D25BA5-B55B-46AB-9135-CC53DD866C41}"/>
              </a:ext>
            </a:extLst>
          </p:cNvPr>
          <p:cNvSpPr/>
          <p:nvPr/>
        </p:nvSpPr>
        <p:spPr>
          <a:xfrm>
            <a:off x="190500" y="2492375"/>
            <a:ext cx="8629650" cy="5632450"/>
          </a:xfrm>
          <a:prstGeom prst="rect">
            <a:avLst/>
          </a:prstGeom>
        </p:spPr>
        <p:txBody>
          <a:bodyPr>
            <a:spAutoFit/>
          </a:bodyPr>
          <a:lstStyle/>
          <a:p>
            <a:pPr marL="342900" indent="-342900">
              <a:buFont typeface="Arial" panose="020B0604020202020204" pitchFamily="34" charset="0"/>
              <a:buChar char="•"/>
              <a:defRPr/>
            </a:pPr>
            <a:r>
              <a:rPr lang="en-US" sz="2400" spc="-5" dirty="0">
                <a:latin typeface="Calibri" panose="020F0502020204030204" pitchFamily="34" charset="0"/>
                <a:cs typeface="Calibri" panose="020F0502020204030204" pitchFamily="34" charset="0"/>
              </a:rPr>
              <a:t> Behavior written in </a:t>
            </a:r>
            <a:r>
              <a:rPr lang="en-US" sz="2400" dirty="0">
                <a:latin typeface="Calibri" panose="020F0502020204030204" pitchFamily="34" charset="0"/>
                <a:cs typeface="Calibri" panose="020F0502020204030204" pitchFamily="34" charset="0"/>
              </a:rPr>
              <a:t>code </a:t>
            </a:r>
            <a:r>
              <a:rPr lang="en-US" sz="2400" spc="-5" dirty="0">
                <a:latin typeface="Calibri" panose="020F0502020204030204" pitchFamily="34" charset="0"/>
                <a:cs typeface="Calibri" panose="020F0502020204030204" pitchFamily="34" charset="0"/>
              </a:rPr>
              <a:t>is</a:t>
            </a:r>
            <a:r>
              <a:rPr lang="en-US" sz="2400" spc="-3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rigid</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spc="-85" dirty="0">
                <a:latin typeface="Calibri" panose="020F0502020204030204" pitchFamily="34" charset="0"/>
                <a:cs typeface="Calibri" panose="020F0502020204030204" pitchFamily="34" charset="0"/>
              </a:rPr>
              <a:t>You </a:t>
            </a:r>
            <a:r>
              <a:rPr lang="en-US" sz="2400" spc="-5" dirty="0">
                <a:latin typeface="Calibri" panose="020F0502020204030204" pitchFamily="34" charset="0"/>
                <a:cs typeface="Calibri" panose="020F0502020204030204" pitchFamily="34" charset="0"/>
              </a:rPr>
              <a:t>can execute it, </a:t>
            </a:r>
            <a:r>
              <a:rPr lang="en-US" sz="2400" dirty="0">
                <a:latin typeface="Calibri" panose="020F0502020204030204" pitchFamily="34" charset="0"/>
                <a:cs typeface="Calibri" panose="020F0502020204030204" pitchFamily="34" charset="0"/>
              </a:rPr>
              <a:t>but </a:t>
            </a:r>
            <a:r>
              <a:rPr lang="en-US" sz="2400" spc="-5" dirty="0">
                <a:latin typeface="Calibri" panose="020F0502020204030204" pitchFamily="34" charset="0"/>
                <a:cs typeface="Calibri" panose="020F0502020204030204" pitchFamily="34" charset="0"/>
              </a:rPr>
              <a:t>cannot </a:t>
            </a:r>
            <a:r>
              <a:rPr lang="en-US" sz="2400" dirty="0">
                <a:latin typeface="Calibri" panose="020F0502020204030204" pitchFamily="34" charset="0"/>
                <a:cs typeface="Calibri" panose="020F0502020204030204" pitchFamily="34" charset="0"/>
              </a:rPr>
              <a:t>manipulate </a:t>
            </a:r>
            <a:r>
              <a:rPr lang="en-US" sz="2400" spc="-5" dirty="0">
                <a:latin typeface="Calibri" panose="020F0502020204030204" pitchFamily="34" charset="0"/>
                <a:cs typeface="Calibri" panose="020F0502020204030204" pitchFamily="34" charset="0"/>
              </a:rPr>
              <a:t>it  at </a:t>
            </a:r>
            <a:r>
              <a:rPr lang="en-US" sz="2400" dirty="0">
                <a:latin typeface="Calibri" panose="020F0502020204030204" pitchFamily="34" charset="0"/>
                <a:cs typeface="Calibri" panose="020F0502020204030204" pitchFamily="34" charset="0"/>
              </a:rPr>
              <a:t>run</a:t>
            </a:r>
            <a:r>
              <a:rPr lang="en-US" sz="2400" spc="-3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time</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If you want </a:t>
            </a:r>
            <a:r>
              <a:rPr lang="en-US" sz="2400" spc="-10" dirty="0">
                <a:latin typeface="Calibri" panose="020F0502020204030204" pitchFamily="34" charset="0"/>
                <a:cs typeface="Calibri" panose="020F0502020204030204" pitchFamily="34" charset="0"/>
              </a:rPr>
              <a:t>to </a:t>
            </a:r>
            <a:r>
              <a:rPr lang="en-US" sz="2400" spc="-5" dirty="0">
                <a:latin typeface="Calibri" panose="020F0502020204030204" pitchFamily="34" charset="0"/>
                <a:cs typeface="Calibri" panose="020F0502020204030204" pitchFamily="34" charset="0"/>
              </a:rPr>
              <a:t>manipulate it </a:t>
            </a:r>
            <a:r>
              <a:rPr lang="en-US" sz="2400" spc="-10" dirty="0">
                <a:latin typeface="Calibri" panose="020F0502020204030204" pitchFamily="34" charset="0"/>
                <a:cs typeface="Calibri" panose="020F0502020204030204" pitchFamily="34" charset="0"/>
              </a:rPr>
              <a:t>like </a:t>
            </a:r>
            <a:r>
              <a:rPr lang="en-US" sz="2400" dirty="0">
                <a:latin typeface="Calibri" panose="020F0502020204030204" pitchFamily="34" charset="0"/>
                <a:cs typeface="Calibri" panose="020F0502020204030204" pitchFamily="34" charset="0"/>
              </a:rPr>
              <a:t>pass, </a:t>
            </a:r>
            <a:r>
              <a:rPr lang="en-US" sz="2400" spc="-5" dirty="0">
                <a:latin typeface="Calibri" panose="020F0502020204030204" pitchFamily="34" charset="0"/>
                <a:cs typeface="Calibri" panose="020F0502020204030204" pitchFamily="34" charset="0"/>
              </a:rPr>
              <a:t>store </a:t>
            </a:r>
            <a:r>
              <a:rPr lang="en-US" sz="2400" spc="5" dirty="0">
                <a:latin typeface="Calibri" panose="020F0502020204030204" pitchFamily="34" charset="0"/>
                <a:cs typeface="Calibri" panose="020F0502020204030204" pitchFamily="34" charset="0"/>
              </a:rPr>
              <a:t>or  </a:t>
            </a:r>
            <a:r>
              <a:rPr lang="en-US" sz="2400" dirty="0">
                <a:latin typeface="Calibri" panose="020F0502020204030204" pitchFamily="34" charset="0"/>
                <a:cs typeface="Calibri" panose="020F0502020204030204" pitchFamily="34" charset="0"/>
              </a:rPr>
              <a:t>modify </a:t>
            </a:r>
            <a:r>
              <a:rPr lang="en-US" sz="2400" spc="-5"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behavior </a:t>
            </a:r>
            <a:r>
              <a:rPr lang="en-US" sz="2400" spc="-5" dirty="0">
                <a:latin typeface="Calibri" panose="020F0502020204030204" pitchFamily="34" charset="0"/>
                <a:cs typeface="Calibri" panose="020F0502020204030204" pitchFamily="34" charset="0"/>
              </a:rPr>
              <a:t>at </a:t>
            </a:r>
            <a:r>
              <a:rPr lang="en-US" sz="2400" dirty="0">
                <a:latin typeface="Calibri" panose="020F0502020204030204" pitchFamily="34" charset="0"/>
                <a:cs typeface="Calibri" panose="020F0502020204030204" pitchFamily="34" charset="0"/>
              </a:rPr>
              <a:t>runtime you </a:t>
            </a:r>
            <a:r>
              <a:rPr lang="en-US" sz="2400" spc="-5" dirty="0">
                <a:latin typeface="Calibri" panose="020F0502020204030204" pitchFamily="34" charset="0"/>
                <a:cs typeface="Calibri" panose="020F0502020204030204" pitchFamily="34" charset="0"/>
              </a:rPr>
              <a:t>should  </a:t>
            </a:r>
            <a:r>
              <a:rPr lang="en-US" sz="2400" dirty="0">
                <a:latin typeface="Calibri" panose="020F0502020204030204" pitchFamily="34" charset="0"/>
                <a:cs typeface="Calibri" panose="020F0502020204030204" pitchFamily="34" charset="0"/>
              </a:rPr>
              <a:t>reify</a:t>
            </a:r>
            <a:r>
              <a:rPr lang="en-US" sz="2400" spc="-5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it</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spc="-5" dirty="0">
                <a:latin typeface="Calibri" panose="020F0502020204030204" pitchFamily="34" charset="0"/>
                <a:cs typeface="Calibri" panose="020F0502020204030204" pitchFamily="34" charset="0"/>
              </a:rPr>
              <a:t>Reification is the </a:t>
            </a:r>
            <a:r>
              <a:rPr lang="en-US" sz="2400" dirty="0">
                <a:latin typeface="Calibri" panose="020F0502020204030204" pitchFamily="34" charset="0"/>
                <a:cs typeface="Calibri" panose="020F0502020204030204" pitchFamily="34" charset="0"/>
              </a:rPr>
              <a:t>promotion </a:t>
            </a:r>
            <a:r>
              <a:rPr lang="en-US" sz="2400" spc="-10" dirty="0">
                <a:latin typeface="Calibri" panose="020F0502020204030204" pitchFamily="34" charset="0"/>
                <a:cs typeface="Calibri" panose="020F0502020204030204" pitchFamily="34" charset="0"/>
              </a:rPr>
              <a:t>of </a:t>
            </a:r>
            <a:r>
              <a:rPr lang="en-US" sz="2400" spc="-5" dirty="0">
                <a:latin typeface="Calibri" panose="020F0502020204030204" pitchFamily="34" charset="0"/>
                <a:cs typeface="Calibri" panose="020F0502020204030204" pitchFamily="34" charset="0"/>
              </a:rPr>
              <a:t>something  that is </a:t>
            </a:r>
            <a:r>
              <a:rPr lang="en-US" sz="2400" dirty="0">
                <a:latin typeface="Calibri" panose="020F0502020204030204" pitchFamily="34" charset="0"/>
                <a:cs typeface="Calibri" panose="020F0502020204030204" pitchFamily="34" charset="0"/>
              </a:rPr>
              <a:t>not </a:t>
            </a:r>
            <a:r>
              <a:rPr lang="en-US" sz="2400" spc="-5" dirty="0">
                <a:latin typeface="Calibri" panose="020F0502020204030204" pitchFamily="34" charset="0"/>
                <a:cs typeface="Calibri" panose="020F0502020204030204" pitchFamily="34" charset="0"/>
              </a:rPr>
              <a:t>an object </a:t>
            </a:r>
            <a:r>
              <a:rPr lang="en-US" sz="2400" dirty="0">
                <a:latin typeface="Calibri" panose="020F0502020204030204" pitchFamily="34" charset="0"/>
                <a:cs typeface="Calibri" panose="020F0502020204030204" pitchFamily="34" charset="0"/>
              </a:rPr>
              <a:t>into </a:t>
            </a:r>
            <a:r>
              <a:rPr lang="en-US" sz="2400" spc="-5" dirty="0">
                <a:latin typeface="Calibri" panose="020F0502020204030204" pitchFamily="34" charset="0"/>
                <a:cs typeface="Calibri" panose="020F0502020204030204" pitchFamily="34" charset="0"/>
              </a:rPr>
              <a:t>an</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object</a:t>
            </a:r>
          </a:p>
          <a:p>
            <a:pPr>
              <a:defRP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defRPr/>
            </a:pPr>
            <a:r>
              <a:rPr lang="en-US" sz="2400" dirty="0">
                <a:latin typeface="Calibri" panose="020F0502020204030204" pitchFamily="34" charset="0"/>
                <a:cs typeface="Calibri" panose="020F0502020204030204" pitchFamily="34" charset="0"/>
              </a:rPr>
              <a:t>It </a:t>
            </a:r>
            <a:r>
              <a:rPr lang="en-US" sz="2400" spc="-5" dirty="0">
                <a:latin typeface="Calibri" panose="020F0502020204030204" pitchFamily="34" charset="0"/>
                <a:cs typeface="Calibri" panose="020F0502020204030204" pitchFamily="34" charset="0"/>
              </a:rPr>
              <a:t>dramatically expand the </a:t>
            </a:r>
            <a:r>
              <a:rPr lang="en-US" sz="2400" dirty="0">
                <a:latin typeface="Calibri" panose="020F0502020204030204" pitchFamily="34" charset="0"/>
                <a:cs typeface="Calibri" panose="020F0502020204030204" pitchFamily="34" charset="0"/>
              </a:rPr>
              <a:t>flexibility of a  system</a:t>
            </a:r>
          </a:p>
          <a:p>
            <a:pPr marL="342900" indent="-342900">
              <a:buFont typeface="Arial" panose="020B0604020202020204" pitchFamily="34" charset="0"/>
              <a:buChar char="•"/>
              <a:defRPr/>
            </a:pPr>
            <a:endParaRPr lang="en-US" sz="2400" spc="-5"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IN"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defRPr/>
            </a:pPr>
            <a:endParaRPr lang="en-US" sz="2400" dirty="0">
              <a:latin typeface="Calibri" panose="020F0502020204030204" pitchFamily="34" charset="0"/>
              <a:cs typeface="Calibri" panose="020F0502020204030204" pitchFamily="34" charset="0"/>
            </a:endParaRPr>
          </a:p>
          <a:p>
            <a:pPr algn="just">
              <a:defRPr/>
            </a:pPr>
            <a:endParaRPr lang="en-US" sz="2400" dirty="0">
              <a:latin typeface="Calibri" panose="020F0502020204030204" pitchFamily="34" charset="0"/>
              <a:cs typeface="Calibri" panose="020F0502020204030204" pitchFamily="34" charset="0"/>
            </a:endParaRPr>
          </a:p>
        </p:txBody>
      </p:sp>
    </p:spTree>
  </p:cSld>
  <p:clrMapOvr>
    <a:masterClrMapping/>
  </p:clrMapOvr>
  <p:transition advTm="2898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a:extLst>
              <a:ext uri="{FF2B5EF4-FFF2-40B4-BE49-F238E27FC236}">
                <a16:creationId xmlns:a16="http://schemas.microsoft.com/office/drawing/2014/main" id="{E908820A-E2FA-4895-AE13-8794A30F1029}"/>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59" name="Picture 6" descr="C:\Users\parul\Desktop\Untitled-1.png">
            <a:extLst>
              <a:ext uri="{FF2B5EF4-FFF2-40B4-BE49-F238E27FC236}">
                <a16:creationId xmlns:a16="http://schemas.microsoft.com/office/drawing/2014/main" id="{5DE31E86-4512-438C-9A9B-869F5500BED4}"/>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5060" name="Rectangle 7">
            <a:extLst>
              <a:ext uri="{FF2B5EF4-FFF2-40B4-BE49-F238E27FC236}">
                <a16:creationId xmlns:a16="http://schemas.microsoft.com/office/drawing/2014/main" id="{EB2DA88C-54AD-4ED4-9BB1-5432B297426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69" name="TextBox 6">
            <a:extLst>
              <a:ext uri="{FF2B5EF4-FFF2-40B4-BE49-F238E27FC236}">
                <a16:creationId xmlns:a16="http://schemas.microsoft.com/office/drawing/2014/main" id="{7A46BE81-4B64-4B7E-8B60-928C327FA5EE}"/>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b="1" spc="-90" dirty="0">
                <a:solidFill>
                  <a:schemeClr val="bg1"/>
                </a:solidFill>
              </a:rPr>
              <a:t>Adjustment </a:t>
            </a:r>
            <a:r>
              <a:rPr lang="en-IN" b="1" spc="-45" dirty="0">
                <a:solidFill>
                  <a:schemeClr val="bg1"/>
                </a:solidFill>
              </a:rPr>
              <a:t>of</a:t>
            </a:r>
            <a:r>
              <a:rPr lang="en-IN" b="1" spc="-405" dirty="0">
                <a:solidFill>
                  <a:schemeClr val="bg1"/>
                </a:solidFill>
              </a:rPr>
              <a:t> </a:t>
            </a:r>
            <a:r>
              <a:rPr lang="en-IN" b="1" spc="-90" dirty="0">
                <a:solidFill>
                  <a:schemeClr val="bg1"/>
                </a:solidFill>
              </a:rPr>
              <a:t>Inheritance</a:t>
            </a:r>
            <a:endParaRPr lang="en-IN" altLang="en-US" sz="3000" b="1" dirty="0">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4BBEEA69-8743-4F5E-9666-C05CF4E8E52B}"/>
              </a:ext>
            </a:extLst>
          </p:cNvPr>
          <p:cNvSpPr>
            <a:spLocks noGrp="1" noChangeArrowheads="1"/>
          </p:cNvSpPr>
          <p:nvPr>
            <p:ph idx="1"/>
          </p:nvPr>
        </p:nvSpPr>
        <p:spPr>
          <a:xfrm>
            <a:off x="665163" y="2349500"/>
            <a:ext cx="7939087" cy="3703638"/>
          </a:xfrm>
        </p:spPr>
        <p:txBody>
          <a:bodyPr/>
          <a:lstStyle/>
          <a:p>
            <a:pPr>
              <a:defRPr/>
            </a:pPr>
            <a:r>
              <a:rPr lang="en-US" sz="2400" dirty="0">
                <a:cs typeface="Calibri" panose="020F0502020204030204" pitchFamily="34" charset="0"/>
              </a:rPr>
              <a:t>Through </a:t>
            </a:r>
            <a:r>
              <a:rPr lang="en-US" sz="2400" spc="-5" dirty="0">
                <a:cs typeface="Calibri" panose="020F0502020204030204" pitchFamily="34" charset="0"/>
              </a:rPr>
              <a:t>the </a:t>
            </a:r>
            <a:r>
              <a:rPr lang="en-US" sz="2400" dirty="0">
                <a:cs typeface="Calibri" panose="020F0502020204030204" pitchFamily="34" charset="0"/>
              </a:rPr>
              <a:t>following </a:t>
            </a:r>
            <a:r>
              <a:rPr lang="en-US" sz="2400" spc="-5" dirty="0">
                <a:cs typeface="Calibri" panose="020F0502020204030204" pitchFamily="34" charset="0"/>
              </a:rPr>
              <a:t>steps: (refer the</a:t>
            </a:r>
            <a:r>
              <a:rPr lang="en-US" sz="2400" spc="-95" dirty="0">
                <a:cs typeface="Calibri" panose="020F0502020204030204" pitchFamily="34" charset="0"/>
              </a:rPr>
              <a:t> </a:t>
            </a:r>
            <a:r>
              <a:rPr lang="en-US" sz="2400" dirty="0">
                <a:cs typeface="Calibri" panose="020F0502020204030204" pitchFamily="34" charset="0"/>
              </a:rPr>
              <a:t>book)</a:t>
            </a:r>
          </a:p>
          <a:p>
            <a:pPr marL="0" indent="0">
              <a:buFont typeface="Arial" panose="020B0604020202020204" pitchFamily="34" charset="0"/>
              <a:buNone/>
              <a:defRPr/>
            </a:pPr>
            <a:endParaRPr lang="en-US" sz="2400" dirty="0">
              <a:cs typeface="Calibri" panose="020F0502020204030204" pitchFamily="34" charset="0"/>
            </a:endParaRPr>
          </a:p>
          <a:p>
            <a:pPr>
              <a:defRPr/>
            </a:pPr>
            <a:r>
              <a:rPr lang="en-US" sz="2400" spc="-10" dirty="0">
                <a:cs typeface="Calibri" panose="020F0502020204030204" pitchFamily="34" charset="0"/>
              </a:rPr>
              <a:t>Rearrange </a:t>
            </a:r>
            <a:r>
              <a:rPr lang="en-US" sz="2400" spc="-5" dirty="0">
                <a:cs typeface="Calibri" panose="020F0502020204030204" pitchFamily="34" charset="0"/>
              </a:rPr>
              <a:t>classes </a:t>
            </a:r>
            <a:r>
              <a:rPr lang="en-US" sz="2400" dirty="0">
                <a:cs typeface="Calibri" panose="020F0502020204030204" pitchFamily="34" charset="0"/>
              </a:rPr>
              <a:t>and </a:t>
            </a:r>
            <a:r>
              <a:rPr lang="en-US" sz="2400" spc="-5" dirty="0">
                <a:cs typeface="Calibri" panose="020F0502020204030204" pitchFamily="34" charset="0"/>
              </a:rPr>
              <a:t>operations </a:t>
            </a:r>
            <a:r>
              <a:rPr lang="en-US" sz="2400" spc="-10" dirty="0">
                <a:cs typeface="Calibri" panose="020F0502020204030204" pitchFamily="34" charset="0"/>
              </a:rPr>
              <a:t>to </a:t>
            </a:r>
            <a:r>
              <a:rPr lang="en-US" sz="2400" spc="-5" dirty="0">
                <a:cs typeface="Calibri" panose="020F0502020204030204" pitchFamily="34" charset="0"/>
              </a:rPr>
              <a:t>increase  inheritance</a:t>
            </a:r>
          </a:p>
          <a:p>
            <a:pPr marL="0" indent="0">
              <a:buFont typeface="Arial" panose="020B0604020202020204" pitchFamily="34" charset="0"/>
              <a:buNone/>
              <a:defRPr/>
            </a:pPr>
            <a:endParaRPr lang="en-US" sz="2400" spc="-5" dirty="0">
              <a:cs typeface="Calibri" panose="020F0502020204030204" pitchFamily="34" charset="0"/>
            </a:endParaRPr>
          </a:p>
          <a:p>
            <a:pPr>
              <a:defRPr/>
            </a:pPr>
            <a:r>
              <a:rPr lang="en-US" sz="2400" spc="-5" dirty="0">
                <a:cs typeface="Calibri" panose="020F0502020204030204" pitchFamily="34" charset="0"/>
              </a:rPr>
              <a:t>Abstract </a:t>
            </a:r>
            <a:r>
              <a:rPr lang="en-US" sz="2400" dirty="0">
                <a:cs typeface="Calibri" panose="020F0502020204030204" pitchFamily="34" charset="0"/>
              </a:rPr>
              <a:t>common behavior </a:t>
            </a:r>
            <a:r>
              <a:rPr lang="en-US" sz="2400" spc="-10" dirty="0">
                <a:cs typeface="Calibri" panose="020F0502020204030204" pitchFamily="34" charset="0"/>
              </a:rPr>
              <a:t>out of </a:t>
            </a:r>
            <a:r>
              <a:rPr lang="en-US" sz="2400" spc="-5" dirty="0">
                <a:cs typeface="Calibri" panose="020F0502020204030204" pitchFamily="34" charset="0"/>
              </a:rPr>
              <a:t>groups </a:t>
            </a:r>
            <a:r>
              <a:rPr lang="en-US" sz="2400" spc="5" dirty="0">
                <a:cs typeface="Calibri" panose="020F0502020204030204" pitchFamily="34" charset="0"/>
              </a:rPr>
              <a:t>of  </a:t>
            </a:r>
            <a:r>
              <a:rPr lang="en-US" sz="2400" spc="-5" dirty="0">
                <a:cs typeface="Calibri" panose="020F0502020204030204" pitchFamily="34" charset="0"/>
              </a:rPr>
              <a:t>classes</a:t>
            </a:r>
          </a:p>
          <a:p>
            <a:pPr marL="0" indent="0">
              <a:buFont typeface="Arial" panose="020B0604020202020204" pitchFamily="34" charset="0"/>
              <a:buNone/>
              <a:defRPr/>
            </a:pPr>
            <a:endParaRPr lang="en-US" sz="2400" dirty="0">
              <a:cs typeface="Calibri" panose="020F0502020204030204" pitchFamily="34" charset="0"/>
            </a:endParaRPr>
          </a:p>
          <a:p>
            <a:pPr>
              <a:defRPr/>
            </a:pPr>
            <a:r>
              <a:rPr lang="en-US" sz="2400" dirty="0">
                <a:cs typeface="Calibri" panose="020F0502020204030204" pitchFamily="34" charset="0"/>
              </a:rPr>
              <a:t>U</a:t>
            </a:r>
            <a:r>
              <a:rPr lang="en-US" sz="2400" spc="5" dirty="0">
                <a:cs typeface="Calibri" panose="020F0502020204030204" pitchFamily="34" charset="0"/>
              </a:rPr>
              <a:t>s</a:t>
            </a:r>
            <a:r>
              <a:rPr lang="en-US" sz="2400" dirty="0">
                <a:cs typeface="Calibri" panose="020F0502020204030204" pitchFamily="34" charset="0"/>
              </a:rPr>
              <a:t>e	de</a:t>
            </a:r>
            <a:r>
              <a:rPr lang="en-US" sz="2400" spc="-10" dirty="0">
                <a:cs typeface="Calibri" panose="020F0502020204030204" pitchFamily="34" charset="0"/>
              </a:rPr>
              <a:t>l</a:t>
            </a:r>
            <a:r>
              <a:rPr lang="en-US" sz="2400" dirty="0">
                <a:cs typeface="Calibri" panose="020F0502020204030204" pitchFamily="34" charset="0"/>
              </a:rPr>
              <a:t>e</a:t>
            </a:r>
            <a:r>
              <a:rPr lang="en-US" sz="2400" spc="-20" dirty="0">
                <a:cs typeface="Calibri" panose="020F0502020204030204" pitchFamily="34" charset="0"/>
              </a:rPr>
              <a:t>g</a:t>
            </a:r>
            <a:r>
              <a:rPr lang="en-US" sz="2400" dirty="0">
                <a:cs typeface="Calibri" panose="020F0502020204030204" pitchFamily="34" charset="0"/>
              </a:rPr>
              <a:t>a</a:t>
            </a:r>
            <a:r>
              <a:rPr lang="en-US" sz="2400" spc="-20" dirty="0">
                <a:cs typeface="Calibri" panose="020F0502020204030204" pitchFamily="34" charset="0"/>
              </a:rPr>
              <a:t>t</a:t>
            </a:r>
            <a:r>
              <a:rPr lang="en-US" sz="2400" dirty="0">
                <a:cs typeface="Calibri" panose="020F0502020204030204" pitchFamily="34" charset="0"/>
              </a:rPr>
              <a:t>ion </a:t>
            </a:r>
            <a:r>
              <a:rPr lang="en-US" sz="2400" spc="10" dirty="0">
                <a:cs typeface="Calibri" panose="020F0502020204030204" pitchFamily="34" charset="0"/>
              </a:rPr>
              <a:t>t</a:t>
            </a:r>
            <a:r>
              <a:rPr lang="en-US" sz="2400" dirty="0">
                <a:cs typeface="Calibri" panose="020F0502020204030204" pitchFamily="34" charset="0"/>
              </a:rPr>
              <a:t>o </a:t>
            </a:r>
            <a:r>
              <a:rPr lang="en-US" sz="2400" spc="5" dirty="0">
                <a:cs typeface="Calibri" panose="020F0502020204030204" pitchFamily="34" charset="0"/>
              </a:rPr>
              <a:t>sh</a:t>
            </a:r>
            <a:r>
              <a:rPr lang="en-US" sz="2400" dirty="0">
                <a:cs typeface="Calibri" panose="020F0502020204030204" pitchFamily="34" charset="0"/>
              </a:rPr>
              <a:t>are behavior	w</a:t>
            </a:r>
            <a:r>
              <a:rPr lang="en-US" sz="2400" spc="5" dirty="0">
                <a:cs typeface="Calibri" panose="020F0502020204030204" pitchFamily="34" charset="0"/>
              </a:rPr>
              <a:t>h</a:t>
            </a:r>
            <a:r>
              <a:rPr lang="en-US" sz="2400" dirty="0">
                <a:cs typeface="Calibri" panose="020F0502020204030204" pitchFamily="34" charset="0"/>
              </a:rPr>
              <a:t>en  </a:t>
            </a:r>
            <a:r>
              <a:rPr lang="en-US" sz="2400" spc="-5" dirty="0">
                <a:cs typeface="Calibri" panose="020F0502020204030204" pitchFamily="34" charset="0"/>
              </a:rPr>
              <a:t>inheritance </a:t>
            </a:r>
            <a:r>
              <a:rPr lang="en-US" sz="2400" dirty="0">
                <a:cs typeface="Calibri" panose="020F0502020204030204" pitchFamily="34" charset="0"/>
              </a:rPr>
              <a:t>is semantically</a:t>
            </a:r>
            <a:r>
              <a:rPr lang="en-US" sz="2400" spc="-10" dirty="0">
                <a:cs typeface="Calibri" panose="020F0502020204030204" pitchFamily="34" charset="0"/>
              </a:rPr>
              <a:t> </a:t>
            </a:r>
            <a:r>
              <a:rPr lang="en-US" sz="2400" dirty="0">
                <a:cs typeface="Calibri" panose="020F0502020204030204" pitchFamily="34" charset="0"/>
              </a:rPr>
              <a:t>invalid</a:t>
            </a:r>
            <a:r>
              <a:rPr lang="en-US" altLang="en-US" sz="2400" dirty="0">
                <a:cs typeface="Calibri" panose="020F0502020204030204" pitchFamily="34" charset="0"/>
              </a:rPr>
              <a:t>. </a:t>
            </a:r>
          </a:p>
        </p:txBody>
      </p:sp>
    </p:spTree>
  </p:cSld>
  <p:clrMapOvr>
    <a:masterClrMapping/>
  </p:clrMapOvr>
  <p:transition advTm="2898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a:extLst>
              <a:ext uri="{FF2B5EF4-FFF2-40B4-BE49-F238E27FC236}">
                <a16:creationId xmlns:a16="http://schemas.microsoft.com/office/drawing/2014/main" id="{FA99624C-19B6-426F-AAE3-85B5FC1672D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a:extLst>
              <a:ext uri="{FF2B5EF4-FFF2-40B4-BE49-F238E27FC236}">
                <a16:creationId xmlns:a16="http://schemas.microsoft.com/office/drawing/2014/main" id="{8559921B-B60E-497F-86A4-F56E17517626}"/>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a:extLst>
              <a:ext uri="{FF2B5EF4-FFF2-40B4-BE49-F238E27FC236}">
                <a16:creationId xmlns:a16="http://schemas.microsoft.com/office/drawing/2014/main" id="{A1AF986A-BB8C-4F08-8FDA-A4439DC21E47}"/>
              </a:ext>
            </a:extLst>
          </p:cNvPr>
          <p:cNvSpPr txBox="1">
            <a:spLocks noChangeArrowheads="1"/>
          </p:cNvSpPr>
          <p:nvPr>
            <p:custDataLst>
              <p:tags r:id="rId3"/>
            </p:custDataLst>
          </p:nvPr>
        </p:nvSpPr>
        <p:spPr bwMode="auto">
          <a:xfrm>
            <a:off x="190500" y="2286000"/>
            <a:ext cx="862965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032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altLang="en-US" sz="2400"/>
              <a:t>Overview of class design</a:t>
            </a:r>
          </a:p>
          <a:p>
            <a:r>
              <a:rPr lang="en-US" altLang="en-US" sz="2400"/>
              <a:t>Designing Algorithms Recursing Downward</a:t>
            </a:r>
          </a:p>
          <a:p>
            <a:r>
              <a:rPr lang="en-US" altLang="en-US" sz="2400"/>
              <a:t>Refactoring</a:t>
            </a:r>
          </a:p>
          <a:p>
            <a:r>
              <a:rPr lang="en-US" altLang="en-US" sz="2400"/>
              <a:t>design optimization</a:t>
            </a:r>
          </a:p>
          <a:p>
            <a:r>
              <a:rPr lang="en-US" altLang="en-US" sz="2400"/>
              <a:t>Adjustment of Inheritance</a:t>
            </a:r>
          </a:p>
          <a:p>
            <a:r>
              <a:rPr lang="en-US" altLang="en-US" sz="2400"/>
              <a:t>Reification of Behavior</a:t>
            </a:r>
          </a:p>
          <a:p>
            <a:r>
              <a:rPr lang="en-US" altLang="en-US" sz="2400"/>
              <a:t>Design pattern: introduction and classification</a:t>
            </a:r>
          </a:p>
          <a:p>
            <a:r>
              <a:rPr lang="en-US" altLang="en-US" sz="2400"/>
              <a:t>case study of model view controller (MVC).</a:t>
            </a:r>
          </a:p>
        </p:txBody>
      </p:sp>
      <p:sp>
        <p:nvSpPr>
          <p:cNvPr id="16389" name="Rectangle 7">
            <a:extLst>
              <a:ext uri="{FF2B5EF4-FFF2-40B4-BE49-F238E27FC236}">
                <a16:creationId xmlns:a16="http://schemas.microsoft.com/office/drawing/2014/main" id="{29CBE110-7A3E-4DC6-A900-594D8AE0D50D}"/>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90" name="TextBox 6">
            <a:extLst>
              <a:ext uri="{FF2B5EF4-FFF2-40B4-BE49-F238E27FC236}">
                <a16:creationId xmlns:a16="http://schemas.microsoft.com/office/drawing/2014/main" id="{57887CD1-2D6A-4F0F-93C0-1B1D400E258C}"/>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b="1">
                <a:solidFill>
                  <a:schemeClr val="bg1"/>
                </a:solidFill>
                <a:cs typeface="Times New Roman" panose="02020603050405020304" pitchFamily="18" charset="0"/>
              </a:rPr>
              <a:t>Topics to be Covered</a:t>
            </a:r>
            <a:endParaRPr lang="en-IN" altLang="en-US" sz="3000" b="1">
              <a:solidFill>
                <a:schemeClr val="bg1"/>
              </a:solidFill>
              <a:cs typeface="Times New Roman" panose="02020603050405020304" pitchFamily="18" charset="0"/>
            </a:endParaRPr>
          </a:p>
        </p:txBody>
      </p:sp>
      <p:sp>
        <p:nvSpPr>
          <p:cNvPr id="16391" name="Rectangle 16">
            <a:extLst>
              <a:ext uri="{FF2B5EF4-FFF2-40B4-BE49-F238E27FC236}">
                <a16:creationId xmlns:a16="http://schemas.microsoft.com/office/drawing/2014/main" id="{58F0195A-150D-484C-98B2-24208E9C1E00}"/>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parul\Desktop\Digital Learning Content.png">
            <a:extLst>
              <a:ext uri="{FF2B5EF4-FFF2-40B4-BE49-F238E27FC236}">
                <a16:creationId xmlns:a16="http://schemas.microsoft.com/office/drawing/2014/main" id="{CA8D4706-EB0F-4232-AE8D-C46A908BF65E}"/>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14288" y="-33338"/>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3" name="Picture 6" descr="C:\Users\parul\Desktop\Untitled-1.png">
            <a:extLst>
              <a:ext uri="{FF2B5EF4-FFF2-40B4-BE49-F238E27FC236}">
                <a16:creationId xmlns:a16="http://schemas.microsoft.com/office/drawing/2014/main" id="{EA7684F5-FC6A-4D93-B61D-2249561D3A5E}"/>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Rectangle 7">
            <a:extLst>
              <a:ext uri="{FF2B5EF4-FFF2-40B4-BE49-F238E27FC236}">
                <a16:creationId xmlns:a16="http://schemas.microsoft.com/office/drawing/2014/main" id="{CEE95B0A-567B-4515-B24C-B534724C5C54}"/>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endParaRPr lang="en-IN" sz="2800" b="1" spc="-90" dirty="0">
              <a:solidFill>
                <a:schemeClr val="bg1"/>
              </a:solidFill>
            </a:endParaRPr>
          </a:p>
          <a:p>
            <a:pPr algn="ctr">
              <a:spcBef>
                <a:spcPct val="0"/>
              </a:spcBef>
              <a:buFont typeface="Arial" panose="020B0604020202020204" pitchFamily="34" charset="0"/>
              <a:buNone/>
              <a:defRPr/>
            </a:pPr>
            <a:r>
              <a:rPr lang="en-IN" sz="2800" b="1" spc="-90" dirty="0">
                <a:solidFill>
                  <a:schemeClr val="bg1"/>
                </a:solidFill>
              </a:rPr>
              <a:t>Adjustment </a:t>
            </a:r>
            <a:r>
              <a:rPr lang="en-IN" sz="2800" b="1" spc="-45" dirty="0">
                <a:solidFill>
                  <a:schemeClr val="bg1"/>
                </a:solidFill>
              </a:rPr>
              <a:t>of</a:t>
            </a:r>
            <a:r>
              <a:rPr lang="en-IN" sz="2800" b="1" spc="-405" dirty="0">
                <a:solidFill>
                  <a:schemeClr val="bg1"/>
                </a:solidFill>
              </a:rPr>
              <a:t> </a:t>
            </a:r>
            <a:r>
              <a:rPr lang="en-IN" sz="2800" b="1" spc="-90" dirty="0">
                <a:solidFill>
                  <a:schemeClr val="bg1"/>
                </a:solidFill>
              </a:rPr>
              <a:t>Inheritance</a:t>
            </a:r>
            <a:endParaRPr lang="en-IN" altLang="en-US" sz="4800" b="1" dirty="0">
              <a:solidFill>
                <a:schemeClr val="bg1"/>
              </a:solidFill>
              <a:cs typeface="Times New Roman" panose="02020603050405020304" pitchFamily="18" charset="0"/>
            </a:endParaRPr>
          </a:p>
          <a:p>
            <a:pPr algn="ctr">
              <a:spcBef>
                <a:spcPct val="0"/>
              </a:spcBef>
              <a:buFont typeface="Arial" panose="020B0604020202020204" pitchFamily="34" charset="0"/>
              <a:buNone/>
              <a:defRPr/>
            </a:pPr>
            <a:endParaRPr lang="en-IN" sz="3000" b="1" dirty="0">
              <a:solidFill>
                <a:schemeClr val="bg1"/>
              </a:solidFill>
            </a:endParaRPr>
          </a:p>
        </p:txBody>
      </p:sp>
      <p:sp>
        <p:nvSpPr>
          <p:cNvPr id="46085" name="TextBox 6">
            <a:extLst>
              <a:ext uri="{FF2B5EF4-FFF2-40B4-BE49-F238E27FC236}">
                <a16:creationId xmlns:a16="http://schemas.microsoft.com/office/drawing/2014/main" id="{CE436CCF-EA53-469F-BA7B-1342444A4ADD}"/>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11EB4387-9EAF-44F3-BC49-F86DE23F5BD5}"/>
              </a:ext>
            </a:extLst>
          </p:cNvPr>
          <p:cNvSpPr>
            <a:spLocks noGrp="1" noChangeArrowheads="1"/>
          </p:cNvSpPr>
          <p:nvPr>
            <p:ph idx="1"/>
          </p:nvPr>
        </p:nvSpPr>
        <p:spPr>
          <a:xfrm>
            <a:off x="1527175" y="6537325"/>
            <a:ext cx="8890000" cy="4502150"/>
          </a:xfrm>
        </p:spPr>
        <p:txBody>
          <a:bodyPr/>
          <a:lstStyle/>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pic>
        <p:nvPicPr>
          <p:cNvPr id="2" name="Picture 1">
            <a:extLst>
              <a:ext uri="{FF2B5EF4-FFF2-40B4-BE49-F238E27FC236}">
                <a16:creationId xmlns:a16="http://schemas.microsoft.com/office/drawing/2014/main" id="{7ED28894-9A41-4F99-BF06-EA90D41E632E}"/>
              </a:ext>
            </a:extLst>
          </p:cNvPr>
          <p:cNvPicPr>
            <a:picLocks noChangeAspect="1"/>
          </p:cNvPicPr>
          <p:nvPr/>
        </p:nvPicPr>
        <p:blipFill>
          <a:blip r:embed="rId8"/>
          <a:stretch>
            <a:fillRect/>
          </a:stretch>
        </p:blipFill>
        <p:spPr>
          <a:xfrm>
            <a:off x="863600" y="2984500"/>
            <a:ext cx="7416800" cy="3648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advTm="28983"/>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parul\Desktop\Digital Learning Content.png">
            <a:extLst>
              <a:ext uri="{FF2B5EF4-FFF2-40B4-BE49-F238E27FC236}">
                <a16:creationId xmlns:a16="http://schemas.microsoft.com/office/drawing/2014/main" id="{1B35F0AD-A100-45A0-A696-C47144B870C3}"/>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14288" y="-33338"/>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07" name="Picture 6" descr="C:\Users\parul\Desktop\Untitled-1.png">
            <a:extLst>
              <a:ext uri="{FF2B5EF4-FFF2-40B4-BE49-F238E27FC236}">
                <a16:creationId xmlns:a16="http://schemas.microsoft.com/office/drawing/2014/main" id="{A47A497E-35DA-487B-8155-7C25F3C04D08}"/>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Rectangle 7">
            <a:extLst>
              <a:ext uri="{FF2B5EF4-FFF2-40B4-BE49-F238E27FC236}">
                <a16:creationId xmlns:a16="http://schemas.microsoft.com/office/drawing/2014/main" id="{C95A5334-A854-4D98-A019-86268694E288}"/>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endParaRPr lang="en-IN" sz="2800" b="1" spc="-90" dirty="0">
              <a:solidFill>
                <a:schemeClr val="bg1"/>
              </a:solidFill>
            </a:endParaRPr>
          </a:p>
          <a:p>
            <a:pPr algn="ctr">
              <a:spcBef>
                <a:spcPct val="0"/>
              </a:spcBef>
              <a:buFont typeface="Arial" panose="020B0604020202020204" pitchFamily="34" charset="0"/>
              <a:buNone/>
              <a:defRPr/>
            </a:pPr>
            <a:r>
              <a:rPr lang="en-IN" sz="2800" b="1" spc="-90" dirty="0">
                <a:solidFill>
                  <a:schemeClr val="bg1"/>
                </a:solidFill>
              </a:rPr>
              <a:t>Adjustment </a:t>
            </a:r>
            <a:r>
              <a:rPr lang="en-IN" sz="2800" b="1" spc="-45" dirty="0">
                <a:solidFill>
                  <a:schemeClr val="bg1"/>
                </a:solidFill>
              </a:rPr>
              <a:t>of</a:t>
            </a:r>
            <a:r>
              <a:rPr lang="en-IN" sz="2800" b="1" spc="-405" dirty="0">
                <a:solidFill>
                  <a:schemeClr val="bg1"/>
                </a:solidFill>
              </a:rPr>
              <a:t> </a:t>
            </a:r>
            <a:r>
              <a:rPr lang="en-IN" sz="2800" b="1" spc="-90" dirty="0">
                <a:solidFill>
                  <a:schemeClr val="bg1"/>
                </a:solidFill>
              </a:rPr>
              <a:t>Inheritance</a:t>
            </a:r>
            <a:endParaRPr lang="en-IN" altLang="en-US" sz="4800" b="1" dirty="0">
              <a:solidFill>
                <a:schemeClr val="bg1"/>
              </a:solidFill>
              <a:cs typeface="Times New Roman" panose="02020603050405020304" pitchFamily="18" charset="0"/>
            </a:endParaRPr>
          </a:p>
          <a:p>
            <a:pPr algn="ctr">
              <a:spcBef>
                <a:spcPct val="0"/>
              </a:spcBef>
              <a:buFont typeface="Arial" panose="020B0604020202020204" pitchFamily="34" charset="0"/>
              <a:buNone/>
              <a:defRPr/>
            </a:pPr>
            <a:endParaRPr lang="en-IN" sz="3000" b="1" dirty="0">
              <a:solidFill>
                <a:schemeClr val="bg1"/>
              </a:solidFill>
            </a:endParaRPr>
          </a:p>
        </p:txBody>
      </p:sp>
      <p:sp>
        <p:nvSpPr>
          <p:cNvPr id="47109" name="TextBox 6">
            <a:extLst>
              <a:ext uri="{FF2B5EF4-FFF2-40B4-BE49-F238E27FC236}">
                <a16:creationId xmlns:a16="http://schemas.microsoft.com/office/drawing/2014/main" id="{C7EDFD6E-579C-4473-8A74-F6C8C9E4081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A1B28965-80BF-4DC0-94B2-870FEF977364}"/>
              </a:ext>
            </a:extLst>
          </p:cNvPr>
          <p:cNvSpPr>
            <a:spLocks noGrp="1" noChangeArrowheads="1"/>
          </p:cNvSpPr>
          <p:nvPr>
            <p:ph idx="1"/>
          </p:nvPr>
        </p:nvSpPr>
        <p:spPr>
          <a:xfrm>
            <a:off x="1527175" y="6537325"/>
            <a:ext cx="8890000" cy="4502150"/>
          </a:xfrm>
        </p:spPr>
        <p:txBody>
          <a:bodyPr/>
          <a:lstStyle/>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pic>
        <p:nvPicPr>
          <p:cNvPr id="3" name="Picture 2">
            <a:extLst>
              <a:ext uri="{FF2B5EF4-FFF2-40B4-BE49-F238E27FC236}">
                <a16:creationId xmlns:a16="http://schemas.microsoft.com/office/drawing/2014/main" id="{5B5350FA-14EB-44F0-B942-C89D33F01336}"/>
              </a:ext>
            </a:extLst>
          </p:cNvPr>
          <p:cNvPicPr>
            <a:picLocks noChangeAspect="1"/>
          </p:cNvPicPr>
          <p:nvPr/>
        </p:nvPicPr>
        <p:blipFill>
          <a:blip r:embed="rId8"/>
          <a:stretch>
            <a:fillRect/>
          </a:stretch>
        </p:blipFill>
        <p:spPr>
          <a:xfrm>
            <a:off x="2493963" y="2200275"/>
            <a:ext cx="3602037" cy="4462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advTm="28983"/>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parul\Desktop\Digital Learning Content.png">
            <a:extLst>
              <a:ext uri="{FF2B5EF4-FFF2-40B4-BE49-F238E27FC236}">
                <a16:creationId xmlns:a16="http://schemas.microsoft.com/office/drawing/2014/main" id="{5350E0C9-DE48-4972-9178-507AA55389F1}"/>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1" name="Picture 6" descr="C:\Users\parul\Desktop\Untitled-1.png">
            <a:extLst>
              <a:ext uri="{FF2B5EF4-FFF2-40B4-BE49-F238E27FC236}">
                <a16:creationId xmlns:a16="http://schemas.microsoft.com/office/drawing/2014/main" id="{8A5E5A91-8E47-4877-9B15-4A68AD5FFFEB}"/>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8132" name="Rectangle 7">
            <a:extLst>
              <a:ext uri="{FF2B5EF4-FFF2-40B4-BE49-F238E27FC236}">
                <a16:creationId xmlns:a16="http://schemas.microsoft.com/office/drawing/2014/main" id="{08B5965E-784C-4CBC-B2D9-BA965DDAD46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69" name="TextBox 6">
            <a:extLst>
              <a:ext uri="{FF2B5EF4-FFF2-40B4-BE49-F238E27FC236}">
                <a16:creationId xmlns:a16="http://schemas.microsoft.com/office/drawing/2014/main" id="{1546506E-AF96-4F54-B6DE-40D1CB4F805F}"/>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r>
              <a:rPr lang="en-IN" sz="2800" b="1" spc="-90" dirty="0">
                <a:solidFill>
                  <a:schemeClr val="bg1"/>
                </a:solidFill>
              </a:rPr>
              <a:t>Organizing </a:t>
            </a:r>
            <a:r>
              <a:rPr lang="en-IN" sz="2800" b="1" spc="5" dirty="0">
                <a:solidFill>
                  <a:schemeClr val="bg1"/>
                </a:solidFill>
              </a:rPr>
              <a:t>a </a:t>
            </a:r>
            <a:r>
              <a:rPr lang="en-IN" sz="2800" b="1" spc="-85" dirty="0">
                <a:solidFill>
                  <a:schemeClr val="bg1"/>
                </a:solidFill>
              </a:rPr>
              <a:t>Class</a:t>
            </a:r>
            <a:r>
              <a:rPr lang="en-IN" sz="2800" b="1" spc="-560" dirty="0">
                <a:solidFill>
                  <a:schemeClr val="bg1"/>
                </a:solidFill>
              </a:rPr>
              <a:t>  </a:t>
            </a:r>
            <a:r>
              <a:rPr lang="en-IN" sz="2800" b="1" spc="-85" dirty="0">
                <a:solidFill>
                  <a:schemeClr val="bg1"/>
                </a:solidFill>
              </a:rPr>
              <a:t>Design</a:t>
            </a:r>
            <a:endParaRPr lang="en-IN" altLang="en-US" sz="4800" b="1" dirty="0">
              <a:solidFill>
                <a:schemeClr val="bg1"/>
              </a:solidFill>
              <a:cs typeface="Times New Roman" panose="02020603050405020304" pitchFamily="18" charset="0"/>
            </a:endParaRPr>
          </a:p>
          <a:p>
            <a:pPr algn="ctr">
              <a:spcBef>
                <a:spcPct val="0"/>
              </a:spcBef>
              <a:buFontTx/>
              <a:buNone/>
              <a:defRPr/>
            </a:pPr>
            <a:endParaRPr lang="en-IN" altLang="en-US" sz="3000" b="1" dirty="0">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EC4088DA-1B72-4D46-8FBD-997A3231CEE9}"/>
              </a:ext>
            </a:extLst>
          </p:cNvPr>
          <p:cNvSpPr>
            <a:spLocks noGrp="1" noChangeArrowheads="1"/>
          </p:cNvSpPr>
          <p:nvPr>
            <p:ph idx="1"/>
          </p:nvPr>
        </p:nvSpPr>
        <p:spPr>
          <a:xfrm>
            <a:off x="107950" y="2349500"/>
            <a:ext cx="8845550" cy="4392613"/>
          </a:xfrm>
        </p:spPr>
        <p:txBody>
          <a:bodyPr/>
          <a:lstStyle/>
          <a:p>
            <a:pPr>
              <a:defRPr/>
            </a:pPr>
            <a:r>
              <a:rPr lang="en-IN" sz="2200" spc="-5" dirty="0">
                <a:cs typeface="Calibri" panose="020F0502020204030204" pitchFamily="34" charset="0"/>
              </a:rPr>
              <a:t>Information</a:t>
            </a:r>
            <a:r>
              <a:rPr lang="en-IN" sz="2200" spc="-50" dirty="0">
                <a:cs typeface="Calibri" panose="020F0502020204030204" pitchFamily="34" charset="0"/>
              </a:rPr>
              <a:t> </a:t>
            </a:r>
            <a:r>
              <a:rPr lang="en-IN" sz="2200" spc="-5" dirty="0">
                <a:cs typeface="Calibri" panose="020F0502020204030204" pitchFamily="34" charset="0"/>
              </a:rPr>
              <a:t>hiding</a:t>
            </a:r>
          </a:p>
          <a:p>
            <a:pPr lvl="1">
              <a:defRPr/>
            </a:pPr>
            <a:r>
              <a:rPr lang="en-IN" sz="2200" spc="-5" dirty="0">
                <a:cs typeface="Calibri" panose="020F0502020204030204" pitchFamily="34" charset="0"/>
              </a:rPr>
              <a:t>Separating external </a:t>
            </a:r>
            <a:r>
              <a:rPr lang="en-IN" sz="2200" spc="-30" dirty="0">
                <a:cs typeface="Calibri" panose="020F0502020204030204" pitchFamily="34" charset="0"/>
              </a:rPr>
              <a:t>s</a:t>
            </a:r>
            <a:r>
              <a:rPr lang="en-IN" sz="2200" dirty="0">
                <a:cs typeface="Calibri" panose="020F0502020204030204" pitchFamily="34" charset="0"/>
              </a:rPr>
              <a:t>p</a:t>
            </a:r>
            <a:r>
              <a:rPr lang="en-IN" sz="2200" spc="5" dirty="0">
                <a:cs typeface="Calibri" panose="020F0502020204030204" pitchFamily="34" charset="0"/>
              </a:rPr>
              <a:t>e</a:t>
            </a:r>
            <a:r>
              <a:rPr lang="en-IN" sz="2200" spc="-10" dirty="0">
                <a:cs typeface="Calibri" panose="020F0502020204030204" pitchFamily="34" charset="0"/>
              </a:rPr>
              <a:t>ci</a:t>
            </a:r>
            <a:r>
              <a:rPr lang="en-IN" sz="2200" dirty="0">
                <a:cs typeface="Calibri" panose="020F0502020204030204" pitchFamily="34" charset="0"/>
              </a:rPr>
              <a:t>f</a:t>
            </a:r>
            <a:r>
              <a:rPr lang="en-IN" sz="2200" spc="-20" dirty="0">
                <a:cs typeface="Calibri" panose="020F0502020204030204" pitchFamily="34" charset="0"/>
              </a:rPr>
              <a:t>i</a:t>
            </a:r>
            <a:r>
              <a:rPr lang="en-IN" sz="2200" spc="-10" dirty="0">
                <a:cs typeface="Calibri" panose="020F0502020204030204" pitchFamily="34" charset="0"/>
              </a:rPr>
              <a:t>c</a:t>
            </a:r>
            <a:r>
              <a:rPr lang="en-IN" sz="2200" dirty="0">
                <a:cs typeface="Calibri" panose="020F0502020204030204" pitchFamily="34" charset="0"/>
              </a:rPr>
              <a:t>at</a:t>
            </a:r>
            <a:r>
              <a:rPr lang="en-IN" sz="2200" spc="-10" dirty="0">
                <a:cs typeface="Calibri" panose="020F0502020204030204" pitchFamily="34" charset="0"/>
              </a:rPr>
              <a:t>i</a:t>
            </a:r>
            <a:r>
              <a:rPr lang="en-IN" sz="2200" spc="-5" dirty="0">
                <a:cs typeface="Calibri" panose="020F0502020204030204" pitchFamily="34" charset="0"/>
              </a:rPr>
              <a:t>o</a:t>
            </a:r>
            <a:r>
              <a:rPr lang="en-IN" sz="2200" dirty="0">
                <a:cs typeface="Calibri" panose="020F0502020204030204" pitchFamily="34" charset="0"/>
              </a:rPr>
              <a:t>n from </a:t>
            </a:r>
            <a:r>
              <a:rPr lang="en-IN" sz="2200" spc="-10" dirty="0">
                <a:cs typeface="Calibri" panose="020F0502020204030204" pitchFamily="34" charset="0"/>
              </a:rPr>
              <a:t>i</a:t>
            </a:r>
            <a:r>
              <a:rPr lang="en-IN" sz="2200" spc="10" dirty="0">
                <a:cs typeface="Calibri" panose="020F0502020204030204" pitchFamily="34" charset="0"/>
              </a:rPr>
              <a:t>n</a:t>
            </a:r>
            <a:r>
              <a:rPr lang="en-IN" sz="2200" spc="-25" dirty="0">
                <a:cs typeface="Calibri" panose="020F0502020204030204" pitchFamily="34" charset="0"/>
              </a:rPr>
              <a:t>t</a:t>
            </a:r>
            <a:r>
              <a:rPr lang="en-IN" sz="2200" dirty="0">
                <a:cs typeface="Calibri" panose="020F0502020204030204" pitchFamily="34" charset="0"/>
              </a:rPr>
              <a:t>e</a:t>
            </a:r>
            <a:r>
              <a:rPr lang="en-IN" sz="2200" spc="5" dirty="0">
                <a:cs typeface="Calibri" panose="020F0502020204030204" pitchFamily="34" charset="0"/>
              </a:rPr>
              <a:t>r</a:t>
            </a:r>
            <a:r>
              <a:rPr lang="en-IN" sz="2200" spc="10" dirty="0">
                <a:cs typeface="Calibri" panose="020F0502020204030204" pitchFamily="34" charset="0"/>
              </a:rPr>
              <a:t>n</a:t>
            </a:r>
            <a:r>
              <a:rPr lang="en-IN" sz="2200" dirty="0">
                <a:cs typeface="Calibri" panose="020F0502020204030204" pitchFamily="34" charset="0"/>
              </a:rPr>
              <a:t>al implementation</a:t>
            </a:r>
          </a:p>
          <a:p>
            <a:pPr>
              <a:defRPr/>
            </a:pPr>
            <a:r>
              <a:rPr lang="en-IN" sz="2200" spc="-5" dirty="0">
                <a:cs typeface="Calibri" panose="020F0502020204030204" pitchFamily="34" charset="0"/>
              </a:rPr>
              <a:t>Coherence </a:t>
            </a:r>
            <a:r>
              <a:rPr lang="en-IN" sz="2200" dirty="0">
                <a:cs typeface="Calibri" panose="020F0502020204030204" pitchFamily="34" charset="0"/>
              </a:rPr>
              <a:t>of</a:t>
            </a:r>
            <a:r>
              <a:rPr lang="en-IN" sz="2200" spc="-15" dirty="0">
                <a:cs typeface="Calibri" panose="020F0502020204030204" pitchFamily="34" charset="0"/>
              </a:rPr>
              <a:t> </a:t>
            </a:r>
            <a:r>
              <a:rPr lang="en-IN" sz="2200" spc="-5" dirty="0">
                <a:cs typeface="Calibri" panose="020F0502020204030204" pitchFamily="34" charset="0"/>
              </a:rPr>
              <a:t>Entities</a:t>
            </a:r>
          </a:p>
          <a:p>
            <a:pPr marL="396241" indent="0">
              <a:lnSpc>
                <a:spcPts val="2375"/>
              </a:lnSpc>
              <a:spcBef>
                <a:spcPts val="110"/>
              </a:spcBef>
              <a:buClr>
                <a:srgbClr val="EA1579"/>
              </a:buClr>
              <a:buSzPct val="90909"/>
              <a:buFont typeface="Arial" panose="020B0604020202020204" pitchFamily="34" charset="0"/>
              <a:buNone/>
              <a:tabLst>
                <a:tab pos="857250" algn="l"/>
                <a:tab pos="857885" algn="l"/>
              </a:tabLst>
              <a:defRPr/>
            </a:pPr>
            <a:r>
              <a:rPr lang="en-US" sz="2200" spc="-5" dirty="0">
                <a:cs typeface="Calibri" panose="020F0502020204030204" pitchFamily="34" charset="0"/>
              </a:rPr>
              <a:t>An</a:t>
            </a:r>
            <a:r>
              <a:rPr lang="en-US" sz="2200" spc="95" dirty="0">
                <a:cs typeface="Calibri" panose="020F0502020204030204" pitchFamily="34" charset="0"/>
              </a:rPr>
              <a:t> </a:t>
            </a:r>
            <a:r>
              <a:rPr lang="en-US" sz="2200" dirty="0">
                <a:cs typeface="Calibri" panose="020F0502020204030204" pitchFamily="34" charset="0"/>
              </a:rPr>
              <a:t>entity</a:t>
            </a:r>
            <a:r>
              <a:rPr lang="en-US" sz="2200" spc="60" dirty="0">
                <a:cs typeface="Calibri" panose="020F0502020204030204" pitchFamily="34" charset="0"/>
              </a:rPr>
              <a:t> </a:t>
            </a:r>
            <a:r>
              <a:rPr lang="en-US" sz="2200" spc="5" dirty="0">
                <a:cs typeface="Calibri" panose="020F0502020204030204" pitchFamily="34" charset="0"/>
              </a:rPr>
              <a:t>(a</a:t>
            </a:r>
            <a:r>
              <a:rPr lang="en-US" sz="2200" spc="85" dirty="0">
                <a:cs typeface="Calibri" panose="020F0502020204030204" pitchFamily="34" charset="0"/>
              </a:rPr>
              <a:t> </a:t>
            </a:r>
            <a:r>
              <a:rPr lang="en-US" sz="2200" spc="-5" dirty="0">
                <a:cs typeface="Calibri" panose="020F0502020204030204" pitchFamily="34" charset="0"/>
              </a:rPr>
              <a:t>class,</a:t>
            </a:r>
            <a:r>
              <a:rPr lang="en-US" sz="2200" spc="75" dirty="0">
                <a:cs typeface="Calibri" panose="020F0502020204030204" pitchFamily="34" charset="0"/>
              </a:rPr>
              <a:t> </a:t>
            </a:r>
            <a:r>
              <a:rPr lang="en-US" sz="2200" spc="-10" dirty="0">
                <a:cs typeface="Calibri" panose="020F0502020204030204" pitchFamily="34" charset="0"/>
              </a:rPr>
              <a:t>an</a:t>
            </a:r>
            <a:r>
              <a:rPr lang="en-US" sz="2200" spc="95" dirty="0">
                <a:cs typeface="Calibri" panose="020F0502020204030204" pitchFamily="34" charset="0"/>
              </a:rPr>
              <a:t> </a:t>
            </a:r>
            <a:r>
              <a:rPr lang="en-US" sz="2200" spc="-5" dirty="0">
                <a:cs typeface="Calibri" panose="020F0502020204030204" pitchFamily="34" charset="0"/>
              </a:rPr>
              <a:t>operation</a:t>
            </a:r>
            <a:r>
              <a:rPr lang="en-US" sz="2200" spc="100" dirty="0">
                <a:cs typeface="Calibri" panose="020F0502020204030204" pitchFamily="34" charset="0"/>
              </a:rPr>
              <a:t> </a:t>
            </a:r>
            <a:r>
              <a:rPr lang="en-US" sz="2200" dirty="0">
                <a:cs typeface="Calibri" panose="020F0502020204030204" pitchFamily="34" charset="0"/>
              </a:rPr>
              <a:t>or</a:t>
            </a:r>
            <a:r>
              <a:rPr lang="en-US" sz="2200" spc="90" dirty="0">
                <a:cs typeface="Calibri" panose="020F0502020204030204" pitchFamily="34" charset="0"/>
              </a:rPr>
              <a:t> </a:t>
            </a:r>
            <a:r>
              <a:rPr lang="en-US" sz="2200" spc="5" dirty="0">
                <a:cs typeface="Calibri" panose="020F0502020204030204" pitchFamily="34" charset="0"/>
              </a:rPr>
              <a:t>a</a:t>
            </a:r>
            <a:r>
              <a:rPr lang="en-US" sz="2200" spc="60" dirty="0">
                <a:cs typeface="Calibri" panose="020F0502020204030204" pitchFamily="34" charset="0"/>
              </a:rPr>
              <a:t> </a:t>
            </a:r>
            <a:r>
              <a:rPr lang="en-US" sz="2200" spc="-10" dirty="0">
                <a:cs typeface="Calibri" panose="020F0502020204030204" pitchFamily="34" charset="0"/>
              </a:rPr>
              <a:t>package)</a:t>
            </a:r>
            <a:r>
              <a:rPr lang="en-US" sz="2200" spc="95" dirty="0">
                <a:cs typeface="Calibri" panose="020F0502020204030204" pitchFamily="34" charset="0"/>
              </a:rPr>
              <a:t> </a:t>
            </a:r>
            <a:r>
              <a:rPr lang="en-US" sz="2200" dirty="0">
                <a:cs typeface="Calibri" panose="020F0502020204030204" pitchFamily="34" charset="0"/>
              </a:rPr>
              <a:t>should</a:t>
            </a:r>
            <a:r>
              <a:rPr lang="en-US" sz="2200" spc="60" dirty="0">
                <a:cs typeface="Calibri" panose="020F0502020204030204" pitchFamily="34" charset="0"/>
              </a:rPr>
              <a:t> </a:t>
            </a:r>
            <a:r>
              <a:rPr lang="en-US" sz="2200" dirty="0">
                <a:cs typeface="Calibri" panose="020F0502020204030204" pitchFamily="34" charset="0"/>
              </a:rPr>
              <a:t>have a single </a:t>
            </a:r>
            <a:r>
              <a:rPr lang="en-US" sz="2200" spc="-5" dirty="0">
                <a:cs typeface="Calibri" panose="020F0502020204030204" pitchFamily="34" charset="0"/>
              </a:rPr>
              <a:t>major</a:t>
            </a:r>
            <a:r>
              <a:rPr lang="en-US" sz="2200" spc="-75" dirty="0">
                <a:cs typeface="Calibri" panose="020F0502020204030204" pitchFamily="34" charset="0"/>
              </a:rPr>
              <a:t> </a:t>
            </a:r>
            <a:r>
              <a:rPr lang="en-US" sz="2200" dirty="0">
                <a:cs typeface="Calibri" panose="020F0502020204030204" pitchFamily="34" charset="0"/>
              </a:rPr>
              <a:t>theme</a:t>
            </a:r>
          </a:p>
          <a:p>
            <a:pPr marL="340360" indent="0">
              <a:lnSpc>
                <a:spcPts val="2375"/>
              </a:lnSpc>
              <a:buFont typeface="Arial" panose="020B0604020202020204" pitchFamily="34" charset="0"/>
              <a:buNone/>
              <a:defRPr/>
            </a:pPr>
            <a:r>
              <a:rPr lang="en-US" sz="2200" spc="5" dirty="0">
                <a:cs typeface="Calibri" panose="020F0502020204030204" pitchFamily="34" charset="0"/>
              </a:rPr>
              <a:t>A </a:t>
            </a:r>
            <a:r>
              <a:rPr lang="en-US" sz="2200" dirty="0">
                <a:cs typeface="Calibri" panose="020F0502020204030204" pitchFamily="34" charset="0"/>
              </a:rPr>
              <a:t>method should do only 1</a:t>
            </a:r>
            <a:r>
              <a:rPr lang="en-US" sz="2200" spc="-75" dirty="0">
                <a:cs typeface="Calibri" panose="020F0502020204030204" pitchFamily="34" charset="0"/>
              </a:rPr>
              <a:t> </a:t>
            </a:r>
            <a:r>
              <a:rPr lang="en-US" sz="2200" dirty="0">
                <a:cs typeface="Calibri" panose="020F0502020204030204" pitchFamily="34" charset="0"/>
              </a:rPr>
              <a:t>thing</a:t>
            </a:r>
          </a:p>
          <a:p>
            <a:pPr marL="340360" indent="0">
              <a:lnSpc>
                <a:spcPts val="2375"/>
              </a:lnSpc>
              <a:buFont typeface="Arial" panose="020B0604020202020204" pitchFamily="34" charset="0"/>
              <a:buNone/>
              <a:defRPr/>
            </a:pPr>
            <a:r>
              <a:rPr lang="en-US" sz="2200" spc="5" dirty="0">
                <a:cs typeface="Calibri" panose="020F0502020204030204" pitchFamily="34" charset="0"/>
              </a:rPr>
              <a:t>A </a:t>
            </a:r>
            <a:r>
              <a:rPr lang="en-US" sz="2200" spc="-5" dirty="0">
                <a:cs typeface="Calibri" panose="020F0502020204030204" pitchFamily="34" charset="0"/>
              </a:rPr>
              <a:t>class should </a:t>
            </a:r>
            <a:r>
              <a:rPr lang="en-US" sz="2200" spc="5" dirty="0">
                <a:cs typeface="Calibri" panose="020F0502020204030204" pitchFamily="34" charset="0"/>
              </a:rPr>
              <a:t>not </a:t>
            </a:r>
            <a:r>
              <a:rPr lang="en-US" sz="2200" dirty="0">
                <a:cs typeface="Calibri" panose="020F0502020204030204" pitchFamily="34" charset="0"/>
              </a:rPr>
              <a:t>serve many purposes at</a:t>
            </a:r>
            <a:r>
              <a:rPr lang="en-US" sz="2200" spc="-190" dirty="0">
                <a:cs typeface="Calibri" panose="020F0502020204030204" pitchFamily="34" charset="0"/>
              </a:rPr>
              <a:t> </a:t>
            </a:r>
            <a:r>
              <a:rPr lang="en-US" sz="2200" dirty="0">
                <a:cs typeface="Calibri" panose="020F0502020204030204" pitchFamily="34" charset="0"/>
              </a:rPr>
              <a:t>once</a:t>
            </a:r>
            <a:endParaRPr lang="en-IN" sz="2200" dirty="0">
              <a:cs typeface="Calibri" panose="020F0502020204030204" pitchFamily="34" charset="0"/>
            </a:endParaRPr>
          </a:p>
          <a:p>
            <a:pPr>
              <a:defRPr/>
            </a:pPr>
            <a:r>
              <a:rPr lang="en-IN" sz="2200" spc="-20" dirty="0">
                <a:cs typeface="Calibri" panose="020F0502020204030204" pitchFamily="34" charset="0"/>
              </a:rPr>
              <a:t>Fine-Tuning</a:t>
            </a:r>
            <a:r>
              <a:rPr lang="en-IN" sz="2200" spc="15" dirty="0">
                <a:cs typeface="Calibri" panose="020F0502020204030204" pitchFamily="34" charset="0"/>
              </a:rPr>
              <a:t> </a:t>
            </a:r>
            <a:r>
              <a:rPr lang="en-IN" sz="2200" spc="-5" dirty="0">
                <a:cs typeface="Calibri" panose="020F0502020204030204" pitchFamily="34" charset="0"/>
              </a:rPr>
              <a:t>Packages</a:t>
            </a:r>
            <a:endParaRPr lang="en-IN" sz="2200" dirty="0">
              <a:cs typeface="Calibri" panose="020F0502020204030204" pitchFamily="34" charset="0"/>
            </a:endParaRPr>
          </a:p>
          <a:p>
            <a:pPr lvl="1">
              <a:defRPr/>
            </a:pPr>
            <a:r>
              <a:rPr lang="en-US" sz="2200" dirty="0">
                <a:cs typeface="Calibri" panose="020F0502020204030204" pitchFamily="34" charset="0"/>
              </a:rPr>
              <a:t>The interface </a:t>
            </a:r>
            <a:r>
              <a:rPr lang="en-US" sz="2200" spc="-10" dirty="0">
                <a:cs typeface="Calibri" panose="020F0502020204030204" pitchFamily="34" charset="0"/>
              </a:rPr>
              <a:t>between two </a:t>
            </a:r>
            <a:r>
              <a:rPr lang="en-US" sz="2200" dirty="0">
                <a:cs typeface="Calibri" panose="020F0502020204030204" pitchFamily="34" charset="0"/>
              </a:rPr>
              <a:t>packages (the </a:t>
            </a:r>
            <a:r>
              <a:rPr lang="en-US" sz="2200" spc="-5" dirty="0">
                <a:cs typeface="Calibri" panose="020F0502020204030204" pitchFamily="34" charset="0"/>
              </a:rPr>
              <a:t>associations that  </a:t>
            </a:r>
            <a:r>
              <a:rPr lang="en-US" sz="2200" dirty="0">
                <a:cs typeface="Calibri" panose="020F0502020204030204" pitchFamily="34" charset="0"/>
              </a:rPr>
              <a:t>relate </a:t>
            </a:r>
            <a:r>
              <a:rPr lang="en-US" sz="2200" spc="-5" dirty="0">
                <a:cs typeface="Calibri" panose="020F0502020204030204" pitchFamily="34" charset="0"/>
              </a:rPr>
              <a:t>classes in </a:t>
            </a:r>
            <a:r>
              <a:rPr lang="en-US" sz="2200" spc="5" dirty="0">
                <a:cs typeface="Calibri" panose="020F0502020204030204" pitchFamily="34" charset="0"/>
              </a:rPr>
              <a:t>one </a:t>
            </a:r>
            <a:r>
              <a:rPr lang="en-US" sz="2200" dirty="0">
                <a:cs typeface="Calibri" panose="020F0502020204030204" pitchFamily="34" charset="0"/>
              </a:rPr>
              <a:t>package to </a:t>
            </a:r>
            <a:r>
              <a:rPr lang="en-US" sz="2200" spc="-5" dirty="0">
                <a:cs typeface="Calibri" panose="020F0502020204030204" pitchFamily="34" charset="0"/>
              </a:rPr>
              <a:t>classes in </a:t>
            </a:r>
            <a:r>
              <a:rPr lang="en-US" sz="2200" dirty="0">
                <a:cs typeface="Calibri" panose="020F0502020204030204" pitchFamily="34" charset="0"/>
              </a:rPr>
              <a:t>the other </a:t>
            </a:r>
            <a:r>
              <a:rPr lang="en-US" sz="2200" spc="5" dirty="0">
                <a:cs typeface="Calibri" panose="020F0502020204030204" pitchFamily="34" charset="0"/>
              </a:rPr>
              <a:t>and  </a:t>
            </a:r>
            <a:r>
              <a:rPr lang="en-US" sz="2200" dirty="0">
                <a:cs typeface="Calibri" panose="020F0502020204030204" pitchFamily="34" charset="0"/>
              </a:rPr>
              <a:t>operations </a:t>
            </a:r>
            <a:r>
              <a:rPr lang="en-US" sz="2200" spc="-5" dirty="0">
                <a:cs typeface="Calibri" panose="020F0502020204030204" pitchFamily="34" charset="0"/>
              </a:rPr>
              <a:t>that access classes </a:t>
            </a:r>
            <a:r>
              <a:rPr lang="en-US" sz="2200" dirty="0">
                <a:cs typeface="Calibri" panose="020F0502020204030204" pitchFamily="34" charset="0"/>
              </a:rPr>
              <a:t>across package </a:t>
            </a:r>
            <a:r>
              <a:rPr lang="en-US" sz="2200" spc="-5" dirty="0">
                <a:cs typeface="Calibri" panose="020F0502020204030204" pitchFamily="34" charset="0"/>
              </a:rPr>
              <a:t>boundaries)  </a:t>
            </a:r>
            <a:r>
              <a:rPr lang="en-US" sz="2200" dirty="0">
                <a:cs typeface="Calibri" panose="020F0502020204030204" pitchFamily="34" charset="0"/>
              </a:rPr>
              <a:t>should be minimal </a:t>
            </a:r>
            <a:r>
              <a:rPr lang="en-US" sz="2200" spc="5" dirty="0">
                <a:cs typeface="Calibri" panose="020F0502020204030204" pitchFamily="34" charset="0"/>
              </a:rPr>
              <a:t>and well</a:t>
            </a:r>
            <a:r>
              <a:rPr lang="en-US" sz="2200" spc="-114" dirty="0">
                <a:cs typeface="Calibri" panose="020F0502020204030204" pitchFamily="34" charset="0"/>
              </a:rPr>
              <a:t> </a:t>
            </a:r>
            <a:r>
              <a:rPr lang="en-US" sz="2200" dirty="0">
                <a:cs typeface="Calibri" panose="020F0502020204030204" pitchFamily="34" charset="0"/>
              </a:rPr>
              <a:t>defined</a:t>
            </a:r>
          </a:p>
        </p:txBody>
      </p:sp>
    </p:spTree>
  </p:cSld>
  <p:clrMapOvr>
    <a:masterClrMapping/>
  </p:clrMapOvr>
  <p:transition advTm="28983"/>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Users\parul\Desktop\Digital Learning Content.png">
            <a:extLst>
              <a:ext uri="{FF2B5EF4-FFF2-40B4-BE49-F238E27FC236}">
                <a16:creationId xmlns:a16="http://schemas.microsoft.com/office/drawing/2014/main" id="{D45EB363-3443-4244-B387-00B149011132}"/>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155" name="Picture 6" descr="C:\Users\parul\Desktop\Untitled-1.png">
            <a:extLst>
              <a:ext uri="{FF2B5EF4-FFF2-40B4-BE49-F238E27FC236}">
                <a16:creationId xmlns:a16="http://schemas.microsoft.com/office/drawing/2014/main" id="{58A7A84D-CD97-4C26-8ABB-5DA6BF99F7F3}"/>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9156" name="Rectangle 7">
            <a:extLst>
              <a:ext uri="{FF2B5EF4-FFF2-40B4-BE49-F238E27FC236}">
                <a16:creationId xmlns:a16="http://schemas.microsoft.com/office/drawing/2014/main" id="{2328182C-5991-45E4-B09A-13577AD35FF3}"/>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b="1">
                <a:solidFill>
                  <a:schemeClr val="bg1"/>
                </a:solidFill>
              </a:rPr>
              <a:t>Design pattern: introduction and classification</a:t>
            </a:r>
            <a:endParaRPr lang="en-US" altLang="en-US" sz="3000" b="1">
              <a:solidFill>
                <a:schemeClr val="bg1"/>
              </a:solidFill>
              <a:latin typeface="Arial" panose="020B0604020202020204" pitchFamily="34" charset="0"/>
            </a:endParaRPr>
          </a:p>
        </p:txBody>
      </p:sp>
      <p:sp>
        <p:nvSpPr>
          <p:cNvPr id="49157" name="TextBox 6">
            <a:extLst>
              <a:ext uri="{FF2B5EF4-FFF2-40B4-BE49-F238E27FC236}">
                <a16:creationId xmlns:a16="http://schemas.microsoft.com/office/drawing/2014/main" id="{D22E46B7-80F7-4BB0-9E44-94C787FE039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260AA64E-51BD-4EFD-BC0F-62E9BCC78D73}"/>
              </a:ext>
            </a:extLst>
          </p:cNvPr>
          <p:cNvSpPr>
            <a:spLocks noGrp="1" noChangeArrowheads="1"/>
          </p:cNvSpPr>
          <p:nvPr>
            <p:ph idx="1"/>
          </p:nvPr>
        </p:nvSpPr>
        <p:spPr>
          <a:xfrm>
            <a:off x="190500" y="2349500"/>
            <a:ext cx="8413750" cy="3703638"/>
          </a:xfrm>
        </p:spPr>
        <p:txBody>
          <a:bodyPr/>
          <a:lstStyle/>
          <a:p>
            <a:pPr>
              <a:defRPr/>
            </a:pPr>
            <a:r>
              <a:rPr lang="en-US" sz="2000" dirty="0">
                <a:cs typeface="Calibri" panose="020F0502020204030204" pitchFamily="34" charset="0"/>
              </a:rPr>
              <a:t>A design pattern provides a general reusable solution for the common problems occurs in software design. The patterns typically show relationships and interactions between classes or objects.</a:t>
            </a:r>
          </a:p>
          <a:p>
            <a:pPr>
              <a:defRPr/>
            </a:pPr>
            <a:r>
              <a:rPr lang="en-US" sz="2000" dirty="0">
                <a:cs typeface="Calibri" panose="020F0502020204030204" pitchFamily="34" charset="0"/>
              </a:rPr>
              <a:t>The idea is to speed up the development process by providing well tested, proven development/design paradigm</a:t>
            </a:r>
          </a:p>
          <a:p>
            <a:pPr>
              <a:defRPr/>
            </a:pPr>
            <a:r>
              <a:rPr lang="en-US" sz="2000" dirty="0">
                <a:cs typeface="Calibri" panose="020F0502020204030204" pitchFamily="34" charset="0"/>
              </a:rPr>
              <a:t>It’s not mandatory to implement design patterns in your project always. Design patterns are not meant for project development. Design patterns are meant for common problem-solving</a:t>
            </a:r>
            <a:r>
              <a:rPr lang="en-US" dirty="0"/>
              <a:t>.</a:t>
            </a: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parul\Desktop\Digital Learning Content.png">
            <a:extLst>
              <a:ext uri="{FF2B5EF4-FFF2-40B4-BE49-F238E27FC236}">
                <a16:creationId xmlns:a16="http://schemas.microsoft.com/office/drawing/2014/main" id="{EB0E0787-4D72-41D5-BD87-71D35C70E73F}"/>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9525" y="115888"/>
            <a:ext cx="9144000" cy="690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0179" name="Picture 6" descr="C:\Users\parul\Desktop\Untitled-1.png">
            <a:extLst>
              <a:ext uri="{FF2B5EF4-FFF2-40B4-BE49-F238E27FC236}">
                <a16:creationId xmlns:a16="http://schemas.microsoft.com/office/drawing/2014/main" id="{622E3962-3507-4970-B919-26029B3D1216}"/>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0180" name="Rectangle 7">
            <a:extLst>
              <a:ext uri="{FF2B5EF4-FFF2-40B4-BE49-F238E27FC236}">
                <a16:creationId xmlns:a16="http://schemas.microsoft.com/office/drawing/2014/main" id="{CDC3CFC8-41D9-45EC-8D22-90DC2A073AB5}"/>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b="1">
                <a:solidFill>
                  <a:schemeClr val="bg1"/>
                </a:solidFill>
              </a:rPr>
              <a:t>Goal</a:t>
            </a:r>
            <a:endParaRPr lang="en-US" altLang="en-US" sz="3000" b="1">
              <a:solidFill>
                <a:schemeClr val="bg1"/>
              </a:solidFill>
              <a:latin typeface="Arial" panose="020B0604020202020204" pitchFamily="34" charset="0"/>
            </a:endParaRPr>
          </a:p>
        </p:txBody>
      </p:sp>
      <p:sp>
        <p:nvSpPr>
          <p:cNvPr id="50181" name="TextBox 6">
            <a:extLst>
              <a:ext uri="{FF2B5EF4-FFF2-40B4-BE49-F238E27FC236}">
                <a16:creationId xmlns:a16="http://schemas.microsoft.com/office/drawing/2014/main" id="{11E2624E-001E-4CCB-8A35-C78FA9288E1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50182" name="Content Placeholder 2">
            <a:extLst>
              <a:ext uri="{FF2B5EF4-FFF2-40B4-BE49-F238E27FC236}">
                <a16:creationId xmlns:a16="http://schemas.microsoft.com/office/drawing/2014/main" id="{18FCCDB2-8861-4E82-AC30-C497ED26FD3A}"/>
              </a:ext>
            </a:extLst>
          </p:cNvPr>
          <p:cNvSpPr>
            <a:spLocks noGrp="1" noChangeArrowheads="1"/>
          </p:cNvSpPr>
          <p:nvPr>
            <p:ph idx="1"/>
          </p:nvPr>
        </p:nvSpPr>
        <p:spPr>
          <a:xfrm>
            <a:off x="190500" y="2349500"/>
            <a:ext cx="8413750" cy="3703638"/>
          </a:xfrm>
        </p:spPr>
        <p:txBody>
          <a:bodyPr/>
          <a:lstStyle/>
          <a:p>
            <a:r>
              <a:rPr lang="en-US" altLang="en-US" sz="2400">
                <a:cs typeface="Calibri" panose="020F0502020204030204" pitchFamily="34" charset="0"/>
              </a:rPr>
              <a:t>Understand the purpose and usage of each design patterns. So, you will be able to pick and implement the correct pattern as needed</a:t>
            </a:r>
            <a:r>
              <a:rPr lang="en-US" altLang="en-US"/>
              <a:t>.</a:t>
            </a:r>
            <a:endParaRPr lang="en-US" altLang="en-US" sz="2400">
              <a:cs typeface="Calibri" panose="020F0502020204030204" pitchFamily="34" charset="0"/>
            </a:endParaRPr>
          </a:p>
        </p:txBody>
      </p:sp>
    </p:spTree>
  </p:cSld>
  <p:clrMapOvr>
    <a:masterClrMapping/>
  </p:clrMapOvr>
  <p:transition advTm="28983"/>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parul\Desktop\Digital Learning Content.png">
            <a:extLst>
              <a:ext uri="{FF2B5EF4-FFF2-40B4-BE49-F238E27FC236}">
                <a16:creationId xmlns:a16="http://schemas.microsoft.com/office/drawing/2014/main" id="{AB445FF7-DD23-4237-9452-211E7D9EA1F3}"/>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203" name="Picture 6" descr="C:\Users\parul\Desktop\Untitled-1.png">
            <a:extLst>
              <a:ext uri="{FF2B5EF4-FFF2-40B4-BE49-F238E27FC236}">
                <a16:creationId xmlns:a16="http://schemas.microsoft.com/office/drawing/2014/main" id="{1047BC50-F3F8-4E52-8E4F-4E631F27256E}"/>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1204" name="Rectangle 7">
            <a:extLst>
              <a:ext uri="{FF2B5EF4-FFF2-40B4-BE49-F238E27FC236}">
                <a16:creationId xmlns:a16="http://schemas.microsoft.com/office/drawing/2014/main" id="{1281ABBB-8BE2-4C80-AE52-5226B7409AD7}"/>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b="1">
                <a:solidFill>
                  <a:schemeClr val="bg1"/>
                </a:solidFill>
              </a:rPr>
              <a:t>Types of Design Patterns</a:t>
            </a:r>
            <a:endParaRPr lang="en-US" altLang="en-US" sz="3000" b="1">
              <a:solidFill>
                <a:schemeClr val="bg1"/>
              </a:solidFill>
              <a:latin typeface="Arial" panose="020B0604020202020204" pitchFamily="34" charset="0"/>
            </a:endParaRPr>
          </a:p>
        </p:txBody>
      </p:sp>
      <p:sp>
        <p:nvSpPr>
          <p:cNvPr id="51205" name="TextBox 6">
            <a:extLst>
              <a:ext uri="{FF2B5EF4-FFF2-40B4-BE49-F238E27FC236}">
                <a16:creationId xmlns:a16="http://schemas.microsoft.com/office/drawing/2014/main" id="{02B833D3-7C9C-48D2-B083-193FC11E457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C7714FDA-0CCB-4C54-8BDB-2310DA453D7A}"/>
              </a:ext>
            </a:extLst>
          </p:cNvPr>
          <p:cNvSpPr>
            <a:spLocks noGrp="1" noChangeArrowheads="1"/>
          </p:cNvSpPr>
          <p:nvPr>
            <p:ph idx="1"/>
          </p:nvPr>
        </p:nvSpPr>
        <p:spPr>
          <a:xfrm>
            <a:off x="190500" y="2349500"/>
            <a:ext cx="8413750" cy="3703638"/>
          </a:xfrm>
        </p:spPr>
        <p:txBody>
          <a:bodyPr/>
          <a:lstStyle/>
          <a:p>
            <a:pPr>
              <a:defRPr/>
            </a:pPr>
            <a:r>
              <a:rPr lang="en-US" sz="2400" dirty="0"/>
              <a:t>There are mainly three types of design patterns:</a:t>
            </a:r>
          </a:p>
          <a:p>
            <a:pPr marL="514350" indent="-514350">
              <a:buFont typeface="+mj-lt"/>
              <a:buAutoNum type="arabicPeriod"/>
              <a:defRPr/>
            </a:pPr>
            <a:r>
              <a:rPr lang="en-IN" sz="2400" dirty="0">
                <a:cs typeface="Calibri" panose="020F0502020204030204" pitchFamily="34" charset="0"/>
              </a:rPr>
              <a:t>Creational</a:t>
            </a:r>
          </a:p>
          <a:p>
            <a:pPr marL="514350" indent="-514350">
              <a:buFont typeface="+mj-lt"/>
              <a:buAutoNum type="arabicPeriod"/>
              <a:defRPr/>
            </a:pPr>
            <a:r>
              <a:rPr lang="en-IN" sz="2400" dirty="0">
                <a:cs typeface="Calibri" panose="020F0502020204030204" pitchFamily="34" charset="0"/>
              </a:rPr>
              <a:t>Structural</a:t>
            </a:r>
          </a:p>
          <a:p>
            <a:pPr marL="514350" indent="-514350">
              <a:buFont typeface="+mj-lt"/>
              <a:buAutoNum type="arabicPeriod"/>
              <a:defRPr/>
            </a:pPr>
            <a:r>
              <a:rPr lang="en-IN" sz="2400" dirty="0" err="1">
                <a:cs typeface="Calibri" panose="020F0502020204030204" pitchFamily="34" charset="0"/>
              </a:rPr>
              <a:t>Behavioral</a:t>
            </a:r>
            <a:br>
              <a:rPr lang="en-US" sz="2400" dirty="0">
                <a:cs typeface="Calibri" panose="020F0502020204030204" pitchFamily="34" charset="0"/>
              </a:rPr>
            </a:br>
            <a:endParaRPr lang="en-US" sz="2400" dirty="0">
              <a:cs typeface="Calibri" panose="020F0502020204030204" pitchFamily="34" charset="0"/>
            </a:endParaRPr>
          </a:p>
        </p:txBody>
      </p:sp>
    </p:spTree>
  </p:cSld>
  <p:clrMapOvr>
    <a:masterClrMapping/>
  </p:clrMapOvr>
  <p:transition advTm="28983"/>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Users\parul\Desktop\Digital Learning Content.png">
            <a:extLst>
              <a:ext uri="{FF2B5EF4-FFF2-40B4-BE49-F238E27FC236}">
                <a16:creationId xmlns:a16="http://schemas.microsoft.com/office/drawing/2014/main" id="{DD1AD6D6-C76B-4B71-AC83-A115F41DF80E}"/>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2227" name="Picture 6" descr="C:\Users\parul\Desktop\Untitled-1.png">
            <a:extLst>
              <a:ext uri="{FF2B5EF4-FFF2-40B4-BE49-F238E27FC236}">
                <a16:creationId xmlns:a16="http://schemas.microsoft.com/office/drawing/2014/main" id="{AA477E67-8E35-4986-B57A-1F493E10C056}"/>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2228" name="Rectangle 7">
            <a:extLst>
              <a:ext uri="{FF2B5EF4-FFF2-40B4-BE49-F238E27FC236}">
                <a16:creationId xmlns:a16="http://schemas.microsoft.com/office/drawing/2014/main" id="{BDBC4C33-50B6-43D5-AC77-69938E14E291}"/>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b="1">
                <a:solidFill>
                  <a:schemeClr val="bg1"/>
                </a:solidFill>
              </a:rPr>
              <a:t>Creational</a:t>
            </a:r>
            <a:endParaRPr lang="en-US" altLang="en-US" sz="3000" b="1">
              <a:solidFill>
                <a:schemeClr val="bg1"/>
              </a:solidFill>
              <a:latin typeface="Arial" panose="020B0604020202020204" pitchFamily="34" charset="0"/>
            </a:endParaRPr>
          </a:p>
        </p:txBody>
      </p:sp>
      <p:sp>
        <p:nvSpPr>
          <p:cNvPr id="52229" name="TextBox 6">
            <a:extLst>
              <a:ext uri="{FF2B5EF4-FFF2-40B4-BE49-F238E27FC236}">
                <a16:creationId xmlns:a16="http://schemas.microsoft.com/office/drawing/2014/main" id="{53BC2B01-4F84-4DC3-A8BE-DEDDCCE93291}"/>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DCB0A07F-AC61-49BC-BA2C-ABDA0E42DF17}"/>
              </a:ext>
            </a:extLst>
          </p:cNvPr>
          <p:cNvSpPr>
            <a:spLocks noGrp="1" noChangeArrowheads="1"/>
          </p:cNvSpPr>
          <p:nvPr>
            <p:ph idx="1"/>
          </p:nvPr>
        </p:nvSpPr>
        <p:spPr>
          <a:xfrm>
            <a:off x="187325" y="2166938"/>
            <a:ext cx="8413750" cy="4502150"/>
          </a:xfrm>
        </p:spPr>
        <p:txBody>
          <a:bodyPr/>
          <a:lstStyle/>
          <a:p>
            <a:pPr>
              <a:defRPr/>
            </a:pPr>
            <a:r>
              <a:rPr lang="en-US" sz="2000" dirty="0">
                <a:cs typeface="Calibri" panose="020F0502020204030204" pitchFamily="34" charset="0"/>
              </a:rPr>
              <a:t>These design patterns are all about class instantiation or object creation. These patterns can be further categorized into Class-creational patterns and object-creational patterns. </a:t>
            </a:r>
          </a:p>
          <a:p>
            <a:pPr>
              <a:defRPr/>
            </a:pPr>
            <a:r>
              <a:rPr lang="en-US" sz="2000" dirty="0">
                <a:cs typeface="Calibri" panose="020F0502020204030204" pitchFamily="34" charset="0"/>
              </a:rPr>
              <a:t>While class-creation patterns use inheritance effectively in the instantiation process, object-creation patterns use delegation effectively to get the job done.</a:t>
            </a:r>
          </a:p>
          <a:p>
            <a:pPr>
              <a:defRPr/>
            </a:pPr>
            <a:r>
              <a:rPr lang="en-US" sz="2000" dirty="0">
                <a:cs typeface="Calibri" panose="020F0502020204030204" pitchFamily="34" charset="0"/>
              </a:rPr>
              <a:t>Creational design patterns are the Factory Method, Abstract Factory, Builder, Singleton, Object Pool, and Prototype.</a:t>
            </a:r>
          </a:p>
          <a:p>
            <a:pPr>
              <a:defRPr/>
            </a:pPr>
            <a:r>
              <a:rPr lang="en-US" sz="2000" dirty="0">
                <a:cs typeface="Calibri" panose="020F0502020204030204" pitchFamily="34" charset="0"/>
              </a:rPr>
              <a:t>Use case of creational design pattern-</a:t>
            </a:r>
            <a:br>
              <a:rPr lang="en-US" sz="2000" dirty="0">
                <a:cs typeface="Calibri" panose="020F0502020204030204" pitchFamily="34" charset="0"/>
              </a:rPr>
            </a:br>
            <a:r>
              <a:rPr lang="en-US" sz="2000" dirty="0">
                <a:cs typeface="Calibri" panose="020F0502020204030204" pitchFamily="34" charset="0"/>
              </a:rPr>
              <a:t>1) Suppose a developer wants to create a simple </a:t>
            </a:r>
            <a:r>
              <a:rPr lang="en-US" sz="2000" dirty="0" err="1">
                <a:cs typeface="Calibri" panose="020F0502020204030204" pitchFamily="34" charset="0"/>
              </a:rPr>
              <a:t>DBConnection</a:t>
            </a:r>
            <a:r>
              <a:rPr lang="en-US" sz="2000" dirty="0">
                <a:cs typeface="Calibri" panose="020F0502020204030204" pitchFamily="34" charset="0"/>
              </a:rPr>
              <a:t> class to connect to a database and wants to access the database at multiple locations from code, generally what developer will do is create an instance of </a:t>
            </a:r>
            <a:r>
              <a:rPr lang="en-US" sz="2000" dirty="0" err="1">
                <a:cs typeface="Calibri" panose="020F0502020204030204" pitchFamily="34" charset="0"/>
              </a:rPr>
              <a:t>DBConnection</a:t>
            </a:r>
            <a:r>
              <a:rPr lang="en-US" sz="2000" dirty="0">
                <a:cs typeface="Calibri" panose="020F0502020204030204" pitchFamily="34" charset="0"/>
              </a:rPr>
              <a:t> class and use it for doing database operations wherever required. </a:t>
            </a:r>
          </a:p>
          <a:p>
            <a:pPr marL="0" indent="0">
              <a:buFont typeface="Arial" panose="020B0604020202020204" pitchFamily="34" charset="0"/>
              <a:buNone/>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parul\Desktop\Digital Learning Content.png">
            <a:extLst>
              <a:ext uri="{FF2B5EF4-FFF2-40B4-BE49-F238E27FC236}">
                <a16:creationId xmlns:a16="http://schemas.microsoft.com/office/drawing/2014/main" id="{E6FC9648-16EA-46E7-956D-C7963AD68D93}"/>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1" name="Picture 6" descr="C:\Users\parul\Desktop\Untitled-1.png">
            <a:extLst>
              <a:ext uri="{FF2B5EF4-FFF2-40B4-BE49-F238E27FC236}">
                <a16:creationId xmlns:a16="http://schemas.microsoft.com/office/drawing/2014/main" id="{EE8E239A-03DA-48F5-9CCB-D4998A1D9B08}"/>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3252" name="Rectangle 7">
            <a:extLst>
              <a:ext uri="{FF2B5EF4-FFF2-40B4-BE49-F238E27FC236}">
                <a16:creationId xmlns:a16="http://schemas.microsoft.com/office/drawing/2014/main" id="{89990B9C-67B0-47E9-AE1B-058434958ECC}"/>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b="1">
                <a:solidFill>
                  <a:schemeClr val="bg1"/>
                </a:solidFill>
              </a:rPr>
              <a:t>Structural</a:t>
            </a:r>
            <a:endParaRPr lang="en-US" altLang="en-US" sz="3000" b="1">
              <a:solidFill>
                <a:schemeClr val="bg1"/>
              </a:solidFill>
              <a:latin typeface="Arial" panose="020B0604020202020204" pitchFamily="34" charset="0"/>
            </a:endParaRPr>
          </a:p>
        </p:txBody>
      </p:sp>
      <p:sp>
        <p:nvSpPr>
          <p:cNvPr id="53253" name="TextBox 6">
            <a:extLst>
              <a:ext uri="{FF2B5EF4-FFF2-40B4-BE49-F238E27FC236}">
                <a16:creationId xmlns:a16="http://schemas.microsoft.com/office/drawing/2014/main" id="{51B344A7-0C21-446C-8F9C-46267FE2503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2912F884-8B20-43A1-B425-1287DB546AEF}"/>
              </a:ext>
            </a:extLst>
          </p:cNvPr>
          <p:cNvSpPr>
            <a:spLocks noGrp="1" noChangeArrowheads="1"/>
          </p:cNvSpPr>
          <p:nvPr>
            <p:ph idx="1"/>
          </p:nvPr>
        </p:nvSpPr>
        <p:spPr>
          <a:xfrm>
            <a:off x="187325" y="2166938"/>
            <a:ext cx="8766175" cy="4502150"/>
          </a:xfrm>
        </p:spPr>
        <p:txBody>
          <a:bodyPr/>
          <a:lstStyle/>
          <a:p>
            <a:pPr>
              <a:defRPr/>
            </a:pPr>
            <a:r>
              <a:rPr lang="en-US" sz="2200" dirty="0">
                <a:cs typeface="Calibri" panose="020F0502020204030204" pitchFamily="34" charset="0"/>
              </a:rPr>
              <a:t>These design patterns are about organizing different classes and objects to form larger structures and provide new </a:t>
            </a:r>
            <a:r>
              <a:rPr lang="en-US" sz="2200" dirty="0" err="1">
                <a:cs typeface="Calibri" panose="020F0502020204030204" pitchFamily="34" charset="0"/>
              </a:rPr>
              <a:t>functionality.Structural</a:t>
            </a:r>
            <a:r>
              <a:rPr lang="en-US" sz="2200" dirty="0">
                <a:cs typeface="Calibri" panose="020F0502020204030204" pitchFamily="34" charset="0"/>
              </a:rPr>
              <a:t> design patterns are Adapter, Bridge, Composite, Decorator, Facade, Flyweight, Private Class Data, and Proxy.</a:t>
            </a:r>
          </a:p>
          <a:p>
            <a:pPr>
              <a:defRPr/>
            </a:pPr>
            <a:r>
              <a:rPr lang="en-US" sz="2200" dirty="0">
                <a:cs typeface="Calibri" panose="020F0502020204030204" pitchFamily="34" charset="0"/>
              </a:rPr>
              <a:t>Use Case Of Structural Design Pattern-</a:t>
            </a:r>
          </a:p>
          <a:p>
            <a:pPr>
              <a:defRPr/>
            </a:pPr>
            <a:r>
              <a:rPr lang="en-US" sz="2200" dirty="0">
                <a:cs typeface="Calibri" panose="020F0502020204030204" pitchFamily="34" charset="0"/>
              </a:rPr>
              <a:t>1) When 2 interfaces are not compatible with each other and want to make establish a relationship between them through an adapter its called adapter design pattern. Adapter pattern converts the interface of a class into another interface or classes the client expects that is adapter lets classes works together that could not otherwise because of incompatibility. so in these type of incompatible scenarios, we can go for the adapter pattern.</a:t>
            </a:r>
          </a:p>
          <a:p>
            <a:pPr>
              <a:defRPr/>
            </a:pPr>
            <a:endParaRPr lang="en-US" sz="22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parul\Desktop\Digital Learning Content.png">
            <a:extLst>
              <a:ext uri="{FF2B5EF4-FFF2-40B4-BE49-F238E27FC236}">
                <a16:creationId xmlns:a16="http://schemas.microsoft.com/office/drawing/2014/main" id="{A8DA05E1-BD19-45BA-B80A-6879F201D852}"/>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4275" name="Picture 6" descr="C:\Users\parul\Desktop\Untitled-1.png">
            <a:extLst>
              <a:ext uri="{FF2B5EF4-FFF2-40B4-BE49-F238E27FC236}">
                <a16:creationId xmlns:a16="http://schemas.microsoft.com/office/drawing/2014/main" id="{36019E0B-36A5-4A88-AF73-C42F7000FEA2}"/>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4276" name="Rectangle 7">
            <a:extLst>
              <a:ext uri="{FF2B5EF4-FFF2-40B4-BE49-F238E27FC236}">
                <a16:creationId xmlns:a16="http://schemas.microsoft.com/office/drawing/2014/main" id="{D574E08E-BCE2-4240-B183-8BBAF3C5FD34}"/>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000" b="1">
                <a:solidFill>
                  <a:schemeClr val="bg1"/>
                </a:solidFill>
              </a:rPr>
              <a:t>Behavioral</a:t>
            </a:r>
            <a:endParaRPr lang="en-US" altLang="en-US" sz="3000" b="1">
              <a:solidFill>
                <a:schemeClr val="bg1"/>
              </a:solidFill>
              <a:latin typeface="Arial" panose="020B0604020202020204" pitchFamily="34" charset="0"/>
            </a:endParaRPr>
          </a:p>
        </p:txBody>
      </p:sp>
      <p:sp>
        <p:nvSpPr>
          <p:cNvPr id="54277" name="TextBox 6">
            <a:extLst>
              <a:ext uri="{FF2B5EF4-FFF2-40B4-BE49-F238E27FC236}">
                <a16:creationId xmlns:a16="http://schemas.microsoft.com/office/drawing/2014/main" id="{E251C426-9FA9-49C0-ACC8-D9B4A69354CA}"/>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2BAF35BD-1B43-4A49-B0CB-2704DC6AFED9}"/>
              </a:ext>
            </a:extLst>
          </p:cNvPr>
          <p:cNvSpPr>
            <a:spLocks noGrp="1" noChangeArrowheads="1"/>
          </p:cNvSpPr>
          <p:nvPr>
            <p:ph idx="1"/>
          </p:nvPr>
        </p:nvSpPr>
        <p:spPr>
          <a:xfrm>
            <a:off x="61913" y="2166938"/>
            <a:ext cx="8891587" cy="4502150"/>
          </a:xfrm>
        </p:spPr>
        <p:txBody>
          <a:bodyPr/>
          <a:lstStyle/>
          <a:p>
            <a:pPr>
              <a:defRPr/>
            </a:pPr>
            <a:r>
              <a:rPr lang="en-US" sz="2000" dirty="0">
                <a:cs typeface="Calibri" panose="020F0502020204030204" pitchFamily="34" charset="0"/>
              </a:rPr>
              <a:t>Behavioral patterns are about identifying common communication patterns between objects and realize these </a:t>
            </a:r>
            <a:r>
              <a:rPr lang="en-US" sz="2000" dirty="0" err="1">
                <a:cs typeface="Calibri" panose="020F0502020204030204" pitchFamily="34" charset="0"/>
              </a:rPr>
              <a:t>patterns.Behavioral</a:t>
            </a:r>
            <a:r>
              <a:rPr lang="en-US" sz="2000" dirty="0">
                <a:cs typeface="Calibri" panose="020F0502020204030204" pitchFamily="34" charset="0"/>
              </a:rPr>
              <a:t> patterns are Chain of responsibility, Command, Interpreter, Iterator, Mediator, Memento, Null Object, Observer, State, Strategy, Template method, Visitor</a:t>
            </a:r>
          </a:p>
          <a:p>
            <a:pPr>
              <a:defRPr/>
            </a:pPr>
            <a:r>
              <a:rPr lang="en-US" sz="2000" dirty="0">
                <a:cs typeface="Calibri" panose="020F0502020204030204" pitchFamily="34" charset="0"/>
              </a:rPr>
              <a:t>Use Case of Behavioral Design Pattern-</a:t>
            </a:r>
          </a:p>
          <a:p>
            <a:pPr>
              <a:defRPr/>
            </a:pPr>
            <a:r>
              <a:rPr lang="en-US" sz="2000" dirty="0">
                <a:cs typeface="Calibri" panose="020F0502020204030204" pitchFamily="34" charset="0"/>
              </a:rPr>
              <a:t>Template pattern defines the skeleton of an algorithm in an operation deferring some steps to sub-classes, Template method lets subclasses redefine certain steps of an algorithm without changing the algorithm structure. say for an example in your project you want the behavior of the module can be extended, such that we can make the module behave in new and different ways as the requirements of the application change, or to meet the needs of new applications. However, No one is allowed to make source code changes to it. it means you can add but can’t modify the structure in those scenarios a developer can approach template design pattern.</a:t>
            </a:r>
          </a:p>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parul\Desktop\Digital Learning Content.png">
            <a:extLst>
              <a:ext uri="{FF2B5EF4-FFF2-40B4-BE49-F238E27FC236}">
                <a16:creationId xmlns:a16="http://schemas.microsoft.com/office/drawing/2014/main" id="{400772BB-AA53-4609-BF37-DDC3918E3A15}"/>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5299" name="Picture 6" descr="C:\Users\parul\Desktop\Untitled-1.png">
            <a:extLst>
              <a:ext uri="{FF2B5EF4-FFF2-40B4-BE49-F238E27FC236}">
                <a16:creationId xmlns:a16="http://schemas.microsoft.com/office/drawing/2014/main" id="{D9C5DF1C-EDCD-45AC-9168-90474203510C}"/>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5300" name="Rectangle 7">
            <a:extLst>
              <a:ext uri="{FF2B5EF4-FFF2-40B4-BE49-F238E27FC236}">
                <a16:creationId xmlns:a16="http://schemas.microsoft.com/office/drawing/2014/main" id="{4E7093EF-46F1-4EE1-9E6A-5DD74F46E811}"/>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b="1">
                <a:solidFill>
                  <a:schemeClr val="bg1"/>
                </a:solidFill>
              </a:rPr>
              <a:t>Case Study of Model View Controller (MVC).</a:t>
            </a:r>
            <a:endParaRPr lang="en-US" altLang="en-US" sz="3000" b="1">
              <a:solidFill>
                <a:schemeClr val="bg1"/>
              </a:solidFill>
              <a:latin typeface="Arial" panose="020B0604020202020204" pitchFamily="34" charset="0"/>
            </a:endParaRPr>
          </a:p>
        </p:txBody>
      </p:sp>
      <p:sp>
        <p:nvSpPr>
          <p:cNvPr id="55301" name="TextBox 6">
            <a:extLst>
              <a:ext uri="{FF2B5EF4-FFF2-40B4-BE49-F238E27FC236}">
                <a16:creationId xmlns:a16="http://schemas.microsoft.com/office/drawing/2014/main" id="{7BB2B2D0-8D30-4723-B1A4-4F756F3C181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116784A5-363B-4609-BCD0-BDDE853C3625}"/>
              </a:ext>
            </a:extLst>
          </p:cNvPr>
          <p:cNvSpPr>
            <a:spLocks noGrp="1" noChangeArrowheads="1"/>
          </p:cNvSpPr>
          <p:nvPr>
            <p:ph idx="1"/>
          </p:nvPr>
        </p:nvSpPr>
        <p:spPr>
          <a:xfrm>
            <a:off x="61913" y="2166938"/>
            <a:ext cx="8891587" cy="4502150"/>
          </a:xfrm>
        </p:spPr>
        <p:txBody>
          <a:bodyPr/>
          <a:lstStyle/>
          <a:p>
            <a:pPr>
              <a:defRPr/>
            </a:pPr>
            <a:r>
              <a:rPr lang="en-US" sz="2400" dirty="0">
                <a:cs typeface="Calibri" panose="020F0502020204030204" pitchFamily="34" charset="0"/>
              </a:rPr>
              <a:t>MVC Pattern stands for Model-View-Controller Pattern. This pattern is used to separate application's concerns.</a:t>
            </a:r>
          </a:p>
          <a:p>
            <a:pPr>
              <a:defRPr/>
            </a:pPr>
            <a:r>
              <a:rPr lang="en-US" sz="2400" b="1" dirty="0">
                <a:cs typeface="Calibri" panose="020F0502020204030204" pitchFamily="34" charset="0"/>
              </a:rPr>
              <a:t>Model</a:t>
            </a:r>
            <a:r>
              <a:rPr lang="en-US" sz="2400" dirty="0">
                <a:cs typeface="Calibri" panose="020F0502020204030204" pitchFamily="34" charset="0"/>
              </a:rPr>
              <a:t> - Model represents an object or JAVA POJO carrying data. It can also have logic to update controller if its data changes.</a:t>
            </a:r>
          </a:p>
          <a:p>
            <a:pPr>
              <a:defRPr/>
            </a:pPr>
            <a:r>
              <a:rPr lang="en-US" sz="2400" b="1" dirty="0">
                <a:cs typeface="Calibri" panose="020F0502020204030204" pitchFamily="34" charset="0"/>
              </a:rPr>
              <a:t>View</a:t>
            </a:r>
            <a:r>
              <a:rPr lang="en-US" sz="2400" dirty="0">
                <a:cs typeface="Calibri" panose="020F0502020204030204" pitchFamily="34" charset="0"/>
              </a:rPr>
              <a:t> - View represents the visualization of the data that model contains.</a:t>
            </a:r>
          </a:p>
          <a:p>
            <a:pPr>
              <a:defRPr/>
            </a:pPr>
            <a:r>
              <a:rPr lang="en-US" sz="2400" b="1" dirty="0">
                <a:cs typeface="Calibri" panose="020F0502020204030204" pitchFamily="34" charset="0"/>
              </a:rPr>
              <a:t>Controller</a:t>
            </a:r>
            <a:r>
              <a:rPr lang="en-US" sz="2400" dirty="0">
                <a:cs typeface="Calibri" panose="020F0502020204030204" pitchFamily="34" charset="0"/>
              </a:rPr>
              <a:t> - Controller acts on both model and view. It controls the data flow into model object and updates the view whenever data changes. It keeps view and model separate</a:t>
            </a:r>
            <a:r>
              <a:rPr lang="en-US" dirty="0"/>
              <a:t>.</a:t>
            </a:r>
          </a:p>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a:extLst>
              <a:ext uri="{FF2B5EF4-FFF2-40B4-BE49-F238E27FC236}">
                <a16:creationId xmlns:a16="http://schemas.microsoft.com/office/drawing/2014/main" id="{430F5163-0594-459D-B78D-91561A6A127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a:extLst>
              <a:ext uri="{FF2B5EF4-FFF2-40B4-BE49-F238E27FC236}">
                <a16:creationId xmlns:a16="http://schemas.microsoft.com/office/drawing/2014/main" id="{D4C5C7EA-C41B-4EF3-AD29-165E3F9115E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TextBox 4">
            <a:extLst>
              <a:ext uri="{FF2B5EF4-FFF2-40B4-BE49-F238E27FC236}">
                <a16:creationId xmlns:a16="http://schemas.microsoft.com/office/drawing/2014/main" id="{76D45C3D-1B00-4571-9C24-3676101B2941}"/>
              </a:ext>
            </a:extLst>
          </p:cNvPr>
          <p:cNvSpPr txBox="1">
            <a:spLocks noChangeArrowheads="1"/>
          </p:cNvSpPr>
          <p:nvPr>
            <p:custDataLst>
              <p:tags r:id="rId3"/>
            </p:custDataLst>
          </p:nvPr>
        </p:nvSpPr>
        <p:spPr bwMode="auto">
          <a:xfrm>
            <a:off x="190500" y="2286000"/>
            <a:ext cx="8629650" cy="40449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indent="403225">
              <a:lnSpc>
                <a:spcPct val="150000"/>
              </a:lnSpc>
              <a:defRPr/>
            </a:pPr>
            <a:r>
              <a:rPr lang="en-US" sz="2400" spc="-10" dirty="0">
                <a:cs typeface="Calibri" panose="020F0502020204030204" pitchFamily="34" charset="0"/>
              </a:rPr>
              <a:t>T</a:t>
            </a:r>
            <a:r>
              <a:rPr lang="en-US" sz="2400" spc="5" dirty="0">
                <a:cs typeface="Calibri" panose="020F0502020204030204" pitchFamily="34" charset="0"/>
              </a:rPr>
              <a:t>h</a:t>
            </a:r>
            <a:r>
              <a:rPr lang="en-US" sz="2400" dirty="0">
                <a:cs typeface="Calibri" panose="020F0502020204030204" pitchFamily="34" charset="0"/>
              </a:rPr>
              <a:t>e	an</a:t>
            </a:r>
            <a:r>
              <a:rPr lang="en-US" sz="2400" spc="5" dirty="0">
                <a:cs typeface="Calibri" panose="020F0502020204030204" pitchFamily="34" charset="0"/>
              </a:rPr>
              <a:t>a</a:t>
            </a:r>
            <a:r>
              <a:rPr lang="en-US" sz="2400" dirty="0">
                <a:cs typeface="Calibri" panose="020F0502020204030204" pitchFamily="34" charset="0"/>
              </a:rPr>
              <a:t>ly</a:t>
            </a:r>
            <a:r>
              <a:rPr lang="en-US" sz="2400" spc="5" dirty="0">
                <a:cs typeface="Calibri" panose="020F0502020204030204" pitchFamily="34" charset="0"/>
              </a:rPr>
              <a:t>s</a:t>
            </a:r>
            <a:r>
              <a:rPr lang="en-US" sz="2400" dirty="0">
                <a:cs typeface="Calibri" panose="020F0502020204030204" pitchFamily="34" charset="0"/>
              </a:rPr>
              <a:t>is </a:t>
            </a:r>
            <a:r>
              <a:rPr lang="en-US" sz="2400" spc="-10" dirty="0">
                <a:cs typeface="Calibri" panose="020F0502020204030204" pitchFamily="34" charset="0"/>
              </a:rPr>
              <a:t>p</a:t>
            </a:r>
            <a:r>
              <a:rPr lang="en-US" sz="2400" spc="5" dirty="0">
                <a:cs typeface="Calibri" panose="020F0502020204030204" pitchFamily="34" charset="0"/>
              </a:rPr>
              <a:t>h</a:t>
            </a:r>
            <a:r>
              <a:rPr lang="en-US" sz="2400" dirty="0">
                <a:cs typeface="Calibri" panose="020F0502020204030204" pitchFamily="34" charset="0"/>
              </a:rPr>
              <a:t>ase	de</a:t>
            </a:r>
            <a:r>
              <a:rPr lang="en-US" sz="2400" spc="-20" dirty="0">
                <a:cs typeface="Calibri" panose="020F0502020204030204" pitchFamily="34" charset="0"/>
              </a:rPr>
              <a:t>t</a:t>
            </a:r>
            <a:r>
              <a:rPr lang="en-US" sz="2400" dirty="0">
                <a:cs typeface="Calibri" panose="020F0502020204030204" pitchFamily="34" charset="0"/>
              </a:rPr>
              <a:t>ermines w</a:t>
            </a:r>
            <a:r>
              <a:rPr lang="en-US" sz="2400" spc="5" dirty="0">
                <a:cs typeface="Calibri" panose="020F0502020204030204" pitchFamily="34" charset="0"/>
              </a:rPr>
              <a:t>h</a:t>
            </a:r>
            <a:r>
              <a:rPr lang="en-US" sz="2400" dirty="0">
                <a:cs typeface="Calibri" panose="020F0502020204030204" pitchFamily="34" charset="0"/>
              </a:rPr>
              <a:t>at  </a:t>
            </a:r>
            <a:r>
              <a:rPr lang="en-US" sz="2400" spc="-5" dirty="0">
                <a:cs typeface="Calibri" panose="020F0502020204030204" pitchFamily="34" charset="0"/>
              </a:rPr>
              <a:t>implementation  </a:t>
            </a:r>
            <a:r>
              <a:rPr lang="en-US" sz="2400" spc="5" dirty="0">
                <a:cs typeface="Calibri" panose="020F0502020204030204" pitchFamily="34" charset="0"/>
              </a:rPr>
              <a:t>must</a:t>
            </a:r>
            <a:r>
              <a:rPr lang="en-US" sz="2400" spc="-20" dirty="0">
                <a:cs typeface="Calibri" panose="020F0502020204030204" pitchFamily="34" charset="0"/>
              </a:rPr>
              <a:t> </a:t>
            </a:r>
            <a:r>
              <a:rPr lang="en-US" sz="2400" spc="-5" dirty="0">
                <a:cs typeface="Calibri" panose="020F0502020204030204" pitchFamily="34" charset="0"/>
              </a:rPr>
              <a:t>do</a:t>
            </a:r>
          </a:p>
          <a:p>
            <a:pPr indent="403225">
              <a:lnSpc>
                <a:spcPct val="150000"/>
              </a:lnSpc>
              <a:defRPr/>
            </a:pPr>
            <a:r>
              <a:rPr lang="en-US" sz="2400" spc="-5" dirty="0">
                <a:cs typeface="Calibri" panose="020F0502020204030204" pitchFamily="34" charset="0"/>
              </a:rPr>
              <a:t>The </a:t>
            </a:r>
            <a:r>
              <a:rPr lang="en-US" sz="2400" dirty="0">
                <a:cs typeface="Calibri" panose="020F0502020204030204" pitchFamily="34" charset="0"/>
              </a:rPr>
              <a:t>system design </a:t>
            </a:r>
            <a:r>
              <a:rPr lang="en-US" sz="2400" spc="-5" dirty="0">
                <a:cs typeface="Calibri" panose="020F0502020204030204" pitchFamily="34" charset="0"/>
              </a:rPr>
              <a:t>phase determines the plan  </a:t>
            </a:r>
            <a:r>
              <a:rPr lang="en-US" sz="2400" dirty="0">
                <a:cs typeface="Calibri" panose="020F0502020204030204" pitchFamily="34" charset="0"/>
              </a:rPr>
              <a:t>of</a:t>
            </a:r>
            <a:r>
              <a:rPr lang="en-US" sz="2400" spc="-50" dirty="0">
                <a:cs typeface="Calibri" panose="020F0502020204030204" pitchFamily="34" charset="0"/>
              </a:rPr>
              <a:t> </a:t>
            </a:r>
            <a:r>
              <a:rPr lang="en-US" sz="2400" spc="-5" dirty="0">
                <a:cs typeface="Calibri" panose="020F0502020204030204" pitchFamily="34" charset="0"/>
              </a:rPr>
              <a:t>attack</a:t>
            </a:r>
          </a:p>
          <a:p>
            <a:pPr indent="403225">
              <a:lnSpc>
                <a:spcPct val="150000"/>
              </a:lnSpc>
              <a:defRPr/>
            </a:pPr>
            <a:r>
              <a:rPr lang="en-US" sz="2400" spc="-5" dirty="0">
                <a:cs typeface="Calibri" panose="020F0502020204030204" pitchFamily="34" charset="0"/>
              </a:rPr>
              <a:t>The </a:t>
            </a:r>
            <a:r>
              <a:rPr lang="en-US" sz="2400" dirty="0">
                <a:cs typeface="Calibri" panose="020F0502020204030204" pitchFamily="34" charset="0"/>
              </a:rPr>
              <a:t>purpose of </a:t>
            </a:r>
            <a:r>
              <a:rPr lang="en-US" sz="2400" spc="-5" dirty="0">
                <a:cs typeface="Calibri" panose="020F0502020204030204" pitchFamily="34" charset="0"/>
              </a:rPr>
              <a:t>class </a:t>
            </a:r>
            <a:r>
              <a:rPr lang="en-US" sz="2400" dirty="0">
                <a:cs typeface="Calibri" panose="020F0502020204030204" pitchFamily="34" charset="0"/>
              </a:rPr>
              <a:t>design</a:t>
            </a:r>
            <a:r>
              <a:rPr lang="en-US" sz="2400" spc="-95" dirty="0">
                <a:cs typeface="Calibri" panose="020F0502020204030204" pitchFamily="34" charset="0"/>
              </a:rPr>
              <a:t> </a:t>
            </a:r>
            <a:r>
              <a:rPr lang="en-US" sz="2400" spc="-5" dirty="0">
                <a:cs typeface="Calibri" panose="020F0502020204030204" pitchFamily="34" charset="0"/>
              </a:rPr>
              <a:t>is</a:t>
            </a:r>
            <a:endParaRPr lang="en-US" sz="2400" dirty="0">
              <a:cs typeface="Calibri" panose="020F0502020204030204" pitchFamily="34" charset="0"/>
            </a:endParaRPr>
          </a:p>
          <a:p>
            <a:pPr indent="403225">
              <a:lnSpc>
                <a:spcPct val="150000"/>
              </a:lnSpc>
              <a:defRPr/>
            </a:pPr>
            <a:r>
              <a:rPr lang="en-US" sz="2400" spc="5" dirty="0">
                <a:cs typeface="Calibri" panose="020F0502020204030204" pitchFamily="34" charset="0"/>
              </a:rPr>
              <a:t>T</a:t>
            </a:r>
            <a:r>
              <a:rPr lang="en-US" sz="2400" spc="-5" dirty="0">
                <a:cs typeface="Calibri" panose="020F0502020204030204" pitchFamily="34" charset="0"/>
              </a:rPr>
              <a:t>o</a:t>
            </a:r>
            <a:r>
              <a:rPr lang="en-US" sz="2400" dirty="0">
                <a:cs typeface="Calibri" panose="020F0502020204030204" pitchFamily="34" charset="0"/>
              </a:rPr>
              <a:t> </a:t>
            </a:r>
            <a:r>
              <a:rPr lang="en-US" sz="2400" spc="-15" dirty="0">
                <a:cs typeface="Calibri" panose="020F0502020204030204" pitchFamily="34" charset="0"/>
              </a:rPr>
              <a:t>c</a:t>
            </a:r>
            <a:r>
              <a:rPr lang="en-US" sz="2400" dirty="0">
                <a:cs typeface="Calibri" panose="020F0502020204030204" pitchFamily="34" charset="0"/>
              </a:rPr>
              <a:t>o</a:t>
            </a:r>
            <a:r>
              <a:rPr lang="en-US" sz="2400" spc="-20" dirty="0">
                <a:cs typeface="Calibri" panose="020F0502020204030204" pitchFamily="34" charset="0"/>
              </a:rPr>
              <a:t>m</a:t>
            </a:r>
            <a:r>
              <a:rPr lang="en-US" sz="2400" spc="-15" dirty="0">
                <a:cs typeface="Calibri" panose="020F0502020204030204" pitchFamily="34" charset="0"/>
              </a:rPr>
              <a:t>p</a:t>
            </a:r>
            <a:r>
              <a:rPr lang="en-US" sz="2400" spc="-5" dirty="0">
                <a:cs typeface="Calibri" panose="020F0502020204030204" pitchFamily="34" charset="0"/>
              </a:rPr>
              <a:t>le</a:t>
            </a:r>
            <a:r>
              <a:rPr lang="en-US" sz="2400" spc="5" dirty="0">
                <a:cs typeface="Calibri" panose="020F0502020204030204" pitchFamily="34" charset="0"/>
              </a:rPr>
              <a:t>t</a:t>
            </a:r>
            <a:r>
              <a:rPr lang="en-US" sz="2400" spc="-5" dirty="0">
                <a:cs typeface="Calibri" panose="020F0502020204030204" pitchFamily="34" charset="0"/>
              </a:rPr>
              <a:t>e</a:t>
            </a:r>
            <a:r>
              <a:rPr lang="en-US" sz="2400" dirty="0">
                <a:cs typeface="Calibri" panose="020F0502020204030204" pitchFamily="34" charset="0"/>
              </a:rPr>
              <a:t> t</a:t>
            </a:r>
            <a:r>
              <a:rPr lang="en-US" sz="2400" spc="-20" dirty="0">
                <a:cs typeface="Calibri" panose="020F0502020204030204" pitchFamily="34" charset="0"/>
              </a:rPr>
              <a:t>h</a:t>
            </a:r>
            <a:r>
              <a:rPr lang="en-US" sz="2400" spc="-5" dirty="0">
                <a:cs typeface="Calibri" panose="020F0502020204030204" pitchFamily="34" charset="0"/>
              </a:rPr>
              <a:t>e</a:t>
            </a:r>
            <a:r>
              <a:rPr lang="en-US" sz="2400" dirty="0">
                <a:cs typeface="Calibri" panose="020F0502020204030204" pitchFamily="34" charset="0"/>
              </a:rPr>
              <a:t> </a:t>
            </a:r>
            <a:r>
              <a:rPr lang="en-US" sz="2400" spc="-5" dirty="0">
                <a:cs typeface="Calibri" panose="020F0502020204030204" pitchFamily="34" charset="0"/>
              </a:rPr>
              <a:t>definiti</a:t>
            </a:r>
            <a:r>
              <a:rPr lang="en-US" sz="2400" spc="5" dirty="0">
                <a:cs typeface="Calibri" panose="020F0502020204030204" pitchFamily="34" charset="0"/>
              </a:rPr>
              <a:t>o</a:t>
            </a:r>
            <a:r>
              <a:rPr lang="en-US" sz="2400" spc="-10" dirty="0">
                <a:cs typeface="Calibri" panose="020F0502020204030204" pitchFamily="34" charset="0"/>
              </a:rPr>
              <a:t>n</a:t>
            </a:r>
            <a:r>
              <a:rPr lang="en-US" sz="2400" spc="-5" dirty="0">
                <a:cs typeface="Calibri" panose="020F0502020204030204" pitchFamily="34" charset="0"/>
              </a:rPr>
              <a:t>s</a:t>
            </a:r>
            <a:r>
              <a:rPr lang="en-US" sz="2400" dirty="0">
                <a:cs typeface="Calibri" panose="020F0502020204030204" pitchFamily="34" charset="0"/>
              </a:rPr>
              <a:t> o</a:t>
            </a:r>
            <a:r>
              <a:rPr lang="en-US" sz="2400" spc="-5" dirty="0">
                <a:cs typeface="Calibri" panose="020F0502020204030204" pitchFamily="34" charset="0"/>
              </a:rPr>
              <a:t>f</a:t>
            </a:r>
            <a:r>
              <a:rPr lang="en-US" sz="2400" dirty="0">
                <a:cs typeface="Calibri" panose="020F0502020204030204" pitchFamily="34" charset="0"/>
              </a:rPr>
              <a:t> t</a:t>
            </a:r>
            <a:r>
              <a:rPr lang="en-US" sz="2400" spc="-20" dirty="0">
                <a:cs typeface="Calibri" panose="020F0502020204030204" pitchFamily="34" charset="0"/>
              </a:rPr>
              <a:t>h</a:t>
            </a:r>
            <a:r>
              <a:rPr lang="en-US" sz="2400" spc="-5" dirty="0">
                <a:cs typeface="Calibri" panose="020F0502020204030204" pitchFamily="34" charset="0"/>
              </a:rPr>
              <a:t>e </a:t>
            </a:r>
            <a:r>
              <a:rPr lang="en-US" sz="2400" dirty="0">
                <a:cs typeface="Calibri" panose="020F0502020204030204" pitchFamily="34" charset="0"/>
              </a:rPr>
              <a:t> </a:t>
            </a:r>
            <a:r>
              <a:rPr lang="en-US" sz="2400" spc="-15" dirty="0">
                <a:cs typeface="Calibri" panose="020F0502020204030204" pitchFamily="34" charset="0"/>
              </a:rPr>
              <a:t>c</a:t>
            </a:r>
            <a:r>
              <a:rPr lang="en-US" sz="2400" spc="-5" dirty="0">
                <a:cs typeface="Calibri" panose="020F0502020204030204" pitchFamily="34" charset="0"/>
              </a:rPr>
              <a:t>las</a:t>
            </a:r>
            <a:r>
              <a:rPr lang="en-US" sz="2400" spc="5" dirty="0">
                <a:cs typeface="Calibri" panose="020F0502020204030204" pitchFamily="34" charset="0"/>
              </a:rPr>
              <a:t>s</a:t>
            </a:r>
            <a:r>
              <a:rPr lang="en-US" sz="2400" spc="-5" dirty="0">
                <a:cs typeface="Calibri" panose="020F0502020204030204" pitchFamily="34" charset="0"/>
              </a:rPr>
              <a:t>es</a:t>
            </a:r>
            <a:r>
              <a:rPr lang="en-US" sz="2400" dirty="0">
                <a:cs typeface="Calibri" panose="020F0502020204030204" pitchFamily="34" charset="0"/>
              </a:rPr>
              <a:t> </a:t>
            </a:r>
            <a:r>
              <a:rPr lang="en-US" sz="2400" spc="-5" dirty="0">
                <a:cs typeface="Calibri" panose="020F0502020204030204" pitchFamily="34" charset="0"/>
              </a:rPr>
              <a:t>and  associations</a:t>
            </a:r>
            <a:r>
              <a:rPr lang="en-US" sz="2400" spc="-25" dirty="0">
                <a:cs typeface="Calibri" panose="020F0502020204030204" pitchFamily="34" charset="0"/>
              </a:rPr>
              <a:t> </a:t>
            </a:r>
            <a:r>
              <a:rPr lang="en-US" sz="2400" spc="-5" dirty="0">
                <a:cs typeface="Calibri" panose="020F0502020204030204" pitchFamily="34" charset="0"/>
              </a:rPr>
              <a:t>and                 </a:t>
            </a:r>
          </a:p>
          <a:p>
            <a:pPr>
              <a:lnSpc>
                <a:spcPct val="150000"/>
              </a:lnSpc>
              <a:buFont typeface="Arial" panose="020B0604020202020204" pitchFamily="34" charset="0"/>
              <a:buNone/>
              <a:defRPr/>
            </a:pPr>
            <a:r>
              <a:rPr lang="en-US" sz="2400" spc="-10" dirty="0">
                <a:cs typeface="Calibri" panose="020F0502020204030204" pitchFamily="34" charset="0"/>
              </a:rPr>
              <a:t>        choose algorithms </a:t>
            </a:r>
            <a:r>
              <a:rPr lang="en-US" sz="2400" spc="-5" dirty="0">
                <a:cs typeface="Calibri" panose="020F0502020204030204" pitchFamily="34" charset="0"/>
              </a:rPr>
              <a:t>for</a:t>
            </a:r>
            <a:r>
              <a:rPr lang="en-US" sz="2400" spc="80" dirty="0">
                <a:cs typeface="Calibri" panose="020F0502020204030204" pitchFamily="34" charset="0"/>
              </a:rPr>
              <a:t> </a:t>
            </a:r>
            <a:r>
              <a:rPr lang="en-US" sz="2400" spc="-5" dirty="0">
                <a:cs typeface="Calibri" panose="020F0502020204030204" pitchFamily="34" charset="0"/>
              </a:rPr>
              <a:t>operations</a:t>
            </a:r>
            <a:endParaRPr lang="en-US" sz="2400" dirty="0">
              <a:cs typeface="Calibri" panose="020F0502020204030204" pitchFamily="34" charset="0"/>
            </a:endParaRPr>
          </a:p>
          <a:p>
            <a:pPr indent="403225">
              <a:defRPr/>
            </a:pPr>
            <a:endParaRPr lang="en-US" sz="2400" dirty="0">
              <a:cs typeface="Calibri" panose="020F0502020204030204" pitchFamily="34" charset="0"/>
            </a:endParaRPr>
          </a:p>
          <a:p>
            <a:pPr>
              <a:buFont typeface="Arial" panose="020B0604020202020204" pitchFamily="34" charset="0"/>
              <a:buNone/>
              <a:defRPr/>
            </a:pPr>
            <a:endParaRPr lang="en-US" sz="2400" dirty="0">
              <a:cs typeface="Calibri" panose="020F0502020204030204" pitchFamily="34" charset="0"/>
            </a:endParaRPr>
          </a:p>
        </p:txBody>
      </p:sp>
      <p:sp>
        <p:nvSpPr>
          <p:cNvPr id="17413" name="Rectangle 7">
            <a:extLst>
              <a:ext uri="{FF2B5EF4-FFF2-40B4-BE49-F238E27FC236}">
                <a16:creationId xmlns:a16="http://schemas.microsoft.com/office/drawing/2014/main" id="{25F5B0D1-5506-47F8-B883-D1DC59CF2F2D}"/>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6">
            <a:extLst>
              <a:ext uri="{FF2B5EF4-FFF2-40B4-BE49-F238E27FC236}">
                <a16:creationId xmlns:a16="http://schemas.microsoft.com/office/drawing/2014/main" id="{0C2E19A0-81F1-4B40-975A-F0DA17AF0F10}"/>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INTRODUCTION</a:t>
            </a:r>
          </a:p>
          <a:p>
            <a:pPr algn="ctr">
              <a:spcBef>
                <a:spcPct val="0"/>
              </a:spcBef>
              <a:buFontTx/>
              <a:buNone/>
            </a:pPr>
            <a:endParaRPr lang="en-IN" altLang="en-US" sz="3000" b="1">
              <a:solidFill>
                <a:schemeClr val="bg1"/>
              </a:solidFill>
              <a:cs typeface="Times New Roman" panose="02020603050405020304" pitchFamily="18" charset="0"/>
            </a:endParaRPr>
          </a:p>
        </p:txBody>
      </p:sp>
      <p:sp>
        <p:nvSpPr>
          <p:cNvPr id="17415" name="Rectangle 16">
            <a:extLst>
              <a:ext uri="{FF2B5EF4-FFF2-40B4-BE49-F238E27FC236}">
                <a16:creationId xmlns:a16="http://schemas.microsoft.com/office/drawing/2014/main" id="{71B75834-E26D-4842-A2F7-8E055E9967C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parul\Desktop\Digital Learning Content.png">
            <a:extLst>
              <a:ext uri="{FF2B5EF4-FFF2-40B4-BE49-F238E27FC236}">
                <a16:creationId xmlns:a16="http://schemas.microsoft.com/office/drawing/2014/main" id="{36CF660B-5BDE-44F0-B286-8DD729200BA6}"/>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6323" name="Picture 6" descr="C:\Users\parul\Desktop\Untitled-1.png">
            <a:extLst>
              <a:ext uri="{FF2B5EF4-FFF2-40B4-BE49-F238E27FC236}">
                <a16:creationId xmlns:a16="http://schemas.microsoft.com/office/drawing/2014/main" id="{A52F1778-5F8C-473F-822E-206285F039CE}"/>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6324" name="Rectangle 7">
            <a:extLst>
              <a:ext uri="{FF2B5EF4-FFF2-40B4-BE49-F238E27FC236}">
                <a16:creationId xmlns:a16="http://schemas.microsoft.com/office/drawing/2014/main" id="{7F83B115-55C9-4DF4-9ECD-6D446E1297A2}"/>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IN" altLang="en-US" sz="3000" b="1">
                <a:solidFill>
                  <a:schemeClr val="bg1"/>
                </a:solidFill>
              </a:rPr>
              <a:t>Implementation</a:t>
            </a:r>
          </a:p>
        </p:txBody>
      </p:sp>
      <p:sp>
        <p:nvSpPr>
          <p:cNvPr id="56325" name="TextBox 6">
            <a:extLst>
              <a:ext uri="{FF2B5EF4-FFF2-40B4-BE49-F238E27FC236}">
                <a16:creationId xmlns:a16="http://schemas.microsoft.com/office/drawing/2014/main" id="{DC830BD1-B275-4A2B-B82C-7CED91983DC4}"/>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D4802468-CCDA-4035-A6DC-0A901C5B68F2}"/>
              </a:ext>
            </a:extLst>
          </p:cNvPr>
          <p:cNvSpPr>
            <a:spLocks noGrp="1" noChangeArrowheads="1"/>
          </p:cNvSpPr>
          <p:nvPr>
            <p:ph idx="1"/>
          </p:nvPr>
        </p:nvSpPr>
        <p:spPr>
          <a:xfrm>
            <a:off x="61913" y="2166938"/>
            <a:ext cx="8891587" cy="4502150"/>
          </a:xfrm>
        </p:spPr>
        <p:txBody>
          <a:bodyPr/>
          <a:lstStyle/>
          <a:p>
            <a:pPr>
              <a:defRPr/>
            </a:pPr>
            <a:r>
              <a:rPr lang="en-US" sz="2400" dirty="0"/>
              <a:t>We are going to create a </a:t>
            </a:r>
            <a:r>
              <a:rPr lang="en-US" sz="2400" i="1" dirty="0"/>
              <a:t>Student</a:t>
            </a:r>
            <a:r>
              <a:rPr lang="en-US" sz="2400" dirty="0"/>
              <a:t> object acting as a </a:t>
            </a:r>
            <a:r>
              <a:rPr lang="en-US" sz="2400" dirty="0" err="1"/>
              <a:t>model.</a:t>
            </a:r>
            <a:r>
              <a:rPr lang="en-US" sz="2400" i="1" dirty="0" err="1"/>
              <a:t>StudentView</a:t>
            </a:r>
            <a:r>
              <a:rPr lang="en-US" sz="2400" dirty="0"/>
              <a:t> will be a view class which can print student details on console and </a:t>
            </a:r>
            <a:r>
              <a:rPr lang="en-US" sz="2400" i="1" dirty="0" err="1"/>
              <a:t>StudentController</a:t>
            </a:r>
            <a:r>
              <a:rPr lang="en-US" sz="2400" dirty="0"/>
              <a:t> is the controller class responsible to store data in </a:t>
            </a:r>
            <a:r>
              <a:rPr lang="en-US" sz="2400" i="1" dirty="0"/>
              <a:t>Student</a:t>
            </a:r>
            <a:r>
              <a:rPr lang="en-US" sz="2400" dirty="0"/>
              <a:t> object and update view </a:t>
            </a:r>
            <a:r>
              <a:rPr lang="en-US" sz="2400" i="1" dirty="0" err="1"/>
              <a:t>StudentView</a:t>
            </a:r>
            <a:r>
              <a:rPr lang="en-US" sz="2400" dirty="0"/>
              <a:t> accordingly</a:t>
            </a:r>
            <a:r>
              <a:rPr lang="en-US" dirty="0"/>
              <a:t>.</a:t>
            </a:r>
          </a:p>
          <a:p>
            <a:pPr>
              <a:defRPr/>
            </a:pPr>
            <a:r>
              <a:rPr lang="en-US" sz="2400" i="1" dirty="0" err="1"/>
              <a:t>MVCPatternDemo</a:t>
            </a:r>
            <a:r>
              <a:rPr lang="en-US" sz="2400" dirty="0"/>
              <a:t>, our demo class, will use </a:t>
            </a:r>
            <a:r>
              <a:rPr lang="en-US" sz="2400" i="1" dirty="0" err="1"/>
              <a:t>StudentController</a:t>
            </a:r>
            <a:r>
              <a:rPr lang="en-US" sz="2400" dirty="0"/>
              <a:t> to demonstrate use of MVC pattern.</a:t>
            </a:r>
          </a:p>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spTree>
  </p:cSld>
  <p:clrMapOvr>
    <a:masterClrMapping/>
  </p:clrMapOvr>
  <p:transition advTm="28983"/>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parul\Desktop\Digital Learning Content.png">
            <a:extLst>
              <a:ext uri="{FF2B5EF4-FFF2-40B4-BE49-F238E27FC236}">
                <a16:creationId xmlns:a16="http://schemas.microsoft.com/office/drawing/2014/main" id="{54DBAAB1-F91F-42A4-AA14-B5B12BFD977F}"/>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14288" y="-33338"/>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47" name="Picture 6" descr="C:\Users\parul\Desktop\Untitled-1.png">
            <a:extLst>
              <a:ext uri="{FF2B5EF4-FFF2-40B4-BE49-F238E27FC236}">
                <a16:creationId xmlns:a16="http://schemas.microsoft.com/office/drawing/2014/main" id="{43C3917A-DE26-4949-9E58-D22974D5DB57}"/>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7348" name="Rectangle 7">
            <a:extLst>
              <a:ext uri="{FF2B5EF4-FFF2-40B4-BE49-F238E27FC236}">
                <a16:creationId xmlns:a16="http://schemas.microsoft.com/office/drawing/2014/main" id="{F516544D-80A8-4D37-8854-6CB2FC7CB7C2}"/>
              </a:ext>
            </a:extLst>
          </p:cNvPr>
          <p:cNvSpPr>
            <a:spLocks noChangeArrowheads="1"/>
          </p:cNvSpPr>
          <p:nvPr>
            <p:custDataLst>
              <p:tags r:id="rId3"/>
            </p:custDataLst>
          </p:nvPr>
        </p:nvSpPr>
        <p:spPr bwMode="auto">
          <a:xfrm>
            <a:off x="61913" y="1473200"/>
            <a:ext cx="9144000" cy="642938"/>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IN" altLang="en-US" sz="3000" b="1">
                <a:solidFill>
                  <a:schemeClr val="bg1"/>
                </a:solidFill>
              </a:rPr>
              <a:t>MVC</a:t>
            </a:r>
          </a:p>
        </p:txBody>
      </p:sp>
      <p:sp>
        <p:nvSpPr>
          <p:cNvPr id="57349" name="TextBox 6">
            <a:extLst>
              <a:ext uri="{FF2B5EF4-FFF2-40B4-BE49-F238E27FC236}">
                <a16:creationId xmlns:a16="http://schemas.microsoft.com/office/drawing/2014/main" id="{70F70E89-AB10-4A82-99E5-1FE0977DE53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000" b="1">
              <a:solidFill>
                <a:schemeClr val="bg1"/>
              </a:solidFill>
              <a:cs typeface="Times New Roman" panose="02020603050405020304" pitchFamily="18" charset="0"/>
            </a:endParaRPr>
          </a:p>
        </p:txBody>
      </p:sp>
      <p:sp>
        <p:nvSpPr>
          <p:cNvPr id="36870" name="Content Placeholder 2">
            <a:extLst>
              <a:ext uri="{FF2B5EF4-FFF2-40B4-BE49-F238E27FC236}">
                <a16:creationId xmlns:a16="http://schemas.microsoft.com/office/drawing/2014/main" id="{FA826BE8-CF7D-4EC3-8AEB-0288250FEE05}"/>
              </a:ext>
            </a:extLst>
          </p:cNvPr>
          <p:cNvSpPr>
            <a:spLocks noGrp="1" noChangeArrowheads="1"/>
          </p:cNvSpPr>
          <p:nvPr>
            <p:ph idx="1"/>
          </p:nvPr>
        </p:nvSpPr>
        <p:spPr>
          <a:xfrm>
            <a:off x="1527175" y="6537325"/>
            <a:ext cx="8890000" cy="4502150"/>
          </a:xfrm>
        </p:spPr>
        <p:txBody>
          <a:bodyPr/>
          <a:lstStyle/>
          <a:p>
            <a:pPr>
              <a:defRPr/>
            </a:pPr>
            <a:endParaRPr lang="en-US" sz="2000" dirty="0">
              <a:cs typeface="Calibri" panose="020F0502020204030204" pitchFamily="34" charset="0"/>
            </a:endParaRPr>
          </a:p>
          <a:p>
            <a:pPr marL="0" indent="0">
              <a:buFont typeface="Arial" panose="020B0604020202020204" pitchFamily="34" charset="0"/>
              <a:buNone/>
              <a:defRPr/>
            </a:pPr>
            <a:endParaRPr lang="en-US" sz="2400" dirty="0">
              <a:cs typeface="Calibri" panose="020F0502020204030204" pitchFamily="34" charset="0"/>
            </a:endParaRPr>
          </a:p>
        </p:txBody>
      </p:sp>
      <p:pic>
        <p:nvPicPr>
          <p:cNvPr id="90114" name="Picture 2" descr="MVC Pattern UML Diagram">
            <a:extLst>
              <a:ext uri="{FF2B5EF4-FFF2-40B4-BE49-F238E27FC236}">
                <a16:creationId xmlns:a16="http://schemas.microsoft.com/office/drawing/2014/main" id="{FA32CCA9-F9C9-45A6-89B7-C0C3D2611561}"/>
              </a:ext>
            </a:extLst>
          </p:cNvPr>
          <p:cNvPicPr>
            <a:picLocks noChangeAspect="1" noChangeArrowheads="1"/>
          </p:cNvPicPr>
          <p:nvPr/>
        </p:nvPicPr>
        <p:blipFill>
          <a:blip r:embed="rId8"/>
          <a:srcRect/>
          <a:stretch>
            <a:fillRect/>
          </a:stretch>
        </p:blipFill>
        <p:spPr bwMode="auto">
          <a:xfrm>
            <a:off x="1919288" y="2903538"/>
            <a:ext cx="5334000"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advTm="28983"/>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EAF1A63C-4417-4A4D-83AD-79E62B9152A9}"/>
              </a:ext>
            </a:extLst>
          </p:cNvPr>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8371" name="Picture 2" descr="C:\Users\parul\Desktop\1.png">
            <a:extLst>
              <a:ext uri="{FF2B5EF4-FFF2-40B4-BE49-F238E27FC236}">
                <a16:creationId xmlns:a16="http://schemas.microsoft.com/office/drawing/2014/main" id="{5CFEB211-A9F6-4898-BDB0-2D5A1F0C408F}"/>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2" name="Picture 3" descr="C:\Users\parul\Desktop\2.png">
            <a:extLst>
              <a:ext uri="{FF2B5EF4-FFF2-40B4-BE49-F238E27FC236}">
                <a16:creationId xmlns:a16="http://schemas.microsoft.com/office/drawing/2014/main" id="{952159C2-DA3E-4335-B3EE-0D0E46D4488D}"/>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3" name="Picture 4" descr="C:\Users\parul\Desktop\Cover Page with yellow patch - Version 18.png">
            <a:extLst>
              <a:ext uri="{FF2B5EF4-FFF2-40B4-BE49-F238E27FC236}">
                <a16:creationId xmlns:a16="http://schemas.microsoft.com/office/drawing/2014/main" id="{6A616154-F5BD-4570-8631-B0CDE9C3ED21}"/>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8374" name="Rectangle 7">
            <a:extLst>
              <a:ext uri="{FF2B5EF4-FFF2-40B4-BE49-F238E27FC236}">
                <a16:creationId xmlns:a16="http://schemas.microsoft.com/office/drawing/2014/main" id="{A2BD21DC-6AA2-4356-A598-D72447BFBCB9}"/>
              </a:ext>
            </a:extLst>
          </p:cNvPr>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8375" name="TextBox 8">
            <a:extLst>
              <a:ext uri="{FF2B5EF4-FFF2-40B4-BE49-F238E27FC236}">
                <a16:creationId xmlns:a16="http://schemas.microsoft.com/office/drawing/2014/main" id="{B6335B7A-36C2-4766-ABE1-F95733915066}"/>
              </a:ext>
            </a:extLst>
          </p:cNvPr>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spTree>
  </p:cSld>
  <p:clrMapOvr>
    <a:masterClrMapping/>
  </p:clrMapOvr>
  <p:transition advTm="351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a:extLst>
              <a:ext uri="{FF2B5EF4-FFF2-40B4-BE49-F238E27FC236}">
                <a16:creationId xmlns:a16="http://schemas.microsoft.com/office/drawing/2014/main" id="{5BBC09ED-F17B-45ED-9E80-1F53FE7D54E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5" name="Picture 6" descr="C:\Users\parul\Desktop\Untitled-1.png">
            <a:extLst>
              <a:ext uri="{FF2B5EF4-FFF2-40B4-BE49-F238E27FC236}">
                <a16:creationId xmlns:a16="http://schemas.microsoft.com/office/drawing/2014/main" id="{46177E98-C692-4026-8259-2783AA1A8E7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8436" name="TextBox 4">
            <a:extLst>
              <a:ext uri="{FF2B5EF4-FFF2-40B4-BE49-F238E27FC236}">
                <a16:creationId xmlns:a16="http://schemas.microsoft.com/office/drawing/2014/main" id="{367BBA21-452E-4B53-B4BF-69CB24C8CB45}"/>
              </a:ext>
            </a:extLst>
          </p:cNvPr>
          <p:cNvSpPr txBox="1">
            <a:spLocks noChangeArrowheads="1"/>
          </p:cNvSpPr>
          <p:nvPr>
            <p:custDataLst>
              <p:tags r:id="rId3"/>
            </p:custDataLst>
          </p:nvPr>
        </p:nvSpPr>
        <p:spPr bwMode="auto">
          <a:xfrm>
            <a:off x="190500" y="2565400"/>
            <a:ext cx="8629650" cy="4154488"/>
          </a:xfrm>
          <a:prstGeom prst="rect">
            <a:avLst/>
          </a:prstGeom>
          <a:noFill/>
          <a:ln>
            <a:noFill/>
          </a:ln>
        </p:spPr>
        <p:txBody>
          <a:bodyPr>
            <a:spAutoFit/>
          </a:bodyPr>
          <a:lstStyle>
            <a:lvl1pPr marL="225425" indent="-2254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defRPr/>
            </a:pPr>
            <a:r>
              <a:rPr lang="en-US" sz="2400" dirty="0">
                <a:cs typeface="Calibri" panose="020F0502020204030204" pitchFamily="34" charset="0"/>
              </a:rPr>
              <a:t>Bridge the gap </a:t>
            </a:r>
            <a:r>
              <a:rPr lang="en-US" sz="2400" spc="-5" dirty="0">
                <a:cs typeface="Calibri" panose="020F0502020204030204" pitchFamily="34" charset="0"/>
              </a:rPr>
              <a:t>from high-level requirements </a:t>
            </a:r>
            <a:r>
              <a:rPr lang="en-US" sz="2400" spc="5" dirty="0">
                <a:cs typeface="Calibri" panose="020F0502020204030204" pitchFamily="34" charset="0"/>
              </a:rPr>
              <a:t>to  </a:t>
            </a:r>
            <a:r>
              <a:rPr lang="en-US" sz="2400" spc="-5" dirty="0">
                <a:cs typeface="Calibri" panose="020F0502020204030204" pitchFamily="34" charset="0"/>
              </a:rPr>
              <a:t>low-level</a:t>
            </a:r>
            <a:r>
              <a:rPr lang="en-US" sz="2400" spc="-45" dirty="0">
                <a:cs typeface="Calibri" panose="020F0502020204030204" pitchFamily="34" charset="0"/>
              </a:rPr>
              <a:t> </a:t>
            </a:r>
            <a:r>
              <a:rPr lang="en-US" sz="2400" spc="-5" dirty="0">
                <a:cs typeface="Calibri" panose="020F0502020204030204" pitchFamily="34" charset="0"/>
              </a:rPr>
              <a:t>services.</a:t>
            </a:r>
            <a:r>
              <a:rPr lang="en-US" altLang="en-US" sz="2400" dirty="0">
                <a:cs typeface="Calibri" panose="020F0502020204030204" pitchFamily="34" charset="0"/>
              </a:rPr>
              <a:t> </a:t>
            </a:r>
          </a:p>
          <a:p>
            <a:pPr marL="0" indent="0" algn="just">
              <a:spcBef>
                <a:spcPct val="0"/>
              </a:spcBef>
              <a:buFont typeface="Arial" panose="020B0604020202020204" pitchFamily="34" charset="0"/>
              <a:buNone/>
              <a:defRPr/>
            </a:pPr>
            <a:endParaRPr lang="en-US" altLang="en-US" sz="2400" dirty="0">
              <a:cs typeface="Calibri" panose="020F0502020204030204" pitchFamily="34" charset="0"/>
            </a:endParaRPr>
          </a:p>
          <a:p>
            <a:pPr algn="just">
              <a:spcBef>
                <a:spcPct val="0"/>
              </a:spcBef>
              <a:defRPr/>
            </a:pPr>
            <a:r>
              <a:rPr lang="en-US" sz="2400" spc="-10" dirty="0">
                <a:cs typeface="Calibri" panose="020F0502020204030204" pitchFamily="34" charset="0"/>
              </a:rPr>
              <a:t>Realize </a:t>
            </a:r>
            <a:r>
              <a:rPr lang="en-US" sz="2400" dirty="0">
                <a:cs typeface="Calibri" panose="020F0502020204030204" pitchFamily="34" charset="0"/>
              </a:rPr>
              <a:t>use </a:t>
            </a:r>
            <a:r>
              <a:rPr lang="en-US" sz="2400" spc="-5" dirty="0">
                <a:cs typeface="Calibri" panose="020F0502020204030204" pitchFamily="34" charset="0"/>
              </a:rPr>
              <a:t>cases </a:t>
            </a:r>
            <a:r>
              <a:rPr lang="en-US" sz="2400" dirty="0">
                <a:cs typeface="Calibri" panose="020F0502020204030204" pitchFamily="34" charset="0"/>
              </a:rPr>
              <a:t>with</a:t>
            </a:r>
            <a:r>
              <a:rPr lang="en-US" sz="2400" spc="-35" dirty="0">
                <a:cs typeface="Calibri" panose="020F0502020204030204" pitchFamily="34" charset="0"/>
              </a:rPr>
              <a:t> </a:t>
            </a:r>
            <a:r>
              <a:rPr lang="en-US" sz="2400" spc="-5" dirty="0">
                <a:cs typeface="Calibri" panose="020F0502020204030204" pitchFamily="34" charset="0"/>
              </a:rPr>
              <a:t>operations.</a:t>
            </a:r>
          </a:p>
          <a:p>
            <a:pPr marL="0" indent="0" algn="just">
              <a:spcBef>
                <a:spcPct val="0"/>
              </a:spcBef>
              <a:buFont typeface="Arial" panose="020B0604020202020204" pitchFamily="34" charset="0"/>
              <a:buNone/>
              <a:defRPr/>
            </a:pPr>
            <a:endParaRPr lang="en-US" altLang="en-US" sz="2400" dirty="0">
              <a:cs typeface="Calibri" panose="020F0502020204030204" pitchFamily="34" charset="0"/>
            </a:endParaRPr>
          </a:p>
          <a:p>
            <a:pPr algn="just">
              <a:spcBef>
                <a:spcPct val="0"/>
              </a:spcBef>
              <a:defRPr/>
            </a:pPr>
            <a:r>
              <a:rPr lang="en-US" sz="2400" dirty="0">
                <a:cs typeface="Calibri" panose="020F0502020204030204" pitchFamily="34" charset="0"/>
              </a:rPr>
              <a:t>Formulate an algorithm </a:t>
            </a:r>
            <a:r>
              <a:rPr lang="en-US" sz="2400" spc="-5" dirty="0">
                <a:cs typeface="Calibri" panose="020F0502020204030204" pitchFamily="34" charset="0"/>
              </a:rPr>
              <a:t>for each</a:t>
            </a:r>
            <a:r>
              <a:rPr lang="en-US" sz="2400" spc="-65" dirty="0">
                <a:cs typeface="Calibri" panose="020F0502020204030204" pitchFamily="34" charset="0"/>
              </a:rPr>
              <a:t> </a:t>
            </a:r>
            <a:r>
              <a:rPr lang="en-US" sz="2400" spc="-5" dirty="0">
                <a:cs typeface="Calibri" panose="020F0502020204030204" pitchFamily="34" charset="0"/>
              </a:rPr>
              <a:t>operation.</a:t>
            </a:r>
          </a:p>
          <a:p>
            <a:pPr marL="0" indent="0" algn="just">
              <a:spcBef>
                <a:spcPct val="0"/>
              </a:spcBef>
              <a:buFont typeface="Arial" panose="020B0604020202020204" pitchFamily="34" charset="0"/>
              <a:buNone/>
              <a:defRPr/>
            </a:pPr>
            <a:endParaRPr lang="en-US" altLang="en-US" sz="2400" dirty="0">
              <a:cs typeface="Calibri" panose="020F0502020204030204" pitchFamily="34" charset="0"/>
            </a:endParaRPr>
          </a:p>
          <a:p>
            <a:pPr algn="just">
              <a:spcBef>
                <a:spcPct val="0"/>
              </a:spcBef>
              <a:defRPr/>
            </a:pPr>
            <a:r>
              <a:rPr lang="en-US" sz="2400" spc="-55" dirty="0" err="1">
                <a:cs typeface="Calibri" panose="020F0502020204030204" pitchFamily="34" charset="0"/>
              </a:rPr>
              <a:t>R</a:t>
            </a:r>
            <a:r>
              <a:rPr lang="en-US" sz="2400" dirty="0" err="1">
                <a:cs typeface="Calibri" panose="020F0502020204030204" pitchFamily="34" charset="0"/>
              </a:rPr>
              <a:t>e</a:t>
            </a:r>
            <a:r>
              <a:rPr lang="en-US" sz="2400" spc="-10" dirty="0" err="1">
                <a:cs typeface="Calibri" panose="020F0502020204030204" pitchFamily="34" charset="0"/>
              </a:rPr>
              <a:t>c</a:t>
            </a:r>
            <a:r>
              <a:rPr lang="en-US" sz="2400" spc="5" dirty="0" err="1">
                <a:cs typeface="Calibri" panose="020F0502020204030204" pitchFamily="34" charset="0"/>
              </a:rPr>
              <a:t>u</a:t>
            </a:r>
            <a:r>
              <a:rPr lang="en-US" sz="2400" dirty="0" err="1">
                <a:cs typeface="Calibri" panose="020F0502020204030204" pitchFamily="34" charset="0"/>
              </a:rPr>
              <a:t>r</a:t>
            </a:r>
            <a:r>
              <a:rPr lang="en-US" sz="2400" spc="-15" dirty="0" err="1">
                <a:cs typeface="Calibri" panose="020F0502020204030204" pitchFamily="34" charset="0"/>
              </a:rPr>
              <a:t>s</a:t>
            </a:r>
            <a:r>
              <a:rPr lang="en-US" sz="2400" dirty="0" err="1">
                <a:cs typeface="Calibri" panose="020F0502020204030204" pitchFamily="34" charset="0"/>
              </a:rPr>
              <a:t>e</a:t>
            </a:r>
            <a:r>
              <a:rPr lang="en-US" sz="2400" dirty="0">
                <a:cs typeface="Calibri" panose="020F0502020204030204" pitchFamily="34" charset="0"/>
              </a:rPr>
              <a:t>	do</a:t>
            </a:r>
            <a:r>
              <a:rPr lang="en-US" sz="2400" spc="-30" dirty="0">
                <a:cs typeface="Calibri" panose="020F0502020204030204" pitchFamily="34" charset="0"/>
              </a:rPr>
              <a:t>w</a:t>
            </a:r>
            <a:r>
              <a:rPr lang="en-US" sz="2400" spc="-5" dirty="0">
                <a:cs typeface="Calibri" panose="020F0502020204030204" pitchFamily="34" charset="0"/>
              </a:rPr>
              <a:t>nwa</a:t>
            </a:r>
            <a:r>
              <a:rPr lang="en-US" sz="2400" spc="-15" dirty="0">
                <a:cs typeface="Calibri" panose="020F0502020204030204" pitchFamily="34" charset="0"/>
              </a:rPr>
              <a:t>r</a:t>
            </a:r>
            <a:r>
              <a:rPr lang="en-US" sz="2400" dirty="0">
                <a:cs typeface="Calibri" panose="020F0502020204030204" pitchFamily="34" charset="0"/>
              </a:rPr>
              <a:t>d	</a:t>
            </a:r>
            <a:r>
              <a:rPr lang="en-US" sz="2400" spc="5" dirty="0">
                <a:cs typeface="Calibri" panose="020F0502020204030204" pitchFamily="34" charset="0"/>
              </a:rPr>
              <a:t>t</a:t>
            </a:r>
            <a:r>
              <a:rPr lang="en-US" sz="2400" dirty="0">
                <a:cs typeface="Calibri" panose="020F0502020204030204" pitchFamily="34" charset="0"/>
              </a:rPr>
              <a:t>o	des</a:t>
            </a:r>
            <a:r>
              <a:rPr lang="en-US" sz="2400" spc="-10" dirty="0">
                <a:cs typeface="Calibri" panose="020F0502020204030204" pitchFamily="34" charset="0"/>
              </a:rPr>
              <a:t>i</a:t>
            </a:r>
            <a:r>
              <a:rPr lang="en-US" sz="2400" dirty="0">
                <a:cs typeface="Calibri" panose="020F0502020204030204" pitchFamily="34" charset="0"/>
              </a:rPr>
              <a:t>gn	</a:t>
            </a:r>
            <a:r>
              <a:rPr lang="en-US" sz="2400" spc="-10" dirty="0">
                <a:cs typeface="Calibri" panose="020F0502020204030204" pitchFamily="34" charset="0"/>
              </a:rPr>
              <a:t>o</a:t>
            </a:r>
            <a:r>
              <a:rPr lang="en-US" sz="2400" dirty="0">
                <a:cs typeface="Calibri" panose="020F0502020204030204" pitchFamily="34" charset="0"/>
              </a:rPr>
              <a:t>p</a:t>
            </a:r>
            <a:r>
              <a:rPr lang="en-US" sz="2400" spc="-10" dirty="0">
                <a:cs typeface="Calibri" panose="020F0502020204030204" pitchFamily="34" charset="0"/>
              </a:rPr>
              <a:t>e</a:t>
            </a:r>
            <a:r>
              <a:rPr lang="en-US" sz="2400" dirty="0">
                <a:cs typeface="Calibri" panose="020F0502020204030204" pitchFamily="34" charset="0"/>
              </a:rPr>
              <a:t>r</a:t>
            </a:r>
            <a:r>
              <a:rPr lang="en-US" sz="2400" spc="-15" dirty="0">
                <a:cs typeface="Calibri" panose="020F0502020204030204" pitchFamily="34" charset="0"/>
              </a:rPr>
              <a:t>a</a:t>
            </a:r>
            <a:r>
              <a:rPr lang="en-US" sz="2400" spc="5" dirty="0">
                <a:cs typeface="Calibri" panose="020F0502020204030204" pitchFamily="34" charset="0"/>
              </a:rPr>
              <a:t>t</a:t>
            </a:r>
            <a:r>
              <a:rPr lang="en-US" sz="2400" dirty="0">
                <a:cs typeface="Calibri" panose="020F0502020204030204" pitchFamily="34" charset="0"/>
              </a:rPr>
              <a:t>i</a:t>
            </a:r>
            <a:r>
              <a:rPr lang="en-US" sz="2400" spc="-40" dirty="0">
                <a:cs typeface="Calibri" panose="020F0502020204030204" pitchFamily="34" charset="0"/>
              </a:rPr>
              <a:t>o</a:t>
            </a:r>
            <a:r>
              <a:rPr lang="en-US" sz="2400" spc="-20" dirty="0">
                <a:cs typeface="Calibri" panose="020F0502020204030204" pitchFamily="34" charset="0"/>
              </a:rPr>
              <a:t>n</a:t>
            </a:r>
            <a:r>
              <a:rPr lang="en-US" sz="2400" dirty="0">
                <a:cs typeface="Calibri" panose="020F0502020204030204" pitchFamily="34" charset="0"/>
              </a:rPr>
              <a:t>s	</a:t>
            </a:r>
            <a:r>
              <a:rPr lang="en-US" sz="2400" spc="5" dirty="0">
                <a:cs typeface="Calibri" panose="020F0502020204030204" pitchFamily="34" charset="0"/>
              </a:rPr>
              <a:t>t</a:t>
            </a:r>
            <a:r>
              <a:rPr lang="en-US" sz="2400" spc="-5" dirty="0">
                <a:cs typeface="Calibri" panose="020F0502020204030204" pitchFamily="34" charset="0"/>
              </a:rPr>
              <a:t>h</a:t>
            </a:r>
            <a:r>
              <a:rPr lang="en-US" sz="2400" spc="-15" dirty="0">
                <a:cs typeface="Calibri" panose="020F0502020204030204" pitchFamily="34" charset="0"/>
              </a:rPr>
              <a:t>a</a:t>
            </a:r>
            <a:r>
              <a:rPr lang="en-US" sz="2400" dirty="0">
                <a:cs typeface="Calibri" panose="020F0502020204030204" pitchFamily="34" charset="0"/>
              </a:rPr>
              <a:t>t  </a:t>
            </a:r>
            <a:r>
              <a:rPr lang="en-US" sz="2400" spc="-5" dirty="0">
                <a:cs typeface="Calibri" panose="020F0502020204030204" pitchFamily="34" charset="0"/>
              </a:rPr>
              <a:t>support higher-level</a:t>
            </a:r>
            <a:r>
              <a:rPr lang="en-US" sz="2400" spc="-35" dirty="0">
                <a:cs typeface="Calibri" panose="020F0502020204030204" pitchFamily="34" charset="0"/>
              </a:rPr>
              <a:t> </a:t>
            </a:r>
            <a:r>
              <a:rPr lang="en-US" sz="2400" spc="-5" dirty="0">
                <a:cs typeface="Calibri" panose="020F0502020204030204" pitchFamily="34" charset="0"/>
              </a:rPr>
              <a:t>operations.</a:t>
            </a:r>
          </a:p>
          <a:p>
            <a:pPr algn="just">
              <a:spcBef>
                <a:spcPct val="0"/>
              </a:spcBef>
              <a:defRPr/>
            </a:pPr>
            <a:endParaRPr lang="en-US" sz="2400" spc="-5" dirty="0">
              <a:cs typeface="Calibri" panose="020F0502020204030204" pitchFamily="34" charset="0"/>
            </a:endParaRPr>
          </a:p>
          <a:p>
            <a:pPr algn="just">
              <a:spcBef>
                <a:spcPct val="0"/>
              </a:spcBef>
              <a:defRPr/>
            </a:pPr>
            <a:r>
              <a:rPr lang="en-US" sz="2400" spc="-10" dirty="0">
                <a:cs typeface="Calibri" panose="020F0502020204030204" pitchFamily="34" charset="0"/>
              </a:rPr>
              <a:t>Refactor </a:t>
            </a:r>
            <a:r>
              <a:rPr lang="en-US" sz="2400" dirty="0">
                <a:cs typeface="Calibri" panose="020F0502020204030204" pitchFamily="34" charset="0"/>
              </a:rPr>
              <a:t>the model </a:t>
            </a:r>
            <a:r>
              <a:rPr lang="en-US" sz="2400" spc="-5" dirty="0">
                <a:cs typeface="Calibri" panose="020F0502020204030204" pitchFamily="34" charset="0"/>
              </a:rPr>
              <a:t>for </a:t>
            </a:r>
            <a:r>
              <a:rPr lang="en-US" sz="2400" dirty="0">
                <a:cs typeface="Calibri" panose="020F0502020204030204" pitchFamily="34" charset="0"/>
              </a:rPr>
              <a:t>a </a:t>
            </a:r>
            <a:r>
              <a:rPr lang="en-US" sz="2400" spc="-5" dirty="0">
                <a:cs typeface="Calibri" panose="020F0502020204030204" pitchFamily="34" charset="0"/>
              </a:rPr>
              <a:t>cleaner</a:t>
            </a:r>
            <a:r>
              <a:rPr lang="en-US" sz="2400" spc="-75" dirty="0">
                <a:cs typeface="Calibri" panose="020F0502020204030204" pitchFamily="34" charset="0"/>
              </a:rPr>
              <a:t> </a:t>
            </a:r>
            <a:r>
              <a:rPr lang="en-US" sz="2400" dirty="0">
                <a:cs typeface="Calibri" panose="020F0502020204030204" pitchFamily="34" charset="0"/>
              </a:rPr>
              <a:t>design</a:t>
            </a:r>
          </a:p>
          <a:p>
            <a:pPr marL="0" indent="0" algn="just">
              <a:spcBef>
                <a:spcPct val="0"/>
              </a:spcBef>
              <a:buFont typeface="Arial" panose="020B0604020202020204" pitchFamily="34" charset="0"/>
              <a:buNone/>
              <a:defRPr/>
            </a:pPr>
            <a:endParaRPr lang="en-US" sz="2400" dirty="0">
              <a:latin typeface="Corbel"/>
              <a:cs typeface="Corbel"/>
            </a:endParaRPr>
          </a:p>
        </p:txBody>
      </p:sp>
      <p:sp>
        <p:nvSpPr>
          <p:cNvPr id="18437" name="Rectangle 7">
            <a:extLst>
              <a:ext uri="{FF2B5EF4-FFF2-40B4-BE49-F238E27FC236}">
                <a16:creationId xmlns:a16="http://schemas.microsoft.com/office/drawing/2014/main" id="{D7E69630-D212-4FD0-956E-CA1ACE59A30D}"/>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8438" name="TextBox 6">
            <a:extLst>
              <a:ext uri="{FF2B5EF4-FFF2-40B4-BE49-F238E27FC236}">
                <a16:creationId xmlns:a16="http://schemas.microsoft.com/office/drawing/2014/main" id="{23CFCD12-1A33-4828-A1B0-75D3B9058967}"/>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US" altLang="en-US" sz="3000" b="1">
                <a:solidFill>
                  <a:schemeClr val="bg1"/>
                </a:solidFill>
              </a:rPr>
              <a:t>Overview of class design</a:t>
            </a:r>
          </a:p>
          <a:p>
            <a:pPr algn="ctr">
              <a:spcBef>
                <a:spcPct val="0"/>
              </a:spcBef>
              <a:buFontTx/>
              <a:buNone/>
            </a:pPr>
            <a:endParaRPr lang="en-IN" altLang="en-US" sz="3000" b="1">
              <a:solidFill>
                <a:schemeClr val="bg1"/>
              </a:solidFill>
              <a:cs typeface="Times New Roman" panose="02020603050405020304" pitchFamily="18" charset="0"/>
            </a:endParaRPr>
          </a:p>
        </p:txBody>
      </p:sp>
      <p:sp>
        <p:nvSpPr>
          <p:cNvPr id="18439" name="Rectangle 16">
            <a:extLst>
              <a:ext uri="{FF2B5EF4-FFF2-40B4-BE49-F238E27FC236}">
                <a16:creationId xmlns:a16="http://schemas.microsoft.com/office/drawing/2014/main" id="{4FB7327A-26FA-49DC-A984-B37BABC7E95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a:extLst>
              <a:ext uri="{FF2B5EF4-FFF2-40B4-BE49-F238E27FC236}">
                <a16:creationId xmlns:a16="http://schemas.microsoft.com/office/drawing/2014/main" id="{DE4EFDBF-B993-4087-989D-FE0CA24DA71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9" name="Picture 6" descr="C:\Users\parul\Desktop\Untitled-1.png">
            <a:extLst>
              <a:ext uri="{FF2B5EF4-FFF2-40B4-BE49-F238E27FC236}">
                <a16:creationId xmlns:a16="http://schemas.microsoft.com/office/drawing/2014/main" id="{391F0835-B468-4103-9EBD-478999013C5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8436" name="TextBox 4">
            <a:extLst>
              <a:ext uri="{FF2B5EF4-FFF2-40B4-BE49-F238E27FC236}">
                <a16:creationId xmlns:a16="http://schemas.microsoft.com/office/drawing/2014/main" id="{EE7DF880-06C4-4DDE-9673-C7D4F1D78535}"/>
              </a:ext>
            </a:extLst>
          </p:cNvPr>
          <p:cNvSpPr txBox="1">
            <a:spLocks noChangeArrowheads="1"/>
          </p:cNvSpPr>
          <p:nvPr>
            <p:custDataLst>
              <p:tags r:id="rId3"/>
            </p:custDataLst>
          </p:nvPr>
        </p:nvSpPr>
        <p:spPr bwMode="auto">
          <a:xfrm>
            <a:off x="195263" y="2557463"/>
            <a:ext cx="8629650" cy="4154487"/>
          </a:xfrm>
          <a:prstGeom prst="rect">
            <a:avLst/>
          </a:prstGeom>
          <a:noFill/>
          <a:ln>
            <a:noFill/>
          </a:ln>
        </p:spPr>
        <p:txBody>
          <a:bodyPr>
            <a:spAutoFit/>
          </a:bodyPr>
          <a:lstStyle>
            <a:lvl1pPr marL="225425" indent="-2254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defRPr/>
            </a:pPr>
            <a:r>
              <a:rPr lang="en-US" sz="2400" spc="-10" dirty="0">
                <a:latin typeface="Corbel"/>
                <a:cs typeface="Corbel"/>
              </a:rPr>
              <a:t>Refactor </a:t>
            </a:r>
            <a:r>
              <a:rPr lang="en-US" sz="2400" dirty="0">
                <a:latin typeface="Corbel"/>
                <a:cs typeface="Corbel"/>
              </a:rPr>
              <a:t>the model </a:t>
            </a:r>
            <a:r>
              <a:rPr lang="en-US" sz="2400" spc="-5" dirty="0">
                <a:latin typeface="Corbel"/>
                <a:cs typeface="Corbel"/>
              </a:rPr>
              <a:t>for </a:t>
            </a:r>
            <a:r>
              <a:rPr lang="en-US" sz="2400" dirty="0">
                <a:latin typeface="Corbel"/>
                <a:cs typeface="Corbel"/>
              </a:rPr>
              <a:t>a </a:t>
            </a:r>
            <a:r>
              <a:rPr lang="en-US" sz="2400" spc="-5" dirty="0">
                <a:latin typeface="Corbel"/>
                <a:cs typeface="Corbel"/>
              </a:rPr>
              <a:t>cleaner</a:t>
            </a:r>
            <a:r>
              <a:rPr lang="en-US" sz="2400" spc="-75" dirty="0">
                <a:latin typeface="Corbel"/>
                <a:cs typeface="Corbel"/>
              </a:rPr>
              <a:t> </a:t>
            </a:r>
            <a:r>
              <a:rPr lang="en-US" sz="2400" dirty="0">
                <a:latin typeface="Corbel"/>
                <a:cs typeface="Corbel"/>
              </a:rPr>
              <a:t>design</a:t>
            </a:r>
          </a:p>
          <a:p>
            <a:pPr algn="just">
              <a:spcBef>
                <a:spcPct val="0"/>
              </a:spcBef>
              <a:defRPr/>
            </a:pPr>
            <a:endParaRPr lang="en-US" sz="2400" dirty="0">
              <a:latin typeface="Corbel"/>
              <a:cs typeface="Corbel"/>
            </a:endParaRPr>
          </a:p>
          <a:p>
            <a:pPr algn="just">
              <a:spcBef>
                <a:spcPct val="0"/>
              </a:spcBef>
              <a:defRPr/>
            </a:pPr>
            <a:r>
              <a:rPr lang="en-US" sz="2400" dirty="0">
                <a:latin typeface="Corbel"/>
                <a:cs typeface="Corbel"/>
              </a:rPr>
              <a:t>Optimize </a:t>
            </a:r>
            <a:r>
              <a:rPr lang="en-US" sz="2400" spc="-15" dirty="0">
                <a:latin typeface="Corbel"/>
                <a:cs typeface="Corbel"/>
              </a:rPr>
              <a:t>access </a:t>
            </a:r>
            <a:r>
              <a:rPr lang="en-US" sz="2400" dirty="0">
                <a:latin typeface="Corbel"/>
                <a:cs typeface="Corbel"/>
              </a:rPr>
              <a:t>paths </a:t>
            </a:r>
            <a:r>
              <a:rPr lang="en-US" sz="2400" spc="5" dirty="0">
                <a:latin typeface="Corbel"/>
                <a:cs typeface="Corbel"/>
              </a:rPr>
              <a:t>to</a:t>
            </a:r>
            <a:r>
              <a:rPr lang="en-US" sz="2400" spc="-30" dirty="0">
                <a:latin typeface="Corbel"/>
                <a:cs typeface="Corbel"/>
              </a:rPr>
              <a:t> </a:t>
            </a:r>
            <a:r>
              <a:rPr lang="en-US" sz="2400" dirty="0">
                <a:latin typeface="Corbel"/>
                <a:cs typeface="Corbel"/>
              </a:rPr>
              <a:t>data</a:t>
            </a:r>
          </a:p>
          <a:p>
            <a:pPr marL="0" indent="0" algn="just">
              <a:spcBef>
                <a:spcPct val="0"/>
              </a:spcBef>
              <a:buFont typeface="Arial" panose="020B0604020202020204" pitchFamily="34" charset="0"/>
              <a:buNone/>
              <a:defRPr/>
            </a:pPr>
            <a:endParaRPr lang="en-US" sz="2400" dirty="0">
              <a:latin typeface="Corbel"/>
              <a:cs typeface="Corbel"/>
            </a:endParaRPr>
          </a:p>
          <a:p>
            <a:pPr algn="just">
              <a:spcBef>
                <a:spcPct val="0"/>
              </a:spcBef>
              <a:defRPr/>
            </a:pPr>
            <a:r>
              <a:rPr lang="en-US" sz="2400" spc="-10">
                <a:latin typeface="Corbel"/>
                <a:cs typeface="Corbel"/>
              </a:rPr>
              <a:t>Rectify </a:t>
            </a:r>
            <a:r>
              <a:rPr lang="en-US" sz="2400" spc="-5" dirty="0">
                <a:latin typeface="Corbel"/>
                <a:cs typeface="Corbel"/>
              </a:rPr>
              <a:t>behavior that </a:t>
            </a:r>
            <a:r>
              <a:rPr lang="en-US" sz="2400" spc="5" dirty="0">
                <a:latin typeface="Corbel"/>
                <a:cs typeface="Corbel"/>
              </a:rPr>
              <a:t>must be</a:t>
            </a:r>
            <a:r>
              <a:rPr lang="en-US" sz="2400" spc="-85" dirty="0">
                <a:latin typeface="Corbel"/>
                <a:cs typeface="Corbel"/>
              </a:rPr>
              <a:t> </a:t>
            </a:r>
            <a:r>
              <a:rPr lang="en-US" sz="2400" spc="-5" dirty="0">
                <a:latin typeface="Corbel"/>
                <a:cs typeface="Corbel"/>
              </a:rPr>
              <a:t>manipulated</a:t>
            </a:r>
          </a:p>
          <a:p>
            <a:pPr marL="0" indent="0" algn="just">
              <a:spcBef>
                <a:spcPct val="0"/>
              </a:spcBef>
              <a:buFont typeface="Arial" panose="020B0604020202020204" pitchFamily="34" charset="0"/>
              <a:buNone/>
              <a:defRPr/>
            </a:pPr>
            <a:endParaRPr lang="en-US" sz="2400" dirty="0">
              <a:latin typeface="Corbel"/>
              <a:cs typeface="Corbel"/>
            </a:endParaRPr>
          </a:p>
          <a:p>
            <a:pPr algn="just">
              <a:spcBef>
                <a:spcPct val="0"/>
              </a:spcBef>
              <a:defRPr/>
            </a:pPr>
            <a:r>
              <a:rPr lang="en-US" sz="2400" spc="-5" dirty="0">
                <a:latin typeface="Corbel"/>
                <a:cs typeface="Corbel"/>
              </a:rPr>
              <a:t>Adjust class </a:t>
            </a:r>
            <a:r>
              <a:rPr lang="en-US" sz="2400" dirty="0">
                <a:latin typeface="Corbel"/>
                <a:cs typeface="Corbel"/>
              </a:rPr>
              <a:t>structure </a:t>
            </a:r>
            <a:r>
              <a:rPr lang="en-US" sz="2400" spc="5" dirty="0">
                <a:latin typeface="Corbel"/>
                <a:cs typeface="Corbel"/>
              </a:rPr>
              <a:t>to </a:t>
            </a:r>
            <a:r>
              <a:rPr lang="en-US" sz="2400" spc="-5" dirty="0">
                <a:latin typeface="Corbel"/>
                <a:cs typeface="Corbel"/>
              </a:rPr>
              <a:t>increase</a:t>
            </a:r>
            <a:r>
              <a:rPr lang="en-US" sz="2400" spc="-85" dirty="0">
                <a:latin typeface="Corbel"/>
                <a:cs typeface="Corbel"/>
              </a:rPr>
              <a:t> </a:t>
            </a:r>
            <a:r>
              <a:rPr lang="en-US" sz="2400" dirty="0">
                <a:latin typeface="Corbel"/>
                <a:cs typeface="Corbel"/>
              </a:rPr>
              <a:t>inheritance</a:t>
            </a:r>
          </a:p>
          <a:p>
            <a:pPr algn="just">
              <a:spcBef>
                <a:spcPct val="0"/>
              </a:spcBef>
              <a:defRPr/>
            </a:pPr>
            <a:endParaRPr lang="en-US" sz="2400" dirty="0">
              <a:latin typeface="Corbel"/>
              <a:cs typeface="Corbel"/>
            </a:endParaRPr>
          </a:p>
          <a:p>
            <a:pPr algn="just">
              <a:spcBef>
                <a:spcPct val="0"/>
              </a:spcBef>
              <a:defRPr/>
            </a:pPr>
            <a:r>
              <a:rPr lang="en-US" sz="2400" spc="-5" dirty="0">
                <a:latin typeface="Corbel"/>
                <a:cs typeface="Corbel"/>
              </a:rPr>
              <a:t>Organize classes </a:t>
            </a:r>
            <a:r>
              <a:rPr lang="en-US" sz="2400" dirty="0">
                <a:latin typeface="Corbel"/>
                <a:cs typeface="Corbel"/>
              </a:rPr>
              <a:t>and</a:t>
            </a:r>
            <a:r>
              <a:rPr lang="en-US" sz="2400" spc="-5" dirty="0">
                <a:latin typeface="Corbel"/>
                <a:cs typeface="Corbel"/>
              </a:rPr>
              <a:t> associations</a:t>
            </a:r>
            <a:endParaRPr lang="en-US" sz="2400" dirty="0">
              <a:latin typeface="Corbel"/>
              <a:cs typeface="Corbel"/>
            </a:endParaRPr>
          </a:p>
          <a:p>
            <a:pPr algn="just">
              <a:spcBef>
                <a:spcPct val="0"/>
              </a:spcBef>
              <a:defRPr/>
            </a:pPr>
            <a:endParaRPr lang="en-US" sz="2400" dirty="0">
              <a:latin typeface="Corbel"/>
              <a:cs typeface="Corbel"/>
            </a:endParaRPr>
          </a:p>
          <a:p>
            <a:pPr algn="just">
              <a:spcBef>
                <a:spcPct val="0"/>
              </a:spcBef>
              <a:defRPr/>
            </a:pPr>
            <a:endParaRPr lang="en-US" altLang="en-US" sz="2400" dirty="0"/>
          </a:p>
        </p:txBody>
      </p:sp>
      <p:sp>
        <p:nvSpPr>
          <p:cNvPr id="19461" name="Rectangle 7">
            <a:extLst>
              <a:ext uri="{FF2B5EF4-FFF2-40B4-BE49-F238E27FC236}">
                <a16:creationId xmlns:a16="http://schemas.microsoft.com/office/drawing/2014/main" id="{2618523F-8A49-423C-BD45-055F1FFCF58C}"/>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a:extLst>
              <a:ext uri="{FF2B5EF4-FFF2-40B4-BE49-F238E27FC236}">
                <a16:creationId xmlns:a16="http://schemas.microsoft.com/office/drawing/2014/main" id="{B937F688-A6EB-42C8-8136-1F4930D08C72}"/>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US" altLang="en-US" sz="3000" b="1">
                <a:solidFill>
                  <a:schemeClr val="bg1"/>
                </a:solidFill>
              </a:rPr>
              <a:t>Overview of class design (conti..)</a:t>
            </a:r>
          </a:p>
          <a:p>
            <a:pPr algn="ctr">
              <a:spcBef>
                <a:spcPct val="0"/>
              </a:spcBef>
              <a:buFontTx/>
              <a:buNone/>
            </a:pPr>
            <a:endParaRPr lang="en-IN" altLang="en-US" sz="3000" b="1">
              <a:solidFill>
                <a:schemeClr val="bg1"/>
              </a:solidFill>
              <a:cs typeface="Times New Roman" panose="02020603050405020304" pitchFamily="18" charset="0"/>
            </a:endParaRPr>
          </a:p>
        </p:txBody>
      </p:sp>
      <p:sp>
        <p:nvSpPr>
          <p:cNvPr id="19463" name="Rectangle 16">
            <a:extLst>
              <a:ext uri="{FF2B5EF4-FFF2-40B4-BE49-F238E27FC236}">
                <a16:creationId xmlns:a16="http://schemas.microsoft.com/office/drawing/2014/main" id="{26288D59-A6B3-4215-ACD9-9657BE81EF0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a:extLst>
              <a:ext uri="{FF2B5EF4-FFF2-40B4-BE49-F238E27FC236}">
                <a16:creationId xmlns:a16="http://schemas.microsoft.com/office/drawing/2014/main" id="{26A7B367-7E07-4242-AAAF-E2FB4C64042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3" name="Picture 6" descr="C:\Users\parul\Desktop\Untitled-1.png">
            <a:extLst>
              <a:ext uri="{FF2B5EF4-FFF2-40B4-BE49-F238E27FC236}">
                <a16:creationId xmlns:a16="http://schemas.microsoft.com/office/drawing/2014/main" id="{6B4194EB-E2D1-412D-8F64-5A39B4D65400}"/>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0" name="TextBox 4">
            <a:extLst>
              <a:ext uri="{FF2B5EF4-FFF2-40B4-BE49-F238E27FC236}">
                <a16:creationId xmlns:a16="http://schemas.microsoft.com/office/drawing/2014/main" id="{C48F2BD4-497E-4227-9A9E-A52EB688C7F8}"/>
              </a:ext>
            </a:extLst>
          </p:cNvPr>
          <p:cNvSpPr txBox="1">
            <a:spLocks noChangeArrowheads="1"/>
          </p:cNvSpPr>
          <p:nvPr>
            <p:custDataLst>
              <p:tags r:id="rId3"/>
            </p:custDataLst>
          </p:nvPr>
        </p:nvSpPr>
        <p:spPr bwMode="auto">
          <a:xfrm>
            <a:off x="190500" y="2565400"/>
            <a:ext cx="8629650" cy="5262563"/>
          </a:xfrm>
          <a:prstGeom prst="rect">
            <a:avLst/>
          </a:prstGeom>
          <a:noFill/>
          <a:ln>
            <a:noFill/>
          </a:ln>
        </p:spPr>
        <p:txBody>
          <a:bodyPr>
            <a:spAutoFit/>
          </a:bodyPr>
          <a:lstStyle>
            <a:lvl1pPr marL="225425" indent="-2254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defRPr/>
            </a:pPr>
            <a:r>
              <a:rPr lang="en-US" sz="2400" dirty="0">
                <a:cs typeface="Calibri" panose="020F0502020204030204" pitchFamily="34" charset="0"/>
              </a:rPr>
              <a:t>Th</a:t>
            </a:r>
            <a:r>
              <a:rPr lang="en-US" sz="2400" spc="-10" dirty="0">
                <a:cs typeface="Calibri" panose="020F0502020204030204" pitchFamily="34" charset="0"/>
              </a:rPr>
              <a:t>e</a:t>
            </a:r>
            <a:r>
              <a:rPr lang="en-US" sz="2400" dirty="0">
                <a:cs typeface="Calibri" panose="020F0502020204030204" pitchFamily="34" charset="0"/>
              </a:rPr>
              <a:t>re </a:t>
            </a:r>
            <a:r>
              <a:rPr lang="en-US" sz="2400" spc="-5" dirty="0">
                <a:cs typeface="Calibri" panose="020F0502020204030204" pitchFamily="34" charset="0"/>
              </a:rPr>
              <a:t>i</a:t>
            </a:r>
            <a:r>
              <a:rPr lang="en-US" sz="2400" dirty="0">
                <a:cs typeface="Calibri" panose="020F0502020204030204" pitchFamily="34" charset="0"/>
              </a:rPr>
              <a:t>s  </a:t>
            </a:r>
            <a:r>
              <a:rPr lang="en-US" sz="2400" spc="5" dirty="0">
                <a:cs typeface="Calibri" panose="020F0502020204030204" pitchFamily="34" charset="0"/>
              </a:rPr>
              <a:t>a </a:t>
            </a:r>
            <a:r>
              <a:rPr lang="en-US" sz="2400" spc="-10" dirty="0">
                <a:cs typeface="Calibri" panose="020F0502020204030204" pitchFamily="34" charset="0"/>
              </a:rPr>
              <a:t>se</a:t>
            </a:r>
            <a:r>
              <a:rPr lang="en-US" sz="2400" dirty="0">
                <a:cs typeface="Calibri" panose="020F0502020204030204" pitchFamily="34" charset="0"/>
              </a:rPr>
              <a:t>t </a:t>
            </a:r>
            <a:r>
              <a:rPr lang="en-US" sz="2400" spc="-10" dirty="0">
                <a:cs typeface="Calibri" panose="020F0502020204030204" pitchFamily="34" charset="0"/>
              </a:rPr>
              <a:t>o</a:t>
            </a:r>
            <a:r>
              <a:rPr lang="en-US" sz="2400" dirty="0">
                <a:cs typeface="Calibri" panose="020F0502020204030204" pitchFamily="34" charset="0"/>
              </a:rPr>
              <a:t>f f</a:t>
            </a:r>
            <a:r>
              <a:rPr lang="en-US" sz="2400" spc="10" dirty="0">
                <a:cs typeface="Calibri" panose="020F0502020204030204" pitchFamily="34" charset="0"/>
              </a:rPr>
              <a:t>e</a:t>
            </a:r>
            <a:r>
              <a:rPr lang="en-US" sz="2400" spc="-5" dirty="0">
                <a:cs typeface="Calibri" panose="020F0502020204030204" pitchFamily="34" charset="0"/>
              </a:rPr>
              <a:t>a</a:t>
            </a:r>
            <a:r>
              <a:rPr lang="en-US" sz="2400" spc="5" dirty="0">
                <a:cs typeface="Calibri" panose="020F0502020204030204" pitchFamily="34" charset="0"/>
              </a:rPr>
              <a:t>t</a:t>
            </a:r>
            <a:r>
              <a:rPr lang="en-US" sz="2400" dirty="0">
                <a:cs typeface="Calibri" panose="020F0502020204030204" pitchFamily="34" charset="0"/>
              </a:rPr>
              <a:t>ures </a:t>
            </a:r>
            <a:r>
              <a:rPr lang="en-US" sz="2400" spc="5" dirty="0">
                <a:cs typeface="Calibri" panose="020F0502020204030204" pitchFamily="34" charset="0"/>
              </a:rPr>
              <a:t>t</a:t>
            </a:r>
            <a:r>
              <a:rPr lang="en-US" sz="2400" dirty="0">
                <a:cs typeface="Calibri" panose="020F0502020204030204" pitchFamily="34" charset="0"/>
              </a:rPr>
              <a:t>h</a:t>
            </a:r>
            <a:r>
              <a:rPr lang="en-US" sz="2400" spc="-15" dirty="0">
                <a:cs typeface="Calibri" panose="020F0502020204030204" pitchFamily="34" charset="0"/>
              </a:rPr>
              <a:t>a</a:t>
            </a:r>
            <a:r>
              <a:rPr lang="en-US" sz="2400" dirty="0">
                <a:cs typeface="Calibri" panose="020F0502020204030204" pitchFamily="34" charset="0"/>
              </a:rPr>
              <a:t>t </a:t>
            </a:r>
            <a:r>
              <a:rPr lang="en-US" sz="2400" spc="5" dirty="0">
                <a:cs typeface="Calibri" panose="020F0502020204030204" pitchFamily="34" charset="0"/>
              </a:rPr>
              <a:t>y</a:t>
            </a:r>
            <a:r>
              <a:rPr lang="en-US" sz="2400" spc="-10" dirty="0">
                <a:cs typeface="Calibri" panose="020F0502020204030204" pitchFamily="34" charset="0"/>
              </a:rPr>
              <a:t>o</a:t>
            </a:r>
            <a:r>
              <a:rPr lang="en-US" sz="2400" spc="5" dirty="0">
                <a:cs typeface="Calibri" panose="020F0502020204030204" pitchFamily="34" charset="0"/>
              </a:rPr>
              <a:t>u</a:t>
            </a:r>
            <a:r>
              <a:rPr lang="en-US" sz="2400" dirty="0">
                <a:cs typeface="Calibri" panose="020F0502020204030204" pitchFamily="34" charset="0"/>
              </a:rPr>
              <a:t> </a:t>
            </a:r>
            <a:r>
              <a:rPr lang="en-US" sz="2400" spc="-5" dirty="0">
                <a:cs typeface="Calibri" panose="020F0502020204030204" pitchFamily="34" charset="0"/>
              </a:rPr>
              <a:t>w</a:t>
            </a:r>
            <a:r>
              <a:rPr lang="en-US" sz="2400" spc="-30" dirty="0">
                <a:cs typeface="Calibri" panose="020F0502020204030204" pitchFamily="34" charset="0"/>
              </a:rPr>
              <a:t>a</a:t>
            </a:r>
            <a:r>
              <a:rPr lang="en-US" sz="2400" dirty="0">
                <a:cs typeface="Calibri" panose="020F0502020204030204" pitchFamily="34" charset="0"/>
              </a:rPr>
              <a:t>nt </a:t>
            </a:r>
            <a:r>
              <a:rPr lang="en-US" sz="2400" spc="5" dirty="0">
                <a:cs typeface="Calibri" panose="020F0502020204030204" pitchFamily="34" charset="0"/>
              </a:rPr>
              <a:t>y</a:t>
            </a:r>
            <a:r>
              <a:rPr lang="en-US" sz="2400" spc="-35" dirty="0">
                <a:cs typeface="Calibri" panose="020F0502020204030204" pitchFamily="34" charset="0"/>
              </a:rPr>
              <a:t>o</a:t>
            </a:r>
            <a:r>
              <a:rPr lang="en-US" sz="2400" dirty="0">
                <a:cs typeface="Calibri" panose="020F0502020204030204" pitchFamily="34" charset="0"/>
              </a:rPr>
              <a:t>ur  </a:t>
            </a:r>
            <a:r>
              <a:rPr lang="en-US" sz="2400" spc="-5" dirty="0">
                <a:cs typeface="Calibri" panose="020F0502020204030204" pitchFamily="34" charset="0"/>
              </a:rPr>
              <a:t>system </a:t>
            </a:r>
            <a:r>
              <a:rPr lang="en-US" sz="2400" spc="5" dirty="0">
                <a:cs typeface="Calibri" panose="020F0502020204030204" pitchFamily="34" charset="0"/>
              </a:rPr>
              <a:t>to</a:t>
            </a:r>
            <a:r>
              <a:rPr lang="en-US" sz="2400" spc="-50" dirty="0">
                <a:cs typeface="Calibri" panose="020F0502020204030204" pitchFamily="34" charset="0"/>
              </a:rPr>
              <a:t> </a:t>
            </a:r>
            <a:r>
              <a:rPr lang="en-US" sz="2400" spc="-5" dirty="0">
                <a:cs typeface="Calibri" panose="020F0502020204030204" pitchFamily="34" charset="0"/>
              </a:rPr>
              <a:t>achieve.</a:t>
            </a:r>
          </a:p>
          <a:p>
            <a:pPr marL="0" indent="0" algn="just">
              <a:spcBef>
                <a:spcPct val="0"/>
              </a:spcBef>
              <a:buFont typeface="Arial" panose="020B0604020202020204" pitchFamily="34" charset="0"/>
              <a:buNone/>
              <a:defRPr/>
            </a:pPr>
            <a:endParaRPr lang="en-US" sz="2400" spc="-5" dirty="0">
              <a:cs typeface="Calibri" panose="020F0502020204030204" pitchFamily="34" charset="0"/>
            </a:endParaRPr>
          </a:p>
          <a:p>
            <a:pPr algn="just">
              <a:spcBef>
                <a:spcPct val="0"/>
              </a:spcBef>
              <a:defRPr/>
            </a:pPr>
            <a:r>
              <a:rPr lang="en-US" sz="2400" spc="-70" dirty="0">
                <a:cs typeface="Calibri" panose="020F0502020204030204" pitchFamily="34" charset="0"/>
              </a:rPr>
              <a:t>You </a:t>
            </a:r>
            <a:r>
              <a:rPr lang="en-US" sz="2400" spc="-5" dirty="0">
                <a:cs typeface="Calibri" panose="020F0502020204030204" pitchFamily="34" charset="0"/>
              </a:rPr>
              <a:t>have </a:t>
            </a:r>
            <a:r>
              <a:rPr lang="en-US" sz="2400" dirty="0">
                <a:cs typeface="Calibri" panose="020F0502020204030204" pitchFamily="34" charset="0"/>
              </a:rPr>
              <a:t>a </a:t>
            </a:r>
            <a:r>
              <a:rPr lang="en-US" sz="2400" spc="-5" dirty="0">
                <a:cs typeface="Calibri" panose="020F0502020204030204" pitchFamily="34" charset="0"/>
              </a:rPr>
              <a:t>set of available</a:t>
            </a:r>
            <a:r>
              <a:rPr lang="en-US" sz="2400" spc="30" dirty="0">
                <a:cs typeface="Calibri" panose="020F0502020204030204" pitchFamily="34" charset="0"/>
              </a:rPr>
              <a:t> </a:t>
            </a:r>
            <a:r>
              <a:rPr lang="en-US" sz="2400" spc="-5" dirty="0">
                <a:cs typeface="Calibri" panose="020F0502020204030204" pitchFamily="34" charset="0"/>
              </a:rPr>
              <a:t>resources.</a:t>
            </a:r>
          </a:p>
          <a:p>
            <a:pPr marL="0" indent="0" algn="just">
              <a:spcBef>
                <a:spcPct val="0"/>
              </a:spcBef>
              <a:buFont typeface="Arial" panose="020B0604020202020204" pitchFamily="34" charset="0"/>
              <a:buNone/>
              <a:defRPr/>
            </a:pPr>
            <a:endParaRPr lang="en-US" sz="2400" spc="-5" dirty="0">
              <a:cs typeface="Calibri" panose="020F0502020204030204" pitchFamily="34" charset="0"/>
            </a:endParaRPr>
          </a:p>
          <a:p>
            <a:pPr algn="just">
              <a:spcBef>
                <a:spcPct val="0"/>
              </a:spcBef>
              <a:defRPr/>
            </a:pPr>
            <a:r>
              <a:rPr lang="en-US" sz="2400" spc="-5" dirty="0">
                <a:cs typeface="Calibri" panose="020F0502020204030204" pitchFamily="34" charset="0"/>
              </a:rPr>
              <a:t>Think of </a:t>
            </a:r>
            <a:r>
              <a:rPr lang="en-US" sz="2400" dirty="0">
                <a:cs typeface="Calibri" panose="020F0502020204030204" pitchFamily="34" charset="0"/>
              </a:rPr>
              <a:t>the distance between them </a:t>
            </a:r>
            <a:r>
              <a:rPr lang="en-US" sz="2400" spc="-5" dirty="0">
                <a:cs typeface="Calibri" panose="020F0502020204030204" pitchFamily="34" charset="0"/>
              </a:rPr>
              <a:t>as </a:t>
            </a:r>
            <a:r>
              <a:rPr lang="en-US" sz="2400" spc="5" dirty="0">
                <a:cs typeface="Calibri" panose="020F0502020204030204" pitchFamily="34" charset="0"/>
              </a:rPr>
              <a:t>a</a:t>
            </a:r>
            <a:r>
              <a:rPr lang="en-US" sz="2400" spc="-150" dirty="0">
                <a:cs typeface="Calibri" panose="020F0502020204030204" pitchFamily="34" charset="0"/>
              </a:rPr>
              <a:t> </a:t>
            </a:r>
            <a:r>
              <a:rPr lang="en-US" sz="2400" dirty="0">
                <a:cs typeface="Calibri" panose="020F0502020204030204" pitchFamily="34" charset="0"/>
              </a:rPr>
              <a:t>gap.</a:t>
            </a:r>
          </a:p>
          <a:p>
            <a:pPr marL="0" indent="0" algn="just">
              <a:spcBef>
                <a:spcPct val="0"/>
              </a:spcBef>
              <a:buFont typeface="Arial" panose="020B0604020202020204" pitchFamily="34" charset="0"/>
              <a:buNone/>
              <a:defRPr/>
            </a:pPr>
            <a:endParaRPr lang="en-US" sz="2400" dirty="0">
              <a:cs typeface="Calibri" panose="020F0502020204030204" pitchFamily="34" charset="0"/>
            </a:endParaRPr>
          </a:p>
          <a:p>
            <a:pPr algn="just">
              <a:spcBef>
                <a:spcPct val="0"/>
              </a:spcBef>
              <a:defRPr/>
            </a:pPr>
            <a:r>
              <a:rPr lang="en-US" sz="2400" spc="-50" dirty="0">
                <a:cs typeface="Calibri" panose="020F0502020204030204" pitchFamily="34" charset="0"/>
              </a:rPr>
              <a:t>Your </a:t>
            </a:r>
            <a:r>
              <a:rPr lang="en-US" sz="2400" spc="-5" dirty="0">
                <a:cs typeface="Calibri" panose="020F0502020204030204" pitchFamily="34" charset="0"/>
              </a:rPr>
              <a:t>job </a:t>
            </a:r>
            <a:r>
              <a:rPr lang="en-US" sz="2400" dirty="0">
                <a:cs typeface="Calibri" panose="020F0502020204030204" pitchFamily="34" charset="0"/>
              </a:rPr>
              <a:t>is </a:t>
            </a:r>
            <a:r>
              <a:rPr lang="en-US" sz="2400" spc="5" dirty="0">
                <a:cs typeface="Calibri" panose="020F0502020204030204" pitchFamily="34" charset="0"/>
              </a:rPr>
              <a:t>to build </a:t>
            </a:r>
            <a:r>
              <a:rPr lang="en-US" sz="2400" dirty="0">
                <a:cs typeface="Calibri" panose="020F0502020204030204" pitchFamily="34" charset="0"/>
              </a:rPr>
              <a:t>a bridge </a:t>
            </a:r>
            <a:r>
              <a:rPr lang="en-US" sz="2400" spc="-5" dirty="0">
                <a:cs typeface="Calibri" panose="020F0502020204030204" pitchFamily="34" charset="0"/>
              </a:rPr>
              <a:t>across </a:t>
            </a:r>
            <a:r>
              <a:rPr lang="en-US" sz="2400" dirty="0">
                <a:cs typeface="Calibri" panose="020F0502020204030204" pitchFamily="34" charset="0"/>
              </a:rPr>
              <a:t>the</a:t>
            </a:r>
            <a:r>
              <a:rPr lang="en-US" sz="2400" spc="-85" dirty="0">
                <a:cs typeface="Calibri" panose="020F0502020204030204" pitchFamily="34" charset="0"/>
              </a:rPr>
              <a:t> </a:t>
            </a:r>
            <a:r>
              <a:rPr lang="en-US" sz="2400" spc="-5" dirty="0">
                <a:cs typeface="Calibri" panose="020F0502020204030204" pitchFamily="34" charset="0"/>
              </a:rPr>
              <a:t>gap.</a:t>
            </a:r>
            <a:endParaRPr lang="en-US" sz="2400" dirty="0">
              <a:cs typeface="Calibri" panose="020F0502020204030204" pitchFamily="34" charset="0"/>
            </a:endParaRPr>
          </a:p>
          <a:p>
            <a:pPr marL="0" indent="0" algn="just">
              <a:spcBef>
                <a:spcPct val="0"/>
              </a:spcBef>
              <a:buFont typeface="Arial" panose="020B0604020202020204" pitchFamily="34" charset="0"/>
              <a:buNone/>
              <a:defRPr/>
            </a:pPr>
            <a:r>
              <a:rPr lang="en-US" sz="2000" dirty="0">
                <a:cs typeface="Calibri" panose="020F0502020204030204" pitchFamily="34" charset="0"/>
              </a:rPr>
              <a:t>	</a:t>
            </a:r>
            <a:r>
              <a:rPr lang="en-IN" sz="2400" spc="-5" dirty="0">
                <a:cs typeface="Calibri" panose="020F0502020204030204" pitchFamily="34" charset="0"/>
              </a:rPr>
              <a:t>Use</a:t>
            </a:r>
            <a:r>
              <a:rPr lang="en-IN" sz="2400" dirty="0">
                <a:cs typeface="Calibri" panose="020F0502020204030204" pitchFamily="34" charset="0"/>
              </a:rPr>
              <a:t> </a:t>
            </a:r>
            <a:r>
              <a:rPr lang="en-IN" sz="2400" spc="-5" dirty="0">
                <a:cs typeface="Calibri" panose="020F0502020204030204" pitchFamily="34" charset="0"/>
              </a:rPr>
              <a:t>cases</a:t>
            </a:r>
          </a:p>
          <a:p>
            <a:pPr marL="0" indent="0" algn="just">
              <a:spcBef>
                <a:spcPct val="0"/>
              </a:spcBef>
              <a:buFont typeface="Arial" panose="020B0604020202020204" pitchFamily="34" charset="0"/>
              <a:buNone/>
              <a:defRPr/>
            </a:pPr>
            <a:r>
              <a:rPr lang="en-IN" sz="2400" spc="-5" dirty="0">
                <a:cs typeface="Calibri" panose="020F0502020204030204" pitchFamily="34" charset="0"/>
              </a:rPr>
              <a:t>	 Application</a:t>
            </a:r>
            <a:r>
              <a:rPr lang="en-IN" sz="2400" spc="-20" dirty="0">
                <a:cs typeface="Calibri" panose="020F0502020204030204" pitchFamily="34" charset="0"/>
              </a:rPr>
              <a:t> </a:t>
            </a:r>
            <a:r>
              <a:rPr lang="en-IN" sz="2400" spc="-5" dirty="0">
                <a:cs typeface="Calibri" panose="020F0502020204030204" pitchFamily="34" charset="0"/>
              </a:rPr>
              <a:t>commands</a:t>
            </a:r>
          </a:p>
          <a:p>
            <a:pPr marL="0" indent="0" algn="just">
              <a:spcBef>
                <a:spcPct val="0"/>
              </a:spcBef>
              <a:buFont typeface="Arial" panose="020B0604020202020204" pitchFamily="34" charset="0"/>
              <a:buNone/>
              <a:defRPr/>
            </a:pPr>
            <a:r>
              <a:rPr lang="en-IN" sz="2400" spc="-5" dirty="0">
                <a:cs typeface="Calibri" panose="020F0502020204030204" pitchFamily="34" charset="0"/>
              </a:rPr>
              <a:t>	System</a:t>
            </a:r>
            <a:r>
              <a:rPr lang="en-IN" sz="2400" spc="-25" dirty="0">
                <a:cs typeface="Calibri" panose="020F0502020204030204" pitchFamily="34" charset="0"/>
              </a:rPr>
              <a:t> </a:t>
            </a:r>
            <a:r>
              <a:rPr lang="en-IN" sz="2400" spc="-5" dirty="0">
                <a:cs typeface="Calibri" panose="020F0502020204030204" pitchFamily="34" charset="0"/>
              </a:rPr>
              <a:t>operations</a:t>
            </a:r>
          </a:p>
          <a:p>
            <a:pPr marL="0" indent="0" algn="just">
              <a:spcBef>
                <a:spcPct val="0"/>
              </a:spcBef>
              <a:buFont typeface="Arial" panose="020B0604020202020204" pitchFamily="34" charset="0"/>
              <a:buNone/>
              <a:defRPr/>
            </a:pPr>
            <a:r>
              <a:rPr lang="en-IN" sz="2400" spc="-5" dirty="0">
                <a:cs typeface="Calibri" panose="020F0502020204030204" pitchFamily="34" charset="0"/>
              </a:rPr>
              <a:t>	System</a:t>
            </a:r>
            <a:r>
              <a:rPr lang="en-IN" sz="2400" spc="-25" dirty="0">
                <a:cs typeface="Calibri" panose="020F0502020204030204" pitchFamily="34" charset="0"/>
              </a:rPr>
              <a:t> </a:t>
            </a:r>
            <a:r>
              <a:rPr lang="en-IN" sz="2400" spc="-5" dirty="0">
                <a:cs typeface="Calibri" panose="020F0502020204030204" pitchFamily="34" charset="0"/>
              </a:rPr>
              <a:t>services</a:t>
            </a:r>
            <a:endParaRPr lang="en-IN" sz="2400" dirty="0">
              <a:cs typeface="Calibri" panose="020F0502020204030204" pitchFamily="34" charset="0"/>
            </a:endParaRPr>
          </a:p>
          <a:p>
            <a:pPr marL="0" indent="0" algn="just">
              <a:spcBef>
                <a:spcPct val="0"/>
              </a:spcBef>
              <a:buFont typeface="Arial" panose="020B0604020202020204" pitchFamily="34" charset="0"/>
              <a:buNone/>
              <a:defRPr/>
            </a:pPr>
            <a:endParaRPr lang="en-IN" sz="2400" dirty="0">
              <a:latin typeface="Corbel"/>
              <a:cs typeface="Corbel"/>
            </a:endParaRPr>
          </a:p>
          <a:p>
            <a:pPr marL="0" indent="0" algn="just">
              <a:spcBef>
                <a:spcPct val="0"/>
              </a:spcBef>
              <a:buFont typeface="Arial" panose="020B0604020202020204" pitchFamily="34" charset="0"/>
              <a:buNone/>
              <a:defRPr/>
            </a:pPr>
            <a:endParaRPr lang="en-IN" sz="2400" dirty="0">
              <a:latin typeface="Corbel"/>
              <a:cs typeface="Corbel"/>
            </a:endParaRPr>
          </a:p>
          <a:p>
            <a:pPr marL="0" indent="0" algn="just">
              <a:spcBef>
                <a:spcPct val="0"/>
              </a:spcBef>
              <a:buFont typeface="Arial" panose="020B0604020202020204" pitchFamily="34" charset="0"/>
              <a:buNone/>
              <a:defRPr/>
            </a:pPr>
            <a:endParaRPr lang="en-IN" sz="2400" dirty="0">
              <a:latin typeface="Corbel"/>
              <a:cs typeface="Corbel"/>
            </a:endParaRPr>
          </a:p>
        </p:txBody>
      </p:sp>
      <p:sp>
        <p:nvSpPr>
          <p:cNvPr id="20485" name="Rectangle 7">
            <a:extLst>
              <a:ext uri="{FF2B5EF4-FFF2-40B4-BE49-F238E27FC236}">
                <a16:creationId xmlns:a16="http://schemas.microsoft.com/office/drawing/2014/main" id="{9AEFD3D6-DD29-465C-9755-94F0B6C20A18}"/>
              </a:ext>
            </a:extLst>
          </p:cNvPr>
          <p:cNvSpPr>
            <a:spLocks noChangeArrowheads="1"/>
          </p:cNvSpPr>
          <p:nvPr>
            <p:custDataLst>
              <p:tags r:id="rId4"/>
            </p:custDataLst>
          </p:nvPr>
        </p:nvSpPr>
        <p:spPr bwMode="auto">
          <a:xfrm>
            <a:off x="-66675" y="165258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a:extLst>
              <a:ext uri="{FF2B5EF4-FFF2-40B4-BE49-F238E27FC236}">
                <a16:creationId xmlns:a16="http://schemas.microsoft.com/office/drawing/2014/main" id="{3F3E8260-FAB4-402A-A437-C788EEB04A9E}"/>
              </a:ext>
            </a:extLst>
          </p:cNvPr>
          <p:cNvSpPr>
            <a:spLocks noChangeArrowheads="1"/>
          </p:cNvSpPr>
          <p:nvPr>
            <p:custDataLst>
              <p:tags r:id="rId5"/>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Bridging  </a:t>
            </a:r>
            <a:r>
              <a:rPr lang="en-IN" sz="3000" b="1" spc="-70" dirty="0">
                <a:solidFill>
                  <a:schemeClr val="bg1"/>
                </a:solidFill>
              </a:rPr>
              <a:t>the</a:t>
            </a:r>
            <a:r>
              <a:rPr lang="en-IN" sz="3000" b="1" spc="-345" dirty="0">
                <a:solidFill>
                  <a:schemeClr val="bg1"/>
                </a:solidFill>
              </a:rPr>
              <a:t>  </a:t>
            </a:r>
            <a:r>
              <a:rPr lang="en-IN" sz="3000" b="1" spc="-70" dirty="0">
                <a:solidFill>
                  <a:schemeClr val="bg1"/>
                </a:solidFill>
              </a:rPr>
              <a:t>Gap</a:t>
            </a:r>
            <a:endParaRPr lang="en-IN" altLang="en-US" sz="3000" b="1" dirty="0">
              <a:solidFill>
                <a:schemeClr val="bg1"/>
              </a:solidFill>
              <a:cs typeface="Times New Roman" panose="02020603050405020304" pitchFamily="18" charset="0"/>
            </a:endParaRPr>
          </a:p>
        </p:txBody>
      </p:sp>
      <p:sp>
        <p:nvSpPr>
          <p:cNvPr id="20487" name="Rectangle 16">
            <a:extLst>
              <a:ext uri="{FF2B5EF4-FFF2-40B4-BE49-F238E27FC236}">
                <a16:creationId xmlns:a16="http://schemas.microsoft.com/office/drawing/2014/main" id="{D74C9C55-7D6D-4423-9B59-19EFE243F62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a:extLst>
              <a:ext uri="{FF2B5EF4-FFF2-40B4-BE49-F238E27FC236}">
                <a16:creationId xmlns:a16="http://schemas.microsoft.com/office/drawing/2014/main" id="{055AD383-F52C-44C5-BCC1-DE4001AEE9C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a:extLst>
              <a:ext uri="{FF2B5EF4-FFF2-40B4-BE49-F238E27FC236}">
                <a16:creationId xmlns:a16="http://schemas.microsoft.com/office/drawing/2014/main" id="{697E2B09-854E-47F2-87A3-5119C26D614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0" name="TextBox 4">
            <a:extLst>
              <a:ext uri="{FF2B5EF4-FFF2-40B4-BE49-F238E27FC236}">
                <a16:creationId xmlns:a16="http://schemas.microsoft.com/office/drawing/2014/main" id="{CAA3123B-E5F8-4234-92CA-F54869EF9028}"/>
              </a:ext>
            </a:extLst>
          </p:cNvPr>
          <p:cNvSpPr txBox="1">
            <a:spLocks noChangeArrowheads="1"/>
          </p:cNvSpPr>
          <p:nvPr>
            <p:custDataLst>
              <p:tags r:id="rId3"/>
            </p:custDataLst>
          </p:nvPr>
        </p:nvSpPr>
        <p:spPr bwMode="auto">
          <a:xfrm>
            <a:off x="257175" y="2420938"/>
            <a:ext cx="8496300" cy="4894262"/>
          </a:xfrm>
          <a:prstGeom prst="rect">
            <a:avLst/>
          </a:prstGeom>
          <a:noFill/>
          <a:ln>
            <a:noFill/>
          </a:ln>
        </p:spPr>
        <p:txBody>
          <a:bodyPr>
            <a:spAutoFit/>
          </a:bodyPr>
          <a:lstStyle>
            <a:lvl1pPr marL="225425" indent="-2254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defRPr/>
            </a:pPr>
            <a:r>
              <a:rPr lang="en-IN" sz="2400" spc="-10" dirty="0">
                <a:cs typeface="Calibri" panose="020F0502020204030204" pitchFamily="34" charset="0"/>
              </a:rPr>
              <a:t>Available</a:t>
            </a:r>
            <a:r>
              <a:rPr lang="en-IN" sz="2400" spc="-40" dirty="0">
                <a:cs typeface="Calibri" panose="020F0502020204030204" pitchFamily="34" charset="0"/>
              </a:rPr>
              <a:t> </a:t>
            </a:r>
            <a:r>
              <a:rPr lang="en-IN" sz="2400" spc="-5" dirty="0">
                <a:cs typeface="Calibri" panose="020F0502020204030204" pitchFamily="34" charset="0"/>
              </a:rPr>
              <a:t>resources</a:t>
            </a:r>
            <a:endParaRPr lang="en-IN" sz="2400" dirty="0">
              <a:cs typeface="Calibri" panose="020F0502020204030204" pitchFamily="34" charset="0"/>
            </a:endParaRPr>
          </a:p>
          <a:p>
            <a:pPr marL="0" indent="0" algn="just">
              <a:spcBef>
                <a:spcPct val="0"/>
              </a:spcBef>
              <a:buFont typeface="Arial" panose="020B0604020202020204" pitchFamily="34" charset="0"/>
              <a:buNone/>
              <a:defRPr/>
            </a:pPr>
            <a:r>
              <a:rPr lang="en-US" sz="2400" dirty="0">
                <a:cs typeface="Calibri" panose="020F0502020204030204" pitchFamily="34" charset="0"/>
              </a:rPr>
              <a:t>	</a:t>
            </a:r>
            <a:r>
              <a:rPr lang="en-IN" sz="2400" dirty="0">
                <a:cs typeface="Calibri" panose="020F0502020204030204" pitchFamily="34" charset="0"/>
              </a:rPr>
              <a:t>Operating </a:t>
            </a:r>
            <a:r>
              <a:rPr lang="en-IN" sz="2400" spc="-5" dirty="0">
                <a:cs typeface="Calibri" panose="020F0502020204030204" pitchFamily="34" charset="0"/>
              </a:rPr>
              <a:t>system</a:t>
            </a:r>
            <a:r>
              <a:rPr lang="en-IN" sz="2400" spc="-100" dirty="0">
                <a:cs typeface="Calibri" panose="020F0502020204030204" pitchFamily="34" charset="0"/>
              </a:rPr>
              <a:t> </a:t>
            </a:r>
            <a:r>
              <a:rPr lang="en-IN" sz="2400" dirty="0">
                <a:cs typeface="Calibri" panose="020F0502020204030204" pitchFamily="34" charset="0"/>
              </a:rPr>
              <a:t>infrastructure</a:t>
            </a:r>
          </a:p>
          <a:p>
            <a:pPr marL="0" indent="0" algn="just">
              <a:spcBef>
                <a:spcPct val="0"/>
              </a:spcBef>
              <a:buFont typeface="Arial" panose="020B0604020202020204" pitchFamily="34" charset="0"/>
              <a:buNone/>
              <a:defRPr/>
            </a:pPr>
            <a:r>
              <a:rPr lang="en-US" sz="2400" dirty="0">
                <a:cs typeface="Calibri" panose="020F0502020204030204" pitchFamily="34" charset="0"/>
              </a:rPr>
              <a:t>	</a:t>
            </a:r>
            <a:r>
              <a:rPr lang="en-IN" sz="2400" spc="-5" dirty="0">
                <a:cs typeface="Calibri" panose="020F0502020204030204" pitchFamily="34" charset="0"/>
              </a:rPr>
              <a:t>Class</a:t>
            </a:r>
            <a:r>
              <a:rPr lang="en-IN" sz="2400" spc="-20" dirty="0">
                <a:cs typeface="Calibri" panose="020F0502020204030204" pitchFamily="34" charset="0"/>
              </a:rPr>
              <a:t> </a:t>
            </a:r>
            <a:r>
              <a:rPr lang="en-IN" sz="2400" dirty="0">
                <a:cs typeface="Calibri" panose="020F0502020204030204" pitchFamily="34" charset="0"/>
              </a:rPr>
              <a:t>libraries</a:t>
            </a:r>
          </a:p>
          <a:p>
            <a:pPr marL="0" indent="0" algn="just">
              <a:spcBef>
                <a:spcPct val="0"/>
              </a:spcBef>
              <a:buFont typeface="Arial" panose="020B0604020202020204" pitchFamily="34" charset="0"/>
              <a:buNone/>
              <a:defRPr/>
            </a:pPr>
            <a:r>
              <a:rPr lang="en-US" sz="2400" dirty="0">
                <a:cs typeface="Calibri" panose="020F0502020204030204" pitchFamily="34" charset="0"/>
              </a:rPr>
              <a:t>	</a:t>
            </a:r>
            <a:r>
              <a:rPr lang="en-IN" sz="2400" dirty="0">
                <a:cs typeface="Calibri" panose="020F0502020204030204" pitchFamily="34" charset="0"/>
              </a:rPr>
              <a:t>Previous</a:t>
            </a:r>
            <a:r>
              <a:rPr lang="en-IN" sz="2400" spc="-80" dirty="0">
                <a:cs typeface="Calibri" panose="020F0502020204030204" pitchFamily="34" charset="0"/>
              </a:rPr>
              <a:t> </a:t>
            </a:r>
            <a:r>
              <a:rPr lang="en-IN" sz="2400" dirty="0">
                <a:cs typeface="Calibri" panose="020F0502020204030204" pitchFamily="34" charset="0"/>
              </a:rPr>
              <a:t>applications</a:t>
            </a:r>
            <a:endParaRPr lang="en-US" sz="2400" spc="-5" dirty="0">
              <a:cs typeface="Calibri" panose="020F0502020204030204" pitchFamily="34" charset="0"/>
            </a:endParaRPr>
          </a:p>
          <a:p>
            <a:pPr algn="just">
              <a:spcBef>
                <a:spcPct val="0"/>
              </a:spcBef>
              <a:defRPr/>
            </a:pPr>
            <a:r>
              <a:rPr lang="en-US" sz="2400" spc="-70" dirty="0">
                <a:cs typeface="Calibri" panose="020F0502020204030204" pitchFamily="34" charset="0"/>
              </a:rPr>
              <a:t>I</a:t>
            </a:r>
            <a:r>
              <a:rPr lang="en-US" sz="2400" spc="-5" dirty="0">
                <a:cs typeface="Calibri" panose="020F0502020204030204" pitchFamily="34" charset="0"/>
              </a:rPr>
              <a:t>f</a:t>
            </a:r>
            <a:r>
              <a:rPr lang="en-US" sz="2400" dirty="0">
                <a:cs typeface="Calibri" panose="020F0502020204030204" pitchFamily="34" charset="0"/>
              </a:rPr>
              <a:t>  </a:t>
            </a:r>
            <a:r>
              <a:rPr lang="en-US" sz="2400" spc="-5" dirty="0">
                <a:cs typeface="Calibri" panose="020F0502020204030204" pitchFamily="34" charset="0"/>
              </a:rPr>
              <a:t>y</a:t>
            </a:r>
            <a:r>
              <a:rPr lang="en-US" sz="2400" spc="5" dirty="0">
                <a:cs typeface="Calibri" panose="020F0502020204030204" pitchFamily="34" charset="0"/>
              </a:rPr>
              <a:t>o</a:t>
            </a:r>
            <a:r>
              <a:rPr lang="en-US" sz="2400" spc="-5" dirty="0">
                <a:cs typeface="Calibri" panose="020F0502020204030204" pitchFamily="34" charset="0"/>
              </a:rPr>
              <a:t>u</a:t>
            </a:r>
            <a:r>
              <a:rPr lang="en-US" sz="2400" dirty="0">
                <a:cs typeface="Calibri" panose="020F0502020204030204" pitchFamily="34" charset="0"/>
              </a:rPr>
              <a:t> </a:t>
            </a:r>
            <a:r>
              <a:rPr lang="en-US" sz="2400" spc="-5" dirty="0">
                <a:cs typeface="Calibri" panose="020F0502020204030204" pitchFamily="34" charset="0"/>
              </a:rPr>
              <a:t>directly</a:t>
            </a:r>
            <a:r>
              <a:rPr lang="en-US" sz="2400" dirty="0">
                <a:cs typeface="Calibri" panose="020F0502020204030204" pitchFamily="34" charset="0"/>
              </a:rPr>
              <a:t> </a:t>
            </a:r>
            <a:r>
              <a:rPr lang="en-US" sz="2400" spc="-10" dirty="0">
                <a:cs typeface="Calibri" panose="020F0502020204030204" pitchFamily="34" charset="0"/>
              </a:rPr>
              <a:t>con</a:t>
            </a:r>
            <a:r>
              <a:rPr lang="en-US" sz="2400" dirty="0">
                <a:cs typeface="Calibri" panose="020F0502020204030204" pitchFamily="34" charset="0"/>
              </a:rPr>
              <a:t>st</a:t>
            </a:r>
            <a:r>
              <a:rPr lang="en-US" sz="2400" spc="-35" dirty="0">
                <a:cs typeface="Calibri" panose="020F0502020204030204" pitchFamily="34" charset="0"/>
              </a:rPr>
              <a:t>r</a:t>
            </a:r>
            <a:r>
              <a:rPr lang="en-US" sz="2400" spc="-5" dirty="0">
                <a:cs typeface="Calibri" panose="020F0502020204030204" pitchFamily="34" charset="0"/>
              </a:rPr>
              <a:t>uct</a:t>
            </a:r>
            <a:r>
              <a:rPr lang="en-US" sz="2400" dirty="0">
                <a:cs typeface="Calibri" panose="020F0502020204030204" pitchFamily="34" charset="0"/>
              </a:rPr>
              <a:t> </a:t>
            </a:r>
            <a:r>
              <a:rPr lang="en-US" sz="2400" spc="-5" dirty="0">
                <a:cs typeface="Calibri" panose="020F0502020204030204" pitchFamily="34" charset="0"/>
              </a:rPr>
              <a:t>each  resources, </a:t>
            </a:r>
            <a:r>
              <a:rPr lang="en-US" sz="2400" dirty="0">
                <a:cs typeface="Calibri" panose="020F0502020204030204" pitchFamily="34" charset="0"/>
              </a:rPr>
              <a:t>you </a:t>
            </a:r>
            <a:r>
              <a:rPr lang="en-US" sz="2400" spc="-5" dirty="0">
                <a:cs typeface="Calibri" panose="020F0502020204030204" pitchFamily="34" charset="0"/>
              </a:rPr>
              <a:t>are</a:t>
            </a:r>
            <a:r>
              <a:rPr lang="en-US" sz="2400" spc="5" dirty="0">
                <a:cs typeface="Calibri" panose="020F0502020204030204" pitchFamily="34" charset="0"/>
              </a:rPr>
              <a:t> </a:t>
            </a:r>
            <a:r>
              <a:rPr lang="en-US" sz="2400" spc="-5" dirty="0">
                <a:cs typeface="Calibri" panose="020F0502020204030204" pitchFamily="34" charset="0"/>
              </a:rPr>
              <a:t>done</a:t>
            </a:r>
          </a:p>
          <a:p>
            <a:pPr marL="0" indent="0" algn="just">
              <a:spcBef>
                <a:spcPct val="0"/>
              </a:spcBef>
              <a:buFont typeface="Arial" panose="020B0604020202020204" pitchFamily="34" charset="0"/>
              <a:buNone/>
              <a:defRPr/>
            </a:pPr>
            <a:endParaRPr lang="en-US" sz="2400" dirty="0">
              <a:cs typeface="Calibri" panose="020F0502020204030204" pitchFamily="34" charset="0"/>
            </a:endParaRPr>
          </a:p>
          <a:p>
            <a:pPr algn="just">
              <a:spcBef>
                <a:spcPct val="0"/>
              </a:spcBef>
              <a:defRPr/>
            </a:pPr>
            <a:r>
              <a:rPr lang="en-US" sz="2400" spc="-10" dirty="0">
                <a:cs typeface="Calibri" panose="020F0502020204030204" pitchFamily="34" charset="0"/>
              </a:rPr>
              <a:t>But </a:t>
            </a:r>
            <a:r>
              <a:rPr lang="en-US" sz="2400" spc="-5" dirty="0">
                <a:cs typeface="Calibri" panose="020F0502020204030204" pitchFamily="34" charset="0"/>
              </a:rPr>
              <a:t>usually it is not</a:t>
            </a:r>
            <a:r>
              <a:rPr lang="en-US" sz="2400" spc="55" dirty="0">
                <a:cs typeface="Calibri" panose="020F0502020204030204" pitchFamily="34" charset="0"/>
              </a:rPr>
              <a:t> </a:t>
            </a:r>
            <a:r>
              <a:rPr lang="en-US" sz="2400" spc="-5" dirty="0">
                <a:cs typeface="Calibri" panose="020F0502020204030204" pitchFamily="34" charset="0"/>
              </a:rPr>
              <a:t>easy.</a:t>
            </a:r>
            <a:endParaRPr lang="en-US" sz="2400" dirty="0">
              <a:cs typeface="Calibri" panose="020F0502020204030204" pitchFamily="34" charset="0"/>
            </a:endParaRPr>
          </a:p>
          <a:p>
            <a:pPr marL="0" indent="0" algn="just">
              <a:spcBef>
                <a:spcPct val="0"/>
              </a:spcBef>
              <a:buFont typeface="Arial" panose="020B0604020202020204" pitchFamily="34" charset="0"/>
              <a:buNone/>
              <a:defRPr/>
            </a:pPr>
            <a:endParaRPr lang="en-US" sz="2400" spc="-5" dirty="0">
              <a:cs typeface="Calibri" panose="020F0502020204030204" pitchFamily="34" charset="0"/>
            </a:endParaRPr>
          </a:p>
          <a:p>
            <a:pPr algn="just">
              <a:spcBef>
                <a:spcPct val="0"/>
              </a:spcBef>
              <a:defRPr/>
            </a:pPr>
            <a:r>
              <a:rPr lang="en-US" sz="2400" spc="-5" dirty="0">
                <a:cs typeface="Calibri" panose="020F0502020204030204" pitchFamily="34" charset="0"/>
              </a:rPr>
              <a:t>Ex. </a:t>
            </a:r>
            <a:r>
              <a:rPr lang="en-US" sz="2400" spc="-70" dirty="0">
                <a:cs typeface="Calibri" panose="020F0502020204030204" pitchFamily="34" charset="0"/>
              </a:rPr>
              <a:t>You </a:t>
            </a:r>
            <a:r>
              <a:rPr lang="en-US" sz="2400" spc="-5" dirty="0">
                <a:cs typeface="Calibri" panose="020F0502020204030204" pitchFamily="34" charset="0"/>
              </a:rPr>
              <a:t>want </a:t>
            </a:r>
            <a:r>
              <a:rPr lang="en-US" sz="2400" dirty="0">
                <a:cs typeface="Calibri" panose="020F0502020204030204" pitchFamily="34" charset="0"/>
              </a:rPr>
              <a:t>to </a:t>
            </a:r>
            <a:r>
              <a:rPr lang="en-US" sz="2400" spc="-5" dirty="0">
                <a:cs typeface="Calibri" panose="020F0502020204030204" pitchFamily="34" charset="0"/>
              </a:rPr>
              <a:t>build a web-based ordering</a:t>
            </a:r>
            <a:r>
              <a:rPr lang="en-US" sz="2400" spc="-170" dirty="0">
                <a:cs typeface="Calibri" panose="020F0502020204030204" pitchFamily="34" charset="0"/>
              </a:rPr>
              <a:t> </a:t>
            </a:r>
            <a:r>
              <a:rPr lang="en-US" sz="2400" spc="-5" dirty="0">
                <a:cs typeface="Calibri" panose="020F0502020204030204" pitchFamily="34" charset="0"/>
              </a:rPr>
              <a:t>system</a:t>
            </a:r>
            <a:endParaRPr lang="en-US" sz="2400" dirty="0">
              <a:cs typeface="Calibri" panose="020F0502020204030204" pitchFamily="34" charset="0"/>
            </a:endParaRPr>
          </a:p>
          <a:p>
            <a:pPr marL="0" indent="0" algn="just">
              <a:spcBef>
                <a:spcPct val="0"/>
              </a:spcBef>
              <a:buFont typeface="Arial" panose="020B0604020202020204" pitchFamily="34" charset="0"/>
              <a:buNone/>
              <a:defRPr/>
            </a:pPr>
            <a:r>
              <a:rPr lang="en-IN" sz="2400" spc="-5" dirty="0">
                <a:cs typeface="Calibri" panose="020F0502020204030204" pitchFamily="34" charset="0"/>
              </a:rPr>
              <a:t>	System</a:t>
            </a:r>
            <a:r>
              <a:rPr lang="en-IN" sz="2400" spc="-25" dirty="0">
                <a:cs typeface="Calibri" panose="020F0502020204030204" pitchFamily="34" charset="0"/>
              </a:rPr>
              <a:t> </a:t>
            </a:r>
            <a:r>
              <a:rPr lang="en-IN" sz="2400" spc="-5" dirty="0">
                <a:cs typeface="Calibri" panose="020F0502020204030204" pitchFamily="34" charset="0"/>
              </a:rPr>
              <a:t>services</a:t>
            </a:r>
            <a:endParaRPr lang="en-IN" sz="2400" dirty="0">
              <a:cs typeface="Calibri" panose="020F0502020204030204" pitchFamily="34" charset="0"/>
            </a:endParaRPr>
          </a:p>
          <a:p>
            <a:pPr marL="0" indent="0" algn="just">
              <a:spcBef>
                <a:spcPct val="0"/>
              </a:spcBef>
              <a:buFont typeface="Arial" panose="020B0604020202020204" pitchFamily="34" charset="0"/>
              <a:buNone/>
              <a:defRPr/>
            </a:pPr>
            <a:endParaRPr lang="en-IN" sz="2400" dirty="0">
              <a:latin typeface="Corbel"/>
              <a:cs typeface="Corbel"/>
            </a:endParaRPr>
          </a:p>
          <a:p>
            <a:pPr marL="0" indent="0" algn="just">
              <a:spcBef>
                <a:spcPct val="0"/>
              </a:spcBef>
              <a:buFont typeface="Arial" panose="020B0604020202020204" pitchFamily="34" charset="0"/>
              <a:buNone/>
              <a:defRPr/>
            </a:pPr>
            <a:endParaRPr lang="en-IN" sz="2400" dirty="0">
              <a:latin typeface="Corbel"/>
              <a:cs typeface="Corbel"/>
            </a:endParaRPr>
          </a:p>
          <a:p>
            <a:pPr marL="0" indent="0" algn="just">
              <a:spcBef>
                <a:spcPct val="0"/>
              </a:spcBef>
              <a:buFont typeface="Arial" panose="020B0604020202020204" pitchFamily="34" charset="0"/>
              <a:buNone/>
              <a:defRPr/>
            </a:pPr>
            <a:endParaRPr lang="en-IN" sz="2400" dirty="0">
              <a:latin typeface="Corbel"/>
              <a:cs typeface="Corbel"/>
            </a:endParaRPr>
          </a:p>
        </p:txBody>
      </p:sp>
      <p:sp>
        <p:nvSpPr>
          <p:cNvPr id="21509" name="Rectangle 7">
            <a:extLst>
              <a:ext uri="{FF2B5EF4-FFF2-40B4-BE49-F238E27FC236}">
                <a16:creationId xmlns:a16="http://schemas.microsoft.com/office/drawing/2014/main" id="{2053ABD7-8128-45D0-B4EB-111CFAC17284}"/>
              </a:ext>
            </a:extLst>
          </p:cNvPr>
          <p:cNvSpPr>
            <a:spLocks noChangeArrowheads="1"/>
          </p:cNvSpPr>
          <p:nvPr>
            <p:custDataLst>
              <p:tags r:id="rId4"/>
            </p:custDataLst>
          </p:nvPr>
        </p:nvSpPr>
        <p:spPr bwMode="auto">
          <a:xfrm>
            <a:off x="-36513" y="1652588"/>
            <a:ext cx="9144001"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a:extLst>
              <a:ext uri="{FF2B5EF4-FFF2-40B4-BE49-F238E27FC236}">
                <a16:creationId xmlns:a16="http://schemas.microsoft.com/office/drawing/2014/main" id="{9E11685F-8463-4F43-A7D9-014E679DEF2C}"/>
              </a:ext>
            </a:extLst>
          </p:cNvPr>
          <p:cNvSpPr>
            <a:spLocks noChangeArrowheads="1"/>
          </p:cNvSpPr>
          <p:nvPr>
            <p:custDataLst>
              <p:tags r:id="rId5"/>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Bridging  </a:t>
            </a:r>
            <a:r>
              <a:rPr lang="en-IN" sz="3000" b="1" spc="-70" dirty="0">
                <a:solidFill>
                  <a:schemeClr val="bg1"/>
                </a:solidFill>
              </a:rPr>
              <a:t>the</a:t>
            </a:r>
            <a:r>
              <a:rPr lang="en-IN" sz="3000" b="1" spc="-345" dirty="0">
                <a:solidFill>
                  <a:schemeClr val="bg1"/>
                </a:solidFill>
              </a:rPr>
              <a:t>  </a:t>
            </a:r>
            <a:r>
              <a:rPr lang="en-IN" sz="3000" b="1" spc="-70" dirty="0">
                <a:solidFill>
                  <a:schemeClr val="bg1"/>
                </a:solidFill>
              </a:rPr>
              <a:t>Gap</a:t>
            </a:r>
            <a:endParaRPr lang="en-IN" altLang="en-US" sz="3000" b="1" dirty="0">
              <a:solidFill>
                <a:schemeClr val="bg1"/>
              </a:solidFill>
              <a:cs typeface="Times New Roman" panose="02020603050405020304" pitchFamily="18" charset="0"/>
            </a:endParaRPr>
          </a:p>
        </p:txBody>
      </p:sp>
      <p:sp>
        <p:nvSpPr>
          <p:cNvPr id="21511" name="Rectangle 16">
            <a:extLst>
              <a:ext uri="{FF2B5EF4-FFF2-40B4-BE49-F238E27FC236}">
                <a16:creationId xmlns:a16="http://schemas.microsoft.com/office/drawing/2014/main" id="{7ECB3969-38BC-40EF-9461-2E345F030E3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a:extLst>
              <a:ext uri="{FF2B5EF4-FFF2-40B4-BE49-F238E27FC236}">
                <a16:creationId xmlns:a16="http://schemas.microsoft.com/office/drawing/2014/main" id="{7F8F2C09-3D5F-40F3-9B1A-598CE0922A8E}"/>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1" name="Picture 6" descr="C:\Users\parul\Desktop\Untitled-1.png">
            <a:extLst>
              <a:ext uri="{FF2B5EF4-FFF2-40B4-BE49-F238E27FC236}">
                <a16:creationId xmlns:a16="http://schemas.microsoft.com/office/drawing/2014/main" id="{089A6CF4-E2CB-4CF8-96C1-165948D40D5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0" name="TextBox 4">
            <a:extLst>
              <a:ext uri="{FF2B5EF4-FFF2-40B4-BE49-F238E27FC236}">
                <a16:creationId xmlns:a16="http://schemas.microsoft.com/office/drawing/2014/main" id="{40124995-B4EE-4362-9A22-CDB0973EBC46}"/>
              </a:ext>
            </a:extLst>
          </p:cNvPr>
          <p:cNvSpPr txBox="1">
            <a:spLocks noChangeArrowheads="1"/>
          </p:cNvSpPr>
          <p:nvPr>
            <p:custDataLst>
              <p:tags r:id="rId3"/>
            </p:custDataLst>
          </p:nvPr>
        </p:nvSpPr>
        <p:spPr bwMode="auto">
          <a:xfrm>
            <a:off x="190500" y="2565400"/>
            <a:ext cx="8629650" cy="3416300"/>
          </a:xfrm>
          <a:prstGeom prst="rect">
            <a:avLst/>
          </a:prstGeom>
          <a:noFill/>
          <a:ln>
            <a:noFill/>
          </a:ln>
        </p:spPr>
        <p:txBody>
          <a:bodyPr>
            <a:spAutoFit/>
          </a:bodyPr>
          <a:lstStyle>
            <a:lvl1pPr marL="225425" indent="-22542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defRPr/>
            </a:pPr>
            <a:r>
              <a:rPr lang="en-US" sz="2400" spc="-204" dirty="0">
                <a:cs typeface="Calibri" panose="020F0502020204030204" pitchFamily="34" charset="0"/>
              </a:rPr>
              <a:t>Y</a:t>
            </a:r>
            <a:r>
              <a:rPr lang="en-US" sz="2400" dirty="0">
                <a:cs typeface="Calibri" panose="020F0502020204030204" pitchFamily="34" charset="0"/>
              </a:rPr>
              <a:t>o</a:t>
            </a:r>
            <a:r>
              <a:rPr lang="en-US" sz="2400" spc="-5" dirty="0">
                <a:cs typeface="Calibri" panose="020F0502020204030204" pitchFamily="34" charset="0"/>
              </a:rPr>
              <a:t>u</a:t>
            </a:r>
            <a:r>
              <a:rPr lang="en-US" sz="2400" dirty="0">
                <a:cs typeface="Calibri" panose="020F0502020204030204" pitchFamily="34" charset="0"/>
              </a:rPr>
              <a:t>	</a:t>
            </a:r>
            <a:r>
              <a:rPr lang="en-US" sz="2400" spc="-15" dirty="0">
                <a:cs typeface="Calibri" panose="020F0502020204030204" pitchFamily="34" charset="0"/>
              </a:rPr>
              <a:t>c</a:t>
            </a:r>
            <a:r>
              <a:rPr lang="en-US" sz="2400" spc="-5" dirty="0">
                <a:cs typeface="Calibri" panose="020F0502020204030204" pitchFamily="34" charset="0"/>
              </a:rPr>
              <a:t>ann</a:t>
            </a:r>
            <a:r>
              <a:rPr lang="en-US" sz="2400" dirty="0">
                <a:cs typeface="Calibri" panose="020F0502020204030204" pitchFamily="34" charset="0"/>
              </a:rPr>
              <a:t>o</a:t>
            </a:r>
            <a:r>
              <a:rPr lang="en-US" sz="2400" spc="-5" dirty="0">
                <a:cs typeface="Calibri" panose="020F0502020204030204" pitchFamily="34" charset="0"/>
              </a:rPr>
              <a:t>t</a:t>
            </a:r>
            <a:r>
              <a:rPr lang="en-US" sz="2400" dirty="0">
                <a:cs typeface="Calibri" panose="020F0502020204030204" pitchFamily="34" charset="0"/>
              </a:rPr>
              <a:t>	</a:t>
            </a:r>
            <a:r>
              <a:rPr lang="en-US" sz="2400" spc="-5" dirty="0">
                <a:cs typeface="Calibri" panose="020F0502020204030204" pitchFamily="34" charset="0"/>
              </a:rPr>
              <a:t>readily</a:t>
            </a:r>
            <a:r>
              <a:rPr lang="en-US" sz="2400" dirty="0">
                <a:cs typeface="Calibri" panose="020F0502020204030204" pitchFamily="34" charset="0"/>
              </a:rPr>
              <a:t>	</a:t>
            </a:r>
            <a:r>
              <a:rPr lang="en-US" sz="2400" spc="-5" dirty="0">
                <a:cs typeface="Calibri" panose="020F0502020204030204" pitchFamily="34" charset="0"/>
              </a:rPr>
              <a:t>build</a:t>
            </a:r>
            <a:r>
              <a:rPr lang="en-US" sz="2400" dirty="0">
                <a:cs typeface="Calibri" panose="020F0502020204030204" pitchFamily="34" charset="0"/>
              </a:rPr>
              <a:t> </a:t>
            </a:r>
            <a:r>
              <a:rPr lang="en-US" sz="2400" spc="-10" dirty="0">
                <a:cs typeface="Calibri" panose="020F0502020204030204" pitchFamily="34" charset="0"/>
              </a:rPr>
              <a:t>i</a:t>
            </a:r>
            <a:r>
              <a:rPr lang="en-US" sz="2400" spc="-5" dirty="0">
                <a:cs typeface="Calibri" panose="020F0502020204030204" pitchFamily="34" charset="0"/>
              </a:rPr>
              <a:t>t</a:t>
            </a:r>
            <a:r>
              <a:rPr lang="en-US" sz="2400" dirty="0">
                <a:cs typeface="Calibri" panose="020F0502020204030204" pitchFamily="34" charset="0"/>
              </a:rPr>
              <a:t>	</a:t>
            </a:r>
            <a:r>
              <a:rPr lang="en-US" sz="2400" spc="-15" dirty="0">
                <a:cs typeface="Calibri" panose="020F0502020204030204" pitchFamily="34" charset="0"/>
              </a:rPr>
              <a:t>f</a:t>
            </a:r>
            <a:r>
              <a:rPr lang="en-US" sz="2400" spc="-5" dirty="0">
                <a:cs typeface="Calibri" panose="020F0502020204030204" pitchFamily="34" charset="0"/>
              </a:rPr>
              <a:t>rom</a:t>
            </a:r>
            <a:r>
              <a:rPr lang="en-US" sz="2400" dirty="0">
                <a:cs typeface="Calibri" panose="020F0502020204030204" pitchFamily="34" charset="0"/>
              </a:rPr>
              <a:t> </a:t>
            </a:r>
            <a:r>
              <a:rPr lang="en-US" sz="2400" spc="-5" dirty="0">
                <a:cs typeface="Calibri" panose="020F0502020204030204" pitchFamily="34" charset="0"/>
              </a:rPr>
              <a:t>s</a:t>
            </a:r>
            <a:r>
              <a:rPr lang="en-US" sz="2400" spc="-15" dirty="0">
                <a:cs typeface="Calibri" panose="020F0502020204030204" pitchFamily="34" charset="0"/>
              </a:rPr>
              <a:t>p</a:t>
            </a:r>
            <a:r>
              <a:rPr lang="en-US" sz="2400" spc="-5" dirty="0">
                <a:cs typeface="Calibri" panose="020F0502020204030204" pitchFamily="34" charset="0"/>
              </a:rPr>
              <a:t>read</a:t>
            </a:r>
            <a:r>
              <a:rPr lang="en-US" sz="2400" dirty="0">
                <a:cs typeface="Calibri" panose="020F0502020204030204" pitchFamily="34" charset="0"/>
              </a:rPr>
              <a:t>s</a:t>
            </a:r>
            <a:r>
              <a:rPr lang="en-US" sz="2400" spc="-20" dirty="0">
                <a:cs typeface="Calibri" panose="020F0502020204030204" pitchFamily="34" charset="0"/>
              </a:rPr>
              <a:t>h</a:t>
            </a:r>
            <a:r>
              <a:rPr lang="en-US" sz="2400" spc="-5" dirty="0">
                <a:cs typeface="Calibri" panose="020F0502020204030204" pitchFamily="34" charset="0"/>
              </a:rPr>
              <a:t>e</a:t>
            </a:r>
            <a:r>
              <a:rPr lang="en-US" sz="2400" dirty="0">
                <a:cs typeface="Calibri" panose="020F0502020204030204" pitchFamily="34" charset="0"/>
              </a:rPr>
              <a:t>e</a:t>
            </a:r>
            <a:r>
              <a:rPr lang="en-US" sz="2400" spc="-5" dirty="0">
                <a:cs typeface="Calibri" panose="020F0502020204030204" pitchFamily="34" charset="0"/>
              </a:rPr>
              <a:t>t</a:t>
            </a:r>
            <a:r>
              <a:rPr lang="en-US" sz="2400" dirty="0">
                <a:cs typeface="Calibri" panose="020F0502020204030204" pitchFamily="34" charset="0"/>
              </a:rPr>
              <a:t> or </a:t>
            </a:r>
            <a:r>
              <a:rPr lang="en-US" sz="2400" spc="-10" dirty="0">
                <a:cs typeface="Calibri" panose="020F0502020204030204" pitchFamily="34" charset="0"/>
              </a:rPr>
              <a:t>programming</a:t>
            </a:r>
            <a:r>
              <a:rPr lang="en-US" sz="2400" spc="45" dirty="0">
                <a:cs typeface="Calibri" panose="020F0502020204030204" pitchFamily="34" charset="0"/>
              </a:rPr>
              <a:t> </a:t>
            </a:r>
            <a:r>
              <a:rPr lang="en-US" sz="2400" spc="-10" dirty="0">
                <a:cs typeface="Calibri" panose="020F0502020204030204" pitchFamily="34" charset="0"/>
              </a:rPr>
              <a:t>language.</a:t>
            </a:r>
          </a:p>
          <a:p>
            <a:pPr marL="0" indent="0" algn="just">
              <a:spcBef>
                <a:spcPct val="0"/>
              </a:spcBef>
              <a:buFont typeface="Arial" panose="020B0604020202020204" pitchFamily="34" charset="0"/>
              <a:buNone/>
              <a:defRPr/>
            </a:pPr>
            <a:endParaRPr lang="en-US" sz="2400" dirty="0">
              <a:cs typeface="Calibri" panose="020F0502020204030204" pitchFamily="34" charset="0"/>
            </a:endParaRPr>
          </a:p>
          <a:p>
            <a:pPr algn="just">
              <a:spcBef>
                <a:spcPct val="0"/>
              </a:spcBef>
              <a:defRPr/>
            </a:pPr>
            <a:r>
              <a:rPr lang="en-US" sz="2400" spc="-70" dirty="0">
                <a:cs typeface="Calibri" panose="020F0502020204030204" pitchFamily="34" charset="0"/>
              </a:rPr>
              <a:t>You </a:t>
            </a:r>
            <a:r>
              <a:rPr lang="en-US" sz="2400" spc="-10" dirty="0">
                <a:cs typeface="Calibri" panose="020F0502020204030204" pitchFamily="34" charset="0"/>
              </a:rPr>
              <a:t>must </a:t>
            </a:r>
            <a:r>
              <a:rPr lang="en-US" sz="2400" spc="-5" dirty="0">
                <a:cs typeface="Calibri" panose="020F0502020204030204" pitchFamily="34" charset="0"/>
              </a:rPr>
              <a:t>invent </a:t>
            </a:r>
            <a:r>
              <a:rPr lang="en-US" sz="2400" spc="-10" dirty="0">
                <a:cs typeface="Calibri" panose="020F0502020204030204" pitchFamily="34" charset="0"/>
              </a:rPr>
              <a:t>some </a:t>
            </a:r>
            <a:r>
              <a:rPr lang="en-US" sz="2400" spc="-5" dirty="0">
                <a:cs typeface="Calibri" panose="020F0502020204030204" pitchFamily="34" charset="0"/>
              </a:rPr>
              <a:t>intermediate</a:t>
            </a:r>
            <a:r>
              <a:rPr lang="en-US" sz="2400" spc="110" dirty="0">
                <a:cs typeface="Calibri" panose="020F0502020204030204" pitchFamily="34" charset="0"/>
              </a:rPr>
              <a:t> </a:t>
            </a:r>
            <a:r>
              <a:rPr lang="en-US" sz="2400" spc="-5" dirty="0">
                <a:cs typeface="Calibri" panose="020F0502020204030204" pitchFamily="34" charset="0"/>
              </a:rPr>
              <a:t>elements.</a:t>
            </a:r>
          </a:p>
          <a:p>
            <a:pPr algn="just">
              <a:spcBef>
                <a:spcPct val="0"/>
              </a:spcBef>
              <a:defRPr/>
            </a:pPr>
            <a:endParaRPr lang="en-US" sz="2400" spc="-5" dirty="0">
              <a:cs typeface="Calibri" panose="020F0502020204030204" pitchFamily="34" charset="0"/>
            </a:endParaRPr>
          </a:p>
          <a:p>
            <a:pPr algn="just">
              <a:spcBef>
                <a:spcPct val="0"/>
              </a:spcBef>
              <a:defRPr/>
            </a:pPr>
            <a:r>
              <a:rPr lang="en-US" sz="2400" spc="-10" dirty="0">
                <a:cs typeface="Calibri" panose="020F0502020204030204" pitchFamily="34" charset="0"/>
              </a:rPr>
              <a:t>T</a:t>
            </a:r>
            <a:r>
              <a:rPr lang="en-US" sz="2400" spc="5" dirty="0">
                <a:cs typeface="Calibri" panose="020F0502020204030204" pitchFamily="34" charset="0"/>
              </a:rPr>
              <a:t>h</a:t>
            </a:r>
            <a:r>
              <a:rPr lang="en-US" sz="2400" dirty="0">
                <a:cs typeface="Calibri" panose="020F0502020204030204" pitchFamily="34" charset="0"/>
              </a:rPr>
              <a:t>e	int</a:t>
            </a:r>
            <a:r>
              <a:rPr lang="en-US" sz="2400" spc="-15" dirty="0">
                <a:cs typeface="Calibri" panose="020F0502020204030204" pitchFamily="34" charset="0"/>
              </a:rPr>
              <a:t>e</a:t>
            </a:r>
            <a:r>
              <a:rPr lang="en-US" sz="2400" dirty="0">
                <a:cs typeface="Calibri" panose="020F0502020204030204" pitchFamily="34" charset="0"/>
              </a:rPr>
              <a:t>r</a:t>
            </a:r>
            <a:r>
              <a:rPr lang="en-US" sz="2400" spc="5" dirty="0">
                <a:cs typeface="Calibri" panose="020F0502020204030204" pitchFamily="34" charset="0"/>
              </a:rPr>
              <a:t>m</a:t>
            </a:r>
            <a:r>
              <a:rPr lang="en-US" sz="2400" dirty="0">
                <a:cs typeface="Calibri" panose="020F0502020204030204" pitchFamily="34" charset="0"/>
              </a:rPr>
              <a:t>ed</a:t>
            </a:r>
            <a:r>
              <a:rPr lang="en-US" sz="2400" spc="-10" dirty="0">
                <a:cs typeface="Calibri" panose="020F0502020204030204" pitchFamily="34" charset="0"/>
              </a:rPr>
              <a:t>i</a:t>
            </a:r>
            <a:r>
              <a:rPr lang="en-US" sz="2400" dirty="0">
                <a:cs typeface="Calibri" panose="020F0502020204030204" pitchFamily="34" charset="0"/>
              </a:rPr>
              <a:t>ate	el</a:t>
            </a:r>
            <a:r>
              <a:rPr lang="en-US" sz="2400" spc="-15" dirty="0">
                <a:cs typeface="Calibri" panose="020F0502020204030204" pitchFamily="34" charset="0"/>
              </a:rPr>
              <a:t>e</a:t>
            </a:r>
            <a:r>
              <a:rPr lang="en-US" sz="2400" dirty="0">
                <a:cs typeface="Calibri" panose="020F0502020204030204" pitchFamily="34" charset="0"/>
              </a:rPr>
              <a:t>ments may	</a:t>
            </a:r>
            <a:r>
              <a:rPr lang="en-US" sz="2400" spc="-5" dirty="0">
                <a:cs typeface="Calibri" panose="020F0502020204030204" pitchFamily="34" charset="0"/>
              </a:rPr>
              <a:t>be  operations, classes </a:t>
            </a:r>
            <a:r>
              <a:rPr lang="en-US" sz="2400" dirty="0">
                <a:cs typeface="Calibri" panose="020F0502020204030204" pitchFamily="34" charset="0"/>
              </a:rPr>
              <a:t>or </a:t>
            </a:r>
            <a:r>
              <a:rPr lang="en-US" sz="2400" spc="-5" dirty="0">
                <a:cs typeface="Calibri" panose="020F0502020204030204" pitchFamily="34" charset="0"/>
              </a:rPr>
              <a:t>other </a:t>
            </a:r>
            <a:r>
              <a:rPr lang="en-US" sz="2400" dirty="0">
                <a:cs typeface="Calibri" panose="020F0502020204030204" pitchFamily="34" charset="0"/>
              </a:rPr>
              <a:t>UML</a:t>
            </a:r>
            <a:r>
              <a:rPr lang="en-US" sz="2400" spc="-135" dirty="0">
                <a:cs typeface="Calibri" panose="020F0502020204030204" pitchFamily="34" charset="0"/>
              </a:rPr>
              <a:t> </a:t>
            </a:r>
            <a:r>
              <a:rPr lang="en-US" sz="2400" spc="-5" dirty="0">
                <a:cs typeface="Calibri" panose="020F0502020204030204" pitchFamily="34" charset="0"/>
              </a:rPr>
              <a:t>constructs</a:t>
            </a:r>
            <a:endParaRPr lang="en-US" sz="2400" dirty="0">
              <a:cs typeface="Calibri" panose="020F0502020204030204" pitchFamily="34" charset="0"/>
            </a:endParaRPr>
          </a:p>
          <a:p>
            <a:pPr algn="just">
              <a:spcBef>
                <a:spcPct val="0"/>
              </a:spcBef>
              <a:defRPr/>
            </a:pPr>
            <a:endParaRPr lang="en-US" sz="2400" dirty="0">
              <a:latin typeface="Corbel"/>
              <a:cs typeface="Corbel"/>
            </a:endParaRPr>
          </a:p>
          <a:p>
            <a:pPr marL="0" indent="0" algn="just">
              <a:spcBef>
                <a:spcPct val="0"/>
              </a:spcBef>
              <a:buFont typeface="Arial" panose="020B0604020202020204" pitchFamily="34" charset="0"/>
              <a:buNone/>
              <a:defRPr/>
            </a:pPr>
            <a:endParaRPr lang="en-US" sz="2400" spc="-5" dirty="0">
              <a:cs typeface="Calibri" panose="020F0502020204030204" pitchFamily="34" charset="0"/>
            </a:endParaRPr>
          </a:p>
        </p:txBody>
      </p:sp>
      <p:sp>
        <p:nvSpPr>
          <p:cNvPr id="22533" name="Rectangle 7">
            <a:extLst>
              <a:ext uri="{FF2B5EF4-FFF2-40B4-BE49-F238E27FC236}">
                <a16:creationId xmlns:a16="http://schemas.microsoft.com/office/drawing/2014/main" id="{673F8CBF-0B30-41A4-B354-7C7DFEFAB395}"/>
              </a:ext>
            </a:extLst>
          </p:cNvPr>
          <p:cNvSpPr>
            <a:spLocks noChangeArrowheads="1"/>
          </p:cNvSpPr>
          <p:nvPr>
            <p:custDataLst>
              <p:tags r:id="rId4"/>
            </p:custDataLst>
          </p:nvPr>
        </p:nvSpPr>
        <p:spPr bwMode="auto">
          <a:xfrm>
            <a:off x="-66675" y="165258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a:extLst>
              <a:ext uri="{FF2B5EF4-FFF2-40B4-BE49-F238E27FC236}">
                <a16:creationId xmlns:a16="http://schemas.microsoft.com/office/drawing/2014/main" id="{D2874C61-F68A-467A-929B-A143A10CB7EC}"/>
              </a:ext>
            </a:extLst>
          </p:cNvPr>
          <p:cNvSpPr>
            <a:spLocks noChangeArrowheads="1"/>
          </p:cNvSpPr>
          <p:nvPr>
            <p:custDataLst>
              <p:tags r:id="rId5"/>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IN" sz="3000" b="1" spc="-90" dirty="0">
                <a:solidFill>
                  <a:schemeClr val="bg1"/>
                </a:solidFill>
              </a:rPr>
              <a:t>Bridging  </a:t>
            </a:r>
            <a:r>
              <a:rPr lang="en-IN" sz="3000" b="1" spc="-70" dirty="0">
                <a:solidFill>
                  <a:schemeClr val="bg1"/>
                </a:solidFill>
              </a:rPr>
              <a:t>the</a:t>
            </a:r>
            <a:r>
              <a:rPr lang="en-IN" sz="3000" b="1" spc="-345" dirty="0">
                <a:solidFill>
                  <a:schemeClr val="bg1"/>
                </a:solidFill>
              </a:rPr>
              <a:t>  </a:t>
            </a:r>
            <a:r>
              <a:rPr lang="en-IN" sz="3000" b="1" spc="-70" dirty="0">
                <a:solidFill>
                  <a:schemeClr val="bg1"/>
                </a:solidFill>
              </a:rPr>
              <a:t>Gap</a:t>
            </a:r>
            <a:endParaRPr lang="en-IN" altLang="en-US" sz="3000" b="1" dirty="0">
              <a:solidFill>
                <a:schemeClr val="bg1"/>
              </a:solidFill>
              <a:cs typeface="Times New Roman" panose="02020603050405020304" pitchFamily="18" charset="0"/>
            </a:endParaRPr>
          </a:p>
        </p:txBody>
      </p:sp>
      <p:sp>
        <p:nvSpPr>
          <p:cNvPr id="22535" name="Rectangle 16">
            <a:extLst>
              <a:ext uri="{FF2B5EF4-FFF2-40B4-BE49-F238E27FC236}">
                <a16:creationId xmlns:a16="http://schemas.microsoft.com/office/drawing/2014/main" id="{E4C8F366-BC94-469E-95E6-FF7668F94FE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Tree>
  </p:cSld>
  <p:clrMapOvr>
    <a:masterClrMapping/>
  </p:clrMapOvr>
  <p:transition advTm="81566"/>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62"/>
</p:tagLst>
</file>

<file path=ppt/tags/tag101.xml><?xml version="1.0" encoding="utf-8"?>
<p:tagLst xmlns:a="http://schemas.openxmlformats.org/drawingml/2006/main" xmlns:r="http://schemas.openxmlformats.org/officeDocument/2006/relationships" xmlns:p="http://schemas.openxmlformats.org/presentationml/2006/main">
  <p:tag name="AS_UNIQUEID" val="65"/>
</p:tagLst>
</file>

<file path=ppt/tags/tag102.xml><?xml version="1.0" encoding="utf-8"?>
<p:tagLst xmlns:a="http://schemas.openxmlformats.org/drawingml/2006/main" xmlns:r="http://schemas.openxmlformats.org/officeDocument/2006/relationships" xmlns:p="http://schemas.openxmlformats.org/presentationml/2006/main">
  <p:tag name="AS_UNIQUEID" val="66"/>
</p:tagLst>
</file>

<file path=ppt/tags/tag103.xml><?xml version="1.0" encoding="utf-8"?>
<p:tagLst xmlns:a="http://schemas.openxmlformats.org/drawingml/2006/main" xmlns:r="http://schemas.openxmlformats.org/officeDocument/2006/relationships" xmlns:p="http://schemas.openxmlformats.org/presentationml/2006/main">
  <p:tag name="AS_UNIQUEID" val="67"/>
</p:tagLst>
</file>

<file path=ppt/tags/tag104.xml><?xml version="1.0" encoding="utf-8"?>
<p:tagLst xmlns:a="http://schemas.openxmlformats.org/drawingml/2006/main" xmlns:r="http://schemas.openxmlformats.org/officeDocument/2006/relationships" xmlns:p="http://schemas.openxmlformats.org/presentationml/2006/main">
  <p:tag name="AS_UNIQUEID" val="69"/>
</p:tagLst>
</file>

<file path=ppt/tags/tag105.xml><?xml version="1.0" encoding="utf-8"?>
<p:tagLst xmlns:a="http://schemas.openxmlformats.org/drawingml/2006/main" xmlns:r="http://schemas.openxmlformats.org/officeDocument/2006/relationships" xmlns:p="http://schemas.openxmlformats.org/presentationml/2006/main">
  <p:tag name="AS_UNIQUEID" val="62"/>
</p:tagLst>
</file>

<file path=ppt/tags/tag106.xml><?xml version="1.0" encoding="utf-8"?>
<p:tagLst xmlns:a="http://schemas.openxmlformats.org/drawingml/2006/main" xmlns:r="http://schemas.openxmlformats.org/officeDocument/2006/relationships" xmlns:p="http://schemas.openxmlformats.org/presentationml/2006/main">
  <p:tag name="AS_UNIQUEID" val="65"/>
</p:tagLst>
</file>

<file path=ppt/tags/tag107.xml><?xml version="1.0" encoding="utf-8"?>
<p:tagLst xmlns:a="http://schemas.openxmlformats.org/drawingml/2006/main" xmlns:r="http://schemas.openxmlformats.org/officeDocument/2006/relationships" xmlns:p="http://schemas.openxmlformats.org/presentationml/2006/main">
  <p:tag name="AS_UNIQUEID" val="66"/>
</p:tagLst>
</file>

<file path=ppt/tags/tag108.xml><?xml version="1.0" encoding="utf-8"?>
<p:tagLst xmlns:a="http://schemas.openxmlformats.org/drawingml/2006/main" xmlns:r="http://schemas.openxmlformats.org/officeDocument/2006/relationships" xmlns:p="http://schemas.openxmlformats.org/presentationml/2006/main">
  <p:tag name="AS_UNIQUEID" val="67"/>
</p:tagLst>
</file>

<file path=ppt/tags/tag109.xml><?xml version="1.0" encoding="utf-8"?>
<p:tagLst xmlns:a="http://schemas.openxmlformats.org/drawingml/2006/main" xmlns:r="http://schemas.openxmlformats.org/officeDocument/2006/relationships" xmlns:p="http://schemas.openxmlformats.org/presentationml/2006/main">
  <p:tag name="AS_UNIQUEID" val="69"/>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71"/>
</p:tagLst>
</file>

<file path=ppt/tags/tag111.xml><?xml version="1.0" encoding="utf-8"?>
<p:tagLst xmlns:a="http://schemas.openxmlformats.org/drawingml/2006/main" xmlns:r="http://schemas.openxmlformats.org/officeDocument/2006/relationships" xmlns:p="http://schemas.openxmlformats.org/presentationml/2006/main">
  <p:tag name="AS_UNIQUEID" val="73"/>
</p:tagLst>
</file>

<file path=ppt/tags/tag112.xml><?xml version="1.0" encoding="utf-8"?>
<p:tagLst xmlns:a="http://schemas.openxmlformats.org/drawingml/2006/main" xmlns:r="http://schemas.openxmlformats.org/officeDocument/2006/relationships" xmlns:p="http://schemas.openxmlformats.org/presentationml/2006/main">
  <p:tag name="AS_UNIQUEID" val="62"/>
</p:tagLst>
</file>

<file path=ppt/tags/tag113.xml><?xml version="1.0" encoding="utf-8"?>
<p:tagLst xmlns:a="http://schemas.openxmlformats.org/drawingml/2006/main" xmlns:r="http://schemas.openxmlformats.org/officeDocument/2006/relationships" xmlns:p="http://schemas.openxmlformats.org/presentationml/2006/main">
  <p:tag name="AS_UNIQUEID" val="65"/>
</p:tagLst>
</file>

<file path=ppt/tags/tag114.xml><?xml version="1.0" encoding="utf-8"?>
<p:tagLst xmlns:a="http://schemas.openxmlformats.org/drawingml/2006/main" xmlns:r="http://schemas.openxmlformats.org/officeDocument/2006/relationships" xmlns:p="http://schemas.openxmlformats.org/presentationml/2006/main">
  <p:tag name="AS_UNIQUEID" val="66"/>
</p:tagLst>
</file>

<file path=ppt/tags/tag115.xml><?xml version="1.0" encoding="utf-8"?>
<p:tagLst xmlns:a="http://schemas.openxmlformats.org/drawingml/2006/main" xmlns:r="http://schemas.openxmlformats.org/officeDocument/2006/relationships" xmlns:p="http://schemas.openxmlformats.org/presentationml/2006/main">
  <p:tag name="AS_UNIQUEID" val="67"/>
</p:tagLst>
</file>

<file path=ppt/tags/tag116.xml><?xml version="1.0" encoding="utf-8"?>
<p:tagLst xmlns:a="http://schemas.openxmlformats.org/drawingml/2006/main" xmlns:r="http://schemas.openxmlformats.org/officeDocument/2006/relationships" xmlns:p="http://schemas.openxmlformats.org/presentationml/2006/main">
  <p:tag name="AS_UNIQUEID" val="69"/>
</p:tagLst>
</file>

<file path=ppt/tags/tag117.xml><?xml version="1.0" encoding="utf-8"?>
<p:tagLst xmlns:a="http://schemas.openxmlformats.org/drawingml/2006/main" xmlns:r="http://schemas.openxmlformats.org/officeDocument/2006/relationships" xmlns:p="http://schemas.openxmlformats.org/presentationml/2006/main">
  <p:tag name="AS_UNIQUEID" val="71"/>
</p:tagLst>
</file>

<file path=ppt/tags/tag118.xml><?xml version="1.0" encoding="utf-8"?>
<p:tagLst xmlns:a="http://schemas.openxmlformats.org/drawingml/2006/main" xmlns:r="http://schemas.openxmlformats.org/officeDocument/2006/relationships" xmlns:p="http://schemas.openxmlformats.org/presentationml/2006/main">
  <p:tag name="AS_UNIQUEID" val="73"/>
</p:tagLst>
</file>

<file path=ppt/tags/tag119.xml><?xml version="1.0" encoding="utf-8"?>
<p:tagLst xmlns:a="http://schemas.openxmlformats.org/drawingml/2006/main" xmlns:r="http://schemas.openxmlformats.org/officeDocument/2006/relationships" xmlns:p="http://schemas.openxmlformats.org/presentationml/2006/main">
  <p:tag name="AS_UNIQUEID" val="62"/>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65"/>
</p:tagLst>
</file>

<file path=ppt/tags/tag121.xml><?xml version="1.0" encoding="utf-8"?>
<p:tagLst xmlns:a="http://schemas.openxmlformats.org/drawingml/2006/main" xmlns:r="http://schemas.openxmlformats.org/officeDocument/2006/relationships" xmlns:p="http://schemas.openxmlformats.org/presentationml/2006/main">
  <p:tag name="AS_UNIQUEID" val="66"/>
</p:tagLst>
</file>

<file path=ppt/tags/tag122.xml><?xml version="1.0" encoding="utf-8"?>
<p:tagLst xmlns:a="http://schemas.openxmlformats.org/drawingml/2006/main" xmlns:r="http://schemas.openxmlformats.org/officeDocument/2006/relationships" xmlns:p="http://schemas.openxmlformats.org/presentationml/2006/main">
  <p:tag name="AS_UNIQUEID" val="67"/>
</p:tagLst>
</file>

<file path=ppt/tags/tag123.xml><?xml version="1.0" encoding="utf-8"?>
<p:tagLst xmlns:a="http://schemas.openxmlformats.org/drawingml/2006/main" xmlns:r="http://schemas.openxmlformats.org/officeDocument/2006/relationships" xmlns:p="http://schemas.openxmlformats.org/presentationml/2006/main">
  <p:tag name="AS_UNIQUEID" val="69"/>
</p:tagLst>
</file>

<file path=ppt/tags/tag124.xml><?xml version="1.0" encoding="utf-8"?>
<p:tagLst xmlns:a="http://schemas.openxmlformats.org/drawingml/2006/main" xmlns:r="http://schemas.openxmlformats.org/officeDocument/2006/relationships" xmlns:p="http://schemas.openxmlformats.org/presentationml/2006/main">
  <p:tag name="AS_UNIQUEID" val="71"/>
</p:tagLst>
</file>

<file path=ppt/tags/tag125.xml><?xml version="1.0" encoding="utf-8"?>
<p:tagLst xmlns:a="http://schemas.openxmlformats.org/drawingml/2006/main" xmlns:r="http://schemas.openxmlformats.org/officeDocument/2006/relationships" xmlns:p="http://schemas.openxmlformats.org/presentationml/2006/main">
  <p:tag name="AS_UNIQUEID" val="73"/>
</p:tagLst>
</file>

<file path=ppt/tags/tag126.xml><?xml version="1.0" encoding="utf-8"?>
<p:tagLst xmlns:a="http://schemas.openxmlformats.org/drawingml/2006/main" xmlns:r="http://schemas.openxmlformats.org/officeDocument/2006/relationships" xmlns:p="http://schemas.openxmlformats.org/presentationml/2006/main">
  <p:tag name="AS_UNIQUEID" val="62"/>
</p:tagLst>
</file>

<file path=ppt/tags/tag127.xml><?xml version="1.0" encoding="utf-8"?>
<p:tagLst xmlns:a="http://schemas.openxmlformats.org/drawingml/2006/main" xmlns:r="http://schemas.openxmlformats.org/officeDocument/2006/relationships" xmlns:p="http://schemas.openxmlformats.org/presentationml/2006/main">
  <p:tag name="AS_UNIQUEID" val="65"/>
</p:tagLst>
</file>

<file path=ppt/tags/tag128.xml><?xml version="1.0" encoding="utf-8"?>
<p:tagLst xmlns:a="http://schemas.openxmlformats.org/drawingml/2006/main" xmlns:r="http://schemas.openxmlformats.org/officeDocument/2006/relationships" xmlns:p="http://schemas.openxmlformats.org/presentationml/2006/main">
  <p:tag name="AS_UNIQUEID" val="66"/>
</p:tagLst>
</file>

<file path=ppt/tags/tag129.xml><?xml version="1.0" encoding="utf-8"?>
<p:tagLst xmlns:a="http://schemas.openxmlformats.org/drawingml/2006/main" xmlns:r="http://schemas.openxmlformats.org/officeDocument/2006/relationships" xmlns:p="http://schemas.openxmlformats.org/presentationml/2006/main">
  <p:tag name="AS_UNIQUEID" val="67"/>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69"/>
</p:tagLst>
</file>

<file path=ppt/tags/tag131.xml><?xml version="1.0" encoding="utf-8"?>
<p:tagLst xmlns:a="http://schemas.openxmlformats.org/drawingml/2006/main" xmlns:r="http://schemas.openxmlformats.org/officeDocument/2006/relationships" xmlns:p="http://schemas.openxmlformats.org/presentationml/2006/main">
  <p:tag name="AS_UNIQUEID" val="71"/>
</p:tagLst>
</file>

<file path=ppt/tags/tag132.xml><?xml version="1.0" encoding="utf-8"?>
<p:tagLst xmlns:a="http://schemas.openxmlformats.org/drawingml/2006/main" xmlns:r="http://schemas.openxmlformats.org/officeDocument/2006/relationships" xmlns:p="http://schemas.openxmlformats.org/presentationml/2006/main">
  <p:tag name="AS_UNIQUEID" val="73"/>
</p:tagLst>
</file>

<file path=ppt/tags/tag133.xml><?xml version="1.0" encoding="utf-8"?>
<p:tagLst xmlns:a="http://schemas.openxmlformats.org/drawingml/2006/main" xmlns:r="http://schemas.openxmlformats.org/officeDocument/2006/relationships" xmlns:p="http://schemas.openxmlformats.org/presentationml/2006/main">
  <p:tag name="AS_UNIQUEID" val="62"/>
</p:tagLst>
</file>

<file path=ppt/tags/tag134.xml><?xml version="1.0" encoding="utf-8"?>
<p:tagLst xmlns:a="http://schemas.openxmlformats.org/drawingml/2006/main" xmlns:r="http://schemas.openxmlformats.org/officeDocument/2006/relationships" xmlns:p="http://schemas.openxmlformats.org/presentationml/2006/main">
  <p:tag name="AS_UNIQUEID" val="74"/>
</p:tagLst>
</file>

<file path=ppt/tags/tag135.xml><?xml version="1.0" encoding="utf-8"?>
<p:tagLst xmlns:a="http://schemas.openxmlformats.org/drawingml/2006/main" xmlns:r="http://schemas.openxmlformats.org/officeDocument/2006/relationships" xmlns:p="http://schemas.openxmlformats.org/presentationml/2006/main">
  <p:tag name="AS_UNIQUEID" val="75"/>
</p:tagLst>
</file>

<file path=ppt/tags/tag136.xml><?xml version="1.0" encoding="utf-8"?>
<p:tagLst xmlns:a="http://schemas.openxmlformats.org/drawingml/2006/main" xmlns:r="http://schemas.openxmlformats.org/officeDocument/2006/relationships" xmlns:p="http://schemas.openxmlformats.org/presentationml/2006/main">
  <p:tag name="AS_UNIQUEID" val="76"/>
</p:tagLst>
</file>

<file path=ppt/tags/tag137.xml><?xml version="1.0" encoding="utf-8"?>
<p:tagLst xmlns:a="http://schemas.openxmlformats.org/drawingml/2006/main" xmlns:r="http://schemas.openxmlformats.org/officeDocument/2006/relationships" xmlns:p="http://schemas.openxmlformats.org/presentationml/2006/main">
  <p:tag name="AS_UNIQUEID" val="77"/>
</p:tagLst>
</file>

<file path=ppt/tags/tag138.xml><?xml version="1.0" encoding="utf-8"?>
<p:tagLst xmlns:a="http://schemas.openxmlformats.org/drawingml/2006/main" xmlns:r="http://schemas.openxmlformats.org/officeDocument/2006/relationships" xmlns:p="http://schemas.openxmlformats.org/presentationml/2006/main">
  <p:tag name="AS_UNIQUEID" val="74"/>
</p:tagLst>
</file>

<file path=ppt/tags/tag139.xml><?xml version="1.0" encoding="utf-8"?>
<p:tagLst xmlns:a="http://schemas.openxmlformats.org/drawingml/2006/main" xmlns:r="http://schemas.openxmlformats.org/officeDocument/2006/relationships" xmlns:p="http://schemas.openxmlformats.org/presentationml/2006/main">
  <p:tag name="AS_UNIQUEID" val="75"/>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76"/>
</p:tagLst>
</file>

<file path=ppt/tags/tag141.xml><?xml version="1.0" encoding="utf-8"?>
<p:tagLst xmlns:a="http://schemas.openxmlformats.org/drawingml/2006/main" xmlns:r="http://schemas.openxmlformats.org/officeDocument/2006/relationships" xmlns:p="http://schemas.openxmlformats.org/presentationml/2006/main">
  <p:tag name="AS_UNIQUEID" val="77"/>
</p:tagLst>
</file>

<file path=ppt/tags/tag142.xml><?xml version="1.0" encoding="utf-8"?>
<p:tagLst xmlns:a="http://schemas.openxmlformats.org/drawingml/2006/main" xmlns:r="http://schemas.openxmlformats.org/officeDocument/2006/relationships" xmlns:p="http://schemas.openxmlformats.org/presentationml/2006/main">
  <p:tag name="AS_UNIQUEID" val="74"/>
</p:tagLst>
</file>

<file path=ppt/tags/tag143.xml><?xml version="1.0" encoding="utf-8"?>
<p:tagLst xmlns:a="http://schemas.openxmlformats.org/drawingml/2006/main" xmlns:r="http://schemas.openxmlformats.org/officeDocument/2006/relationships" xmlns:p="http://schemas.openxmlformats.org/presentationml/2006/main">
  <p:tag name="AS_UNIQUEID" val="75"/>
</p:tagLst>
</file>

<file path=ppt/tags/tag144.xml><?xml version="1.0" encoding="utf-8"?>
<p:tagLst xmlns:a="http://schemas.openxmlformats.org/drawingml/2006/main" xmlns:r="http://schemas.openxmlformats.org/officeDocument/2006/relationships" xmlns:p="http://schemas.openxmlformats.org/presentationml/2006/main">
  <p:tag name="AS_UNIQUEID" val="76"/>
</p:tagLst>
</file>

<file path=ppt/tags/tag145.xml><?xml version="1.0" encoding="utf-8"?>
<p:tagLst xmlns:a="http://schemas.openxmlformats.org/drawingml/2006/main" xmlns:r="http://schemas.openxmlformats.org/officeDocument/2006/relationships" xmlns:p="http://schemas.openxmlformats.org/presentationml/2006/main">
  <p:tag name="AS_UNIQUEID" val="77"/>
</p:tagLst>
</file>

<file path=ppt/tags/tag146.xml><?xml version="1.0" encoding="utf-8"?>
<p:tagLst xmlns:a="http://schemas.openxmlformats.org/drawingml/2006/main" xmlns:r="http://schemas.openxmlformats.org/officeDocument/2006/relationships" xmlns:p="http://schemas.openxmlformats.org/presentationml/2006/main">
  <p:tag name="AS_UNIQUEID" val="74"/>
</p:tagLst>
</file>

<file path=ppt/tags/tag147.xml><?xml version="1.0" encoding="utf-8"?>
<p:tagLst xmlns:a="http://schemas.openxmlformats.org/drawingml/2006/main" xmlns:r="http://schemas.openxmlformats.org/officeDocument/2006/relationships" xmlns:p="http://schemas.openxmlformats.org/presentationml/2006/main">
  <p:tag name="AS_UNIQUEID" val="75"/>
</p:tagLst>
</file>

<file path=ppt/tags/tag148.xml><?xml version="1.0" encoding="utf-8"?>
<p:tagLst xmlns:a="http://schemas.openxmlformats.org/drawingml/2006/main" xmlns:r="http://schemas.openxmlformats.org/officeDocument/2006/relationships" xmlns:p="http://schemas.openxmlformats.org/presentationml/2006/main">
  <p:tag name="AS_UNIQUEID" val="76"/>
</p:tagLst>
</file>

<file path=ppt/tags/tag149.xml><?xml version="1.0" encoding="utf-8"?>
<p:tagLst xmlns:a="http://schemas.openxmlformats.org/drawingml/2006/main" xmlns:r="http://schemas.openxmlformats.org/officeDocument/2006/relationships" xmlns:p="http://schemas.openxmlformats.org/presentationml/2006/main">
  <p:tag name="AS_UNIQUEID" val="77"/>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74"/>
</p:tagLst>
</file>

<file path=ppt/tags/tag151.xml><?xml version="1.0" encoding="utf-8"?>
<p:tagLst xmlns:a="http://schemas.openxmlformats.org/drawingml/2006/main" xmlns:r="http://schemas.openxmlformats.org/officeDocument/2006/relationships" xmlns:p="http://schemas.openxmlformats.org/presentationml/2006/main">
  <p:tag name="AS_UNIQUEID" val="75"/>
</p:tagLst>
</file>

<file path=ppt/tags/tag152.xml><?xml version="1.0" encoding="utf-8"?>
<p:tagLst xmlns:a="http://schemas.openxmlformats.org/drawingml/2006/main" xmlns:r="http://schemas.openxmlformats.org/officeDocument/2006/relationships" xmlns:p="http://schemas.openxmlformats.org/presentationml/2006/main">
  <p:tag name="AS_UNIQUEID" val="76"/>
</p:tagLst>
</file>

<file path=ppt/tags/tag153.xml><?xml version="1.0" encoding="utf-8"?>
<p:tagLst xmlns:a="http://schemas.openxmlformats.org/drawingml/2006/main" xmlns:r="http://schemas.openxmlformats.org/officeDocument/2006/relationships" xmlns:p="http://schemas.openxmlformats.org/presentationml/2006/main">
  <p:tag name="AS_UNIQUEID" val="77"/>
</p:tagLst>
</file>

<file path=ppt/tags/tag154.xml><?xml version="1.0" encoding="utf-8"?>
<p:tagLst xmlns:a="http://schemas.openxmlformats.org/drawingml/2006/main" xmlns:r="http://schemas.openxmlformats.org/officeDocument/2006/relationships" xmlns:p="http://schemas.openxmlformats.org/presentationml/2006/main">
  <p:tag name="AS_UNIQUEID" val="74"/>
</p:tagLst>
</file>

<file path=ppt/tags/tag155.xml><?xml version="1.0" encoding="utf-8"?>
<p:tagLst xmlns:a="http://schemas.openxmlformats.org/drawingml/2006/main" xmlns:r="http://schemas.openxmlformats.org/officeDocument/2006/relationships" xmlns:p="http://schemas.openxmlformats.org/presentationml/2006/main">
  <p:tag name="AS_UNIQUEID" val="75"/>
</p:tagLst>
</file>

<file path=ppt/tags/tag156.xml><?xml version="1.0" encoding="utf-8"?>
<p:tagLst xmlns:a="http://schemas.openxmlformats.org/drawingml/2006/main" xmlns:r="http://schemas.openxmlformats.org/officeDocument/2006/relationships" xmlns:p="http://schemas.openxmlformats.org/presentationml/2006/main">
  <p:tag name="AS_UNIQUEID" val="76"/>
</p:tagLst>
</file>

<file path=ppt/tags/tag157.xml><?xml version="1.0" encoding="utf-8"?>
<p:tagLst xmlns:a="http://schemas.openxmlformats.org/drawingml/2006/main" xmlns:r="http://schemas.openxmlformats.org/officeDocument/2006/relationships" xmlns:p="http://schemas.openxmlformats.org/presentationml/2006/main">
  <p:tag name="AS_UNIQUEID" val="77"/>
</p:tagLst>
</file>

<file path=ppt/tags/tag158.xml><?xml version="1.0" encoding="utf-8"?>
<p:tagLst xmlns:a="http://schemas.openxmlformats.org/drawingml/2006/main" xmlns:r="http://schemas.openxmlformats.org/officeDocument/2006/relationships" xmlns:p="http://schemas.openxmlformats.org/presentationml/2006/main">
  <p:tag name="AS_UNIQUEID" val="74"/>
</p:tagLst>
</file>

<file path=ppt/tags/tag159.xml><?xml version="1.0" encoding="utf-8"?>
<p:tagLst xmlns:a="http://schemas.openxmlformats.org/drawingml/2006/main" xmlns:r="http://schemas.openxmlformats.org/officeDocument/2006/relationships" xmlns:p="http://schemas.openxmlformats.org/presentationml/2006/main">
  <p:tag name="AS_UNIQUEID" val="75"/>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76"/>
</p:tagLst>
</file>

<file path=ppt/tags/tag161.xml><?xml version="1.0" encoding="utf-8"?>
<p:tagLst xmlns:a="http://schemas.openxmlformats.org/drawingml/2006/main" xmlns:r="http://schemas.openxmlformats.org/officeDocument/2006/relationships" xmlns:p="http://schemas.openxmlformats.org/presentationml/2006/main">
  <p:tag name="AS_UNIQUEID" val="77"/>
</p:tagLst>
</file>

<file path=ppt/tags/tag162.xml><?xml version="1.0" encoding="utf-8"?>
<p:tagLst xmlns:a="http://schemas.openxmlformats.org/drawingml/2006/main" xmlns:r="http://schemas.openxmlformats.org/officeDocument/2006/relationships" xmlns:p="http://schemas.openxmlformats.org/presentationml/2006/main">
  <p:tag name="AS_UNIQUEID" val="74"/>
</p:tagLst>
</file>

<file path=ppt/tags/tag163.xml><?xml version="1.0" encoding="utf-8"?>
<p:tagLst xmlns:a="http://schemas.openxmlformats.org/drawingml/2006/main" xmlns:r="http://schemas.openxmlformats.org/officeDocument/2006/relationships" xmlns:p="http://schemas.openxmlformats.org/presentationml/2006/main">
  <p:tag name="AS_UNIQUEID" val="75"/>
</p:tagLst>
</file>

<file path=ppt/tags/tag164.xml><?xml version="1.0" encoding="utf-8"?>
<p:tagLst xmlns:a="http://schemas.openxmlformats.org/drawingml/2006/main" xmlns:r="http://schemas.openxmlformats.org/officeDocument/2006/relationships" xmlns:p="http://schemas.openxmlformats.org/presentationml/2006/main">
  <p:tag name="AS_UNIQUEID" val="76"/>
</p:tagLst>
</file>

<file path=ppt/tags/tag165.xml><?xml version="1.0" encoding="utf-8"?>
<p:tagLst xmlns:a="http://schemas.openxmlformats.org/drawingml/2006/main" xmlns:r="http://schemas.openxmlformats.org/officeDocument/2006/relationships" xmlns:p="http://schemas.openxmlformats.org/presentationml/2006/main">
  <p:tag name="AS_UNIQUEID" val="77"/>
</p:tagLst>
</file>

<file path=ppt/tags/tag166.xml><?xml version="1.0" encoding="utf-8"?>
<p:tagLst xmlns:a="http://schemas.openxmlformats.org/drawingml/2006/main" xmlns:r="http://schemas.openxmlformats.org/officeDocument/2006/relationships" xmlns:p="http://schemas.openxmlformats.org/presentationml/2006/main">
  <p:tag name="AS_UNIQUEID" val="74"/>
</p:tagLst>
</file>

<file path=ppt/tags/tag167.xml><?xml version="1.0" encoding="utf-8"?>
<p:tagLst xmlns:a="http://schemas.openxmlformats.org/drawingml/2006/main" xmlns:r="http://schemas.openxmlformats.org/officeDocument/2006/relationships" xmlns:p="http://schemas.openxmlformats.org/presentationml/2006/main">
  <p:tag name="AS_UNIQUEID" val="75"/>
</p:tagLst>
</file>

<file path=ppt/tags/tag168.xml><?xml version="1.0" encoding="utf-8"?>
<p:tagLst xmlns:a="http://schemas.openxmlformats.org/drawingml/2006/main" xmlns:r="http://schemas.openxmlformats.org/officeDocument/2006/relationships" xmlns:p="http://schemas.openxmlformats.org/presentationml/2006/main">
  <p:tag name="AS_UNIQUEID" val="76"/>
</p:tagLst>
</file>

<file path=ppt/tags/tag169.xml><?xml version="1.0" encoding="utf-8"?>
<p:tagLst xmlns:a="http://schemas.openxmlformats.org/drawingml/2006/main" xmlns:r="http://schemas.openxmlformats.org/officeDocument/2006/relationships" xmlns:p="http://schemas.openxmlformats.org/presentationml/2006/main">
  <p:tag name="AS_UNIQUEID" val="77"/>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74"/>
</p:tagLst>
</file>

<file path=ppt/tags/tag171.xml><?xml version="1.0" encoding="utf-8"?>
<p:tagLst xmlns:a="http://schemas.openxmlformats.org/drawingml/2006/main" xmlns:r="http://schemas.openxmlformats.org/officeDocument/2006/relationships" xmlns:p="http://schemas.openxmlformats.org/presentationml/2006/main">
  <p:tag name="AS_UNIQUEID" val="75"/>
</p:tagLst>
</file>

<file path=ppt/tags/tag172.xml><?xml version="1.0" encoding="utf-8"?>
<p:tagLst xmlns:a="http://schemas.openxmlformats.org/drawingml/2006/main" xmlns:r="http://schemas.openxmlformats.org/officeDocument/2006/relationships" xmlns:p="http://schemas.openxmlformats.org/presentationml/2006/main">
  <p:tag name="AS_UNIQUEID" val="76"/>
</p:tagLst>
</file>

<file path=ppt/tags/tag173.xml><?xml version="1.0" encoding="utf-8"?>
<p:tagLst xmlns:a="http://schemas.openxmlformats.org/drawingml/2006/main" xmlns:r="http://schemas.openxmlformats.org/officeDocument/2006/relationships" xmlns:p="http://schemas.openxmlformats.org/presentationml/2006/main">
  <p:tag name="AS_UNIQUEID" val="77"/>
</p:tagLst>
</file>

<file path=ppt/tags/tag174.xml><?xml version="1.0" encoding="utf-8"?>
<p:tagLst xmlns:a="http://schemas.openxmlformats.org/drawingml/2006/main" xmlns:r="http://schemas.openxmlformats.org/officeDocument/2006/relationships" xmlns:p="http://schemas.openxmlformats.org/presentationml/2006/main">
  <p:tag name="AS_UNIQUEID" val="74"/>
</p:tagLst>
</file>

<file path=ppt/tags/tag175.xml><?xml version="1.0" encoding="utf-8"?>
<p:tagLst xmlns:a="http://schemas.openxmlformats.org/drawingml/2006/main" xmlns:r="http://schemas.openxmlformats.org/officeDocument/2006/relationships" xmlns:p="http://schemas.openxmlformats.org/presentationml/2006/main">
  <p:tag name="AS_UNIQUEID" val="75"/>
</p:tagLst>
</file>

<file path=ppt/tags/tag176.xml><?xml version="1.0" encoding="utf-8"?>
<p:tagLst xmlns:a="http://schemas.openxmlformats.org/drawingml/2006/main" xmlns:r="http://schemas.openxmlformats.org/officeDocument/2006/relationships" xmlns:p="http://schemas.openxmlformats.org/presentationml/2006/main">
  <p:tag name="AS_UNIQUEID" val="76"/>
</p:tagLst>
</file>

<file path=ppt/tags/tag177.xml><?xml version="1.0" encoding="utf-8"?>
<p:tagLst xmlns:a="http://schemas.openxmlformats.org/drawingml/2006/main" xmlns:r="http://schemas.openxmlformats.org/officeDocument/2006/relationships" xmlns:p="http://schemas.openxmlformats.org/presentationml/2006/main">
  <p:tag name="AS_UNIQUEID" val="77"/>
</p:tagLst>
</file>

<file path=ppt/tags/tag178.xml><?xml version="1.0" encoding="utf-8"?>
<p:tagLst xmlns:a="http://schemas.openxmlformats.org/drawingml/2006/main" xmlns:r="http://schemas.openxmlformats.org/officeDocument/2006/relationships" xmlns:p="http://schemas.openxmlformats.org/presentationml/2006/main">
  <p:tag name="AS_UNIQUEID" val="74"/>
</p:tagLst>
</file>

<file path=ppt/tags/tag179.xml><?xml version="1.0" encoding="utf-8"?>
<p:tagLst xmlns:a="http://schemas.openxmlformats.org/drawingml/2006/main" xmlns:r="http://schemas.openxmlformats.org/officeDocument/2006/relationships" xmlns:p="http://schemas.openxmlformats.org/presentationml/2006/main">
  <p:tag name="AS_UNIQUEID" val="75"/>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76"/>
</p:tagLst>
</file>

<file path=ppt/tags/tag181.xml><?xml version="1.0" encoding="utf-8"?>
<p:tagLst xmlns:a="http://schemas.openxmlformats.org/drawingml/2006/main" xmlns:r="http://schemas.openxmlformats.org/officeDocument/2006/relationships" xmlns:p="http://schemas.openxmlformats.org/presentationml/2006/main">
  <p:tag name="AS_UNIQUEID" val="77"/>
</p:tagLst>
</file>

<file path=ppt/tags/tag182.xml><?xml version="1.0" encoding="utf-8"?>
<p:tagLst xmlns:a="http://schemas.openxmlformats.org/drawingml/2006/main" xmlns:r="http://schemas.openxmlformats.org/officeDocument/2006/relationships" xmlns:p="http://schemas.openxmlformats.org/presentationml/2006/main">
  <p:tag name="AS_UNIQUEID" val="74"/>
</p:tagLst>
</file>

<file path=ppt/tags/tag183.xml><?xml version="1.0" encoding="utf-8"?>
<p:tagLst xmlns:a="http://schemas.openxmlformats.org/drawingml/2006/main" xmlns:r="http://schemas.openxmlformats.org/officeDocument/2006/relationships" xmlns:p="http://schemas.openxmlformats.org/presentationml/2006/main">
  <p:tag name="AS_UNIQUEID" val="75"/>
</p:tagLst>
</file>

<file path=ppt/tags/tag184.xml><?xml version="1.0" encoding="utf-8"?>
<p:tagLst xmlns:a="http://schemas.openxmlformats.org/drawingml/2006/main" xmlns:r="http://schemas.openxmlformats.org/officeDocument/2006/relationships" xmlns:p="http://schemas.openxmlformats.org/presentationml/2006/main">
  <p:tag name="AS_UNIQUEID" val="76"/>
</p:tagLst>
</file>

<file path=ppt/tags/tag185.xml><?xml version="1.0" encoding="utf-8"?>
<p:tagLst xmlns:a="http://schemas.openxmlformats.org/drawingml/2006/main" xmlns:r="http://schemas.openxmlformats.org/officeDocument/2006/relationships" xmlns:p="http://schemas.openxmlformats.org/presentationml/2006/main">
  <p:tag name="AS_UNIQUEID" val="77"/>
</p:tagLst>
</file>

<file path=ppt/tags/tag186.xml><?xml version="1.0" encoding="utf-8"?>
<p:tagLst xmlns:a="http://schemas.openxmlformats.org/drawingml/2006/main" xmlns:r="http://schemas.openxmlformats.org/officeDocument/2006/relationships" xmlns:p="http://schemas.openxmlformats.org/presentationml/2006/main">
  <p:tag name="AS_UNIQUEID" val="74"/>
</p:tagLst>
</file>

<file path=ppt/tags/tag187.xml><?xml version="1.0" encoding="utf-8"?>
<p:tagLst xmlns:a="http://schemas.openxmlformats.org/drawingml/2006/main" xmlns:r="http://schemas.openxmlformats.org/officeDocument/2006/relationships" xmlns:p="http://schemas.openxmlformats.org/presentationml/2006/main">
  <p:tag name="AS_UNIQUEID" val="75"/>
</p:tagLst>
</file>

<file path=ppt/tags/tag188.xml><?xml version="1.0" encoding="utf-8"?>
<p:tagLst xmlns:a="http://schemas.openxmlformats.org/drawingml/2006/main" xmlns:r="http://schemas.openxmlformats.org/officeDocument/2006/relationships" xmlns:p="http://schemas.openxmlformats.org/presentationml/2006/main">
  <p:tag name="AS_UNIQUEID" val="76"/>
</p:tagLst>
</file>

<file path=ppt/tags/tag189.xml><?xml version="1.0" encoding="utf-8"?>
<p:tagLst xmlns:a="http://schemas.openxmlformats.org/drawingml/2006/main" xmlns:r="http://schemas.openxmlformats.org/officeDocument/2006/relationships" xmlns:p="http://schemas.openxmlformats.org/presentationml/2006/main">
  <p:tag name="AS_UNIQUEID" val="77"/>
</p:tagLst>
</file>

<file path=ppt/tags/tag19.xml><?xml version="1.0" encoding="utf-8"?>
<p:tagLst xmlns:a="http://schemas.openxmlformats.org/drawingml/2006/main" xmlns:r="http://schemas.openxmlformats.org/officeDocument/2006/relationships" xmlns:p="http://schemas.openxmlformats.org/presentationml/2006/main">
  <p:tag name="AS_UNIQUEID" val="58"/>
</p:tagLst>
</file>

<file path=ppt/tags/tag190.xml><?xml version="1.0" encoding="utf-8"?>
<p:tagLst xmlns:a="http://schemas.openxmlformats.org/drawingml/2006/main" xmlns:r="http://schemas.openxmlformats.org/officeDocument/2006/relationships" xmlns:p="http://schemas.openxmlformats.org/presentationml/2006/main">
  <p:tag name="AS_UNIQUEID" val="74"/>
</p:tagLst>
</file>

<file path=ppt/tags/tag191.xml><?xml version="1.0" encoding="utf-8"?>
<p:tagLst xmlns:a="http://schemas.openxmlformats.org/drawingml/2006/main" xmlns:r="http://schemas.openxmlformats.org/officeDocument/2006/relationships" xmlns:p="http://schemas.openxmlformats.org/presentationml/2006/main">
  <p:tag name="AS_UNIQUEID" val="75"/>
</p:tagLst>
</file>

<file path=ppt/tags/tag192.xml><?xml version="1.0" encoding="utf-8"?>
<p:tagLst xmlns:a="http://schemas.openxmlformats.org/drawingml/2006/main" xmlns:r="http://schemas.openxmlformats.org/officeDocument/2006/relationships" xmlns:p="http://schemas.openxmlformats.org/presentationml/2006/main">
  <p:tag name="AS_UNIQUEID" val="76"/>
</p:tagLst>
</file>

<file path=ppt/tags/tag193.xml><?xml version="1.0" encoding="utf-8"?>
<p:tagLst xmlns:a="http://schemas.openxmlformats.org/drawingml/2006/main" xmlns:r="http://schemas.openxmlformats.org/officeDocument/2006/relationships" xmlns:p="http://schemas.openxmlformats.org/presentationml/2006/main">
  <p:tag name="AS_UNIQUEID" val="77"/>
</p:tagLst>
</file>

<file path=ppt/tags/tag194.xml><?xml version="1.0" encoding="utf-8"?>
<p:tagLst xmlns:a="http://schemas.openxmlformats.org/drawingml/2006/main" xmlns:r="http://schemas.openxmlformats.org/officeDocument/2006/relationships" xmlns:p="http://schemas.openxmlformats.org/presentationml/2006/main">
  <p:tag name="AS_UNIQUEID" val="74"/>
</p:tagLst>
</file>

<file path=ppt/tags/tag195.xml><?xml version="1.0" encoding="utf-8"?>
<p:tagLst xmlns:a="http://schemas.openxmlformats.org/drawingml/2006/main" xmlns:r="http://schemas.openxmlformats.org/officeDocument/2006/relationships" xmlns:p="http://schemas.openxmlformats.org/presentationml/2006/main">
  <p:tag name="AS_UNIQUEID" val="75"/>
</p:tagLst>
</file>

<file path=ppt/tags/tag196.xml><?xml version="1.0" encoding="utf-8"?>
<p:tagLst xmlns:a="http://schemas.openxmlformats.org/drawingml/2006/main" xmlns:r="http://schemas.openxmlformats.org/officeDocument/2006/relationships" xmlns:p="http://schemas.openxmlformats.org/presentationml/2006/main">
  <p:tag name="AS_UNIQUEID" val="76"/>
</p:tagLst>
</file>

<file path=ppt/tags/tag197.xml><?xml version="1.0" encoding="utf-8"?>
<p:tagLst xmlns:a="http://schemas.openxmlformats.org/drawingml/2006/main" xmlns:r="http://schemas.openxmlformats.org/officeDocument/2006/relationships" xmlns:p="http://schemas.openxmlformats.org/presentationml/2006/main">
  <p:tag name="AS_UNIQUEID" val="77"/>
</p:tagLst>
</file>

<file path=ppt/tags/tag198.xml><?xml version="1.0" encoding="utf-8"?>
<p:tagLst xmlns:a="http://schemas.openxmlformats.org/drawingml/2006/main" xmlns:r="http://schemas.openxmlformats.org/officeDocument/2006/relationships" xmlns:p="http://schemas.openxmlformats.org/presentationml/2006/main">
  <p:tag name="AS_UNIQUEID" val="74"/>
</p:tagLst>
</file>

<file path=ppt/tags/tag199.xml><?xml version="1.0" encoding="utf-8"?>
<p:tagLst xmlns:a="http://schemas.openxmlformats.org/drawingml/2006/main" xmlns:r="http://schemas.openxmlformats.org/officeDocument/2006/relationships" xmlns:p="http://schemas.openxmlformats.org/presentationml/2006/main">
  <p:tag name="AS_UNIQUEID" val="75"/>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49"/>
</p:tagLst>
</file>

<file path=ppt/tags/tag200.xml><?xml version="1.0" encoding="utf-8"?>
<p:tagLst xmlns:a="http://schemas.openxmlformats.org/drawingml/2006/main" xmlns:r="http://schemas.openxmlformats.org/officeDocument/2006/relationships" xmlns:p="http://schemas.openxmlformats.org/presentationml/2006/main">
  <p:tag name="AS_UNIQUEID" val="76"/>
</p:tagLst>
</file>

<file path=ppt/tags/tag201.xml><?xml version="1.0" encoding="utf-8"?>
<p:tagLst xmlns:a="http://schemas.openxmlformats.org/drawingml/2006/main" xmlns:r="http://schemas.openxmlformats.org/officeDocument/2006/relationships" xmlns:p="http://schemas.openxmlformats.org/presentationml/2006/main">
  <p:tag name="AS_UNIQUEID" val="77"/>
</p:tagLst>
</file>

<file path=ppt/tags/tag202.xml><?xml version="1.0" encoding="utf-8"?>
<p:tagLst xmlns:a="http://schemas.openxmlformats.org/drawingml/2006/main" xmlns:r="http://schemas.openxmlformats.org/officeDocument/2006/relationships" xmlns:p="http://schemas.openxmlformats.org/presentationml/2006/main">
  <p:tag name="AS_UNIQUEID" val="74"/>
</p:tagLst>
</file>

<file path=ppt/tags/tag203.xml><?xml version="1.0" encoding="utf-8"?>
<p:tagLst xmlns:a="http://schemas.openxmlformats.org/drawingml/2006/main" xmlns:r="http://schemas.openxmlformats.org/officeDocument/2006/relationships" xmlns:p="http://schemas.openxmlformats.org/presentationml/2006/main">
  <p:tag name="AS_UNIQUEID" val="75"/>
</p:tagLst>
</file>

<file path=ppt/tags/tag204.xml><?xml version="1.0" encoding="utf-8"?>
<p:tagLst xmlns:a="http://schemas.openxmlformats.org/drawingml/2006/main" xmlns:r="http://schemas.openxmlformats.org/officeDocument/2006/relationships" xmlns:p="http://schemas.openxmlformats.org/presentationml/2006/main">
  <p:tag name="AS_UNIQUEID" val="76"/>
</p:tagLst>
</file>

<file path=ppt/tags/tag205.xml><?xml version="1.0" encoding="utf-8"?>
<p:tagLst xmlns:a="http://schemas.openxmlformats.org/drawingml/2006/main" xmlns:r="http://schemas.openxmlformats.org/officeDocument/2006/relationships" xmlns:p="http://schemas.openxmlformats.org/presentationml/2006/main">
  <p:tag name="AS_UNIQUEID" val="77"/>
</p:tagLst>
</file>

<file path=ppt/tags/tag206.xml><?xml version="1.0" encoding="utf-8"?>
<p:tagLst xmlns:a="http://schemas.openxmlformats.org/drawingml/2006/main" xmlns:r="http://schemas.openxmlformats.org/officeDocument/2006/relationships" xmlns:p="http://schemas.openxmlformats.org/presentationml/2006/main">
  <p:tag name="AS_UNIQUEID" val="92"/>
</p:tagLst>
</file>

<file path=ppt/tags/tag207.xml><?xml version="1.0" encoding="utf-8"?>
<p:tagLst xmlns:a="http://schemas.openxmlformats.org/drawingml/2006/main" xmlns:r="http://schemas.openxmlformats.org/officeDocument/2006/relationships" xmlns:p="http://schemas.openxmlformats.org/presentationml/2006/main">
  <p:tag name="AS_UNIQUEID" val="93"/>
</p:tagLst>
</file>

<file path=ppt/tags/tag208.xml><?xml version="1.0" encoding="utf-8"?>
<p:tagLst xmlns:a="http://schemas.openxmlformats.org/drawingml/2006/main" xmlns:r="http://schemas.openxmlformats.org/officeDocument/2006/relationships" xmlns:p="http://schemas.openxmlformats.org/presentationml/2006/main">
  <p:tag name="AS_UNIQUEID" val="94"/>
</p:tagLst>
</file>

<file path=ppt/tags/tag209.xml><?xml version="1.0" encoding="utf-8"?>
<p:tagLst xmlns:a="http://schemas.openxmlformats.org/drawingml/2006/main" xmlns:r="http://schemas.openxmlformats.org/officeDocument/2006/relationships" xmlns:p="http://schemas.openxmlformats.org/presentationml/2006/main">
  <p:tag name="AS_UNIQUEID" val="95"/>
</p:tagLst>
</file>

<file path=ppt/tags/tag21.xml><?xml version="1.0" encoding="utf-8"?>
<p:tagLst xmlns:a="http://schemas.openxmlformats.org/drawingml/2006/main" xmlns:r="http://schemas.openxmlformats.org/officeDocument/2006/relationships" xmlns:p="http://schemas.openxmlformats.org/presentationml/2006/main">
  <p:tag name="AS_UNIQUEID" val="50"/>
</p:tagLst>
</file>

<file path=ppt/tags/tag210.xml><?xml version="1.0" encoding="utf-8"?>
<p:tagLst xmlns:a="http://schemas.openxmlformats.org/drawingml/2006/main" xmlns:r="http://schemas.openxmlformats.org/officeDocument/2006/relationships" xmlns:p="http://schemas.openxmlformats.org/presentationml/2006/main">
  <p:tag name="AS_UNIQUEID" val="96"/>
</p:tagLst>
</file>

<file path=ppt/tags/tag211.xml><?xml version="1.0" encoding="utf-8"?>
<p:tagLst xmlns:a="http://schemas.openxmlformats.org/drawingml/2006/main" xmlns:r="http://schemas.openxmlformats.org/officeDocument/2006/relationships" xmlns:p="http://schemas.openxmlformats.org/presentationml/2006/main">
  <p:tag name="AS_UNIQUEID" val="97"/>
</p:tagLst>
</file>

<file path=ppt/tags/tag22.xml><?xml version="1.0" encoding="utf-8"?>
<p:tagLst xmlns:a="http://schemas.openxmlformats.org/drawingml/2006/main" xmlns:r="http://schemas.openxmlformats.org/officeDocument/2006/relationships" xmlns:p="http://schemas.openxmlformats.org/presentationml/2006/main">
  <p:tag name="AS_UNIQUEID" val="51"/>
</p:tagLst>
</file>

<file path=ppt/tags/tag23.xml><?xml version="1.0" encoding="utf-8"?>
<p:tagLst xmlns:a="http://schemas.openxmlformats.org/drawingml/2006/main" xmlns:r="http://schemas.openxmlformats.org/officeDocument/2006/relationships" xmlns:p="http://schemas.openxmlformats.org/presentationml/2006/main">
  <p:tag name="AS_UNIQUEID" val="52"/>
</p:tagLst>
</file>

<file path=ppt/tags/tag24.xml><?xml version="1.0" encoding="utf-8"?>
<p:tagLst xmlns:a="http://schemas.openxmlformats.org/drawingml/2006/main" xmlns:r="http://schemas.openxmlformats.org/officeDocument/2006/relationships" xmlns:p="http://schemas.openxmlformats.org/presentationml/2006/main">
  <p:tag name="AS_UNIQUEID" val="53"/>
</p:tagLst>
</file>

<file path=ppt/tags/tag25.xml><?xml version="1.0" encoding="utf-8"?>
<p:tagLst xmlns:a="http://schemas.openxmlformats.org/drawingml/2006/main" xmlns:r="http://schemas.openxmlformats.org/officeDocument/2006/relationships" xmlns:p="http://schemas.openxmlformats.org/presentationml/2006/main">
  <p:tag name="AS_UNIQUEID" val="58"/>
</p:tagLst>
</file>

<file path=ppt/tags/tag26.xml><?xml version="1.0" encoding="utf-8"?>
<p:tagLst xmlns:a="http://schemas.openxmlformats.org/drawingml/2006/main" xmlns:r="http://schemas.openxmlformats.org/officeDocument/2006/relationships" xmlns:p="http://schemas.openxmlformats.org/presentationml/2006/main">
  <p:tag name="AS_UNIQUEID" val="49"/>
</p:tagLst>
</file>

<file path=ppt/tags/tag27.xml><?xml version="1.0" encoding="utf-8"?>
<p:tagLst xmlns:a="http://schemas.openxmlformats.org/drawingml/2006/main" xmlns:r="http://schemas.openxmlformats.org/officeDocument/2006/relationships" xmlns:p="http://schemas.openxmlformats.org/presentationml/2006/main">
  <p:tag name="AS_UNIQUEID" val="50"/>
</p:tagLst>
</file>

<file path=ppt/tags/tag28.xml><?xml version="1.0" encoding="utf-8"?>
<p:tagLst xmlns:a="http://schemas.openxmlformats.org/drawingml/2006/main" xmlns:r="http://schemas.openxmlformats.org/officeDocument/2006/relationships" xmlns:p="http://schemas.openxmlformats.org/presentationml/2006/main">
  <p:tag name="AS_UNIQUEID" val="51"/>
</p:tagLst>
</file>

<file path=ppt/tags/tag29.xml><?xml version="1.0" encoding="utf-8"?>
<p:tagLst xmlns:a="http://schemas.openxmlformats.org/drawingml/2006/main" xmlns:r="http://schemas.openxmlformats.org/officeDocument/2006/relationships" xmlns:p="http://schemas.openxmlformats.org/presentationml/2006/main">
  <p:tag name="AS_UNIQUEID" val="52"/>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3"/>
</p:tagLst>
</file>

<file path=ppt/tags/tag31.xml><?xml version="1.0" encoding="utf-8"?>
<p:tagLst xmlns:a="http://schemas.openxmlformats.org/drawingml/2006/main" xmlns:r="http://schemas.openxmlformats.org/officeDocument/2006/relationships" xmlns:p="http://schemas.openxmlformats.org/presentationml/2006/main">
  <p:tag name="AS_UNIQUEID" val="58"/>
</p:tagLst>
</file>

<file path=ppt/tags/tag32.xml><?xml version="1.0" encoding="utf-8"?>
<p:tagLst xmlns:a="http://schemas.openxmlformats.org/drawingml/2006/main" xmlns:r="http://schemas.openxmlformats.org/officeDocument/2006/relationships" xmlns:p="http://schemas.openxmlformats.org/presentationml/2006/main">
  <p:tag name="AS_UNIQUEID" val="49"/>
</p:tagLst>
</file>

<file path=ppt/tags/tag33.xml><?xml version="1.0" encoding="utf-8"?>
<p:tagLst xmlns:a="http://schemas.openxmlformats.org/drawingml/2006/main" xmlns:r="http://schemas.openxmlformats.org/officeDocument/2006/relationships" xmlns:p="http://schemas.openxmlformats.org/presentationml/2006/main">
  <p:tag name="AS_UNIQUEID" val="50"/>
</p:tagLst>
</file>

<file path=ppt/tags/tag34.xml><?xml version="1.0" encoding="utf-8"?>
<p:tagLst xmlns:a="http://schemas.openxmlformats.org/drawingml/2006/main" xmlns:r="http://schemas.openxmlformats.org/officeDocument/2006/relationships" xmlns:p="http://schemas.openxmlformats.org/presentationml/2006/main">
  <p:tag name="AS_UNIQUEID" val="51"/>
</p:tagLst>
</file>

<file path=ppt/tags/tag35.xml><?xml version="1.0" encoding="utf-8"?>
<p:tagLst xmlns:a="http://schemas.openxmlformats.org/drawingml/2006/main" xmlns:r="http://schemas.openxmlformats.org/officeDocument/2006/relationships" xmlns:p="http://schemas.openxmlformats.org/presentationml/2006/main">
  <p:tag name="AS_UNIQUEID" val="52"/>
</p:tagLst>
</file>

<file path=ppt/tags/tag36.xml><?xml version="1.0" encoding="utf-8"?>
<p:tagLst xmlns:a="http://schemas.openxmlformats.org/drawingml/2006/main" xmlns:r="http://schemas.openxmlformats.org/officeDocument/2006/relationships" xmlns:p="http://schemas.openxmlformats.org/presentationml/2006/main">
  <p:tag name="AS_UNIQUEID" val="53"/>
</p:tagLst>
</file>

<file path=ppt/tags/tag37.xml><?xml version="1.0" encoding="utf-8"?>
<p:tagLst xmlns:a="http://schemas.openxmlformats.org/drawingml/2006/main" xmlns:r="http://schemas.openxmlformats.org/officeDocument/2006/relationships" xmlns:p="http://schemas.openxmlformats.org/presentationml/2006/main">
  <p:tag name="AS_UNIQUEID" val="58"/>
</p:tagLst>
</file>

<file path=ppt/tags/tag38.xml><?xml version="1.0" encoding="utf-8"?>
<p:tagLst xmlns:a="http://schemas.openxmlformats.org/drawingml/2006/main" xmlns:r="http://schemas.openxmlformats.org/officeDocument/2006/relationships" xmlns:p="http://schemas.openxmlformats.org/presentationml/2006/main">
  <p:tag name="AS_UNIQUEID" val="49"/>
</p:tagLst>
</file>

<file path=ppt/tags/tag39.xml><?xml version="1.0" encoding="utf-8"?>
<p:tagLst xmlns:a="http://schemas.openxmlformats.org/drawingml/2006/main" xmlns:r="http://schemas.openxmlformats.org/officeDocument/2006/relationships" xmlns:p="http://schemas.openxmlformats.org/presentationml/2006/main">
  <p:tag name="AS_UNIQUEID" val="50"/>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1"/>
</p:tagLst>
</file>

<file path=ppt/tags/tag41.xml><?xml version="1.0" encoding="utf-8"?>
<p:tagLst xmlns:a="http://schemas.openxmlformats.org/drawingml/2006/main" xmlns:r="http://schemas.openxmlformats.org/officeDocument/2006/relationships" xmlns:p="http://schemas.openxmlformats.org/presentationml/2006/main">
  <p:tag name="AS_UNIQUEID" val="52"/>
</p:tagLst>
</file>

<file path=ppt/tags/tag42.xml><?xml version="1.0" encoding="utf-8"?>
<p:tagLst xmlns:a="http://schemas.openxmlformats.org/drawingml/2006/main" xmlns:r="http://schemas.openxmlformats.org/officeDocument/2006/relationships" xmlns:p="http://schemas.openxmlformats.org/presentationml/2006/main">
  <p:tag name="AS_UNIQUEID" val="53"/>
</p:tagLst>
</file>

<file path=ppt/tags/tag43.xml><?xml version="1.0" encoding="utf-8"?>
<p:tagLst xmlns:a="http://schemas.openxmlformats.org/drawingml/2006/main" xmlns:r="http://schemas.openxmlformats.org/officeDocument/2006/relationships" xmlns:p="http://schemas.openxmlformats.org/presentationml/2006/main">
  <p:tag name="AS_UNIQUEID" val="58"/>
</p:tagLst>
</file>

<file path=ppt/tags/tag44.xml><?xml version="1.0" encoding="utf-8"?>
<p:tagLst xmlns:a="http://schemas.openxmlformats.org/drawingml/2006/main" xmlns:r="http://schemas.openxmlformats.org/officeDocument/2006/relationships" xmlns:p="http://schemas.openxmlformats.org/presentationml/2006/main">
  <p:tag name="AS_UNIQUEID" val="49"/>
</p:tagLst>
</file>

<file path=ppt/tags/tag45.xml><?xml version="1.0" encoding="utf-8"?>
<p:tagLst xmlns:a="http://schemas.openxmlformats.org/drawingml/2006/main" xmlns:r="http://schemas.openxmlformats.org/officeDocument/2006/relationships" xmlns:p="http://schemas.openxmlformats.org/presentationml/2006/main">
  <p:tag name="AS_UNIQUEID" val="50"/>
</p:tagLst>
</file>

<file path=ppt/tags/tag46.xml><?xml version="1.0" encoding="utf-8"?>
<p:tagLst xmlns:a="http://schemas.openxmlformats.org/drawingml/2006/main" xmlns:r="http://schemas.openxmlformats.org/officeDocument/2006/relationships" xmlns:p="http://schemas.openxmlformats.org/presentationml/2006/main">
  <p:tag name="AS_UNIQUEID" val="51"/>
</p:tagLst>
</file>

<file path=ppt/tags/tag47.xml><?xml version="1.0" encoding="utf-8"?>
<p:tagLst xmlns:a="http://schemas.openxmlformats.org/drawingml/2006/main" xmlns:r="http://schemas.openxmlformats.org/officeDocument/2006/relationships" xmlns:p="http://schemas.openxmlformats.org/presentationml/2006/main">
  <p:tag name="AS_UNIQUEID" val="52"/>
</p:tagLst>
</file>

<file path=ppt/tags/tag48.xml><?xml version="1.0" encoding="utf-8"?>
<p:tagLst xmlns:a="http://schemas.openxmlformats.org/drawingml/2006/main" xmlns:r="http://schemas.openxmlformats.org/officeDocument/2006/relationships" xmlns:p="http://schemas.openxmlformats.org/presentationml/2006/main">
  <p:tag name="AS_UNIQUEID" val="53"/>
</p:tagLst>
</file>

<file path=ppt/tags/tag49.xml><?xml version="1.0" encoding="utf-8"?>
<p:tagLst xmlns:a="http://schemas.openxmlformats.org/drawingml/2006/main" xmlns:r="http://schemas.openxmlformats.org/officeDocument/2006/relationships" xmlns:p="http://schemas.openxmlformats.org/presentationml/2006/main">
  <p:tag name="AS_UNIQUEID" val="58"/>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49"/>
</p:tagLst>
</file>

<file path=ppt/tags/tag51.xml><?xml version="1.0" encoding="utf-8"?>
<p:tagLst xmlns:a="http://schemas.openxmlformats.org/drawingml/2006/main" xmlns:r="http://schemas.openxmlformats.org/officeDocument/2006/relationships" xmlns:p="http://schemas.openxmlformats.org/presentationml/2006/main">
  <p:tag name="AS_UNIQUEID" val="50"/>
</p:tagLst>
</file>

<file path=ppt/tags/tag52.xml><?xml version="1.0" encoding="utf-8"?>
<p:tagLst xmlns:a="http://schemas.openxmlformats.org/drawingml/2006/main" xmlns:r="http://schemas.openxmlformats.org/officeDocument/2006/relationships" xmlns:p="http://schemas.openxmlformats.org/presentationml/2006/main">
  <p:tag name="AS_UNIQUEID" val="51"/>
</p:tagLst>
</file>

<file path=ppt/tags/tag53.xml><?xml version="1.0" encoding="utf-8"?>
<p:tagLst xmlns:a="http://schemas.openxmlformats.org/drawingml/2006/main" xmlns:r="http://schemas.openxmlformats.org/officeDocument/2006/relationships" xmlns:p="http://schemas.openxmlformats.org/presentationml/2006/main">
  <p:tag name="AS_UNIQUEID" val="52"/>
</p:tagLst>
</file>

<file path=ppt/tags/tag54.xml><?xml version="1.0" encoding="utf-8"?>
<p:tagLst xmlns:a="http://schemas.openxmlformats.org/drawingml/2006/main" xmlns:r="http://schemas.openxmlformats.org/officeDocument/2006/relationships" xmlns:p="http://schemas.openxmlformats.org/presentationml/2006/main">
  <p:tag name="AS_UNIQUEID" val="53"/>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65"/>
</p:tagLst>
</file>

<file path=ppt/tags/tag57.xml><?xml version="1.0" encoding="utf-8"?>
<p:tagLst xmlns:a="http://schemas.openxmlformats.org/drawingml/2006/main" xmlns:r="http://schemas.openxmlformats.org/officeDocument/2006/relationships" xmlns:p="http://schemas.openxmlformats.org/presentationml/2006/main">
  <p:tag name="AS_UNIQUEID" val="66"/>
</p:tagLst>
</file>

<file path=ppt/tags/tag58.xml><?xml version="1.0" encoding="utf-8"?>
<p:tagLst xmlns:a="http://schemas.openxmlformats.org/drawingml/2006/main" xmlns:r="http://schemas.openxmlformats.org/officeDocument/2006/relationships" xmlns:p="http://schemas.openxmlformats.org/presentationml/2006/main">
  <p:tag name="AS_UNIQUEID" val="67"/>
</p:tagLst>
</file>

<file path=ppt/tags/tag59.xml><?xml version="1.0" encoding="utf-8"?>
<p:tagLst xmlns:a="http://schemas.openxmlformats.org/drawingml/2006/main" xmlns:r="http://schemas.openxmlformats.org/officeDocument/2006/relationships" xmlns:p="http://schemas.openxmlformats.org/presentationml/2006/main">
  <p:tag name="AS_UNIQUEID" val="69"/>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62"/>
</p:tagLst>
</file>

<file path=ppt/tags/tag61.xml><?xml version="1.0" encoding="utf-8"?>
<p:tagLst xmlns:a="http://schemas.openxmlformats.org/drawingml/2006/main" xmlns:r="http://schemas.openxmlformats.org/officeDocument/2006/relationships" xmlns:p="http://schemas.openxmlformats.org/presentationml/2006/main">
  <p:tag name="AS_UNIQUEID" val="65"/>
</p:tagLst>
</file>

<file path=ppt/tags/tag62.xml><?xml version="1.0" encoding="utf-8"?>
<p:tagLst xmlns:a="http://schemas.openxmlformats.org/drawingml/2006/main" xmlns:r="http://schemas.openxmlformats.org/officeDocument/2006/relationships" xmlns:p="http://schemas.openxmlformats.org/presentationml/2006/main">
  <p:tag name="AS_UNIQUEID" val="66"/>
</p:tagLst>
</file>

<file path=ppt/tags/tag63.xml><?xml version="1.0" encoding="utf-8"?>
<p:tagLst xmlns:a="http://schemas.openxmlformats.org/drawingml/2006/main" xmlns:r="http://schemas.openxmlformats.org/officeDocument/2006/relationships" xmlns:p="http://schemas.openxmlformats.org/presentationml/2006/main">
  <p:tag name="AS_UNIQUEID" val="67"/>
</p:tagLst>
</file>

<file path=ppt/tags/tag64.xml><?xml version="1.0" encoding="utf-8"?>
<p:tagLst xmlns:a="http://schemas.openxmlformats.org/drawingml/2006/main" xmlns:r="http://schemas.openxmlformats.org/officeDocument/2006/relationships" xmlns:p="http://schemas.openxmlformats.org/presentationml/2006/main">
  <p:tag name="AS_UNIQUEID" val="69"/>
</p:tagLst>
</file>

<file path=ppt/tags/tag65.xml><?xml version="1.0" encoding="utf-8"?>
<p:tagLst xmlns:a="http://schemas.openxmlformats.org/drawingml/2006/main" xmlns:r="http://schemas.openxmlformats.org/officeDocument/2006/relationships" xmlns:p="http://schemas.openxmlformats.org/presentationml/2006/main">
  <p:tag name="AS_UNIQUEID" val="62"/>
</p:tagLst>
</file>

<file path=ppt/tags/tag66.xml><?xml version="1.0" encoding="utf-8"?>
<p:tagLst xmlns:a="http://schemas.openxmlformats.org/drawingml/2006/main" xmlns:r="http://schemas.openxmlformats.org/officeDocument/2006/relationships" xmlns:p="http://schemas.openxmlformats.org/presentationml/2006/main">
  <p:tag name="AS_UNIQUEID" val="65"/>
</p:tagLst>
</file>

<file path=ppt/tags/tag67.xml><?xml version="1.0" encoding="utf-8"?>
<p:tagLst xmlns:a="http://schemas.openxmlformats.org/drawingml/2006/main" xmlns:r="http://schemas.openxmlformats.org/officeDocument/2006/relationships" xmlns:p="http://schemas.openxmlformats.org/presentationml/2006/main">
  <p:tag name="AS_UNIQUEID" val="66"/>
</p:tagLst>
</file>

<file path=ppt/tags/tag68.xml><?xml version="1.0" encoding="utf-8"?>
<p:tagLst xmlns:a="http://schemas.openxmlformats.org/drawingml/2006/main" xmlns:r="http://schemas.openxmlformats.org/officeDocument/2006/relationships" xmlns:p="http://schemas.openxmlformats.org/presentationml/2006/main">
  <p:tag name="AS_UNIQUEID" val="67"/>
</p:tagLst>
</file>

<file path=ppt/tags/tag69.xml><?xml version="1.0" encoding="utf-8"?>
<p:tagLst xmlns:a="http://schemas.openxmlformats.org/drawingml/2006/main" xmlns:r="http://schemas.openxmlformats.org/officeDocument/2006/relationships" xmlns:p="http://schemas.openxmlformats.org/presentationml/2006/main">
  <p:tag name="AS_UNIQUEID" val="69"/>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62"/>
</p:tagLst>
</file>

<file path=ppt/tags/tag71.xml><?xml version="1.0" encoding="utf-8"?>
<p:tagLst xmlns:a="http://schemas.openxmlformats.org/drawingml/2006/main" xmlns:r="http://schemas.openxmlformats.org/officeDocument/2006/relationships" xmlns:p="http://schemas.openxmlformats.org/presentationml/2006/main">
  <p:tag name="AS_UNIQUEID" val="65"/>
</p:tagLst>
</file>

<file path=ppt/tags/tag72.xml><?xml version="1.0" encoding="utf-8"?>
<p:tagLst xmlns:a="http://schemas.openxmlformats.org/drawingml/2006/main" xmlns:r="http://schemas.openxmlformats.org/officeDocument/2006/relationships" xmlns:p="http://schemas.openxmlformats.org/presentationml/2006/main">
  <p:tag name="AS_UNIQUEID" val="66"/>
</p:tagLst>
</file>

<file path=ppt/tags/tag73.xml><?xml version="1.0" encoding="utf-8"?>
<p:tagLst xmlns:a="http://schemas.openxmlformats.org/drawingml/2006/main" xmlns:r="http://schemas.openxmlformats.org/officeDocument/2006/relationships" xmlns:p="http://schemas.openxmlformats.org/presentationml/2006/main">
  <p:tag name="AS_UNIQUEID" val="67"/>
</p:tagLst>
</file>

<file path=ppt/tags/tag74.xml><?xml version="1.0" encoding="utf-8"?>
<p:tagLst xmlns:a="http://schemas.openxmlformats.org/drawingml/2006/main" xmlns:r="http://schemas.openxmlformats.org/officeDocument/2006/relationships" xmlns:p="http://schemas.openxmlformats.org/presentationml/2006/main">
  <p:tag name="AS_UNIQUEID" val="69"/>
</p:tagLst>
</file>

<file path=ppt/tags/tag75.xml><?xml version="1.0" encoding="utf-8"?>
<p:tagLst xmlns:a="http://schemas.openxmlformats.org/drawingml/2006/main" xmlns:r="http://schemas.openxmlformats.org/officeDocument/2006/relationships" xmlns:p="http://schemas.openxmlformats.org/presentationml/2006/main">
  <p:tag name="AS_UNIQUEID" val="62"/>
</p:tagLst>
</file>

<file path=ppt/tags/tag76.xml><?xml version="1.0" encoding="utf-8"?>
<p:tagLst xmlns:a="http://schemas.openxmlformats.org/drawingml/2006/main" xmlns:r="http://schemas.openxmlformats.org/officeDocument/2006/relationships" xmlns:p="http://schemas.openxmlformats.org/presentationml/2006/main">
  <p:tag name="AS_UNIQUEID" val="65"/>
</p:tagLst>
</file>

<file path=ppt/tags/tag77.xml><?xml version="1.0" encoding="utf-8"?>
<p:tagLst xmlns:a="http://schemas.openxmlformats.org/drawingml/2006/main" xmlns:r="http://schemas.openxmlformats.org/officeDocument/2006/relationships" xmlns:p="http://schemas.openxmlformats.org/presentationml/2006/main">
  <p:tag name="AS_UNIQUEID" val="66"/>
</p:tagLst>
</file>

<file path=ppt/tags/tag78.xml><?xml version="1.0" encoding="utf-8"?>
<p:tagLst xmlns:a="http://schemas.openxmlformats.org/drawingml/2006/main" xmlns:r="http://schemas.openxmlformats.org/officeDocument/2006/relationships" xmlns:p="http://schemas.openxmlformats.org/presentationml/2006/main">
  <p:tag name="AS_UNIQUEID" val="67"/>
</p:tagLst>
</file>

<file path=ppt/tags/tag79.xml><?xml version="1.0" encoding="utf-8"?>
<p:tagLst xmlns:a="http://schemas.openxmlformats.org/drawingml/2006/main" xmlns:r="http://schemas.openxmlformats.org/officeDocument/2006/relationships" xmlns:p="http://schemas.openxmlformats.org/presentationml/2006/main">
  <p:tag name="AS_UNIQUEID" val="69"/>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62"/>
</p:tagLst>
</file>

<file path=ppt/tags/tag81.xml><?xml version="1.0" encoding="utf-8"?>
<p:tagLst xmlns:a="http://schemas.openxmlformats.org/drawingml/2006/main" xmlns:r="http://schemas.openxmlformats.org/officeDocument/2006/relationships" xmlns:p="http://schemas.openxmlformats.org/presentationml/2006/main">
  <p:tag name="AS_UNIQUEID" val="65"/>
</p:tagLst>
</file>

<file path=ppt/tags/tag82.xml><?xml version="1.0" encoding="utf-8"?>
<p:tagLst xmlns:a="http://schemas.openxmlformats.org/drawingml/2006/main" xmlns:r="http://schemas.openxmlformats.org/officeDocument/2006/relationships" xmlns:p="http://schemas.openxmlformats.org/presentationml/2006/main">
  <p:tag name="AS_UNIQUEID" val="66"/>
</p:tagLst>
</file>

<file path=ppt/tags/tag83.xml><?xml version="1.0" encoding="utf-8"?>
<p:tagLst xmlns:a="http://schemas.openxmlformats.org/drawingml/2006/main" xmlns:r="http://schemas.openxmlformats.org/officeDocument/2006/relationships" xmlns:p="http://schemas.openxmlformats.org/presentationml/2006/main">
  <p:tag name="AS_UNIQUEID" val="67"/>
</p:tagLst>
</file>

<file path=ppt/tags/tag84.xml><?xml version="1.0" encoding="utf-8"?>
<p:tagLst xmlns:a="http://schemas.openxmlformats.org/drawingml/2006/main" xmlns:r="http://schemas.openxmlformats.org/officeDocument/2006/relationships" xmlns:p="http://schemas.openxmlformats.org/presentationml/2006/main">
  <p:tag name="AS_UNIQUEID" val="69"/>
</p:tagLst>
</file>

<file path=ppt/tags/tag85.xml><?xml version="1.0" encoding="utf-8"?>
<p:tagLst xmlns:a="http://schemas.openxmlformats.org/drawingml/2006/main" xmlns:r="http://schemas.openxmlformats.org/officeDocument/2006/relationships" xmlns:p="http://schemas.openxmlformats.org/presentationml/2006/main">
  <p:tag name="AS_UNIQUEID" val="62"/>
</p:tagLst>
</file>

<file path=ppt/tags/tag86.xml><?xml version="1.0" encoding="utf-8"?>
<p:tagLst xmlns:a="http://schemas.openxmlformats.org/drawingml/2006/main" xmlns:r="http://schemas.openxmlformats.org/officeDocument/2006/relationships" xmlns:p="http://schemas.openxmlformats.org/presentationml/2006/main">
  <p:tag name="AS_UNIQUEID" val="65"/>
</p:tagLst>
</file>

<file path=ppt/tags/tag87.xml><?xml version="1.0" encoding="utf-8"?>
<p:tagLst xmlns:a="http://schemas.openxmlformats.org/drawingml/2006/main" xmlns:r="http://schemas.openxmlformats.org/officeDocument/2006/relationships" xmlns:p="http://schemas.openxmlformats.org/presentationml/2006/main">
  <p:tag name="AS_UNIQUEID" val="66"/>
</p:tagLst>
</file>

<file path=ppt/tags/tag88.xml><?xml version="1.0" encoding="utf-8"?>
<p:tagLst xmlns:a="http://schemas.openxmlformats.org/drawingml/2006/main" xmlns:r="http://schemas.openxmlformats.org/officeDocument/2006/relationships" xmlns:p="http://schemas.openxmlformats.org/presentationml/2006/main">
  <p:tag name="AS_UNIQUEID" val="67"/>
</p:tagLst>
</file>

<file path=ppt/tags/tag89.xml><?xml version="1.0" encoding="utf-8"?>
<p:tagLst xmlns:a="http://schemas.openxmlformats.org/drawingml/2006/main" xmlns:r="http://schemas.openxmlformats.org/officeDocument/2006/relationships" xmlns:p="http://schemas.openxmlformats.org/presentationml/2006/main">
  <p:tag name="AS_UNIQUEID" val="69"/>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62"/>
</p:tagLst>
</file>

<file path=ppt/tags/tag91.xml><?xml version="1.0" encoding="utf-8"?>
<p:tagLst xmlns:a="http://schemas.openxmlformats.org/drawingml/2006/main" xmlns:r="http://schemas.openxmlformats.org/officeDocument/2006/relationships" xmlns:p="http://schemas.openxmlformats.org/presentationml/2006/main">
  <p:tag name="AS_UNIQUEID" val="65"/>
</p:tagLst>
</file>

<file path=ppt/tags/tag92.xml><?xml version="1.0" encoding="utf-8"?>
<p:tagLst xmlns:a="http://schemas.openxmlformats.org/drawingml/2006/main" xmlns:r="http://schemas.openxmlformats.org/officeDocument/2006/relationships" xmlns:p="http://schemas.openxmlformats.org/presentationml/2006/main">
  <p:tag name="AS_UNIQUEID" val="66"/>
</p:tagLst>
</file>

<file path=ppt/tags/tag93.xml><?xml version="1.0" encoding="utf-8"?>
<p:tagLst xmlns:a="http://schemas.openxmlformats.org/drawingml/2006/main" xmlns:r="http://schemas.openxmlformats.org/officeDocument/2006/relationships" xmlns:p="http://schemas.openxmlformats.org/presentationml/2006/main">
  <p:tag name="AS_UNIQUEID" val="67"/>
</p:tagLst>
</file>

<file path=ppt/tags/tag94.xml><?xml version="1.0" encoding="utf-8"?>
<p:tagLst xmlns:a="http://schemas.openxmlformats.org/drawingml/2006/main" xmlns:r="http://schemas.openxmlformats.org/officeDocument/2006/relationships" xmlns:p="http://schemas.openxmlformats.org/presentationml/2006/main">
  <p:tag name="AS_UNIQUEID" val="69"/>
</p:tagLst>
</file>

<file path=ppt/tags/tag95.xml><?xml version="1.0" encoding="utf-8"?>
<p:tagLst xmlns:a="http://schemas.openxmlformats.org/drawingml/2006/main" xmlns:r="http://schemas.openxmlformats.org/officeDocument/2006/relationships" xmlns:p="http://schemas.openxmlformats.org/presentationml/2006/main">
  <p:tag name="AS_UNIQUEID" val="62"/>
</p:tagLst>
</file>

<file path=ppt/tags/tag96.xml><?xml version="1.0" encoding="utf-8"?>
<p:tagLst xmlns:a="http://schemas.openxmlformats.org/drawingml/2006/main" xmlns:r="http://schemas.openxmlformats.org/officeDocument/2006/relationships" xmlns:p="http://schemas.openxmlformats.org/presentationml/2006/main">
  <p:tag name="AS_UNIQUEID" val="65"/>
</p:tagLst>
</file>

<file path=ppt/tags/tag97.xml><?xml version="1.0" encoding="utf-8"?>
<p:tagLst xmlns:a="http://schemas.openxmlformats.org/drawingml/2006/main" xmlns:r="http://schemas.openxmlformats.org/officeDocument/2006/relationships" xmlns:p="http://schemas.openxmlformats.org/presentationml/2006/main">
  <p:tag name="AS_UNIQUEID" val="66"/>
</p:tagLst>
</file>

<file path=ppt/tags/tag98.xml><?xml version="1.0" encoding="utf-8"?>
<p:tagLst xmlns:a="http://schemas.openxmlformats.org/drawingml/2006/main" xmlns:r="http://schemas.openxmlformats.org/officeDocument/2006/relationships" xmlns:p="http://schemas.openxmlformats.org/presentationml/2006/main">
  <p:tag name="AS_UNIQUEID" val="67"/>
</p:tagLst>
</file>

<file path=ppt/tags/tag99.xml><?xml version="1.0" encoding="utf-8"?>
<p:tagLst xmlns:a="http://schemas.openxmlformats.org/drawingml/2006/main" xmlns:r="http://schemas.openxmlformats.org/officeDocument/2006/relationships" xmlns:p="http://schemas.openxmlformats.org/presentationml/2006/main">
  <p:tag name="AS_UNIQUEID" val="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1924</TotalTime>
  <Words>2207</Words>
  <Application>Microsoft Office PowerPoint</Application>
  <PresentationFormat>On-screen Show (4:3)</PresentationFormat>
  <Paragraphs>276</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parul</dc:creator>
  <cp:keywords/>
  <dc:description/>
  <cp:lastModifiedBy>Unknown User</cp:lastModifiedBy>
  <cp:revision>172</cp:revision>
  <cp:lastPrinted>2020-05-30T04:35:33Z</cp:lastPrinted>
  <dcterms:created xsi:type="dcterms:W3CDTF">2020-05-18T10:32:41Z</dcterms:created>
  <dcterms:modified xsi:type="dcterms:W3CDTF">2021-09-14T09:47:54Z</dcterms:modified>
  <cp:category/>
</cp:coreProperties>
</file>