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7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5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93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8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91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44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92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9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2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16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15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71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E51C-6AD1-4E3A-BBDF-86FCD4821E0B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A799C50-81C0-4DC4-A76C-5231DB0856D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854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5D0A-A7F4-198E-16B0-A23A39C62C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767" y="247338"/>
            <a:ext cx="11482465" cy="1364105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noAutofit/>
          </a:bodyPr>
          <a:lstStyle/>
          <a:p>
            <a:r>
              <a:rPr lang="en-US" sz="6000" b="1" u="sng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Century" panose="02040604050505020304" pitchFamily="18" charset="0"/>
              </a:rPr>
              <a:t>NEXT HIKES IT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D9506-B7B8-CD1A-0017-A738C7273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6695" y="3621145"/>
            <a:ext cx="6100996" cy="1625412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PROJECT : BUILDING BASIC CALCULATOR</a:t>
            </a:r>
          </a:p>
          <a:p>
            <a:endParaRPr 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r>
              <a:rPr lang="en-US" sz="2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Century" panose="02040604050505020304" pitchFamily="18" charset="0"/>
              </a:rPr>
              <a:t>PRESENTED BY : SAHIL KUMAR SINGH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430ED3-6938-28C3-E5D8-8D7678544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7" y="2248527"/>
            <a:ext cx="3211652" cy="36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83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33F9-3656-DD28-5CE6-5DDA336D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04716"/>
            <a:ext cx="9603275" cy="104923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blurRad="6350" stA="50000" endA="300" endPos="9000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b="1" cap="none" dirty="0">
                <a:ln/>
                <a:solidFill>
                  <a:schemeClr val="accent4"/>
                </a:solidFill>
              </a:rPr>
              <a:t>                          </a:t>
            </a:r>
            <a:r>
              <a:rPr lang="en-US" b="1" u="sng" cap="none" dirty="0">
                <a:ln/>
                <a:solidFill>
                  <a:schemeClr val="accent4"/>
                </a:solidFill>
                <a:latin typeface="Century" panose="020406040505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9DF-6A6A-1B9B-EF35-E6AF5871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510" y="2008459"/>
            <a:ext cx="7647451" cy="28410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IMPROVES SPEED &amp; ACCURACY IN CALCULATIONS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Century" panose="020406040505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PERFORM MATHEMATICAL OPERATION FAST.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IMPORTANCE IN DAILY LIFE &amp; VARIOUS FIELDS.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TYPES : BASIC ,FINANCIAL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WIDELY USED IN EDUCATION ,FINANCE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00888-07AA-BF0E-1F69-0F61FD155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040" y="632889"/>
            <a:ext cx="2703226" cy="367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8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8313-99E6-5A42-DCA8-88464A748E87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5400" b="1" u="sng" cap="none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FUNCTIONS</a:t>
            </a:r>
            <a:endParaRPr lang="en-US" b="1" u="sn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4631A8-8BE1-649C-2863-86BC1B10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BODMAS STANDS  FOR BRACKETS,OF,DIVISION,MULTIPLICATION,ADDITION,SUBTRACTION.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INCLUDES FEATURES LIKE CLEAR (C),BACKSPACE (←),DECIMAL(.).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 INCLUDES EVALUTES EXPRESSION  USING BODMAS LOGIC.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IMPROVES ACCURACY IN SOLVING MULTI STEP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INCLUDE SQUARE,CUBES,SQUARE ROOT,CUBE ROOT ETC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entury" panose="02040604050505020304" pitchFamily="18" charset="0"/>
              </a:rPr>
              <a:t>EXAMPLE: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5+2×(30/10) = 11, not 21.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555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72A0-7EE3-BF18-F780-1A007D84E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Century" panose="02040604050505020304" pitchFamily="18" charset="0"/>
              </a:rPr>
              <a:t>WHAT CHALLENGE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B55D-C38B-0CA5-55B7-65A44D12A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DEBUGGING LOGICAL &amp; SYNTAX ERRORS DURING DEVELPOMENT.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DESIGNING A CLEAN AND USER –FRIENDLY INTERFACE.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IMPLEMENTING THE CORRECT ORDER OF OPERATIONS.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MANAGING REAL TIME INPUT &amp; OUTPUT DISPLAY.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ENSURES  RESPONSIVE BUTTON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213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8F4B-EF8F-6F1A-353F-088B3A4F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99588"/>
            <a:ext cx="9603275" cy="1049235"/>
          </a:xfrm>
        </p:spPr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" panose="02040604050505020304" pitchFamily="18" charset="0"/>
              </a:rPr>
              <a:t>LIBRARY</a:t>
            </a:r>
            <a:endParaRPr lang="en-US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426DA-0B03-0168-6C61-A9BDD7001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</a:t>
            </a:r>
            <a:r>
              <a:rPr lang="en-US" b="1" dirty="0" err="1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kinter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 – FOR GUI (GRAPHICAL USER INTERFACE)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FOR MATHEMATICAL FUNCTIONS (e .g ., SQUARE ,ROOT ETC)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eval()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function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TO EVALUATE  EXPRESSIONS  (USED WITH CAUTION)</a:t>
            </a:r>
            <a:endParaRPr lang="en-US" dirty="0">
              <a:solidFill>
                <a:schemeClr val="bg2">
                  <a:lumMod val="50000"/>
                </a:schemeClr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BBEC-FD3C-3A0B-271B-E40D0FD0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entury" panose="02040604050505020304" pitchFamily="18" charset="0"/>
              </a:rPr>
              <a:t>WHAT REFERENCE FOLLOW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573B-D41C-9C6E-B2C5-7643DA26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OFFICIAL DOCUMENTATION OF PROGRAMMING LANGUAGE.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YOUTUBE TUTORIALS ON CALCULATOR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TUTORIAL POINTS FOR UNDERSTANDING GUI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GITHUB REPOSITORIES FOR  INSPIRATION AND CODE  STRUCTURE.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W3SCHOOLS FOR LEARNING SYNTAX AND LOGIC.</a:t>
            </a:r>
          </a:p>
        </p:txBody>
      </p:sp>
    </p:spTree>
    <p:extLst>
      <p:ext uri="{BB962C8B-B14F-4D97-AF65-F5344CB8AC3E}">
        <p14:creationId xmlns:p14="http://schemas.microsoft.com/office/powerpoint/2010/main" val="322651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2D7B-0B82-EB8C-66A6-5DE10F28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22225">
                  <a:solidFill>
                    <a:schemeClr val="accent5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entury" panose="02040604050505020304" pitchFamily="18" charset="0"/>
              </a:rPr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F6DA0-87AB-F03D-50D7-331E810FE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GRATEFUL FOR THE GUIDANCE AND SUPPORT FROM OUR MENTOR.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THANK YOU FOR YOUR TIME AND ATTENTION.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LOOKING FORWARD TO FEEDBACK AND SUGGESTIONS.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ALSO THANKFUL TO OUR COMPANY FOR GIVING A PROJECT.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entury" panose="02040604050505020304" pitchFamily="18" charset="0"/>
              </a:rPr>
              <a:t>THANK YOU ONE AGAIN.</a:t>
            </a:r>
          </a:p>
        </p:txBody>
      </p:sp>
    </p:spTree>
    <p:extLst>
      <p:ext uri="{BB962C8B-B14F-4D97-AF65-F5344CB8AC3E}">
        <p14:creationId xmlns:p14="http://schemas.microsoft.com/office/powerpoint/2010/main" val="54101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231</TotalTime>
  <Words>276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</vt:lpstr>
      <vt:lpstr>Gill Sans MT</vt:lpstr>
      <vt:lpstr>Wingdings</vt:lpstr>
      <vt:lpstr>Gallery</vt:lpstr>
      <vt:lpstr>NEXT HIKES IT SOLUTIONS</vt:lpstr>
      <vt:lpstr>                          INTRODUCTION</vt:lpstr>
      <vt:lpstr>FUNCTIONS</vt:lpstr>
      <vt:lpstr>WHAT CHALLENGE FACE</vt:lpstr>
      <vt:lpstr>LIBRARY</vt:lpstr>
      <vt:lpstr>WHAT REFERENCE FOLLOW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5</cp:revision>
  <dcterms:created xsi:type="dcterms:W3CDTF">2025-05-07T15:34:54Z</dcterms:created>
  <dcterms:modified xsi:type="dcterms:W3CDTF">2025-05-08T07:38:33Z</dcterms:modified>
</cp:coreProperties>
</file>