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7DA5C-AE1E-48DE-B8F1-D3E7E75099CC}" v="1" dt="2025-08-29T17:04:02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3C8-B101-4659-8B83-50D0E4E2DC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2A26-C244-415B-83FF-ADDA8DEFBB2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772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3C8-B101-4659-8B83-50D0E4E2DC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2A26-C244-415B-83FF-ADDA8DEFB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203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3C8-B101-4659-8B83-50D0E4E2DC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2A26-C244-415B-83FF-ADDA8DEFB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0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3C8-B101-4659-8B83-50D0E4E2DC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2A26-C244-415B-83FF-ADDA8DEFB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3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3C8-B101-4659-8B83-50D0E4E2DC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2A26-C244-415B-83FF-ADDA8DEFBB2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7381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3C8-B101-4659-8B83-50D0E4E2DC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2A26-C244-415B-83FF-ADDA8DEFB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9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3C8-B101-4659-8B83-50D0E4E2DC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2A26-C244-415B-83FF-ADDA8DEFB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96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3C8-B101-4659-8B83-50D0E4E2DC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2A26-C244-415B-83FF-ADDA8DEFB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72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3C8-B101-4659-8B83-50D0E4E2DC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2A26-C244-415B-83FF-ADDA8DEFB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120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84BB3C8-B101-4659-8B83-50D0E4E2DC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8DB2A26-C244-415B-83FF-ADDA8DEFB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0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BB3C8-B101-4659-8B83-50D0E4E2DC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B2A26-C244-415B-83FF-ADDA8DEFBB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500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84BB3C8-B101-4659-8B83-50D0E4E2DCD3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8DB2A26-C244-415B-83FF-ADDA8DEFBB2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5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529E8-A501-2F22-1E52-6ACEB1050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371" y="768784"/>
            <a:ext cx="10058400" cy="3566160"/>
          </a:xfrm>
        </p:spPr>
        <p:txBody>
          <a:bodyPr/>
          <a:lstStyle/>
          <a:p>
            <a:r>
              <a:rPr lang="en-IN" dirty="0"/>
              <a:t>AI Assistant: Novara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22D8EC-C45E-961F-6E7B-1913CE3FD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354" y="4603104"/>
            <a:ext cx="10058400" cy="1143000"/>
          </a:xfrm>
        </p:spPr>
        <p:txBody>
          <a:bodyPr/>
          <a:lstStyle/>
          <a:p>
            <a:r>
              <a:rPr lang="en-US" dirty="0"/>
              <a:t>Presented By: Sahil Abak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62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14980-9F2C-D8A6-24A5-4AC848203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72C48-FAA9-BB01-E4D7-0B9988A1D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48232"/>
            <a:ext cx="10058400" cy="3420862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Novara is an </a:t>
            </a:r>
            <a:r>
              <a:rPr lang="en-US" b="1" dirty="0"/>
              <a:t>AI-powered virtual assistant.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Aims to provide a </a:t>
            </a:r>
            <a:r>
              <a:rPr lang="en-US" b="1" dirty="0"/>
              <a:t>smart, reliable, and user-friendly</a:t>
            </a:r>
            <a:r>
              <a:rPr lang="en-US" dirty="0"/>
              <a:t> digital companion.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Helps users with </a:t>
            </a:r>
            <a:r>
              <a:rPr lang="en-US" b="1" dirty="0"/>
              <a:t>daily tasks, answering queries, recommendations, and automation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265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22C74-D30F-4F2D-6EBA-9B020D71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 Do in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7D60D-6974-E7BA-D5BA-B40A4F56D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625212"/>
            <a:ext cx="10058400" cy="324388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Built a </a:t>
            </a:r>
            <a:r>
              <a:rPr lang="en-US" b="1" dirty="0"/>
              <a:t>user-friendly interface</a:t>
            </a:r>
            <a:r>
              <a:rPr lang="en-US" dirty="0"/>
              <a:t> for smooth interaction.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Integrated </a:t>
            </a:r>
            <a:r>
              <a:rPr lang="en-US" b="1" dirty="0"/>
              <a:t>APIs</a:t>
            </a:r>
            <a:r>
              <a:rPr lang="en-US" dirty="0"/>
              <a:t> for real-time information retrieval and task execution.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Tested and deployed for </a:t>
            </a:r>
            <a:r>
              <a:rPr lang="en-US" b="1" dirty="0"/>
              <a:t>practical use cases</a:t>
            </a:r>
            <a:r>
              <a:rPr lang="en-US" dirty="0"/>
              <a:t> like scheduling, reminders, and Q&amp;A.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412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643B0-DDD7-D6DD-2928-CAECA9BE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Features of Novara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8BD92-C38B-62E7-CB92-0BF487504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81084"/>
            <a:ext cx="10058400" cy="358801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Voice and text-based interaction.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Context-aware conversation handling.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Information retrieval from the web.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Personalized recommendations.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326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E9284-1AA1-DFD3-2BF3-913A57D5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7391-F844-EE75-F91C-BC217B982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8568"/>
            <a:ext cx="10058400" cy="344052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Increases productivity by automating tasks.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Provides instant answers and recommendations.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User-friendly and available 24/7.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Can be customized for </a:t>
            </a:r>
            <a:r>
              <a:rPr lang="en-US" b="1" dirty="0"/>
              <a:t>different domains</a:t>
            </a:r>
            <a:r>
              <a:rPr lang="en-US" dirty="0"/>
              <a:t> (healthcare, education, business, etc.).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291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CC79-09F5-A60F-3A82-B85248DA5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53C19-87A7-2700-201D-845170D2B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300748"/>
            <a:ext cx="10058400" cy="356834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Requires </a:t>
            </a:r>
            <a:r>
              <a:rPr lang="en-US" b="1" dirty="0"/>
              <a:t>internet connectivity</a:t>
            </a:r>
            <a:r>
              <a:rPr lang="en-US" dirty="0"/>
              <a:t> for most features.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Limited </a:t>
            </a:r>
            <a:r>
              <a:rPr lang="en-US" b="1" dirty="0"/>
              <a:t>emotional intelligence</a:t>
            </a:r>
            <a:r>
              <a:rPr lang="en-US" dirty="0"/>
              <a:t> compared to humans.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Dependency on external APIs and services.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146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E2B9E-8C26-310A-2D3E-8734A021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8107-341F-0BD5-A75B-714FE1C09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sz="5400" dirty="0"/>
          </a:p>
          <a:p>
            <a:pPr algn="ctr"/>
            <a:endParaRPr lang="en-US" sz="5400"/>
          </a:p>
          <a:p>
            <a:pPr algn="ctr"/>
            <a:r>
              <a:rPr lang="en-US" sz="5400"/>
              <a:t>Thank </a:t>
            </a:r>
            <a:r>
              <a:rPr lang="en-US" sz="5400" dirty="0"/>
              <a:t>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8426560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</TotalTime>
  <Words>163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Calibri Light</vt:lpstr>
      <vt:lpstr>Wingdings</vt:lpstr>
      <vt:lpstr>Retrospect</vt:lpstr>
      <vt:lpstr>AI Assistant: Novara</vt:lpstr>
      <vt:lpstr>INTRODUCTION</vt:lpstr>
      <vt:lpstr>What I Do in This Project</vt:lpstr>
      <vt:lpstr>Features of Novara</vt:lpstr>
      <vt:lpstr>Advantages</vt:lpstr>
      <vt:lpstr>Disadvantages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Abak</dc:creator>
  <cp:lastModifiedBy>Sahil Abak</cp:lastModifiedBy>
  <cp:revision>2</cp:revision>
  <dcterms:created xsi:type="dcterms:W3CDTF">2025-08-29T16:18:40Z</dcterms:created>
  <dcterms:modified xsi:type="dcterms:W3CDTF">2025-08-29T17:04:29Z</dcterms:modified>
</cp:coreProperties>
</file>