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81" r:id="rId3"/>
    <p:sldId id="28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C81FA-B34E-489F-9B90-072AAF3CA04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1E0E-AF55-4CE4-B29B-C215D468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A1E0E-AF55-4CE4-B29B-C215D468CB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3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4394-E3A6-4546-B897-BC0D34EBACD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DF1B-03AD-4FB0-909C-56C11958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39778-CFB5-2D73-C31C-0BFC3E8E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71" y="294967"/>
            <a:ext cx="4045147" cy="935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CBA6B-9D5B-332C-AA4E-8DC050D8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4" y="1369301"/>
            <a:ext cx="7064477" cy="5268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0BDA0-4EB0-0A00-69F5-A3980EDD7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683" y="1369301"/>
            <a:ext cx="4899317" cy="21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92" y="137433"/>
            <a:ext cx="6020506" cy="3250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37" y="3504384"/>
            <a:ext cx="8580948" cy="15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77" y="147909"/>
            <a:ext cx="5984446" cy="60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6" y="789209"/>
            <a:ext cx="3391721" cy="395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22" y="1198519"/>
            <a:ext cx="5367481" cy="3951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695" y="1198519"/>
            <a:ext cx="6228348" cy="395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457" y="1593670"/>
            <a:ext cx="9067538" cy="52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230188"/>
            <a:ext cx="8872382" cy="780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71" y="1248569"/>
            <a:ext cx="3340418" cy="2314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614" y="1248569"/>
            <a:ext cx="2245166" cy="2287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70" y="3651749"/>
            <a:ext cx="11946782" cy="22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20" y="460874"/>
            <a:ext cx="11367160" cy="58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7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41" y="212725"/>
            <a:ext cx="9246765" cy="69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41" y="1111159"/>
            <a:ext cx="3754196" cy="2041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07" y="1111159"/>
            <a:ext cx="4604199" cy="2041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61" y="3357968"/>
            <a:ext cx="3781576" cy="1701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324" y="3389019"/>
            <a:ext cx="3559408" cy="1701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828" y="3373494"/>
            <a:ext cx="1123778" cy="17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" y="194172"/>
            <a:ext cx="4627925" cy="2254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25" y="187642"/>
            <a:ext cx="3477849" cy="2260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74" y="2601277"/>
            <a:ext cx="5684432" cy="420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73" y="3288029"/>
            <a:ext cx="5704025" cy="16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43" y="299857"/>
            <a:ext cx="7955688" cy="945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48" y="1521686"/>
            <a:ext cx="6637337" cy="24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69" y="144416"/>
            <a:ext cx="4325588" cy="595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71" y="878204"/>
            <a:ext cx="10226379" cy="53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0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5" y="185873"/>
            <a:ext cx="11787657" cy="1721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04" y="2064543"/>
            <a:ext cx="6496050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" y="4441235"/>
            <a:ext cx="11944740" cy="12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96" y="183288"/>
            <a:ext cx="250507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5" y="761182"/>
            <a:ext cx="10943765" cy="1894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08" y="2786333"/>
            <a:ext cx="7639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161042-B44E-FBBD-B144-C2147A58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7" y="2389698"/>
            <a:ext cx="11969545" cy="2078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8B79B-674B-DC5F-2F67-EC9B06EDB567}"/>
              </a:ext>
            </a:extLst>
          </p:cNvPr>
          <p:cNvSpPr txBox="1"/>
          <p:nvPr/>
        </p:nvSpPr>
        <p:spPr>
          <a:xfrm>
            <a:off x="111227" y="1410469"/>
            <a:ext cx="10237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4"/>
                </a:solidFill>
                <a:effectLst/>
                <a:latin typeface="Tahoma" panose="020B0604030504040204" pitchFamily="34" charset="0"/>
              </a:rPr>
              <a:t>Example: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We assume that in a village there is a farmer, carpenter, and a tailor, who provide the three essential goods: food, shelter, and clothing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99A542-AE26-A6C5-8BAF-D074E70E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18" y="4765419"/>
            <a:ext cx="5499843" cy="1797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03B97-10AB-4B8E-A27B-82C363871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7" y="4765419"/>
            <a:ext cx="5989472" cy="359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1C186-236C-2051-9873-03440B27F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842" y="538624"/>
            <a:ext cx="5950115" cy="5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8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34" y="197438"/>
            <a:ext cx="32099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3" y="879564"/>
            <a:ext cx="11599341" cy="15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9" y="2495141"/>
            <a:ext cx="11599214" cy="32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84" y="60325"/>
            <a:ext cx="359092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6" y="3766367"/>
            <a:ext cx="8998660" cy="2450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06" y="716424"/>
            <a:ext cx="9039526" cy="2946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883" y="716424"/>
            <a:ext cx="2819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7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30" y="0"/>
            <a:ext cx="978217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89" y="2228850"/>
            <a:ext cx="8640056" cy="43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72" y="256766"/>
            <a:ext cx="444817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8" y="976449"/>
            <a:ext cx="11757291" cy="2689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38" y="3735978"/>
            <a:ext cx="11740456" cy="20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5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41242"/>
            <a:ext cx="476250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6" y="766489"/>
            <a:ext cx="11923815" cy="2177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6" y="3119981"/>
            <a:ext cx="11891409" cy="240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35" y="180974"/>
            <a:ext cx="8680530" cy="2029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35" y="2300424"/>
            <a:ext cx="8680530" cy="17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59" y="160702"/>
            <a:ext cx="7729136" cy="4562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27" y="4793932"/>
            <a:ext cx="8153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89" y="125798"/>
            <a:ext cx="9238763" cy="312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89" y="3383143"/>
            <a:ext cx="9252414" cy="15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132998-C4FF-275A-9816-1AD331B6471B}"/>
              </a:ext>
            </a:extLst>
          </p:cNvPr>
          <p:cNvSpPr txBox="1"/>
          <p:nvPr/>
        </p:nvSpPr>
        <p:spPr>
          <a:xfrm>
            <a:off x="1308918" y="619120"/>
            <a:ext cx="810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Nunito Sans" panose="020F0502020204030204" pitchFamily="2" charset="0"/>
              </a:rPr>
              <a:t>C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Nunito Sans" panose="020F0502020204030204" pitchFamily="2" charset="0"/>
              </a:rPr>
              <a:t>hemical equations need to be balanced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56E7F-5CC9-C6C4-5867-8EEC7B6F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45" y="4882102"/>
            <a:ext cx="8480963" cy="1642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94581-6C3C-85AE-CFC1-02F233F5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45" y="1452562"/>
            <a:ext cx="6948050" cy="685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A5A79A-0CBA-6FDC-583D-6EFBBEA9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45" y="2688855"/>
            <a:ext cx="6371819" cy="16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1" y="219755"/>
            <a:ext cx="8224338" cy="668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8" y="916441"/>
            <a:ext cx="364807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881" y="1446440"/>
            <a:ext cx="8257413" cy="165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225" y="3100252"/>
            <a:ext cx="8569650" cy="37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5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76" y="319767"/>
            <a:ext cx="9226052" cy="50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26" y="268333"/>
            <a:ext cx="9347932" cy="3558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" y="3947431"/>
            <a:ext cx="2741024" cy="1818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951" y="4061103"/>
            <a:ext cx="9231819" cy="15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123" y="4512422"/>
            <a:ext cx="8720661" cy="1635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77" y="230188"/>
            <a:ext cx="6363904" cy="649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123" y="1014503"/>
            <a:ext cx="8735786" cy="2332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123" y="3420404"/>
            <a:ext cx="8735786" cy="10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7" y="132556"/>
            <a:ext cx="3617524" cy="1574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275" y="165846"/>
            <a:ext cx="8177348" cy="1542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78" y="1780683"/>
            <a:ext cx="10084527" cy="2441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78" y="4298217"/>
            <a:ext cx="5233668" cy="2066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888" y="4294431"/>
            <a:ext cx="4781417" cy="20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78" y="153352"/>
            <a:ext cx="3572926" cy="613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766354"/>
            <a:ext cx="9906296" cy="3817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9" y="4630935"/>
            <a:ext cx="9876823" cy="19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39</Words>
  <Application>Microsoft Office PowerPoint</Application>
  <PresentationFormat>Widescreen</PresentationFormat>
  <Paragraphs>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Nunito Sans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</dc:title>
  <dc:creator>Microsoft</dc:creator>
  <cp:lastModifiedBy>Tural Badalov</cp:lastModifiedBy>
  <cp:revision>103</cp:revision>
  <dcterms:created xsi:type="dcterms:W3CDTF">2018-10-24T08:11:44Z</dcterms:created>
  <dcterms:modified xsi:type="dcterms:W3CDTF">2023-09-19T18:23:15Z</dcterms:modified>
</cp:coreProperties>
</file>