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8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CD52-1632-482A-B316-CCF7B032B8A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8076-0C08-46C7-8B06-290A9D7E9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Equation of straight line on the plane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85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simple problems of analytical </a:t>
            </a:r>
            <a:r>
              <a:rPr lang="en-US" dirty="0" err="1"/>
              <a:t>geometry:division</a:t>
            </a:r>
            <a:r>
              <a:rPr lang="en-US" dirty="0"/>
              <a:t> of the piece in a given ratio.</a:t>
            </a:r>
          </a:p>
          <a:p>
            <a:pPr marL="0" indent="0">
              <a:buNone/>
            </a:pPr>
            <a:r>
              <a:rPr lang="en-US" dirty="0"/>
              <a:t>Straight line and its general equation</a:t>
            </a:r>
          </a:p>
          <a:p>
            <a:pPr marL="0" indent="0">
              <a:buNone/>
            </a:pPr>
            <a:r>
              <a:rPr lang="en-US" dirty="0"/>
              <a:t>A straight line equation passing through two points</a:t>
            </a:r>
          </a:p>
          <a:p>
            <a:pPr marL="0" indent="0">
              <a:buNone/>
            </a:pPr>
            <a:r>
              <a:rPr lang="en-US" dirty="0"/>
              <a:t>Equation with the angle coefficient of a straight line.</a:t>
            </a:r>
          </a:p>
          <a:p>
            <a:pPr marL="0" indent="0">
              <a:buNone/>
            </a:pPr>
            <a:r>
              <a:rPr lang="en-US" dirty="0"/>
              <a:t>The angle between two straight lines</a:t>
            </a:r>
          </a:p>
          <a:p>
            <a:pPr marL="0" indent="0">
              <a:buNone/>
            </a:pPr>
            <a:r>
              <a:rPr lang="en-US" dirty="0"/>
              <a:t>Conditions of parallelism and perpendicularity of two straight lines</a:t>
            </a:r>
          </a:p>
          <a:p>
            <a:pPr marL="0" indent="0">
              <a:buNone/>
            </a:pPr>
            <a:r>
              <a:rPr lang="en-US" dirty="0"/>
              <a:t>Distance from a point to a line  and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Equation of an angle bisector ( optional)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1" y="1947022"/>
            <a:ext cx="5588001" cy="4421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8" y="2784138"/>
            <a:ext cx="4491846" cy="11513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28" y="1458575"/>
            <a:ext cx="6389914" cy="4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7" y="4660673"/>
            <a:ext cx="7499466" cy="1641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7" y="987781"/>
            <a:ext cx="7694048" cy="1515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47" y="2760449"/>
            <a:ext cx="7499466" cy="16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5143" y="174172"/>
            <a:ext cx="341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00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576C0-92F6-9899-F95D-BD01D1088B39}"/>
              </a:ext>
            </a:extLst>
          </p:cNvPr>
          <p:cNvSpPr txBox="1"/>
          <p:nvPr/>
        </p:nvSpPr>
        <p:spPr>
          <a:xfrm>
            <a:off x="2685143" y="174172"/>
            <a:ext cx="341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Practice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5D1AC-0598-CB1E-2012-D2BD42F1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3" y="831303"/>
            <a:ext cx="7376793" cy="2597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44290F-B2DD-C331-3F6A-D5D97A62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76" y="3311761"/>
            <a:ext cx="3277214" cy="3546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50BF3-3E49-DDA7-7557-D09C2860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47" y="3857019"/>
            <a:ext cx="7859924" cy="15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E4BB24-55BC-1C7F-B0C7-0A181CC9D0E8}"/>
              </a:ext>
            </a:extLst>
          </p:cNvPr>
          <p:cNvSpPr txBox="1"/>
          <p:nvPr/>
        </p:nvSpPr>
        <p:spPr>
          <a:xfrm>
            <a:off x="2685143" y="174172"/>
            <a:ext cx="341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Practice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2B511-E58D-9479-4CDB-847C9520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3" y="882058"/>
            <a:ext cx="7620000" cy="2359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BF06F2-6551-96F3-3347-C7585192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3" y="3616201"/>
            <a:ext cx="8232702" cy="11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34188C-9A24-3850-4898-580F5F50B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83" y="5134793"/>
            <a:ext cx="7660988" cy="15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91171" cy="4351338"/>
          </a:xfrm>
        </p:spPr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 of the piece in a given ratio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4941" y="658573"/>
            <a:ext cx="5875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simple problems of analytical geometry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1180"/>
            <a:ext cx="12039308" cy="21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4" y="1277258"/>
            <a:ext cx="11876712" cy="207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1581"/>
            <a:ext cx="12192000" cy="925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4" y="5465093"/>
            <a:ext cx="9085943" cy="698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5143" y="493486"/>
            <a:ext cx="341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0134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Parallel and Perpendicular 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45" y="1848644"/>
            <a:ext cx="4639355" cy="3711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5718084"/>
            <a:ext cx="2837317" cy="662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53" y="1959428"/>
            <a:ext cx="4623346" cy="3610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473" y="5694869"/>
            <a:ext cx="3376612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Equation of a line on the plane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9" y="1350962"/>
            <a:ext cx="9976167" cy="1376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92" y="1694241"/>
            <a:ext cx="4923380" cy="44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Relative position of two lines on the plane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50" y="2235200"/>
            <a:ext cx="1068920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9" y="1232372"/>
            <a:ext cx="11631032" cy="899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9" y="2365830"/>
            <a:ext cx="11564608" cy="202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49" y="4556368"/>
            <a:ext cx="7449016" cy="2028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7596" y="290115"/>
            <a:ext cx="341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308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Angles between two lines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021" y="1906473"/>
            <a:ext cx="5227864" cy="3860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27" y="1906473"/>
            <a:ext cx="2739763" cy="997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27" y="4232954"/>
            <a:ext cx="2906260" cy="10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Distance from a point to a 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13" y="1690688"/>
            <a:ext cx="11084901" cy="1691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3" y="4157889"/>
            <a:ext cx="10991287" cy="13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131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Equation of straight line on the plane</vt:lpstr>
      <vt:lpstr>PowerPoint Presentation</vt:lpstr>
      <vt:lpstr>PowerPoint Presentation</vt:lpstr>
      <vt:lpstr>Parallel and Perpendicular lines</vt:lpstr>
      <vt:lpstr>Equation of a line on the plane</vt:lpstr>
      <vt:lpstr>Relative position of two lines on the plane</vt:lpstr>
      <vt:lpstr>PowerPoint Presentation</vt:lpstr>
      <vt:lpstr>Angles between two lines </vt:lpstr>
      <vt:lpstr>Distance from a point to a line</vt:lpstr>
      <vt:lpstr>Equation of an angle bisector ( optional)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of straight line on the plane</dc:title>
  <dc:creator>User</dc:creator>
  <cp:lastModifiedBy>Tural Badalov</cp:lastModifiedBy>
  <cp:revision>9</cp:revision>
  <dcterms:created xsi:type="dcterms:W3CDTF">2022-09-13T19:09:58Z</dcterms:created>
  <dcterms:modified xsi:type="dcterms:W3CDTF">2023-09-20T22:50:14Z</dcterms:modified>
</cp:coreProperties>
</file>