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60" r:id="rId5"/>
    <p:sldId id="263" r:id="rId6"/>
    <p:sldId id="261" r:id="rId7"/>
    <p:sldId id="257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F6C2-5CA8-4E7B-996F-929C86A5833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A82D-FC34-4EFE-B73B-BF1D6F6B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7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F6C2-5CA8-4E7B-996F-929C86A5833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A82D-FC34-4EFE-B73B-BF1D6F6B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F6C2-5CA8-4E7B-996F-929C86A5833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A82D-FC34-4EFE-B73B-BF1D6F6B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6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F6C2-5CA8-4E7B-996F-929C86A5833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A82D-FC34-4EFE-B73B-BF1D6F6B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2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F6C2-5CA8-4E7B-996F-929C86A5833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A82D-FC34-4EFE-B73B-BF1D6F6B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7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F6C2-5CA8-4E7B-996F-929C86A5833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A82D-FC34-4EFE-B73B-BF1D6F6B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3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F6C2-5CA8-4E7B-996F-929C86A5833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A82D-FC34-4EFE-B73B-BF1D6F6B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3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F6C2-5CA8-4E7B-996F-929C86A5833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A82D-FC34-4EFE-B73B-BF1D6F6B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1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F6C2-5CA8-4E7B-996F-929C86A5833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A82D-FC34-4EFE-B73B-BF1D6F6B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5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F6C2-5CA8-4E7B-996F-929C86A5833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A82D-FC34-4EFE-B73B-BF1D6F6B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3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F6C2-5CA8-4E7B-996F-929C86A5833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A82D-FC34-4EFE-B73B-BF1D6F6B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1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DF6C2-5CA8-4E7B-996F-929C86A5833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5A82D-FC34-4EFE-B73B-BF1D6F6B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4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1282477"/>
            <a:ext cx="5609088" cy="4638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639" y="906727"/>
            <a:ext cx="2378982" cy="24582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3621" y="893271"/>
            <a:ext cx="2505075" cy="2419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638" y="3501796"/>
            <a:ext cx="4884057" cy="26882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99439" y="75730"/>
            <a:ext cx="15897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Circle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848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Equation of a circle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2686" y="1690688"/>
            <a:ext cx="4561114" cy="4242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205" y="1917828"/>
            <a:ext cx="3866168" cy="44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1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5535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C00000"/>
                </a:solidFill>
              </a:rPr>
              <a:t>General equation of a circle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08" y="4970802"/>
            <a:ext cx="4726683" cy="7259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22" y="1283257"/>
            <a:ext cx="11717156" cy="814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22" y="2196998"/>
            <a:ext cx="4421664" cy="240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6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2742" y="444077"/>
            <a:ext cx="8403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</a:rPr>
              <a:t>Relative position of a circle and a line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44" y="1617885"/>
            <a:ext cx="3582130" cy="3128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421" y="1617885"/>
            <a:ext cx="3441115" cy="3128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2996"/>
          <a:stretch/>
        </p:blipFill>
        <p:spPr>
          <a:xfrm>
            <a:off x="8679883" y="1617885"/>
            <a:ext cx="3031557" cy="312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6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2742" y="444077"/>
            <a:ext cx="8403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</a:rPr>
              <a:t>Relative position of two circles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5" y="1258995"/>
            <a:ext cx="2873828" cy="1651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413" y="1258995"/>
            <a:ext cx="2781003" cy="1708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915" y="3766225"/>
            <a:ext cx="2873828" cy="20058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413" y="3787845"/>
            <a:ext cx="2032001" cy="2032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6915" y="2910255"/>
            <a:ext cx="2185307" cy="442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4413" y="2980374"/>
            <a:ext cx="2103211" cy="4177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6914" y="5772119"/>
            <a:ext cx="3084611" cy="4130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0142" y="5812724"/>
            <a:ext cx="2103211" cy="3968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8304" y="2238213"/>
            <a:ext cx="2347416" cy="24882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8303" y="4726473"/>
            <a:ext cx="2347417" cy="4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570" y="444077"/>
            <a:ext cx="8650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</a:rPr>
              <a:t>Equation of a tangent line to a circle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827" y="1151963"/>
            <a:ext cx="5794829" cy="53312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85" y="1883791"/>
            <a:ext cx="2520499" cy="1033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85" y="3817584"/>
            <a:ext cx="4748410" cy="11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9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230"/>
            <a:ext cx="11763582" cy="8815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5510"/>
            <a:ext cx="7551000" cy="11538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75105"/>
            <a:ext cx="7257143" cy="768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71" y="5347731"/>
            <a:ext cx="7342058" cy="8245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2228" y="342477"/>
            <a:ext cx="4180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</a:rPr>
              <a:t>Practice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00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8342" y="1252928"/>
            <a:ext cx="11698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31F20"/>
                </a:solidFill>
                <a:latin typeface="ReithSans"/>
              </a:rPr>
              <a:t>S</a:t>
            </a:r>
            <a:r>
              <a:rPr lang="en-US" sz="2400" b="0" i="0" dirty="0" smtClean="0">
                <a:solidFill>
                  <a:srgbClr val="231F20"/>
                </a:solidFill>
                <a:effectLst/>
                <a:latin typeface="ReithSans"/>
              </a:rPr>
              <a:t>tate the radius and </a:t>
            </a:r>
            <a:r>
              <a:rPr lang="en-US" sz="2400" b="0" i="0" dirty="0" err="1" smtClean="0">
                <a:solidFill>
                  <a:srgbClr val="231F20"/>
                </a:solidFill>
                <a:effectLst/>
                <a:latin typeface="ReithSans"/>
              </a:rPr>
              <a:t>centre</a:t>
            </a:r>
            <a:r>
              <a:rPr lang="en-US" sz="2400" dirty="0">
                <a:solidFill>
                  <a:srgbClr val="231F20"/>
                </a:solidFill>
                <a:latin typeface="ReithSans"/>
              </a:rPr>
              <a:t> </a:t>
            </a:r>
            <a:r>
              <a:rPr lang="en-US" sz="2400" dirty="0" smtClean="0">
                <a:solidFill>
                  <a:srgbClr val="231F20"/>
                </a:solidFill>
                <a:latin typeface="ReithSans"/>
              </a:rPr>
              <a:t>of the circle represented by the following equation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38" y="1714593"/>
            <a:ext cx="4052617" cy="4658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2" y="4251319"/>
            <a:ext cx="6809974" cy="1380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42" y="2783635"/>
            <a:ext cx="7126515" cy="8700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86742" y="250531"/>
            <a:ext cx="4180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</a:rPr>
              <a:t>Practice 2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3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72" y="1393373"/>
            <a:ext cx="8046671" cy="9059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86742" y="250531"/>
            <a:ext cx="4180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</a:rPr>
              <a:t>Practice 3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72" y="2854777"/>
            <a:ext cx="7100017" cy="13253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72" y="4546915"/>
            <a:ext cx="7100017" cy="142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2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49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ReithSans</vt:lpstr>
      <vt:lpstr>Office Theme</vt:lpstr>
      <vt:lpstr>PowerPoint Presentation</vt:lpstr>
      <vt:lpstr>Equation of a circle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Equation of a circle</dc:title>
  <dc:creator>User</dc:creator>
  <cp:lastModifiedBy>User</cp:lastModifiedBy>
  <cp:revision>11</cp:revision>
  <dcterms:created xsi:type="dcterms:W3CDTF">2022-10-25T18:04:33Z</dcterms:created>
  <dcterms:modified xsi:type="dcterms:W3CDTF">2022-10-26T19:07:25Z</dcterms:modified>
</cp:coreProperties>
</file>