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61" autoAdjust="0"/>
  </p:normalViewPr>
  <p:slideViewPr>
    <p:cSldViewPr snapToGrid="0">
      <p:cViewPr varScale="1">
        <p:scale>
          <a:sx n="65" d="100"/>
          <a:sy n="65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B33DA-8595-4C64-9DC5-518C8AD0CEF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7326B-E92C-403C-B186-EF7D9D5B2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0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7326B-E92C-403C-B186-EF7D9D5B24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6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7326B-E92C-403C-B186-EF7D9D5B24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89E4-9523-45BB-B46B-825A9D1830E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026F-3AC0-40BD-BAD9-B128EA154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3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89E4-9523-45BB-B46B-825A9D1830E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026F-3AC0-40BD-BAD9-B128EA154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6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89E4-9523-45BB-B46B-825A9D1830E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026F-3AC0-40BD-BAD9-B128EA154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0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89E4-9523-45BB-B46B-825A9D1830E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026F-3AC0-40BD-BAD9-B128EA154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4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89E4-9523-45BB-B46B-825A9D1830E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026F-3AC0-40BD-BAD9-B128EA154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5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89E4-9523-45BB-B46B-825A9D1830E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026F-3AC0-40BD-BAD9-B128EA154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1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89E4-9523-45BB-B46B-825A9D1830E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026F-3AC0-40BD-BAD9-B128EA154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0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89E4-9523-45BB-B46B-825A9D1830E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026F-3AC0-40BD-BAD9-B128EA154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89E4-9523-45BB-B46B-825A9D1830E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026F-3AC0-40BD-BAD9-B128EA154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2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89E4-9523-45BB-B46B-825A9D1830E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026F-3AC0-40BD-BAD9-B128EA154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1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89E4-9523-45BB-B46B-825A9D1830E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026F-3AC0-40BD-BAD9-B128EA154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389E4-9523-45BB-B46B-825A9D1830E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A026F-3AC0-40BD-BAD9-B128EA154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8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desmos.com/calculator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0063" y="617248"/>
            <a:ext cx="78283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Curves of the Second Order in Plane</a:t>
            </a:r>
          </a:p>
        </p:txBody>
      </p:sp>
      <p:sp>
        <p:nvSpPr>
          <p:cNvPr id="3" name="Rectangle 2"/>
          <p:cNvSpPr/>
          <p:nvPr/>
        </p:nvSpPr>
        <p:spPr>
          <a:xfrm>
            <a:off x="730243" y="1690078"/>
            <a:ext cx="1066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Definition: </a:t>
            </a:r>
            <a:r>
              <a:rPr lang="en-US" sz="2400" dirty="0"/>
              <a:t>Locus of the points with coordinates satisfying the general equation of the second degree is the curve of the second order. At the same time the equation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063" y="3779600"/>
            <a:ext cx="3265661" cy="4998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0243" y="4891092"/>
            <a:ext cx="114082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second order curves are,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b="1" dirty="0"/>
              <a:t>example</a:t>
            </a:r>
            <a:r>
              <a:rPr lang="en-US" sz="2400" dirty="0"/>
              <a:t>, circle, ellipse, hyperbola, parabola, pair of straight lines, etc.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463" y="2840427"/>
            <a:ext cx="5109421" cy="65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7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04740" y="399535"/>
            <a:ext cx="15511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Ellipse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6299" y="1621018"/>
            <a:ext cx="5604557" cy="5236982"/>
            <a:chOff x="2624364" y="1845989"/>
            <a:chExt cx="3188240" cy="303262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4364" y="2211615"/>
              <a:ext cx="1485900" cy="26670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0264" y="2211615"/>
              <a:ext cx="1702340" cy="2667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4364" y="1845989"/>
              <a:ext cx="3188240" cy="400046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7405" y="1784576"/>
            <a:ext cx="3670981" cy="466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1815" y="239877"/>
            <a:ext cx="22492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Practice 2</a:t>
            </a:r>
          </a:p>
        </p:txBody>
      </p:sp>
      <p:sp>
        <p:nvSpPr>
          <p:cNvPr id="3" name="Rectangle 2"/>
          <p:cNvSpPr/>
          <p:nvPr/>
        </p:nvSpPr>
        <p:spPr>
          <a:xfrm>
            <a:off x="1057977" y="947763"/>
            <a:ext cx="4134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sketch the graph of the ellipse by hand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77" y="1230438"/>
            <a:ext cx="2809805" cy="13866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57977" y="2657048"/>
            <a:ext cx="10943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find an equation in standard form for the ellipse that satisfies the given conditions.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77" y="2966988"/>
            <a:ext cx="6246964" cy="9791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463" y="3946136"/>
            <a:ext cx="7732546" cy="273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7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1815" y="239877"/>
            <a:ext cx="24000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Hyperbola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58" y="1304698"/>
            <a:ext cx="5266730" cy="51046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895" y="1304698"/>
            <a:ext cx="4904894" cy="48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3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03930" y="154276"/>
            <a:ext cx="24000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Hyperbola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122" y="1385886"/>
            <a:ext cx="4983718" cy="484074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49943" y="1165477"/>
            <a:ext cx="5457371" cy="5307894"/>
            <a:chOff x="2130198" y="1797868"/>
            <a:chExt cx="3051402" cy="308940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0198" y="2150951"/>
              <a:ext cx="1400175" cy="272415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30373" y="2150951"/>
              <a:ext cx="1651227" cy="273631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0198" y="1797868"/>
              <a:ext cx="3018292" cy="353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494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65" y="1761047"/>
            <a:ext cx="6595100" cy="50969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7965" y="487826"/>
            <a:ext cx="8768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find an equation in standard form for the hyperbola that satisfies the given conditions.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80022" y="-35394"/>
            <a:ext cx="30644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Practice 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83" y="857158"/>
            <a:ext cx="5663877" cy="71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6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8" y="737934"/>
            <a:ext cx="11030856" cy="59358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71815" y="239877"/>
            <a:ext cx="23096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5825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2747"/>
            <a:ext cx="12192000" cy="331056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68456" y="385019"/>
            <a:ext cx="57094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B30000"/>
                </a:solidFill>
                <a:latin typeface="Serifa-Bold"/>
              </a:rPr>
              <a:t>Discriminant Test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36" y="1257076"/>
            <a:ext cx="5109421" cy="655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36" y="2248595"/>
            <a:ext cx="3208086" cy="4499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41255" y="6217546"/>
            <a:ext cx="2910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www.desmos.com/calculator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044" y="1681388"/>
            <a:ext cx="5629956" cy="491858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71815" y="239877"/>
            <a:ext cx="20565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Parabola</a:t>
            </a:r>
          </a:p>
        </p:txBody>
      </p:sp>
    </p:spTree>
    <p:extLst>
      <p:ext uri="{BB962C8B-B14F-4D97-AF65-F5344CB8AC3E}">
        <p14:creationId xmlns:p14="http://schemas.microsoft.com/office/powerpoint/2010/main" val="427682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827" y="1341160"/>
            <a:ext cx="4452257" cy="46377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19" y="1255939"/>
            <a:ext cx="6332765" cy="480821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71815" y="239877"/>
            <a:ext cx="20565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Parabola</a:t>
            </a:r>
          </a:p>
        </p:txBody>
      </p:sp>
    </p:spTree>
    <p:extLst>
      <p:ext uri="{BB962C8B-B14F-4D97-AF65-F5344CB8AC3E}">
        <p14:creationId xmlns:p14="http://schemas.microsoft.com/office/powerpoint/2010/main" val="147670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697" y="1664107"/>
            <a:ext cx="4565789" cy="462057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08722" y="1664107"/>
            <a:ext cx="6126185" cy="4712968"/>
            <a:chOff x="760605" y="1664107"/>
            <a:chExt cx="6126185" cy="4712968"/>
          </a:xfrm>
        </p:grpSpPr>
        <p:grpSp>
          <p:nvGrpSpPr>
            <p:cNvPr id="7" name="Group 6"/>
            <p:cNvGrpSpPr/>
            <p:nvPr/>
          </p:nvGrpSpPr>
          <p:grpSpPr>
            <a:xfrm>
              <a:off x="760605" y="1664107"/>
              <a:ext cx="5814365" cy="4712968"/>
              <a:chOff x="833178" y="2016077"/>
              <a:chExt cx="5689600" cy="471296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33178" y="2572656"/>
                <a:ext cx="5689600" cy="4156389"/>
                <a:chOff x="362857" y="1896068"/>
                <a:chExt cx="5170926" cy="3919599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2857" y="1896068"/>
                  <a:ext cx="2870692" cy="3919599"/>
                </a:xfrm>
                <a:prstGeom prst="rect">
                  <a:avLst/>
                </a:prstGeom>
              </p:spPr>
            </p:pic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33549" y="1896068"/>
                  <a:ext cx="2300234" cy="3919599"/>
                </a:xfrm>
                <a:prstGeom prst="rect">
                  <a:avLst/>
                </a:prstGeom>
              </p:spPr>
            </p:pic>
          </p:grp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3178" y="2016077"/>
                <a:ext cx="5689600" cy="585886"/>
              </a:xfrm>
              <a:prstGeom prst="rect">
                <a:avLst/>
              </a:prstGeom>
            </p:spPr>
          </p:pic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95602" y="2249993"/>
              <a:ext cx="2991188" cy="4127082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3771815" y="239877"/>
            <a:ext cx="20565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Parabola</a:t>
            </a:r>
          </a:p>
        </p:txBody>
      </p:sp>
    </p:spTree>
    <p:extLst>
      <p:ext uri="{BB962C8B-B14F-4D97-AF65-F5344CB8AC3E}">
        <p14:creationId xmlns:p14="http://schemas.microsoft.com/office/powerpoint/2010/main" val="337242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1815" y="239877"/>
            <a:ext cx="22492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Practice 1</a:t>
            </a:r>
          </a:p>
        </p:txBody>
      </p:sp>
      <p:sp>
        <p:nvSpPr>
          <p:cNvPr id="5" name="Rectangle 4"/>
          <p:cNvSpPr/>
          <p:nvPr/>
        </p:nvSpPr>
        <p:spPr>
          <a:xfrm>
            <a:off x="484107" y="947763"/>
            <a:ext cx="8824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Find an equation in standard form for the parabola that satisfies the given conditions.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92" y="1259039"/>
            <a:ext cx="3589141" cy="88720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107" y="2183891"/>
            <a:ext cx="10000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prove that the graph of the equation is a parabola, and find its vertex, focus, and </a:t>
            </a:r>
            <a:r>
              <a:rPr lang="en-US" dirty="0" err="1">
                <a:latin typeface="Times-Roman"/>
              </a:rPr>
              <a:t>directrix</a:t>
            </a:r>
            <a:r>
              <a:rPr lang="en-US" dirty="0">
                <a:latin typeface="Times-Roman"/>
              </a:rPr>
              <a:t>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92" y="2498486"/>
            <a:ext cx="3360964" cy="10219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08" y="3434534"/>
            <a:ext cx="7063322" cy="345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1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03" y="5221962"/>
            <a:ext cx="8106460" cy="1577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387" y="1089725"/>
            <a:ext cx="7843384" cy="39902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22514" y="239877"/>
            <a:ext cx="15511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Ellipse</a:t>
            </a:r>
          </a:p>
        </p:txBody>
      </p:sp>
    </p:spTree>
    <p:extLst>
      <p:ext uri="{BB962C8B-B14F-4D97-AF65-F5344CB8AC3E}">
        <p14:creationId xmlns:p14="http://schemas.microsoft.com/office/powerpoint/2010/main" val="120235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09" y="1868364"/>
            <a:ext cx="5292520" cy="49896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870" y="2178451"/>
            <a:ext cx="5833607" cy="406269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04740" y="399535"/>
            <a:ext cx="15511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Ellipse</a:t>
            </a:r>
          </a:p>
        </p:txBody>
      </p:sp>
    </p:spTree>
    <p:extLst>
      <p:ext uri="{BB962C8B-B14F-4D97-AF65-F5344CB8AC3E}">
        <p14:creationId xmlns:p14="http://schemas.microsoft.com/office/powerpoint/2010/main" val="387153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161</Words>
  <Application>Microsoft Office PowerPoint</Application>
  <PresentationFormat>Widescreen</PresentationFormat>
  <Paragraphs>24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Serifa-Bold</vt:lpstr>
      <vt:lpstr>Times-Roman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Tural Badalov</cp:lastModifiedBy>
  <cp:revision>19</cp:revision>
  <dcterms:created xsi:type="dcterms:W3CDTF">2022-11-11T06:55:18Z</dcterms:created>
  <dcterms:modified xsi:type="dcterms:W3CDTF">2023-11-18T08:09:23Z</dcterms:modified>
</cp:coreProperties>
</file>