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exend Dec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LexendDeca-bold.fntdata"/><Relationship Id="rId10" Type="http://schemas.openxmlformats.org/officeDocument/2006/relationships/slide" Target="slides/slide6.xml"/><Relationship Id="rId21" Type="http://schemas.openxmlformats.org/officeDocument/2006/relationships/font" Target="fonts/LexendDec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a5e9a41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fa5e9a4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a5e9a41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a5e9a4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a5e9a41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a5e9a4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a5e9a41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a5e9a4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a5e9a41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a5e9a4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12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247650" y="945975"/>
            <a:ext cx="5083200" cy="137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SRNS AIRLINES APP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464" y="552099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99600" y="3505450"/>
            <a:ext cx="4979400" cy="137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CMPE 202 - Sec 03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SRNS (Group 7)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01650" y="1338225"/>
            <a:ext cx="4470600" cy="27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RESPECT</a:t>
            </a:r>
            <a:r>
              <a:rPr b="1" lang="en"/>
              <a:t>- play on each team members </a:t>
            </a:r>
            <a:r>
              <a:rPr b="1" lang="en"/>
              <a:t>strengths and help each other grow in the process </a:t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564800" y="23090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Core XP Value</a:t>
            </a:r>
            <a:endParaRPr sz="360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425" y="1527175"/>
            <a:ext cx="3144150" cy="2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36920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Weekly Scrum Meetings</a:t>
            </a:r>
            <a:endParaRPr sz="36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300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Planned: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Takes the to-do from the previous week</a:t>
            </a:r>
            <a:endParaRPr b="1" sz="2400"/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356909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n Progress:</a:t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Throughout</a:t>
            </a:r>
            <a:r>
              <a:rPr lang="en" sz="2400"/>
              <a:t> the week progress till the end of scrum meeting</a:t>
            </a:r>
            <a:endParaRPr sz="2400"/>
          </a:p>
        </p:txBody>
      </p:sp>
      <p:sp>
        <p:nvSpPr>
          <p:cNvPr id="160" name="Google Shape;160;p23"/>
          <p:cNvSpPr txBox="1"/>
          <p:nvPr>
            <p:ph idx="3" type="body"/>
          </p:nvPr>
        </p:nvSpPr>
        <p:spPr>
          <a:xfrm>
            <a:off x="6581169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Done</a:t>
            </a:r>
            <a:r>
              <a:rPr b="1" lang="en" sz="2400"/>
              <a:t>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Tasks that have been accepted as complete by the group</a:t>
            </a:r>
            <a:endParaRPr sz="24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of Project Board</a:t>
            </a:r>
            <a:endParaRPr sz="3600"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8298" l="0" r="0" t="0"/>
          <a:stretch/>
        </p:blipFill>
        <p:spPr>
          <a:xfrm>
            <a:off x="792988" y="1109875"/>
            <a:ext cx="7558026" cy="34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564800" y="21842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Task Sheet</a:t>
            </a:r>
            <a:endParaRPr sz="3600"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141025"/>
            <a:ext cx="8153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1527425" y="1623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Burn Down</a:t>
            </a:r>
            <a:r>
              <a:rPr lang="en" sz="3600"/>
              <a:t> Chart</a:t>
            </a:r>
            <a:endParaRPr sz="3600"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38" y="1075825"/>
            <a:ext cx="7427722" cy="376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2928046" y="1056679"/>
            <a:ext cx="5895360" cy="3030135"/>
            <a:chOff x="1177450" y="241631"/>
            <a:chExt cx="6173152" cy="3616776"/>
          </a:xfrm>
        </p:grpSpPr>
        <p:sp>
          <p:nvSpPr>
            <p:cNvPr id="189" name="Google Shape;189;p2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347350" y="1877238"/>
            <a:ext cx="2537700" cy="138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exend Deca"/>
                <a:ea typeface="Lexend Deca"/>
                <a:cs typeface="Lexend Deca"/>
                <a:sym typeface="Lexend Deca"/>
              </a:rPr>
              <a:t>Demo</a:t>
            </a:r>
            <a:endParaRPr b="1" sz="3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725" y="1213262"/>
            <a:ext cx="4640001" cy="2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idx="4294967295" type="ctrTitle"/>
          </p:nvPr>
        </p:nvSpPr>
        <p:spPr>
          <a:xfrm>
            <a:off x="856050" y="986475"/>
            <a:ext cx="37740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1" name="Google Shape;201;p28"/>
          <p:cNvSpPr txBox="1"/>
          <p:nvPr>
            <p:ph idx="4294967295" type="subTitle"/>
          </p:nvPr>
        </p:nvSpPr>
        <p:spPr>
          <a:xfrm>
            <a:off x="648425" y="185979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Team Leads</a:t>
            </a:r>
            <a:endParaRPr sz="35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55581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Front End- Ramin Mousivand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Back End- Sahil Bhagchandani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DataBase- Navika Babbar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Deployment and Scrum Planner- Shervin Suresh </a:t>
            </a:r>
            <a:endParaRPr sz="26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891300" y="-710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Application</a:t>
            </a:r>
            <a:endParaRPr sz="36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047125" y="1168100"/>
            <a:ext cx="54792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Airline App, where customers can easily book flights and be rewarded for their </a:t>
            </a:r>
            <a:r>
              <a:rPr lang="en"/>
              <a:t>loyalty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12425" y="508850"/>
            <a:ext cx="1056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8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" name="Google Shape;91;p16"/>
          <p:cNvSpPr txBox="1"/>
          <p:nvPr/>
        </p:nvSpPr>
        <p:spPr>
          <a:xfrm rot="10800000">
            <a:off x="2874650" y="2446200"/>
            <a:ext cx="1056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8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80550" y="2321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Set</a:t>
            </a:r>
            <a:endParaRPr sz="36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80550" y="1352550"/>
            <a:ext cx="40761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Customer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Manage Mileage Rewards Account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Search for Flights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Book Seats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Change/ </a:t>
            </a:r>
            <a:r>
              <a:rPr lang="en"/>
              <a:t>Cancel Reservations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Create an Account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98568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Admin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Add New Flights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Delete Flights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"/>
              <a:t>Change Flights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564800" y="2433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Wireframe</a:t>
            </a:r>
            <a:r>
              <a:rPr lang="en" sz="3600"/>
              <a:t> Diagram</a:t>
            </a:r>
            <a:endParaRPr sz="3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13" y="1190875"/>
            <a:ext cx="8328176" cy="373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564800" y="1748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 Diagram</a:t>
            </a:r>
            <a:endParaRPr sz="36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75" y="1063375"/>
            <a:ext cx="5273253" cy="37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FFFF"/>
            </a:gs>
            <a:gs pos="100000">
              <a:srgbClr val="07B8B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Scrum Process </a:t>
            </a:r>
            <a:endParaRPr sz="6000"/>
          </a:p>
        </p:txBody>
      </p:sp>
      <p:sp>
        <p:nvSpPr>
          <p:cNvPr id="128" name="Google Shape;128;p21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walkthrough of how we planned development and creation of the application</a:t>
            </a:r>
            <a:endParaRPr sz="18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8" name="Google Shape;13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1" name="Google Shape;14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