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4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2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6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0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40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3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0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7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1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28639CE-8093-435E-AF97-B3FF4D502B6C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E7190C-9743-4E7F-8D70-29FC21666CE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5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Virtual Piano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Team: The </a:t>
            </a:r>
            <a:r>
              <a:rPr lang="en-IN" dirty="0" err="1" smtClean="0"/>
              <a:t>DayDreamers</a:t>
            </a:r>
            <a:endParaRPr lang="en-IN" dirty="0" smtClean="0"/>
          </a:p>
          <a:p>
            <a:r>
              <a:rPr lang="en-IN" dirty="0" err="1" smtClean="0"/>
              <a:t>Sahil</a:t>
            </a:r>
            <a:r>
              <a:rPr lang="en-IN" dirty="0" smtClean="0"/>
              <a:t> </a:t>
            </a:r>
            <a:r>
              <a:rPr lang="en-IN" dirty="0" err="1" smtClean="0"/>
              <a:t>Chelaramani</a:t>
            </a:r>
            <a:r>
              <a:rPr lang="en-IN" dirty="0" smtClean="0"/>
              <a:t> (20162051)</a:t>
            </a:r>
          </a:p>
          <a:p>
            <a:r>
              <a:rPr lang="en-IN" dirty="0" smtClean="0"/>
              <a:t>Pranav Dhakras (20162303)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17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black keys</a:t>
            </a:r>
            <a:endParaRPr lang="en-IN" dirty="0"/>
          </a:p>
        </p:txBody>
      </p:sp>
      <p:pic>
        <p:nvPicPr>
          <p:cNvPr id="5" name="image26.png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518966"/>
            <a:ext cx="5422900" cy="3050381"/>
          </a:xfrm>
          <a:prstGeom prst="rect">
            <a:avLst/>
          </a:prstGeom>
          <a:ln/>
        </p:spPr>
      </p:pic>
      <p:pic>
        <p:nvPicPr>
          <p:cNvPr id="6" name="image34.png" descr="87_black_sobel.png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518966"/>
            <a:ext cx="5422900" cy="30503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5327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Filtering duplicate key presses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Problems due to activity map</a:t>
            </a:r>
          </a:p>
          <a:p>
            <a:r>
              <a:rPr lang="en-IN" dirty="0" smtClean="0"/>
              <a:t>Use of queue to solve the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2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8" name="image38.png" descr="back_keypress.png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900" y="2227263"/>
            <a:ext cx="3663150" cy="3633787"/>
          </a:xfrm>
          <a:prstGeom prst="rect">
            <a:avLst/>
          </a:prstGeom>
          <a:ln/>
        </p:spPr>
      </p:pic>
      <p:pic>
        <p:nvPicPr>
          <p:cNvPr id="7" name="image31.png" descr="output_white.png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4316" y="2227263"/>
            <a:ext cx="3670417" cy="363378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87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5" name="image20.png" descr="mutlt3.png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3603" y="2227263"/>
            <a:ext cx="3677744" cy="3633787"/>
          </a:xfrm>
          <a:prstGeom prst="rect">
            <a:avLst/>
          </a:prstGeom>
          <a:ln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4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Failure cases</a:t>
            </a:r>
            <a:endParaRPr lang="en-IN" dirty="0"/>
          </a:p>
        </p:txBody>
      </p:sp>
      <p:pic>
        <p:nvPicPr>
          <p:cNvPr id="5" name="image22.png" descr="failure_1.png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3514" y="2227263"/>
            <a:ext cx="3677922" cy="3633787"/>
          </a:xfrm>
          <a:prstGeom prst="rect">
            <a:avLst/>
          </a:prstGeom>
          <a:ln/>
        </p:spPr>
      </p:pic>
      <p:pic>
        <p:nvPicPr>
          <p:cNvPr id="8" name="image37.png" descr="camera_movement.png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2631" y="2227263"/>
            <a:ext cx="3633787" cy="363378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5988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Skin detection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Using CNNs to detect presses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Depth maps</a:t>
            </a:r>
            <a:endParaRPr lang="en-IN" dirty="0"/>
          </a:p>
        </p:txBody>
      </p:sp>
      <p:pic>
        <p:nvPicPr>
          <p:cNvPr id="5" name="image07.png" descr="result_HSV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03301" y="2336165"/>
            <a:ext cx="4216400" cy="2426335"/>
          </a:xfrm>
          <a:prstGeom prst="rect">
            <a:avLst/>
          </a:prstGeom>
          <a:ln/>
        </p:spPr>
      </p:pic>
      <p:pic>
        <p:nvPicPr>
          <p:cNvPr id="6" name="image06.png" descr="depth_image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43700" y="4586288"/>
            <a:ext cx="2133600" cy="1590675"/>
          </a:xfrm>
          <a:prstGeom prst="rect">
            <a:avLst/>
          </a:prstGeom>
          <a:ln/>
        </p:spPr>
      </p:pic>
      <p:pic>
        <p:nvPicPr>
          <p:cNvPr id="7" name="image23.png" descr="hello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743700" y="2739707"/>
            <a:ext cx="2162175" cy="1619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4772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!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2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86325" y="904875"/>
            <a:ext cx="1809750" cy="57245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369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Get calibration template</a:t>
            </a:r>
          </a:p>
          <a:p>
            <a:r>
              <a:rPr lang="en-IN" dirty="0" smtClean="0"/>
              <a:t>Otsu’s thresholding for multiple thresholds</a:t>
            </a:r>
          </a:p>
          <a:p>
            <a:endParaRPr lang="en-IN" dirty="0"/>
          </a:p>
        </p:txBody>
      </p:sp>
      <p:pic>
        <p:nvPicPr>
          <p:cNvPr id="5" name="image39.png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643" y="2227263"/>
            <a:ext cx="4853763" cy="363378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182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keys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Connected component analysis</a:t>
            </a:r>
          </a:p>
          <a:p>
            <a:r>
              <a:rPr lang="en-IN" dirty="0" smtClean="0"/>
              <a:t>Unique ID for each key</a:t>
            </a:r>
            <a:endParaRPr lang="en-IN" dirty="0"/>
          </a:p>
        </p:txBody>
      </p:sp>
      <p:pic>
        <p:nvPicPr>
          <p:cNvPr id="6" name="image28.png" descr="keymap1.png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7950" y="2227263"/>
            <a:ext cx="3663150" cy="363378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3537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homography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Extract feature points from template and video frame</a:t>
            </a:r>
          </a:p>
          <a:p>
            <a:r>
              <a:rPr lang="en-IN" dirty="0" smtClean="0"/>
              <a:t>Match points</a:t>
            </a:r>
          </a:p>
          <a:p>
            <a:r>
              <a:rPr lang="en-IN" dirty="0" smtClean="0"/>
              <a:t>Find </a:t>
            </a:r>
            <a:r>
              <a:rPr lang="en-IN" dirty="0" err="1" smtClean="0"/>
              <a:t>homography</a:t>
            </a:r>
            <a:endParaRPr lang="en-IN" dirty="0" smtClean="0"/>
          </a:p>
          <a:p>
            <a:r>
              <a:rPr lang="en-IN" dirty="0" smtClean="0"/>
              <a:t>Issues due to symmetry</a:t>
            </a:r>
            <a:endParaRPr lang="en-IN" dirty="0"/>
          </a:p>
        </p:txBody>
      </p:sp>
      <p:pic>
        <p:nvPicPr>
          <p:cNvPr id="5" name="image36.png" descr="matched_points.png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685778"/>
            <a:ext cx="5422900" cy="27167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76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Contour fitting for skin colour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Apply thresholding to get mask of hands</a:t>
            </a:r>
          </a:p>
          <a:p>
            <a:r>
              <a:rPr lang="en-IN" dirty="0" smtClean="0"/>
              <a:t>Very sensitive to skin colour and factors such as nail paint</a:t>
            </a:r>
            <a:endParaRPr lang="en-IN" dirty="0"/>
          </a:p>
        </p:txBody>
      </p:sp>
      <p:pic>
        <p:nvPicPr>
          <p:cNvPr id="5" name="image04.png" descr="234_hand_mask.png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4874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Contour fitting for skin colour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Get convex hull of hands</a:t>
            </a:r>
          </a:p>
          <a:p>
            <a:r>
              <a:rPr lang="en-IN" dirty="0" smtClean="0"/>
              <a:t>Find highest y-point from hull</a:t>
            </a:r>
          </a:p>
          <a:p>
            <a:r>
              <a:rPr lang="en-IN" dirty="0" smtClean="0"/>
              <a:t>Approximate it as fingertip</a:t>
            </a:r>
          </a:p>
          <a:p>
            <a:endParaRPr lang="en-IN" dirty="0"/>
          </a:p>
          <a:p>
            <a:r>
              <a:rPr lang="en-IN" dirty="0" smtClean="0"/>
              <a:t>Problems:</a:t>
            </a:r>
          </a:p>
          <a:p>
            <a:r>
              <a:rPr lang="en-IN" dirty="0" smtClean="0"/>
              <a:t>Works for only one finger</a:t>
            </a:r>
          </a:p>
          <a:p>
            <a:r>
              <a:rPr lang="en-IN" dirty="0" smtClean="0"/>
              <a:t>Problem with hovering fingers</a:t>
            </a:r>
            <a:endParaRPr lang="en-IN" dirty="0"/>
          </a:p>
        </p:txBody>
      </p:sp>
      <p:pic>
        <p:nvPicPr>
          <p:cNvPr id="5" name="image21.png" descr="234_hand_contour.png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2631" y="2227263"/>
            <a:ext cx="3633787" cy="363378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781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white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Sobel operator</a:t>
            </a:r>
          </a:p>
          <a:p>
            <a:r>
              <a:rPr lang="en-IN" dirty="0" smtClean="0"/>
              <a:t>Crescent shaped response when key is pressed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image27.png" descr="47_sobel.png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3172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map and smart 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image05.png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32341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</TotalTime>
  <Words>161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</vt:lpstr>
      <vt:lpstr>Virtual Piano</vt:lpstr>
      <vt:lpstr>PowerPoint Presentation</vt:lpstr>
      <vt:lpstr>Detecting keys</vt:lpstr>
      <vt:lpstr>Detecting keys</vt:lpstr>
      <vt:lpstr>Using homography</vt:lpstr>
      <vt:lpstr>Contour fitting for skin colour</vt:lpstr>
      <vt:lpstr>Contour fitting for skin colour</vt:lpstr>
      <vt:lpstr>Detecting white keys</vt:lpstr>
      <vt:lpstr>Activity map and smart thresholding</vt:lpstr>
      <vt:lpstr>Detecting black keys</vt:lpstr>
      <vt:lpstr>Filtering duplicate key presses</vt:lpstr>
      <vt:lpstr>Results</vt:lpstr>
      <vt:lpstr>Results</vt:lpstr>
      <vt:lpstr>Failure cases</vt:lpstr>
      <vt:lpstr>Future work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Piano</dc:title>
  <dc:creator>Pranav Dhakras</dc:creator>
  <cp:lastModifiedBy>Pranav Dhakras</cp:lastModifiedBy>
  <cp:revision>3</cp:revision>
  <dcterms:created xsi:type="dcterms:W3CDTF">2016-11-27T14:41:45Z</dcterms:created>
  <dcterms:modified xsi:type="dcterms:W3CDTF">2016-11-27T15:01:25Z</dcterms:modified>
</cp:coreProperties>
</file>