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4389-9CD7-4E26-A7F4-44596A7C3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1749-D4F0-4558-BAA8-412E51DCE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1778-E8EC-4946-81C2-9C72A3D7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E978-A682-4666-9B11-F0BB76F3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F7CA2-4BFF-4F0C-A0D6-1EDA0610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9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AF6A-A6D5-4882-A7F2-C54E9C03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A843F-EE28-4A10-9224-ED132168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88E14-0FF2-47E2-9B0F-0BDC2FF2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D5880-DA92-4CA6-B128-40B4095B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443E-C99A-4ADB-A21F-F770AB1B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3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20F61-BA53-48AA-8FEF-04078F53E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EC823-7B51-4489-801C-9DB1DA7C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6AEE6-1696-4F3C-8FB4-413D6ED2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B1CD-61D1-4658-B48C-974FE32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69C25-0602-4902-AC9A-4092050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72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3A59-FD4E-4E9F-88C0-73B0685F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9A51-E856-420F-9887-EC716704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5789-831A-4E76-BA38-51B9A02F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0428-3DB5-412A-A66E-0F5577BD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03764-8F91-4BE2-AAF4-77966131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9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25BB-9893-474C-B2DB-B349C9AD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D51B9-30EF-4302-86FF-526DA84F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F8E5-8909-4AEE-A432-98E5F1EE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E07BC-3579-4CB4-92A0-C80D4503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1AF86-A02A-45EF-BDB5-61B02B1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65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3D97-C176-4CF8-84BD-E8C7FF7C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37D5-A738-44F8-B41C-FB4BAE8DC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B008-7BC6-4191-AD9B-4BA0F751C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5CF8-18F1-42E9-8743-3E7944BB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3ED29-6A72-472D-8B74-7143D064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BF0F-8AFF-46BF-8BC4-70CCAF61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3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7D08-102B-400E-AA7F-26168E9D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5147F-D40D-4BD4-9BC7-F24751A79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BC2BF-E939-4248-9921-993034919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33C19-A1A9-486C-A844-90D55D88A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8F7CC-E33B-418C-9B9A-02EFB3F93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1ADDD-8FC2-4C20-A680-77D670F7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40131-9AB6-4692-B83C-6B3ED0B1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16F35-0E41-4310-96E1-18626AA1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B070-32D0-41FC-82F3-05D830C7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4C8EA-05BF-4B42-9484-E970C76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D0D20-6292-45BA-9466-CCB2DB0E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FDD5A-D858-437A-80BA-FA30B198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64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30BF7-89DA-4083-8E96-17EE5766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3F9E3-D6D0-4998-8BBF-15192E26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2067F-3A4A-4D85-ACED-F2EBAE30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2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3F49-6EB5-4E6D-8113-777C880F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13B6-D2EC-4B08-BC49-B6AA7EFE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E3EC-0B60-4486-BB85-3BDB16444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9D3CA-7FE8-4C97-B9CD-ED9BFB34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332C9-FCD7-449C-A938-ECFF55A9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399FE-FCA3-42EC-B28B-9A9D8427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2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2B17-AA2B-4EEB-A81D-4659B5ED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D69D5-CCAF-4ABA-A7AC-B5E336960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51858-2007-461D-8DA2-3F7C46992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DDBC-9460-461C-B76F-6B8B857C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5E1FC-B660-40D7-B981-059AF83F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0F595-768B-4272-87C0-FA02B69C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6EB29-D9D2-4019-8E9A-26FC7DBF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EF31C-5CF3-41EB-8B28-DFC34DF6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87A77-94F5-44A5-AA62-F06681A85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6131-5A08-47BF-8121-655D560BBCC2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10E1-911C-447F-900E-A2F134787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BD8A-CEE9-446F-9FB7-315C2027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E7C8-8404-4D2B-B967-F87F6928EE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1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2CCB6-5A46-4013-B9D6-65AAADC09589}"/>
              </a:ext>
            </a:extLst>
          </p:cNvPr>
          <p:cNvSpPr txBox="1"/>
          <p:nvPr/>
        </p:nvSpPr>
        <p:spPr>
          <a:xfrm>
            <a:off x="390526" y="1628774"/>
            <a:ext cx="41719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0" i="0" dirty="0">
                <a:effectLst/>
                <a:latin typeface="inherit"/>
              </a:rPr>
              <a:t>BEGIN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NUMBER num1,num2,num3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INPUT num1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INPUT num2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INPUT num3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IF num1&gt;num2 AND</a:t>
            </a:r>
            <a:r>
              <a:rPr lang="en-US" dirty="0">
                <a:latin typeface="inherit"/>
              </a:rPr>
              <a:t> </a:t>
            </a:r>
            <a:r>
              <a:rPr lang="en-US" b="0" i="0" dirty="0">
                <a:effectLst/>
                <a:latin typeface="inherit"/>
              </a:rPr>
              <a:t>num1&gt;num3  THEN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     OUTPUT num1+ "is higher"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ELSE IF num2 &gt; num3 THEN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     OUTPUT num2 + "is higher"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ELSE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     OUTPUT num3+ "is higher"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ENDIF</a:t>
            </a:r>
            <a:endParaRPr lang="en-US" b="0" i="0" dirty="0">
              <a:effectLst/>
              <a:latin typeface="Monaco"/>
            </a:endParaRPr>
          </a:p>
          <a:p>
            <a:pPr algn="l" fontAlgn="base"/>
            <a:r>
              <a:rPr lang="en-US" b="0" i="0" dirty="0">
                <a:effectLst/>
                <a:latin typeface="inherit"/>
              </a:rPr>
              <a:t>END</a:t>
            </a:r>
            <a:endParaRPr lang="en-US" b="0" i="0" dirty="0">
              <a:effectLst/>
              <a:latin typeface="Monaco"/>
            </a:endParaRPr>
          </a:p>
          <a:p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3E4897-E683-4227-9689-C5C0A636DEBE}"/>
              </a:ext>
            </a:extLst>
          </p:cNvPr>
          <p:cNvSpPr/>
          <p:nvPr/>
        </p:nvSpPr>
        <p:spPr>
          <a:xfrm>
            <a:off x="6024879" y="108586"/>
            <a:ext cx="1028700" cy="571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begin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F0BAA-0203-4279-BB29-2832DE3913B2}"/>
              </a:ext>
            </a:extLst>
          </p:cNvPr>
          <p:cNvSpPr/>
          <p:nvPr/>
        </p:nvSpPr>
        <p:spPr>
          <a:xfrm>
            <a:off x="5193504" y="1078554"/>
            <a:ext cx="2691448" cy="5715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num1, num2,num3 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68DC6EE-1657-47B4-88C9-96D6FD9EB020}"/>
              </a:ext>
            </a:extLst>
          </p:cNvPr>
          <p:cNvSpPr/>
          <p:nvPr/>
        </p:nvSpPr>
        <p:spPr>
          <a:xfrm>
            <a:off x="5468935" y="2005962"/>
            <a:ext cx="2140585" cy="13744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num1&gt;num2 and num1&gt;num3</a:t>
            </a:r>
            <a:endParaRPr lang="en-IN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05E36DF9-0BF7-4E6B-A4AA-27A41A5F0265}"/>
              </a:ext>
            </a:extLst>
          </p:cNvPr>
          <p:cNvSpPr/>
          <p:nvPr/>
        </p:nvSpPr>
        <p:spPr>
          <a:xfrm>
            <a:off x="5468934" y="3676328"/>
            <a:ext cx="2140585" cy="114046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num2&gt;num3</a:t>
            </a:r>
            <a:endParaRPr lang="en-IN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FDC13-2EC7-4EE0-85A5-7F7318140B35}"/>
              </a:ext>
            </a:extLst>
          </p:cNvPr>
          <p:cNvSpPr/>
          <p:nvPr/>
        </p:nvSpPr>
        <p:spPr>
          <a:xfrm>
            <a:off x="5410196" y="5199691"/>
            <a:ext cx="2258060" cy="294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“The highest number is:”, num3</a:t>
            </a:r>
            <a:endParaRPr lang="en-IN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49AB3A-75B7-4A79-9DDD-E12A47BDEDBD}"/>
              </a:ext>
            </a:extLst>
          </p:cNvPr>
          <p:cNvSpPr/>
          <p:nvPr/>
        </p:nvSpPr>
        <p:spPr>
          <a:xfrm>
            <a:off x="8515977" y="4099555"/>
            <a:ext cx="2258060" cy="294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“The highest number is:”, num2</a:t>
            </a:r>
            <a:endParaRPr lang="en-IN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9883AF-2279-4DEC-B791-3C3C2C385BB6}"/>
              </a:ext>
            </a:extLst>
          </p:cNvPr>
          <p:cNvSpPr/>
          <p:nvPr/>
        </p:nvSpPr>
        <p:spPr>
          <a:xfrm>
            <a:off x="8515977" y="2546188"/>
            <a:ext cx="2258060" cy="2940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“The highest number is:”, num1</a:t>
            </a:r>
            <a:endParaRPr lang="en-IN" sz="11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E54A3A-D9DA-4497-B432-66CB85B6C69E}"/>
              </a:ext>
            </a:extLst>
          </p:cNvPr>
          <p:cNvSpPr/>
          <p:nvPr/>
        </p:nvSpPr>
        <p:spPr>
          <a:xfrm>
            <a:off x="6024876" y="5876599"/>
            <a:ext cx="1028700" cy="571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D706F6-63DE-468C-BB0B-CE5D3093F341}"/>
              </a:ext>
            </a:extLst>
          </p:cNvPr>
          <p:cNvCxnSpPr>
            <a:stCxn id="3" idx="4"/>
            <a:endCxn id="6" idx="0"/>
          </p:cNvCxnSpPr>
          <p:nvPr/>
        </p:nvCxnSpPr>
        <p:spPr>
          <a:xfrm flipH="1">
            <a:off x="6539228" y="680086"/>
            <a:ext cx="1" cy="39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B864F7-B091-44B9-91FD-8870DC560582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6539228" y="1650054"/>
            <a:ext cx="0" cy="35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C3D992-6650-4E1C-97D6-A703D89098C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6539227" y="3380420"/>
            <a:ext cx="1" cy="29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D9AD45-06B3-43CC-9305-5A1AB7667E8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539226" y="4816788"/>
            <a:ext cx="1" cy="38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93A89B-5910-458F-B3E9-E856359D633E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6539226" y="5493696"/>
            <a:ext cx="0" cy="38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37E65C-77D3-4E7D-A9E7-3CDD603FA9B6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7609520" y="2693191"/>
            <a:ext cx="906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009B4F-AC82-4073-9338-50301006FB6B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7609519" y="4246558"/>
            <a:ext cx="906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C9A354-183E-4B9C-85F8-9199440FFC95}"/>
              </a:ext>
            </a:extLst>
          </p:cNvPr>
          <p:cNvCxnSpPr>
            <a:cxnSpLocks/>
          </p:cNvCxnSpPr>
          <p:nvPr/>
        </p:nvCxnSpPr>
        <p:spPr>
          <a:xfrm>
            <a:off x="10761658" y="4246557"/>
            <a:ext cx="719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6E9FDF-4067-4593-A5D3-E8548C15758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0774037" y="2693190"/>
            <a:ext cx="7270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C77223-3D2C-4AC0-BE4F-C0C9FA7C5633}"/>
              </a:ext>
            </a:extLst>
          </p:cNvPr>
          <p:cNvCxnSpPr>
            <a:cxnSpLocks/>
          </p:cNvCxnSpPr>
          <p:nvPr/>
        </p:nvCxnSpPr>
        <p:spPr>
          <a:xfrm>
            <a:off x="11480800" y="2693190"/>
            <a:ext cx="20320" cy="346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115DFE-D00E-4A1E-8F45-B352F21D05C8}"/>
              </a:ext>
            </a:extLst>
          </p:cNvPr>
          <p:cNvCxnSpPr>
            <a:endCxn id="17" idx="6"/>
          </p:cNvCxnSpPr>
          <p:nvPr/>
        </p:nvCxnSpPr>
        <p:spPr>
          <a:xfrm flipH="1">
            <a:off x="7053576" y="6162349"/>
            <a:ext cx="44272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E439B4-042F-4925-88FA-A08198B964DB}"/>
              </a:ext>
            </a:extLst>
          </p:cNvPr>
          <p:cNvSpPr txBox="1"/>
          <p:nvPr/>
        </p:nvSpPr>
        <p:spPr>
          <a:xfrm>
            <a:off x="7668256" y="2458720"/>
            <a:ext cx="648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66FE5D-961E-4DB0-8ECB-B45B97484BC6}"/>
              </a:ext>
            </a:extLst>
          </p:cNvPr>
          <p:cNvSpPr txBox="1"/>
          <p:nvPr/>
        </p:nvSpPr>
        <p:spPr>
          <a:xfrm>
            <a:off x="7638887" y="3969558"/>
            <a:ext cx="648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  <a:endParaRPr lang="en-IN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DC041F-3DC6-4A77-81CC-96FE64071843}"/>
              </a:ext>
            </a:extLst>
          </p:cNvPr>
          <p:cNvSpPr txBox="1"/>
          <p:nvPr/>
        </p:nvSpPr>
        <p:spPr>
          <a:xfrm>
            <a:off x="6539225" y="4833794"/>
            <a:ext cx="648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76A7464-3024-4A15-96CA-CD199E2F3BC9}"/>
              </a:ext>
            </a:extLst>
          </p:cNvPr>
          <p:cNvSpPr txBox="1"/>
          <p:nvPr/>
        </p:nvSpPr>
        <p:spPr>
          <a:xfrm>
            <a:off x="6539226" y="3385107"/>
            <a:ext cx="648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  <a:endParaRPr lang="en-IN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5D13DD-7FD7-4F40-8E70-45A0F7279032}"/>
              </a:ext>
            </a:extLst>
          </p:cNvPr>
          <p:cNvSpPr txBox="1"/>
          <p:nvPr/>
        </p:nvSpPr>
        <p:spPr>
          <a:xfrm>
            <a:off x="91441" y="556154"/>
            <a:ext cx="49276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Q. Write a Pseudocode and draw a Flowchart to find the greatest of 3 numbers?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3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A3B487758D994BB1DCC684EE3D5F8A" ma:contentTypeVersion="2" ma:contentTypeDescription="Create a new document." ma:contentTypeScope="" ma:versionID="d4ffa8a85124ef893a2e07912aeecd2a">
  <xsd:schema xmlns:xsd="http://www.w3.org/2001/XMLSchema" xmlns:xs="http://www.w3.org/2001/XMLSchema" xmlns:p="http://schemas.microsoft.com/office/2006/metadata/properties" xmlns:ns3="30f64923-9411-4cb3-8030-0856e3a0dfec" targetNamespace="http://schemas.microsoft.com/office/2006/metadata/properties" ma:root="true" ma:fieldsID="d7f555f8b9d0d8c019bed41acff36556" ns3:_="">
    <xsd:import namespace="30f64923-9411-4cb3-8030-0856e3a0df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f64923-9411-4cb3-8030-0856e3a0df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147CF7-0C8E-41FD-8E3B-D0D4C7A39A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f64923-9411-4cb3-8030-0856e3a0df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D02C6F-9101-4891-ABA3-1452B22ED6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C0A934-14C2-43D3-9A50-BA1AD306D86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30f64923-9411-4cb3-8030-0856e3a0dfe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117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inherit</vt:lpstr>
      <vt:lpstr>Monaco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Soni</dc:creator>
  <cp:lastModifiedBy>Sahil Soni</cp:lastModifiedBy>
  <cp:revision>1</cp:revision>
  <dcterms:created xsi:type="dcterms:W3CDTF">2022-02-28T04:34:31Z</dcterms:created>
  <dcterms:modified xsi:type="dcterms:W3CDTF">2022-02-28T06:06:31Z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0x01010008A3B487758D994BB1DCC684EE3D5F8A</vt:lpwstr>
  </property>
</Properties>
</file>