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339CE-8968-443A-BA27-B536F1B1624A}" v="65" dt="2025-08-02T12:18:15.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7" autoAdjust="0"/>
  </p:normalViewPr>
  <p:slideViewPr>
    <p:cSldViewPr snapToGrid="0">
      <p:cViewPr varScale="1">
        <p:scale>
          <a:sx n="98" d="100"/>
          <a:sy n="98" d="100"/>
        </p:scale>
        <p:origin x="82"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Chani" userId="25e7a92e36824672" providerId="LiveId" clId="{94E339CE-8968-443A-BA27-B536F1B1624A}"/>
    <pc:docChg chg="undo custSel modSld">
      <pc:chgData name="Sahil Chani" userId="25e7a92e36824672" providerId="LiveId" clId="{94E339CE-8968-443A-BA27-B536F1B1624A}" dt="2025-08-02T12:18:22.780" v="251" actId="27636"/>
      <pc:docMkLst>
        <pc:docMk/>
      </pc:docMkLst>
      <pc:sldChg chg="modSp mod">
        <pc:chgData name="Sahil Chani" userId="25e7a92e36824672" providerId="LiveId" clId="{94E339CE-8968-443A-BA27-B536F1B1624A}" dt="2025-08-02T12:17:58.618" v="248" actId="1035"/>
        <pc:sldMkLst>
          <pc:docMk/>
          <pc:sldMk cId="953325580" sldId="256"/>
        </pc:sldMkLst>
        <pc:spChg chg="mod">
          <ac:chgData name="Sahil Chani" userId="25e7a92e36824672" providerId="LiveId" clId="{94E339CE-8968-443A-BA27-B536F1B1624A}" dt="2025-08-02T11:32:56.548" v="17" actId="207"/>
          <ac:spMkLst>
            <pc:docMk/>
            <pc:sldMk cId="953325580" sldId="256"/>
            <ac:spMk id="2" creationId="{A8A11E26-4C38-41A6-9857-11032CEECD80}"/>
          </ac:spMkLst>
        </pc:spChg>
        <pc:spChg chg="mod">
          <ac:chgData name="Sahil Chani" userId="25e7a92e36824672" providerId="LiveId" clId="{94E339CE-8968-443A-BA27-B536F1B1624A}" dt="2025-08-02T12:17:58.618" v="248" actId="1035"/>
          <ac:spMkLst>
            <pc:docMk/>
            <pc:sldMk cId="953325580" sldId="256"/>
            <ac:spMk id="3" creationId="{00000000-0000-0000-0000-000000000000}"/>
          </ac:spMkLst>
        </pc:spChg>
        <pc:spChg chg="mod">
          <ac:chgData name="Sahil Chani" userId="25e7a92e36824672" providerId="LiveId" clId="{94E339CE-8968-443A-BA27-B536F1B1624A}" dt="2025-08-02T12:17:52.952" v="239" actId="20577"/>
          <ac:spMkLst>
            <pc:docMk/>
            <pc:sldMk cId="953325580" sldId="256"/>
            <ac:spMk id="4" creationId="{00000000-0000-0000-0000-000000000000}"/>
          </ac:spMkLst>
        </pc:spChg>
      </pc:sldChg>
      <pc:sldChg chg="modSp mod">
        <pc:chgData name="Sahil Chani" userId="25e7a92e36824672" providerId="LiveId" clId="{94E339CE-8968-443A-BA27-B536F1B1624A}" dt="2025-08-02T12:18:22.780" v="251" actId="27636"/>
        <pc:sldMkLst>
          <pc:docMk/>
          <pc:sldMk cId="4066255318" sldId="259"/>
        </pc:sldMkLst>
        <pc:spChg chg="mod">
          <ac:chgData name="Sahil Chani" userId="25e7a92e36824672" providerId="LiveId" clId="{94E339CE-8968-443A-BA27-B536F1B1624A}" dt="2025-08-02T12:18:22.780" v="251" actId="27636"/>
          <ac:spMkLst>
            <pc:docMk/>
            <pc:sldMk cId="4066255318" sldId="259"/>
            <ac:spMk id="5" creationId="{8BE4CA82-64EC-4D4E-A5E5-3EBB66E7B24C}"/>
          </ac:spMkLst>
        </pc:spChg>
      </pc:sldChg>
      <pc:sldChg chg="modSp mod">
        <pc:chgData name="Sahil Chani" userId="25e7a92e36824672" providerId="LiveId" clId="{94E339CE-8968-443A-BA27-B536F1B1624A}" dt="2025-08-02T11:35:05.851" v="19" actId="20577"/>
        <pc:sldMkLst>
          <pc:docMk/>
          <pc:sldMk cId="1186421160" sldId="262"/>
        </pc:sldMkLst>
        <pc:spChg chg="mod">
          <ac:chgData name="Sahil Chani" userId="25e7a92e36824672" providerId="LiveId" clId="{94E339CE-8968-443A-BA27-B536F1B1624A}" dt="2025-08-02T11:35:05.851" v="19" actId="20577"/>
          <ac:spMkLst>
            <pc:docMk/>
            <pc:sldMk cId="1186421160" sldId="262"/>
            <ac:spMk id="2" creationId="{8FEE4A9C-3F57-7DA7-91FD-715C3FB47F93}"/>
          </ac:spMkLst>
        </pc:spChg>
      </pc:sldChg>
      <pc:sldChg chg="addSp modSp mod">
        <pc:chgData name="Sahil Chani" userId="25e7a92e36824672" providerId="LiveId" clId="{94E339CE-8968-443A-BA27-B536F1B1624A}" dt="2025-08-02T11:56:25.517" v="110" actId="207"/>
        <pc:sldMkLst>
          <pc:docMk/>
          <pc:sldMk cId="3210358481" sldId="263"/>
        </pc:sldMkLst>
        <pc:spChg chg="add">
          <ac:chgData name="Sahil Chani" userId="25e7a92e36824672" providerId="LiveId" clId="{94E339CE-8968-443A-BA27-B536F1B1624A}" dt="2025-08-02T11:42:04.028" v="22"/>
          <ac:spMkLst>
            <pc:docMk/>
            <pc:sldMk cId="3210358481" sldId="263"/>
            <ac:spMk id="2" creationId="{DE0A9207-7994-D1D6-B25B-A1E72BDF947A}"/>
          </ac:spMkLst>
        </pc:spChg>
        <pc:spChg chg="add">
          <ac:chgData name="Sahil Chani" userId="25e7a92e36824672" providerId="LiveId" clId="{94E339CE-8968-443A-BA27-B536F1B1624A}" dt="2025-08-02T11:42:04.028" v="22"/>
          <ac:spMkLst>
            <pc:docMk/>
            <pc:sldMk cId="3210358481" sldId="263"/>
            <ac:spMk id="4" creationId="{223AC718-D87C-3B86-3604-939C01762DD1}"/>
          </ac:spMkLst>
        </pc:spChg>
        <pc:spChg chg="add">
          <ac:chgData name="Sahil Chani" userId="25e7a92e36824672" providerId="LiveId" clId="{94E339CE-8968-443A-BA27-B536F1B1624A}" dt="2025-08-02T11:42:04.028" v="22"/>
          <ac:spMkLst>
            <pc:docMk/>
            <pc:sldMk cId="3210358481" sldId="263"/>
            <ac:spMk id="6" creationId="{52F00E41-531B-1A06-B147-D7BC16B81514}"/>
          </ac:spMkLst>
        </pc:spChg>
        <pc:spChg chg="mod">
          <ac:chgData name="Sahil Chani" userId="25e7a92e36824672" providerId="LiveId" clId="{94E339CE-8968-443A-BA27-B536F1B1624A}" dt="2025-08-02T11:56:25.517" v="110" actId="207"/>
          <ac:spMkLst>
            <pc:docMk/>
            <pc:sldMk cId="3210358481" sldId="263"/>
            <ac:spMk id="7" creationId="{1B1938A6-BC99-0195-2E72-C5B486E01D06}"/>
          </ac:spMkLst>
        </pc:spChg>
        <pc:spChg chg="add">
          <ac:chgData name="Sahil Chani" userId="25e7a92e36824672" providerId="LiveId" clId="{94E339CE-8968-443A-BA27-B536F1B1624A}" dt="2025-08-02T11:42:04.028" v="22"/>
          <ac:spMkLst>
            <pc:docMk/>
            <pc:sldMk cId="3210358481" sldId="263"/>
            <ac:spMk id="8" creationId="{0515C86B-D004-3CBE-FF10-9208FB634E89}"/>
          </ac:spMkLst>
        </pc:spChg>
        <pc:spChg chg="add">
          <ac:chgData name="Sahil Chani" userId="25e7a92e36824672" providerId="LiveId" clId="{94E339CE-8968-443A-BA27-B536F1B1624A}" dt="2025-08-02T11:42:04.028" v="22"/>
          <ac:spMkLst>
            <pc:docMk/>
            <pc:sldMk cId="3210358481" sldId="263"/>
            <ac:spMk id="10" creationId="{B673E645-D297-8825-BE06-9CE6D8A7E2EF}"/>
          </ac:spMkLst>
        </pc:spChg>
        <pc:spChg chg="add">
          <ac:chgData name="Sahil Chani" userId="25e7a92e36824672" providerId="LiveId" clId="{94E339CE-8968-443A-BA27-B536F1B1624A}" dt="2025-08-02T11:42:04.028" v="22"/>
          <ac:spMkLst>
            <pc:docMk/>
            <pc:sldMk cId="3210358481" sldId="263"/>
            <ac:spMk id="11" creationId="{4114F95D-2650-5878-AC9E-60B4099E4B28}"/>
          </ac:spMkLst>
        </pc:spChg>
        <pc:spChg chg="add">
          <ac:chgData name="Sahil Chani" userId="25e7a92e36824672" providerId="LiveId" clId="{94E339CE-8968-443A-BA27-B536F1B1624A}" dt="2025-08-02T11:42:04.028" v="22"/>
          <ac:spMkLst>
            <pc:docMk/>
            <pc:sldMk cId="3210358481" sldId="263"/>
            <ac:spMk id="12" creationId="{6074DD78-28C8-3866-CF08-A46E81629469}"/>
          </ac:spMkLst>
        </pc:spChg>
        <pc:spChg chg="add">
          <ac:chgData name="Sahil Chani" userId="25e7a92e36824672" providerId="LiveId" clId="{94E339CE-8968-443A-BA27-B536F1B1624A}" dt="2025-08-02T11:42:04.028" v="22"/>
          <ac:spMkLst>
            <pc:docMk/>
            <pc:sldMk cId="3210358481" sldId="263"/>
            <ac:spMk id="13" creationId="{C9F9F4C1-A6E2-988F-DEE0-0DDA552F5930}"/>
          </ac:spMkLst>
        </pc:spChg>
        <pc:spChg chg="add">
          <ac:chgData name="Sahil Chani" userId="25e7a92e36824672" providerId="LiveId" clId="{94E339CE-8968-443A-BA27-B536F1B1624A}" dt="2025-08-02T11:42:04.028" v="22"/>
          <ac:spMkLst>
            <pc:docMk/>
            <pc:sldMk cId="3210358481" sldId="263"/>
            <ac:spMk id="14" creationId="{6C5782AF-BBF8-1FE8-748B-A077BE4CA90D}"/>
          </ac:spMkLst>
        </pc:spChg>
        <pc:spChg chg="add">
          <ac:chgData name="Sahil Chani" userId="25e7a92e36824672" providerId="LiveId" clId="{94E339CE-8968-443A-BA27-B536F1B1624A}" dt="2025-08-02T11:42:04.028" v="22"/>
          <ac:spMkLst>
            <pc:docMk/>
            <pc:sldMk cId="3210358481" sldId="263"/>
            <ac:spMk id="15" creationId="{45D00ED2-68E6-7FFC-4970-B48E821D1936}"/>
          </ac:spMkLst>
        </pc:spChg>
        <pc:spChg chg="add">
          <ac:chgData name="Sahil Chani" userId="25e7a92e36824672" providerId="LiveId" clId="{94E339CE-8968-443A-BA27-B536F1B1624A}" dt="2025-08-02T11:42:11.915" v="24"/>
          <ac:spMkLst>
            <pc:docMk/>
            <pc:sldMk cId="3210358481" sldId="263"/>
            <ac:spMk id="16" creationId="{443714B3-E078-2576-DE03-E9ED6C655725}"/>
          </ac:spMkLst>
        </pc:spChg>
        <pc:spChg chg="add">
          <ac:chgData name="Sahil Chani" userId="25e7a92e36824672" providerId="LiveId" clId="{94E339CE-8968-443A-BA27-B536F1B1624A}" dt="2025-08-02T11:42:11.915" v="24"/>
          <ac:spMkLst>
            <pc:docMk/>
            <pc:sldMk cId="3210358481" sldId="263"/>
            <ac:spMk id="17" creationId="{5A628FC8-BEA2-EC45-08C2-FACC7517853F}"/>
          </ac:spMkLst>
        </pc:spChg>
        <pc:spChg chg="add">
          <ac:chgData name="Sahil Chani" userId="25e7a92e36824672" providerId="LiveId" clId="{94E339CE-8968-443A-BA27-B536F1B1624A}" dt="2025-08-02T11:42:11.915" v="24"/>
          <ac:spMkLst>
            <pc:docMk/>
            <pc:sldMk cId="3210358481" sldId="263"/>
            <ac:spMk id="18" creationId="{A1186E1D-4CDB-AA64-3A3F-3C3C91C7DB8E}"/>
          </ac:spMkLst>
        </pc:spChg>
        <pc:spChg chg="add">
          <ac:chgData name="Sahil Chani" userId="25e7a92e36824672" providerId="LiveId" clId="{94E339CE-8968-443A-BA27-B536F1B1624A}" dt="2025-08-02T11:42:11.915" v="24"/>
          <ac:spMkLst>
            <pc:docMk/>
            <pc:sldMk cId="3210358481" sldId="263"/>
            <ac:spMk id="19" creationId="{0A1F917D-5376-73D0-EEFE-33D52995F707}"/>
          </ac:spMkLst>
        </pc:spChg>
        <pc:spChg chg="add">
          <ac:chgData name="Sahil Chani" userId="25e7a92e36824672" providerId="LiveId" clId="{94E339CE-8968-443A-BA27-B536F1B1624A}" dt="2025-08-02T11:42:11.915" v="24"/>
          <ac:spMkLst>
            <pc:docMk/>
            <pc:sldMk cId="3210358481" sldId="263"/>
            <ac:spMk id="20" creationId="{5B32A526-46AA-CFAE-08DE-DD28CF400EA1}"/>
          </ac:spMkLst>
        </pc:spChg>
        <pc:spChg chg="add">
          <ac:chgData name="Sahil Chani" userId="25e7a92e36824672" providerId="LiveId" clId="{94E339CE-8968-443A-BA27-B536F1B1624A}" dt="2025-08-02T11:42:11.915" v="24"/>
          <ac:spMkLst>
            <pc:docMk/>
            <pc:sldMk cId="3210358481" sldId="263"/>
            <ac:spMk id="21" creationId="{73472D84-F14A-BB51-B3E8-E6C938951B4B}"/>
          </ac:spMkLst>
        </pc:spChg>
        <pc:spChg chg="add">
          <ac:chgData name="Sahil Chani" userId="25e7a92e36824672" providerId="LiveId" clId="{94E339CE-8968-443A-BA27-B536F1B1624A}" dt="2025-08-02T11:42:11.915" v="24"/>
          <ac:spMkLst>
            <pc:docMk/>
            <pc:sldMk cId="3210358481" sldId="263"/>
            <ac:spMk id="22" creationId="{67690F6F-1BB4-4717-9CDF-3CED5A1431AD}"/>
          </ac:spMkLst>
        </pc:spChg>
        <pc:spChg chg="add">
          <ac:chgData name="Sahil Chani" userId="25e7a92e36824672" providerId="LiveId" clId="{94E339CE-8968-443A-BA27-B536F1B1624A}" dt="2025-08-02T11:42:11.915" v="24"/>
          <ac:spMkLst>
            <pc:docMk/>
            <pc:sldMk cId="3210358481" sldId="263"/>
            <ac:spMk id="23" creationId="{31FDD1CB-698E-2EA2-093D-3563D985E4D8}"/>
          </ac:spMkLst>
        </pc:spChg>
        <pc:spChg chg="add">
          <ac:chgData name="Sahil Chani" userId="25e7a92e36824672" providerId="LiveId" clId="{94E339CE-8968-443A-BA27-B536F1B1624A}" dt="2025-08-02T11:42:11.915" v="24"/>
          <ac:spMkLst>
            <pc:docMk/>
            <pc:sldMk cId="3210358481" sldId="263"/>
            <ac:spMk id="25" creationId="{4DF2FAA0-F091-D8E0-4C57-8293B2994C87}"/>
          </ac:spMkLst>
        </pc:spChg>
        <pc:spChg chg="add">
          <ac:chgData name="Sahil Chani" userId="25e7a92e36824672" providerId="LiveId" clId="{94E339CE-8968-443A-BA27-B536F1B1624A}" dt="2025-08-02T11:42:11.915" v="24"/>
          <ac:spMkLst>
            <pc:docMk/>
            <pc:sldMk cId="3210358481" sldId="263"/>
            <ac:spMk id="26" creationId="{13A772C6-CEE2-0AFC-6C40-D86E378AA354}"/>
          </ac:spMkLst>
        </pc:spChg>
        <pc:spChg chg="add">
          <ac:chgData name="Sahil Chani" userId="25e7a92e36824672" providerId="LiveId" clId="{94E339CE-8968-443A-BA27-B536F1B1624A}" dt="2025-08-02T11:42:56.219" v="30"/>
          <ac:spMkLst>
            <pc:docMk/>
            <pc:sldMk cId="3210358481" sldId="263"/>
            <ac:spMk id="27" creationId="{C90B6986-BBF1-69CD-416F-DB252516665B}"/>
          </ac:spMkLst>
        </pc:spChg>
      </pc:sldChg>
      <pc:sldChg chg="modSp mod">
        <pc:chgData name="Sahil Chani" userId="25e7a92e36824672" providerId="LiveId" clId="{94E339CE-8968-443A-BA27-B536F1B1624A}" dt="2025-08-02T12:01:39.399" v="147" actId="207"/>
        <pc:sldMkLst>
          <pc:docMk/>
          <pc:sldMk cId="3202024527" sldId="265"/>
        </pc:sldMkLst>
        <pc:spChg chg="mod">
          <ac:chgData name="Sahil Chani" userId="25e7a92e36824672" providerId="LiveId" clId="{94E339CE-8968-443A-BA27-B536F1B1624A}" dt="2025-08-02T12:01:39.399" v="147" actId="207"/>
          <ac:spMkLst>
            <pc:docMk/>
            <pc:sldMk cId="3202024527" sldId="265"/>
            <ac:spMk id="2" creationId="{C4FFAF3C-BA60-9181-132C-C36C403AAEA7}"/>
          </ac:spMkLst>
        </pc:spChg>
      </pc:sldChg>
      <pc:sldChg chg="modSp mod">
        <pc:chgData name="Sahil Chani" userId="25e7a92e36824672" providerId="LiveId" clId="{94E339CE-8968-443A-BA27-B536F1B1624A}" dt="2025-08-02T11:56:14.472" v="109" actId="207"/>
        <pc:sldMkLst>
          <pc:docMk/>
          <pc:sldMk cId="4154508776" sldId="266"/>
        </pc:sldMkLst>
        <pc:spChg chg="mod">
          <ac:chgData name="Sahil Chani" userId="25e7a92e36824672" providerId="LiveId" clId="{94E339CE-8968-443A-BA27-B536F1B1624A}" dt="2025-08-02T11:56:14.472" v="109" actId="207"/>
          <ac:spMkLst>
            <pc:docMk/>
            <pc:sldMk cId="4154508776" sldId="266"/>
            <ac:spMk id="6" creationId="{5BDF89E9-DFBE-46DC-31B2-03D284286957}"/>
          </ac:spMkLst>
        </pc:spChg>
      </pc:sldChg>
      <pc:sldChg chg="addSp delSp modSp mod">
        <pc:chgData name="Sahil Chani" userId="25e7a92e36824672" providerId="LiveId" clId="{94E339CE-8968-443A-BA27-B536F1B1624A}" dt="2025-08-02T12:02:58.718" v="154" actId="14826"/>
        <pc:sldMkLst>
          <pc:docMk/>
          <pc:sldMk cId="1483293388" sldId="267"/>
        </pc:sldMkLst>
        <pc:spChg chg="add del mod">
          <ac:chgData name="Sahil Chani" userId="25e7a92e36824672" providerId="LiveId" clId="{94E339CE-8968-443A-BA27-B536F1B1624A}" dt="2025-08-02T12:02:47.303" v="153" actId="478"/>
          <ac:spMkLst>
            <pc:docMk/>
            <pc:sldMk cId="1483293388" sldId="267"/>
            <ac:spMk id="3" creationId="{1A1C0851-206C-3708-FFD9-531940BAA8F1}"/>
          </ac:spMkLst>
        </pc:spChg>
        <pc:picChg chg="add mod">
          <ac:chgData name="Sahil Chani" userId="25e7a92e36824672" providerId="LiveId" clId="{94E339CE-8968-443A-BA27-B536F1B1624A}" dt="2025-08-02T12:02:44.899" v="152" actId="931"/>
          <ac:picMkLst>
            <pc:docMk/>
            <pc:sldMk cId="1483293388" sldId="267"/>
            <ac:picMk id="6" creationId="{2D917F9A-CB17-C496-B8AD-2D22870CDA0E}"/>
          </ac:picMkLst>
        </pc:picChg>
        <pc:picChg chg="add del mod">
          <ac:chgData name="Sahil Chani" userId="25e7a92e36824672" providerId="LiveId" clId="{94E339CE-8968-443A-BA27-B536F1B1624A}" dt="2025-08-02T12:02:58.718" v="154" actId="14826"/>
          <ac:picMkLst>
            <pc:docMk/>
            <pc:sldMk cId="1483293388" sldId="267"/>
            <ac:picMk id="11" creationId="{AF8563EF-7644-2CB5-9DA8-980A9DB73C12}"/>
          </ac:picMkLst>
        </pc:picChg>
      </pc:sldChg>
      <pc:sldChg chg="addSp delSp modSp mod">
        <pc:chgData name="Sahil Chani" userId="25e7a92e36824672" providerId="LiveId" clId="{94E339CE-8968-443A-BA27-B536F1B1624A}" dt="2025-08-02T12:06:43.275" v="177" actId="207"/>
        <pc:sldMkLst>
          <pc:docMk/>
          <pc:sldMk cId="3183315129" sldId="268"/>
        </pc:sldMkLst>
        <pc:spChg chg="mod">
          <ac:chgData name="Sahil Chani" userId="25e7a92e36824672" providerId="LiveId" clId="{94E339CE-8968-443A-BA27-B536F1B1624A}" dt="2025-08-02T12:06:43.275" v="177" actId="207"/>
          <ac:spMkLst>
            <pc:docMk/>
            <pc:sldMk cId="3183315129" sldId="268"/>
            <ac:spMk id="4" creationId="{4B5F3EFD-77A3-FF95-1B58-7E70C7284313}"/>
          </ac:spMkLst>
        </pc:spChg>
        <pc:picChg chg="add del">
          <ac:chgData name="Sahil Chani" userId="25e7a92e36824672" providerId="LiveId" clId="{94E339CE-8968-443A-BA27-B536F1B1624A}" dt="2025-08-02T12:04:24.899" v="159" actId="22"/>
          <ac:picMkLst>
            <pc:docMk/>
            <pc:sldMk cId="3183315129" sldId="268"/>
            <ac:picMk id="3" creationId="{33AC47B7-8CB0-F4F2-CD2D-4640385F73DF}"/>
          </ac:picMkLst>
        </pc:picChg>
      </pc:sldChg>
      <pc:sldChg chg="modSp mod">
        <pc:chgData name="Sahil Chani" userId="25e7a92e36824672" providerId="LiveId" clId="{94E339CE-8968-443A-BA27-B536F1B1624A}" dt="2025-08-02T12:13:57.848" v="231" actId="207"/>
        <pc:sldMkLst>
          <pc:docMk/>
          <pc:sldMk cId="728950222" sldId="269"/>
        </pc:sldMkLst>
        <pc:spChg chg="mod">
          <ac:chgData name="Sahil Chani" userId="25e7a92e36824672" providerId="LiveId" clId="{94E339CE-8968-443A-BA27-B536F1B1624A}" dt="2025-08-02T12:13:57.848" v="231" actId="207"/>
          <ac:spMkLst>
            <pc:docMk/>
            <pc:sldMk cId="728950222" sldId="269"/>
            <ac:spMk id="8" creationId="{A35C620D-EF84-8CE0-1CFC-1A32745161FE}"/>
          </ac:spMkLst>
        </pc:spChg>
      </pc:sldChg>
      <pc:sldChg chg="modSp mod">
        <pc:chgData name="Sahil Chani" userId="25e7a92e36824672" providerId="LiveId" clId="{94E339CE-8968-443A-BA27-B536F1B1624A}" dt="2025-08-02T12:10:37.062" v="217" actId="1076"/>
        <pc:sldMkLst>
          <pc:docMk/>
          <pc:sldMk cId="614882681" sldId="2146847055"/>
        </pc:sldMkLst>
        <pc:spChg chg="mod">
          <ac:chgData name="Sahil Chani" userId="25e7a92e36824672" providerId="LiveId" clId="{94E339CE-8968-443A-BA27-B536F1B1624A}" dt="2025-08-02T12:10:37.062" v="217" actId="1076"/>
          <ac:spMkLst>
            <pc:docMk/>
            <pc:sldMk cId="614882681" sldId="2146847055"/>
            <ac:spMk id="3" creationId="{A6638FD1-D00E-E75B-705C-564F06D93D7B}"/>
          </ac:spMkLst>
        </pc:spChg>
      </pc:sldChg>
      <pc:sldChg chg="modSp">
        <pc:chgData name="Sahil Chani" userId="25e7a92e36824672" providerId="LiveId" clId="{94E339CE-8968-443A-BA27-B536F1B1624A}" dt="2025-08-02T12:17:24.781" v="232" actId="14826"/>
        <pc:sldMkLst>
          <pc:docMk/>
          <pc:sldMk cId="384733178" sldId="2146847059"/>
        </pc:sldMkLst>
        <pc:picChg chg="mod">
          <ac:chgData name="Sahil Chani" userId="25e7a92e36824672" providerId="LiveId" clId="{94E339CE-8968-443A-BA27-B536F1B1624A}" dt="2025-08-02T12:17:24.781" v="232" actId="14826"/>
          <ac:picMkLst>
            <pc:docMk/>
            <pc:sldMk cId="384733178" sldId="2146847059"/>
            <ac:picMk id="5" creationId="{43812532-CD15-8999-1202-A3E50588C77C}"/>
          </ac:picMkLst>
        </pc:picChg>
      </pc:sldChg>
      <pc:sldChg chg="modSp">
        <pc:chgData name="Sahil Chani" userId="25e7a92e36824672" providerId="LiveId" clId="{94E339CE-8968-443A-BA27-B536F1B1624A}" dt="2025-08-02T12:17:37.876" v="233" actId="14826"/>
        <pc:sldMkLst>
          <pc:docMk/>
          <pc:sldMk cId="4128710330" sldId="2146847060"/>
        </pc:sldMkLst>
        <pc:picChg chg="mod">
          <ac:chgData name="Sahil Chani" userId="25e7a92e36824672" providerId="LiveId" clId="{94E339CE-8968-443A-BA27-B536F1B1624A}" dt="2025-08-02T12:17:37.876" v="233" actId="14826"/>
          <ac:picMkLst>
            <pc:docMk/>
            <pc:sldMk cId="4128710330" sldId="2146847060"/>
            <ac:picMk id="7" creationId="{723FA569-4629-F4FA-9590-2CF6C3F0971C}"/>
          </ac:picMkLst>
        </pc:picChg>
      </pc:sldChg>
      <pc:sldChg chg="modSp">
        <pc:chgData name="Sahil Chani" userId="25e7a92e36824672" providerId="LiveId" clId="{94E339CE-8968-443A-BA27-B536F1B1624A}" dt="2025-08-02T12:18:15.544" v="249" actId="14826"/>
        <pc:sldMkLst>
          <pc:docMk/>
          <pc:sldMk cId="2171852726" sldId="2146847061"/>
        </pc:sldMkLst>
        <pc:picChg chg="mod">
          <ac:chgData name="Sahil Chani" userId="25e7a92e36824672" providerId="LiveId" clId="{94E339CE-8968-443A-BA27-B536F1B1624A}" dt="2025-08-02T12:18:15.544" v="249" actId="14826"/>
          <ac:picMkLst>
            <pc:docMk/>
            <pc:sldMk cId="2171852726" sldId="2146847061"/>
            <ac:picMk id="7" creationId="{D3743759-80D1-4009-9909-8401DBE925D8}"/>
          </ac:picMkLst>
        </pc:picChg>
      </pc:sldChg>
      <pc:sldChg chg="modSp">
        <pc:chgData name="Sahil Chani" userId="25e7a92e36824672" providerId="LiveId" clId="{94E339CE-8968-443A-BA27-B536F1B1624A}" dt="2025-08-02T12:03:17.068" v="155" actId="14826"/>
        <pc:sldMkLst>
          <pc:docMk/>
          <pc:sldMk cId="3307585336" sldId="2146847062"/>
        </pc:sldMkLst>
        <pc:picChg chg="mod">
          <ac:chgData name="Sahil Chani" userId="25e7a92e36824672" providerId="LiveId" clId="{94E339CE-8968-443A-BA27-B536F1B1624A}" dt="2025-08-02T12:03:17.068" v="155" actId="14826"/>
          <ac:picMkLst>
            <pc:docMk/>
            <pc:sldMk cId="3307585336" sldId="2146847062"/>
            <ac:picMk id="11" creationId="{D4D717D8-1497-73CB-1C4B-105AF7DC10E3}"/>
          </ac:picMkLst>
        </pc:picChg>
      </pc:sldChg>
      <pc:sldChg chg="modSp mod">
        <pc:chgData name="Sahil Chani" userId="25e7a92e36824672" providerId="LiveId" clId="{94E339CE-8968-443A-BA27-B536F1B1624A}" dt="2025-08-02T12:03:54.118" v="157" actId="1036"/>
        <pc:sldMkLst>
          <pc:docMk/>
          <pc:sldMk cId="3132684896" sldId="2146847063"/>
        </pc:sldMkLst>
        <pc:picChg chg="mod">
          <ac:chgData name="Sahil Chani" userId="25e7a92e36824672" providerId="LiveId" clId="{94E339CE-8968-443A-BA27-B536F1B1624A}" dt="2025-08-02T12:03:54.118" v="157" actId="1036"/>
          <ac:picMkLst>
            <pc:docMk/>
            <pc:sldMk cId="3132684896" sldId="2146847063"/>
            <ac:picMk id="11" creationId="{7594B116-C344-ACFB-6164-0D15E2516759}"/>
          </ac:picMkLst>
        </pc:picChg>
      </pc:sldChg>
    </pc:docChg>
  </pc:docChgLst>
  <pc:docChgLst>
    <pc:chgData name="Punit Verma" userId="5a8d24e08fc5bd9d" providerId="LiveId" clId="{010E6B79-A04A-4551-940C-8EA9AC5D772C}"/>
    <pc:docChg chg="undo custSel addSld modSld">
      <pc:chgData name="Punit Verma" userId="5a8d24e08fc5bd9d" providerId="LiveId" clId="{010E6B79-A04A-4551-940C-8EA9AC5D772C}" dt="2025-08-01T12:18:15.739" v="609" actId="20577"/>
      <pc:docMkLst>
        <pc:docMk/>
      </pc:docMkLst>
      <pc:sldChg chg="modSp mod">
        <pc:chgData name="Punit Verma" userId="5a8d24e08fc5bd9d" providerId="LiveId" clId="{010E6B79-A04A-4551-940C-8EA9AC5D772C}" dt="2025-08-01T11:27:27.633" v="535" actId="20577"/>
        <pc:sldMkLst>
          <pc:docMk/>
          <pc:sldMk cId="953325580" sldId="256"/>
        </pc:sldMkLst>
        <pc:spChg chg="mod">
          <ac:chgData name="Punit Verma" userId="5a8d24e08fc5bd9d" providerId="LiveId" clId="{010E6B79-A04A-4551-940C-8EA9AC5D772C}" dt="2025-08-01T11:24:36.571" v="462" actId="2711"/>
          <ac:spMkLst>
            <pc:docMk/>
            <pc:sldMk cId="953325580" sldId="256"/>
            <ac:spMk id="2" creationId="{A8A11E26-4C38-41A6-9857-11032CEECD80}"/>
          </ac:spMkLst>
        </pc:spChg>
        <pc:spChg chg="mod">
          <ac:chgData name="Punit Verma" userId="5a8d24e08fc5bd9d" providerId="LiveId" clId="{010E6B79-A04A-4551-940C-8EA9AC5D772C}" dt="2025-08-01T11:24:36.571" v="462" actId="2711"/>
          <ac:spMkLst>
            <pc:docMk/>
            <pc:sldMk cId="953325580" sldId="256"/>
            <ac:spMk id="3" creationId="{00000000-0000-0000-0000-000000000000}"/>
          </ac:spMkLst>
        </pc:spChg>
        <pc:spChg chg="mod">
          <ac:chgData name="Punit Verma" userId="5a8d24e08fc5bd9d" providerId="LiveId" clId="{010E6B79-A04A-4551-940C-8EA9AC5D772C}" dt="2025-08-01T11:27:27.633" v="535" actId="20577"/>
          <ac:spMkLst>
            <pc:docMk/>
            <pc:sldMk cId="953325580" sldId="256"/>
            <ac:spMk id="4" creationId="{00000000-0000-0000-0000-000000000000}"/>
          </ac:spMkLst>
        </pc:spChg>
      </pc:sldChg>
      <pc:sldChg chg="modSp mod">
        <pc:chgData name="Punit Verma" userId="5a8d24e08fc5bd9d" providerId="LiveId" clId="{010E6B79-A04A-4551-940C-8EA9AC5D772C}" dt="2025-08-01T12:09:52.895" v="597" actId="207"/>
        <pc:sldMkLst>
          <pc:docMk/>
          <pc:sldMk cId="4066255318" sldId="259"/>
        </pc:sldMkLst>
        <pc:spChg chg="mod">
          <ac:chgData name="Punit Verma" userId="5a8d24e08fc5bd9d" providerId="LiveId" clId="{010E6B79-A04A-4551-940C-8EA9AC5D772C}" dt="2025-08-01T12:09:52.895" v="597" actId="207"/>
          <ac:spMkLst>
            <pc:docMk/>
            <pc:sldMk cId="4066255318" sldId="259"/>
            <ac:spMk id="5" creationId="{8BE4CA82-64EC-4D4E-A5E5-3EBB66E7B24C}"/>
          </ac:spMkLst>
        </pc:spChg>
      </pc:sldChg>
      <pc:sldChg chg="modSp mod">
        <pc:chgData name="Punit Verma" userId="5a8d24e08fc5bd9d" providerId="LiveId" clId="{010E6B79-A04A-4551-940C-8EA9AC5D772C}" dt="2025-08-01T12:18:04.992" v="608" actId="27636"/>
        <pc:sldMkLst>
          <pc:docMk/>
          <pc:sldMk cId="1186421160" sldId="262"/>
        </pc:sldMkLst>
        <pc:spChg chg="mod">
          <ac:chgData name="Punit Verma" userId="5a8d24e08fc5bd9d" providerId="LiveId" clId="{010E6B79-A04A-4551-940C-8EA9AC5D772C}" dt="2025-08-01T12:18:04.992" v="608" actId="27636"/>
          <ac:spMkLst>
            <pc:docMk/>
            <pc:sldMk cId="1186421160" sldId="262"/>
            <ac:spMk id="2" creationId="{8FEE4A9C-3F57-7DA7-91FD-715C3FB47F93}"/>
          </ac:spMkLst>
        </pc:spChg>
        <pc:spChg chg="mod">
          <ac:chgData name="Punit Verma" userId="5a8d24e08fc5bd9d" providerId="LiveId" clId="{010E6B79-A04A-4551-940C-8EA9AC5D772C}" dt="2025-08-01T11:24:46.703" v="463" actId="2711"/>
          <ac:spMkLst>
            <pc:docMk/>
            <pc:sldMk cId="1186421160" sldId="262"/>
            <ac:spMk id="5" creationId="{8FBA75B4-2DD5-42EB-9397-F36BFB8BA723}"/>
          </ac:spMkLst>
        </pc:spChg>
      </pc:sldChg>
      <pc:sldChg chg="addSp delSp modSp mod">
        <pc:chgData name="Punit Verma" userId="5a8d24e08fc5bd9d" providerId="LiveId" clId="{010E6B79-A04A-4551-940C-8EA9AC5D772C}" dt="2025-08-01T10:32:15.281" v="329" actId="20577"/>
        <pc:sldMkLst>
          <pc:docMk/>
          <pc:sldMk cId="3210358481" sldId="263"/>
        </pc:sldMkLst>
        <pc:spChg chg="del mod">
          <ac:chgData name="Punit Verma" userId="5a8d24e08fc5bd9d" providerId="LiveId" clId="{010E6B79-A04A-4551-940C-8EA9AC5D772C}" dt="2025-08-01T10:12:50.489" v="185"/>
          <ac:spMkLst>
            <pc:docMk/>
            <pc:sldMk cId="3210358481" sldId="263"/>
            <ac:spMk id="2" creationId="{E041FD9D-DF07-9C37-1E61-1D920E0EF1D4}"/>
          </ac:spMkLst>
        </pc:spChg>
        <pc:spChg chg="add del mod">
          <ac:chgData name="Punit Verma" userId="5a8d24e08fc5bd9d" providerId="LiveId" clId="{010E6B79-A04A-4551-940C-8EA9AC5D772C}" dt="2025-08-01T10:25:15.321" v="258" actId="20577"/>
          <ac:spMkLst>
            <pc:docMk/>
            <pc:sldMk cId="3210358481" sldId="263"/>
            <ac:spMk id="3" creationId="{ABD28D00-285F-A267-DA0B-89E38FF82F94}"/>
          </ac:spMkLst>
        </pc:spChg>
        <pc:spChg chg="add mod">
          <ac:chgData name="Punit Verma" userId="5a8d24e08fc5bd9d" providerId="LiveId" clId="{010E6B79-A04A-4551-940C-8EA9AC5D772C}" dt="2025-08-01T10:23:35.697" v="237"/>
          <ac:spMkLst>
            <pc:docMk/>
            <pc:sldMk cId="3210358481" sldId="263"/>
            <ac:spMk id="4" creationId="{503D56E4-4DBC-D6C1-8944-34597922E548}"/>
          </ac:spMkLst>
        </pc:spChg>
        <pc:spChg chg="add mod">
          <ac:chgData name="Punit Verma" userId="5a8d24e08fc5bd9d" providerId="LiveId" clId="{010E6B79-A04A-4551-940C-8EA9AC5D772C}" dt="2025-08-01T10:25:04.760" v="241"/>
          <ac:spMkLst>
            <pc:docMk/>
            <pc:sldMk cId="3210358481" sldId="263"/>
            <ac:spMk id="6" creationId="{3C392419-81FE-C587-25DD-B5E2F2EC860E}"/>
          </ac:spMkLst>
        </pc:spChg>
        <pc:spChg chg="add mod">
          <ac:chgData name="Punit Verma" userId="5a8d24e08fc5bd9d" providerId="LiveId" clId="{010E6B79-A04A-4551-940C-8EA9AC5D772C}" dt="2025-08-01T10:32:15.281" v="329" actId="20577"/>
          <ac:spMkLst>
            <pc:docMk/>
            <pc:sldMk cId="3210358481" sldId="263"/>
            <ac:spMk id="7" creationId="{1B1938A6-BC99-0195-2E72-C5B486E01D06}"/>
          </ac:spMkLst>
        </pc:spChg>
      </pc:sldChg>
      <pc:sldChg chg="modSp mod">
        <pc:chgData name="Punit Verma" userId="5a8d24e08fc5bd9d" providerId="LiveId" clId="{010E6B79-A04A-4551-940C-8EA9AC5D772C}" dt="2025-08-01T11:26:14.622" v="475" actId="1076"/>
        <pc:sldMkLst>
          <pc:docMk/>
          <pc:sldMk cId="3202024527" sldId="265"/>
        </pc:sldMkLst>
        <pc:spChg chg="mod">
          <ac:chgData name="Punit Verma" userId="5a8d24e08fc5bd9d" providerId="LiveId" clId="{010E6B79-A04A-4551-940C-8EA9AC5D772C}" dt="2025-08-01T11:26:14.622" v="475" actId="1076"/>
          <ac:spMkLst>
            <pc:docMk/>
            <pc:sldMk cId="3202024527" sldId="265"/>
            <ac:spMk id="2" creationId="{C4FFAF3C-BA60-9181-132C-C36C403AAEA7}"/>
          </ac:spMkLst>
        </pc:spChg>
        <pc:spChg chg="mod">
          <ac:chgData name="Punit Verma" userId="5a8d24e08fc5bd9d" providerId="LiveId" clId="{010E6B79-A04A-4551-940C-8EA9AC5D772C}" dt="2025-08-01T11:24:54.851" v="464" actId="2711"/>
          <ac:spMkLst>
            <pc:docMk/>
            <pc:sldMk cId="3202024527" sldId="265"/>
            <ac:spMk id="5" creationId="{8FBA75B4-2DD5-42EB-9397-F36BFB8BA723}"/>
          </ac:spMkLst>
        </pc:spChg>
      </pc:sldChg>
      <pc:sldChg chg="addSp delSp modSp mod">
        <pc:chgData name="Punit Verma" userId="5a8d24e08fc5bd9d" providerId="LiveId" clId="{010E6B79-A04A-4551-940C-8EA9AC5D772C}" dt="2025-08-01T11:24:59.188" v="465" actId="2711"/>
        <pc:sldMkLst>
          <pc:docMk/>
          <pc:sldMk cId="4154508776" sldId="266"/>
        </pc:sldMkLst>
        <pc:spChg chg="del mod">
          <ac:chgData name="Punit Verma" userId="5a8d24e08fc5bd9d" providerId="LiveId" clId="{010E6B79-A04A-4551-940C-8EA9AC5D772C}" dt="2025-08-01T10:59:47.119" v="335"/>
          <ac:spMkLst>
            <pc:docMk/>
            <pc:sldMk cId="4154508776" sldId="266"/>
            <ac:spMk id="2" creationId="{F7F0871F-2198-9E37-C96F-3611AA199B60}"/>
          </ac:spMkLst>
        </pc:spChg>
        <pc:spChg chg="add">
          <ac:chgData name="Punit Verma" userId="5a8d24e08fc5bd9d" providerId="LiveId" clId="{010E6B79-A04A-4551-940C-8EA9AC5D772C}" dt="2025-08-01T10:59:09.917" v="332"/>
          <ac:spMkLst>
            <pc:docMk/>
            <pc:sldMk cId="4154508776" sldId="266"/>
            <ac:spMk id="3" creationId="{4CA34EDC-C6FA-B055-08C9-124991A787F3}"/>
          </ac:spMkLst>
        </pc:spChg>
        <pc:spChg chg="add">
          <ac:chgData name="Punit Verma" userId="5a8d24e08fc5bd9d" providerId="LiveId" clId="{010E6B79-A04A-4551-940C-8EA9AC5D772C}" dt="2025-08-01T10:59:24.204" v="333"/>
          <ac:spMkLst>
            <pc:docMk/>
            <pc:sldMk cId="4154508776" sldId="266"/>
            <ac:spMk id="4" creationId="{A92F3E8B-54AB-B54B-E7C3-A9ABF6A4298D}"/>
          </ac:spMkLst>
        </pc:spChg>
        <pc:spChg chg="mod">
          <ac:chgData name="Punit Verma" userId="5a8d24e08fc5bd9d" providerId="LiveId" clId="{010E6B79-A04A-4551-940C-8EA9AC5D772C}" dt="2025-08-01T11:24:59.188" v="465" actId="2711"/>
          <ac:spMkLst>
            <pc:docMk/>
            <pc:sldMk cId="4154508776" sldId="266"/>
            <ac:spMk id="5" creationId="{8FBA75B4-2DD5-42EB-9397-F36BFB8BA723}"/>
          </ac:spMkLst>
        </pc:spChg>
        <pc:spChg chg="add mod">
          <ac:chgData name="Punit Verma" userId="5a8d24e08fc5bd9d" providerId="LiveId" clId="{010E6B79-A04A-4551-940C-8EA9AC5D772C}" dt="2025-08-01T11:24:59.188" v="465" actId="2711"/>
          <ac:spMkLst>
            <pc:docMk/>
            <pc:sldMk cId="4154508776" sldId="266"/>
            <ac:spMk id="6" creationId="{5BDF89E9-DFBE-46DC-31B2-03D284286957}"/>
          </ac:spMkLst>
        </pc:spChg>
      </pc:sldChg>
      <pc:sldChg chg="addSp delSp modSp mod">
        <pc:chgData name="Punit Verma" userId="5a8d24e08fc5bd9d" providerId="LiveId" clId="{010E6B79-A04A-4551-940C-8EA9AC5D772C}" dt="2025-08-01T11:03:54.823" v="371" actId="14100"/>
        <pc:sldMkLst>
          <pc:docMk/>
          <pc:sldMk cId="1483293388" sldId="267"/>
        </pc:sldMkLst>
        <pc:spChg chg="add del mod">
          <ac:chgData name="Punit Verma" userId="5a8d24e08fc5bd9d" providerId="LiveId" clId="{010E6B79-A04A-4551-940C-8EA9AC5D772C}" dt="2025-08-01T11:03:37.536" v="367" actId="931"/>
          <ac:spMkLst>
            <pc:docMk/>
            <pc:sldMk cId="1483293388" sldId="267"/>
            <ac:spMk id="2" creationId="{D3304455-6802-6CA9-8475-2F6DD1B8D409}"/>
          </ac:spMkLst>
        </pc:spChg>
        <pc:picChg chg="add mod">
          <ac:chgData name="Punit Verma" userId="5a8d24e08fc5bd9d" providerId="LiveId" clId="{010E6B79-A04A-4551-940C-8EA9AC5D772C}" dt="2025-08-01T11:03:29.795" v="366" actId="931"/>
          <ac:picMkLst>
            <pc:docMk/>
            <pc:sldMk cId="1483293388" sldId="267"/>
            <ac:picMk id="4" creationId="{67963E95-4F1D-4481-BE52-C4DA5D54034A}"/>
          </ac:picMkLst>
        </pc:picChg>
        <pc:picChg chg="add mod">
          <ac:chgData name="Punit Verma" userId="5a8d24e08fc5bd9d" providerId="LiveId" clId="{010E6B79-A04A-4551-940C-8EA9AC5D772C}" dt="2025-08-01T11:03:29.358" v="365" actId="1076"/>
          <ac:picMkLst>
            <pc:docMk/>
            <pc:sldMk cId="1483293388" sldId="267"/>
            <ac:picMk id="7" creationId="{00F431D7-C378-99B5-ACC4-143DE3ECC88B}"/>
          </ac:picMkLst>
        </pc:picChg>
        <pc:picChg chg="add mod">
          <ac:chgData name="Punit Verma" userId="5a8d24e08fc5bd9d" providerId="LiveId" clId="{010E6B79-A04A-4551-940C-8EA9AC5D772C}" dt="2025-08-01T11:03:29.358" v="365" actId="1076"/>
          <ac:picMkLst>
            <pc:docMk/>
            <pc:sldMk cId="1483293388" sldId="267"/>
            <ac:picMk id="9" creationId="{2CE45EC1-3FA8-443D-3346-AAB9EA05ED56}"/>
          </ac:picMkLst>
        </pc:picChg>
        <pc:picChg chg="add mod">
          <ac:chgData name="Punit Verma" userId="5a8d24e08fc5bd9d" providerId="LiveId" clId="{010E6B79-A04A-4551-940C-8EA9AC5D772C}" dt="2025-08-01T11:03:54.823" v="371" actId="14100"/>
          <ac:picMkLst>
            <pc:docMk/>
            <pc:sldMk cId="1483293388" sldId="267"/>
            <ac:picMk id="11" creationId="{AF8563EF-7644-2CB5-9DA8-980A9DB73C12}"/>
          </ac:picMkLst>
        </pc:picChg>
      </pc:sldChg>
      <pc:sldChg chg="addSp delSp modSp mod">
        <pc:chgData name="Punit Verma" userId="5a8d24e08fc5bd9d" providerId="LiveId" clId="{010E6B79-A04A-4551-940C-8EA9AC5D772C}" dt="2025-08-01T11:25:10.233" v="466" actId="2711"/>
        <pc:sldMkLst>
          <pc:docMk/>
          <pc:sldMk cId="3183315129" sldId="268"/>
        </pc:sldMkLst>
        <pc:spChg chg="del mod">
          <ac:chgData name="Punit Verma" userId="5a8d24e08fc5bd9d" providerId="LiveId" clId="{010E6B79-A04A-4551-940C-8EA9AC5D772C}" dt="2025-08-01T11:08:47.646" v="378"/>
          <ac:spMkLst>
            <pc:docMk/>
            <pc:sldMk cId="3183315129" sldId="268"/>
            <ac:spMk id="2" creationId="{005E46AB-32C4-4B57-A2B1-50738A64BE1B}"/>
          </ac:spMkLst>
        </pc:spChg>
        <pc:spChg chg="add">
          <ac:chgData name="Punit Verma" userId="5a8d24e08fc5bd9d" providerId="LiveId" clId="{010E6B79-A04A-4551-940C-8EA9AC5D772C}" dt="2025-08-01T11:08:43.091" v="376"/>
          <ac:spMkLst>
            <pc:docMk/>
            <pc:sldMk cId="3183315129" sldId="268"/>
            <ac:spMk id="3" creationId="{109AEF3A-B6A2-013A-0CA4-757549584740}"/>
          </ac:spMkLst>
        </pc:spChg>
        <pc:spChg chg="add mod">
          <ac:chgData name="Punit Verma" userId="5a8d24e08fc5bd9d" providerId="LiveId" clId="{010E6B79-A04A-4551-940C-8EA9AC5D772C}" dt="2025-08-01T11:25:10.233" v="466" actId="2711"/>
          <ac:spMkLst>
            <pc:docMk/>
            <pc:sldMk cId="3183315129" sldId="268"/>
            <ac:spMk id="4" creationId="{4B5F3EFD-77A3-FF95-1B58-7E70C7284313}"/>
          </ac:spMkLst>
        </pc:spChg>
        <pc:spChg chg="mod">
          <ac:chgData name="Punit Verma" userId="5a8d24e08fc5bd9d" providerId="LiveId" clId="{010E6B79-A04A-4551-940C-8EA9AC5D772C}" dt="2025-08-01T11:25:10.233" v="466" actId="2711"/>
          <ac:spMkLst>
            <pc:docMk/>
            <pc:sldMk cId="3183315129" sldId="268"/>
            <ac:spMk id="5" creationId="{8FBA75B4-2DD5-42EB-9397-F36BFB8BA723}"/>
          </ac:spMkLst>
        </pc:spChg>
      </pc:sldChg>
      <pc:sldChg chg="addSp delSp modSp mod">
        <pc:chgData name="Punit Verma" userId="5a8d24e08fc5bd9d" providerId="LiveId" clId="{010E6B79-A04A-4551-940C-8EA9AC5D772C}" dt="2025-08-01T12:18:15.739" v="609" actId="20577"/>
        <pc:sldMkLst>
          <pc:docMk/>
          <pc:sldMk cId="728950222" sldId="269"/>
        </pc:sldMkLst>
        <pc:spChg chg="del mod">
          <ac:chgData name="Punit Verma" userId="5a8d24e08fc5bd9d" providerId="LiveId" clId="{010E6B79-A04A-4551-940C-8EA9AC5D772C}" dt="2025-08-01T11:18:34.852" v="429"/>
          <ac:spMkLst>
            <pc:docMk/>
            <pc:sldMk cId="728950222" sldId="269"/>
            <ac:spMk id="2" creationId="{357C38BC-22B3-37B2-E0C3-812020A76077}"/>
          </ac:spMkLst>
        </pc:spChg>
        <pc:spChg chg="add">
          <ac:chgData name="Punit Verma" userId="5a8d24e08fc5bd9d" providerId="LiveId" clId="{010E6B79-A04A-4551-940C-8EA9AC5D772C}" dt="2025-08-01T11:18:31.162" v="427"/>
          <ac:spMkLst>
            <pc:docMk/>
            <pc:sldMk cId="728950222" sldId="269"/>
            <ac:spMk id="3" creationId="{1512C746-3FC1-DD8A-2F0A-029AE449A29D}"/>
          </ac:spMkLst>
        </pc:spChg>
        <pc:spChg chg="add del mod">
          <ac:chgData name="Punit Verma" userId="5a8d24e08fc5bd9d" providerId="LiveId" clId="{010E6B79-A04A-4551-940C-8EA9AC5D772C}" dt="2025-08-01T11:23:05.148" v="455"/>
          <ac:spMkLst>
            <pc:docMk/>
            <pc:sldMk cId="728950222" sldId="269"/>
            <ac:spMk id="4" creationId="{C5892316-4149-BBA3-701F-8AE382284BAE}"/>
          </ac:spMkLst>
        </pc:spChg>
        <pc:spChg chg="add">
          <ac:chgData name="Punit Verma" userId="5a8d24e08fc5bd9d" providerId="LiveId" clId="{010E6B79-A04A-4551-940C-8EA9AC5D772C}" dt="2025-08-01T11:22:45.147" v="451"/>
          <ac:spMkLst>
            <pc:docMk/>
            <pc:sldMk cId="728950222" sldId="269"/>
            <ac:spMk id="6" creationId="{AFBEAC32-C09B-F275-8021-08976EE44B56}"/>
          </ac:spMkLst>
        </pc:spChg>
        <pc:spChg chg="add mod">
          <ac:chgData name="Punit Verma" userId="5a8d24e08fc5bd9d" providerId="LiveId" clId="{010E6B79-A04A-4551-940C-8EA9AC5D772C}" dt="2025-08-01T11:23:00.896" v="453"/>
          <ac:spMkLst>
            <pc:docMk/>
            <pc:sldMk cId="728950222" sldId="269"/>
            <ac:spMk id="7" creationId="{77999436-6469-3446-2038-E6052CAC2582}"/>
          </ac:spMkLst>
        </pc:spChg>
        <pc:spChg chg="add mod">
          <ac:chgData name="Punit Verma" userId="5a8d24e08fc5bd9d" providerId="LiveId" clId="{010E6B79-A04A-4551-940C-8EA9AC5D772C}" dt="2025-08-01T12:18:15.739" v="609" actId="20577"/>
          <ac:spMkLst>
            <pc:docMk/>
            <pc:sldMk cId="728950222" sldId="269"/>
            <ac:spMk id="8" creationId="{A35C620D-EF84-8CE0-1CFC-1A32745161FE}"/>
          </ac:spMkLst>
        </pc:spChg>
      </pc:sldChg>
      <pc:sldChg chg="modSp mod">
        <pc:chgData name="Punit Verma" userId="5a8d24e08fc5bd9d" providerId="LiveId" clId="{010E6B79-A04A-4551-940C-8EA9AC5D772C}" dt="2025-07-31T15:17:58.011" v="48" actId="20577"/>
        <pc:sldMkLst>
          <pc:docMk/>
          <pc:sldMk cId="2900153716" sldId="2146847054"/>
        </pc:sldMkLst>
        <pc:spChg chg="mod">
          <ac:chgData name="Punit Verma" userId="5a8d24e08fc5bd9d" providerId="LiveId" clId="{010E6B79-A04A-4551-940C-8EA9AC5D772C}" dt="2025-07-31T15:17:58.011" v="48" actId="20577"/>
          <ac:spMkLst>
            <pc:docMk/>
            <pc:sldMk cId="2900153716" sldId="2146847054"/>
            <ac:spMk id="3" creationId="{B2678641-EEA3-4EC4-BF39-4075B0C120E8}"/>
          </ac:spMkLst>
        </pc:spChg>
      </pc:sldChg>
      <pc:sldChg chg="modSp mod">
        <pc:chgData name="Punit Verma" userId="5a8d24e08fc5bd9d" providerId="LiveId" clId="{010E6B79-A04A-4551-940C-8EA9AC5D772C}" dt="2025-08-01T11:28:23.468" v="541" actId="27636"/>
        <pc:sldMkLst>
          <pc:docMk/>
          <pc:sldMk cId="614882681" sldId="2146847055"/>
        </pc:sldMkLst>
        <pc:spChg chg="mod">
          <ac:chgData name="Punit Verma" userId="5a8d24e08fc5bd9d" providerId="LiveId" clId="{010E6B79-A04A-4551-940C-8EA9AC5D772C}" dt="2025-08-01T11:28:23.468" v="541" actId="27636"/>
          <ac:spMkLst>
            <pc:docMk/>
            <pc:sldMk cId="614882681" sldId="2146847055"/>
            <ac:spMk id="3" creationId="{A6638FD1-D00E-E75B-705C-564F06D93D7B}"/>
          </ac:spMkLst>
        </pc:spChg>
        <pc:spChg chg="mod">
          <ac:chgData name="Punit Verma" userId="5a8d24e08fc5bd9d" providerId="LiveId" clId="{010E6B79-A04A-4551-940C-8EA9AC5D772C}" dt="2025-08-01T11:25:14.557" v="467" actId="2711"/>
          <ac:spMkLst>
            <pc:docMk/>
            <pc:sldMk cId="614882681" sldId="2146847055"/>
            <ac:spMk id="5" creationId="{3F968F13-9AC4-7120-7ACD-9F752C767D5D}"/>
          </ac:spMkLst>
        </pc:spChg>
      </pc:sldChg>
      <pc:sldChg chg="addSp delSp modSp mod">
        <pc:chgData name="Punit Verma" userId="5a8d24e08fc5bd9d" providerId="LiveId" clId="{010E6B79-A04A-4551-940C-8EA9AC5D772C}" dt="2025-08-01T11:25:56.535" v="473" actId="113"/>
        <pc:sldMkLst>
          <pc:docMk/>
          <pc:sldMk cId="384733178" sldId="2146847059"/>
        </pc:sldMkLst>
        <pc:spChg chg="mod">
          <ac:chgData name="Punit Verma" userId="5a8d24e08fc5bd9d" providerId="LiveId" clId="{010E6B79-A04A-4551-940C-8EA9AC5D772C}" dt="2025-08-01T11:25:56.535" v="473" actId="113"/>
          <ac:spMkLst>
            <pc:docMk/>
            <pc:sldMk cId="384733178" sldId="2146847059"/>
            <ac:spMk id="2" creationId="{3A492E52-0C9E-7CCC-47E8-5C4711AD23FE}"/>
          </ac:spMkLst>
        </pc:spChg>
        <pc:picChg chg="add mod">
          <ac:chgData name="Punit Verma" userId="5a8d24e08fc5bd9d" providerId="LiveId" clId="{010E6B79-A04A-4551-940C-8EA9AC5D772C}" dt="2025-07-31T15:23:39.402" v="173" actId="14100"/>
          <ac:picMkLst>
            <pc:docMk/>
            <pc:sldMk cId="384733178" sldId="2146847059"/>
            <ac:picMk id="5" creationId="{43812532-CD15-8999-1202-A3E50588C77C}"/>
          </ac:picMkLst>
        </pc:picChg>
      </pc:sldChg>
      <pc:sldChg chg="addSp delSp modSp mod">
        <pc:chgData name="Punit Verma" userId="5a8d24e08fc5bd9d" providerId="LiveId" clId="{010E6B79-A04A-4551-940C-8EA9AC5D772C}" dt="2025-08-01T11:25:52.463" v="472" actId="113"/>
        <pc:sldMkLst>
          <pc:docMk/>
          <pc:sldMk cId="4128710330" sldId="2146847060"/>
        </pc:sldMkLst>
        <pc:spChg chg="mod">
          <ac:chgData name="Punit Verma" userId="5a8d24e08fc5bd9d" providerId="LiveId" clId="{010E6B79-A04A-4551-940C-8EA9AC5D772C}" dt="2025-08-01T11:25:52.463" v="472" actId="113"/>
          <ac:spMkLst>
            <pc:docMk/>
            <pc:sldMk cId="4128710330" sldId="2146847060"/>
            <ac:spMk id="2" creationId="{3A492E52-0C9E-7CCC-47E8-5C4711AD23FE}"/>
          </ac:spMkLst>
        </pc:spChg>
        <pc:picChg chg="add mod">
          <ac:chgData name="Punit Verma" userId="5a8d24e08fc5bd9d" providerId="LiveId" clId="{010E6B79-A04A-4551-940C-8EA9AC5D772C}" dt="2025-07-31T15:23:32.682" v="172" actId="1076"/>
          <ac:picMkLst>
            <pc:docMk/>
            <pc:sldMk cId="4128710330" sldId="2146847060"/>
            <ac:picMk id="7" creationId="{723FA569-4629-F4FA-9590-2CF6C3F0971C}"/>
          </ac:picMkLst>
        </pc:picChg>
      </pc:sldChg>
      <pc:sldChg chg="addSp delSp modSp mod">
        <pc:chgData name="Punit Verma" userId="5a8d24e08fc5bd9d" providerId="LiveId" clId="{010E6B79-A04A-4551-940C-8EA9AC5D772C}" dt="2025-08-01T11:25:42.741" v="471" actId="113"/>
        <pc:sldMkLst>
          <pc:docMk/>
          <pc:sldMk cId="2171852726" sldId="2146847061"/>
        </pc:sldMkLst>
        <pc:spChg chg="mod">
          <ac:chgData name="Punit Verma" userId="5a8d24e08fc5bd9d" providerId="LiveId" clId="{010E6B79-A04A-4551-940C-8EA9AC5D772C}" dt="2025-08-01T11:25:42.741" v="471" actId="113"/>
          <ac:spMkLst>
            <pc:docMk/>
            <pc:sldMk cId="2171852726" sldId="2146847061"/>
            <ac:spMk id="2" creationId="{3A492E52-0C9E-7CCC-47E8-5C4711AD23FE}"/>
          </ac:spMkLst>
        </pc:spChg>
        <pc:picChg chg="add mod">
          <ac:chgData name="Punit Verma" userId="5a8d24e08fc5bd9d" providerId="LiveId" clId="{010E6B79-A04A-4551-940C-8EA9AC5D772C}" dt="2025-07-31T15:23:21.193" v="170" actId="14100"/>
          <ac:picMkLst>
            <pc:docMk/>
            <pc:sldMk cId="2171852726" sldId="2146847061"/>
            <ac:picMk id="7" creationId="{D3743759-80D1-4009-9909-8401DBE925D8}"/>
          </ac:picMkLst>
        </pc:picChg>
      </pc:sldChg>
      <pc:sldChg chg="modSp add">
        <pc:chgData name="Punit Verma" userId="5a8d24e08fc5bd9d" providerId="LiveId" clId="{010E6B79-A04A-4551-940C-8EA9AC5D772C}" dt="2025-08-01T11:04:44.222" v="373" actId="14826"/>
        <pc:sldMkLst>
          <pc:docMk/>
          <pc:sldMk cId="3307585336" sldId="2146847062"/>
        </pc:sldMkLst>
        <pc:picChg chg="mod">
          <ac:chgData name="Punit Verma" userId="5a8d24e08fc5bd9d" providerId="LiveId" clId="{010E6B79-A04A-4551-940C-8EA9AC5D772C}" dt="2025-08-01T11:04:44.222" v="373" actId="14826"/>
          <ac:picMkLst>
            <pc:docMk/>
            <pc:sldMk cId="3307585336" sldId="2146847062"/>
            <ac:picMk id="11" creationId="{D4D717D8-1497-73CB-1C4B-105AF7DC10E3}"/>
          </ac:picMkLst>
        </pc:picChg>
      </pc:sldChg>
      <pc:sldChg chg="modSp add">
        <pc:chgData name="Punit Verma" userId="5a8d24e08fc5bd9d" providerId="LiveId" clId="{010E6B79-A04A-4551-940C-8EA9AC5D772C}" dt="2025-08-01T11:05:05.565" v="375" actId="14826"/>
        <pc:sldMkLst>
          <pc:docMk/>
          <pc:sldMk cId="3132684896" sldId="2146847063"/>
        </pc:sldMkLst>
        <pc:picChg chg="mod">
          <ac:chgData name="Punit Verma" userId="5a8d24e08fc5bd9d" providerId="LiveId" clId="{010E6B79-A04A-4551-940C-8EA9AC5D772C}" dt="2025-08-01T11:05:05.565" v="375" actId="14826"/>
          <ac:picMkLst>
            <pc:docMk/>
            <pc:sldMk cId="3132684896" sldId="2146847063"/>
            <ac:picMk id="11" creationId="{7594B116-C344-ACFB-6164-0D15E25167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101967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rPr>
              <a:t>Predictive Maintenance of Industrial Machinery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65582"/>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CAPSTONE PROJECT</a:t>
            </a:r>
          </a:p>
        </p:txBody>
      </p:sp>
      <p:sp>
        <p:nvSpPr>
          <p:cNvPr id="4" name="TextBox 3"/>
          <p:cNvSpPr txBox="1"/>
          <p:nvPr/>
        </p:nvSpPr>
        <p:spPr>
          <a:xfrm>
            <a:off x="1359109" y="4586365"/>
            <a:ext cx="973860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itchFamily="34" charset="0"/>
              </a:rPr>
              <a:t>Presented By:</a:t>
            </a:r>
          </a:p>
          <a:p>
            <a:endParaRPr lang="en-US" sz="2000" b="1" dirty="0">
              <a:solidFill>
                <a:schemeClr val="accent1">
                  <a:lumMod val="75000"/>
                </a:schemeClr>
              </a:solidFill>
              <a:latin typeface="Arial" panose="020B0604020202020204" pitchFamily="34" charset="0"/>
              <a:cs typeface="Arial" pitchFamily="34" charset="0"/>
            </a:endParaRPr>
          </a:p>
          <a:p>
            <a:r>
              <a:rPr lang="en-US" sz="2000" b="1" dirty="0">
                <a:solidFill>
                  <a:schemeClr val="accent1">
                    <a:lumMod val="75000"/>
                  </a:schemeClr>
                </a:solidFill>
                <a:latin typeface="Arial" panose="020B0604020202020204" pitchFamily="34" charset="0"/>
                <a:cs typeface="Arial" pitchFamily="34" charset="0"/>
              </a:rPr>
              <a:t>Sahil Chani-Guru Jambheshwar University of Science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ea typeface="+mj-lt"/>
                <a:cs typeface="Arial" panose="020B0604020202020204" pitchFamily="34" charset="0"/>
              </a:rPr>
              <a:t>Conclusion</a:t>
            </a:r>
            <a:endParaRPr lang="en-US">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4B5F3EFD-77A3-FF95-1B58-7E70C7284313}"/>
              </a:ext>
            </a:extLst>
          </p:cNvPr>
          <p:cNvSpPr>
            <a:spLocks noGrp="1" noChangeArrowheads="1"/>
          </p:cNvSpPr>
          <p:nvPr>
            <p:ph idx="1"/>
          </p:nvPr>
        </p:nvSpPr>
        <p:spPr bwMode="auto">
          <a:xfrm>
            <a:off x="496526" y="1340174"/>
            <a:ext cx="11029615" cy="420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sz="1400" dirty="0">
                <a:solidFill>
                  <a:schemeClr val="tx1">
                    <a:lumMod val="95000"/>
                    <a:lumOff val="5000"/>
                  </a:schemeClr>
                </a:solidFill>
              </a:rPr>
              <a:t>The proposed machine learning-based predictive maintenance system demonstrates a highly effective approach for anticipating industrial machine failures using real-time sensor data. By leveraging the </a:t>
            </a:r>
            <a:r>
              <a:rPr lang="en-US" sz="1400" b="1" dirty="0">
                <a:solidFill>
                  <a:schemeClr val="tx1">
                    <a:lumMod val="95000"/>
                    <a:lumOff val="5000"/>
                  </a:schemeClr>
                </a:solidFill>
              </a:rPr>
              <a:t>Batched Tree Ensemble Classifier</a:t>
            </a:r>
            <a:r>
              <a:rPr lang="en-US" sz="1400" dirty="0">
                <a:solidFill>
                  <a:schemeClr val="tx1">
                    <a:lumMod val="95000"/>
                    <a:lumOff val="5000"/>
                  </a:schemeClr>
                </a:solidFill>
              </a:rPr>
              <a:t>, the model accurately classifies various failure types such as tool wear, heat dissipation, and power-related issues. The system was developed using publicly available data from Kaggle and shows strong potential for proactive maintenance in real-world industrial settings.</a:t>
            </a:r>
          </a:p>
          <a:p>
            <a:pPr marL="0" lvl="0" indent="0" defTabSz="914400" eaLnBrk="0" fontAlgn="base" hangingPunct="0">
              <a:lnSpc>
                <a:spcPct val="100000"/>
              </a:lnSpc>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Effectiveness of the Solution:</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The model achieved a high accuracy of </a:t>
            </a:r>
            <a:r>
              <a:rPr lang="en-US" b="1" dirty="0">
                <a:solidFill>
                  <a:schemeClr val="tx1">
                    <a:lumMod val="95000"/>
                    <a:lumOff val="5000"/>
                  </a:schemeClr>
                </a:solidFill>
              </a:rPr>
              <a:t>98%</a:t>
            </a:r>
            <a:r>
              <a:rPr lang="en-US" dirty="0">
                <a:solidFill>
                  <a:schemeClr val="tx1">
                    <a:lumMod val="95000"/>
                    <a:lumOff val="5000"/>
                  </a:schemeClr>
                </a:solidFill>
              </a:rPr>
              <a:t>, indicating strong performance in identifying different machine failure types.</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It validates the feasibility of automating failure prediction through machine learning, reducing downtime and improving maintenance efficiency.</a:t>
            </a:r>
          </a:p>
          <a:p>
            <a:pPr lvl="1" defTabSz="914400" eaLnBrk="0" fontAlgn="base" hangingPunct="0">
              <a:spcBef>
                <a:spcPct val="0"/>
              </a:spcBef>
              <a:spcAft>
                <a:spcPct val="0"/>
              </a:spcAft>
              <a:buSzPct val="105000"/>
              <a:buFont typeface="Wingdings" panose="05000000000000000000" pitchFamily="2" charset="2"/>
              <a:buChar char="§"/>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Challenges Encountered:</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Some </a:t>
            </a:r>
            <a:r>
              <a:rPr lang="en-US" b="1" dirty="0">
                <a:solidFill>
                  <a:schemeClr val="tx1">
                    <a:lumMod val="95000"/>
                    <a:lumOff val="5000"/>
                  </a:schemeClr>
                </a:solidFill>
              </a:rPr>
              <a:t>features (e.g., UDI, Product ID, Target)</a:t>
            </a:r>
            <a:r>
              <a:rPr lang="en-US" dirty="0">
                <a:solidFill>
                  <a:schemeClr val="tx1">
                    <a:lumMod val="95000"/>
                    <a:lumOff val="5000"/>
                  </a:schemeClr>
                </a:solidFill>
              </a:rPr>
              <a:t> had to be removed to prevent data leakage, slightly reducing directly usable information.</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Real-time data variability and machine-specific calibration may affect future deployment accuracy.</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Model performance might vary depending on sensor quality and the diversity of failure scenarios.</a:t>
            </a:r>
          </a:p>
          <a:p>
            <a:pPr marL="324000" lvl="1" indent="0" defTabSz="914400" eaLnBrk="0" fontAlgn="base" hangingPunct="0">
              <a:spcBef>
                <a:spcPct val="0"/>
              </a:spcBef>
              <a:spcAft>
                <a:spcPct val="0"/>
              </a:spcAft>
              <a:buSzPct val="105000"/>
              <a:buNone/>
            </a:pPr>
            <a:endParaRPr lang="en-US" altLang="en-US" dirty="0">
              <a:solidFill>
                <a:schemeClr val="tx1"/>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buSzPct val="105000"/>
              <a:buFont typeface="Wingdings" panose="05000000000000000000" pitchFamily="2" charset="2"/>
              <a:buChar char="§"/>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Importance of Accurate Predictions:</a:t>
            </a:r>
            <a:endParaRPr lang="en-US" altLang="en-US" sz="1400" dirty="0">
              <a:solidFill>
                <a:schemeClr val="tx1"/>
              </a:solidFill>
              <a:latin typeface="Arial" panose="020B0604020202020204" pitchFamily="34" charset="0"/>
              <a:cs typeface="Arial" panose="020B0604020202020204" pitchFamily="34" charset="0"/>
            </a:endParaRPr>
          </a:p>
          <a:p>
            <a:pPr marL="324000" lvl="1" indent="0" defTabSz="914400" eaLnBrk="0" fontAlgn="base" hangingPunct="0">
              <a:spcBef>
                <a:spcPct val="0"/>
              </a:spcBef>
              <a:spcAft>
                <a:spcPct val="0"/>
              </a:spcAft>
              <a:buClrTx/>
              <a:buSzTx/>
              <a:buNone/>
            </a:pPr>
            <a:r>
              <a:rPr lang="en-US" dirty="0">
                <a:solidFill>
                  <a:schemeClr val="tx1">
                    <a:lumMod val="95000"/>
                    <a:lumOff val="5000"/>
                  </a:schemeClr>
                </a:solidFill>
              </a:rPr>
              <a:t>Accurate prediction of equipment failure is crucial to avoid unexpected breakdowns, improve operational continuity, and reduce maintenance costs. A reliable predictive model allows industries to shift from reactive to </a:t>
            </a:r>
            <a:r>
              <a:rPr lang="en-US" b="1" dirty="0">
                <a:solidFill>
                  <a:schemeClr val="tx1">
                    <a:lumMod val="95000"/>
                    <a:lumOff val="5000"/>
                  </a:schemeClr>
                </a:solidFill>
              </a:rPr>
              <a:t>proactive maintenance</a:t>
            </a:r>
            <a:r>
              <a:rPr lang="en-US" dirty="0">
                <a:solidFill>
                  <a:schemeClr val="tx1">
                    <a:lumMod val="95000"/>
                    <a:lumOff val="5000"/>
                  </a:schemeClr>
                </a:solidFill>
              </a:rPr>
              <a:t>, enhancing productivity and machine lifespan.</a:t>
            </a:r>
            <a:endParaRPr kumimoji="0" lang="en-US" altLang="en-US" sz="1100" b="0"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993151"/>
            <a:ext cx="11029615" cy="3142337"/>
          </a:xfrm>
        </p:spPr>
        <p:txBody>
          <a:bodyPr>
            <a:normAutofit fontScale="55000" lnSpcReduction="20000"/>
          </a:bodyPr>
          <a:lstStyle/>
          <a:p>
            <a:pPr marL="0" indent="0">
              <a:buNone/>
            </a:pPr>
            <a:endParaRPr lang="en-US" sz="1900" b="1" dirty="0">
              <a:latin typeface="Arial" panose="020B0604020202020204" pitchFamily="34" charset="0"/>
              <a:cs typeface="Arial" panose="020B0604020202020204" pitchFamily="34" charset="0"/>
            </a:endParaRPr>
          </a:p>
          <a:p>
            <a:pPr marL="0" lvl="0" indent="0" defTabSz="914400" eaLnBrk="0" fontAlgn="base" hangingPunct="0">
              <a:lnSpc>
                <a:spcPct val="100000"/>
              </a:lnSpc>
              <a:spcBef>
                <a:spcPct val="0"/>
              </a:spcBef>
              <a:spcAft>
                <a:spcPct val="0"/>
              </a:spcAft>
              <a:buSzPct val="105000"/>
              <a:buNone/>
            </a:pPr>
            <a:r>
              <a:rPr lang="en-US" altLang="en-US" sz="3200" b="1" dirty="0">
                <a:solidFill>
                  <a:schemeClr val="tx1"/>
                </a:solidFill>
                <a:latin typeface="Arial" panose="020B0604020202020204" pitchFamily="34" charset="0"/>
                <a:cs typeface="Arial" panose="020B0604020202020204" pitchFamily="34" charset="0"/>
              </a:rPr>
              <a:t>Potential Improvements:</a:t>
            </a:r>
          </a:p>
          <a:p>
            <a:pPr marL="0" lvl="0" indent="0" defTabSz="914400" eaLnBrk="0" fontAlgn="base" hangingPunct="0">
              <a:lnSpc>
                <a:spcPct val="100000"/>
              </a:lnSpc>
              <a:spcBef>
                <a:spcPct val="0"/>
              </a:spcBef>
              <a:spcAft>
                <a:spcPct val="0"/>
              </a:spcAft>
              <a:buSzPct val="105000"/>
              <a:buNone/>
            </a:pPr>
            <a:endParaRPr lang="en-US" altLang="en-US" sz="3200" dirty="0">
              <a:solidFill>
                <a:schemeClr val="tx1">
                  <a:lumMod val="95000"/>
                  <a:lumOff val="5000"/>
                </a:schemeClr>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buSzPct val="105000"/>
              <a:buFont typeface="Wingdings" panose="05000000000000000000" pitchFamily="2" charset="2"/>
              <a:buChar char="§"/>
            </a:pPr>
            <a:r>
              <a:rPr lang="en-US" sz="3200" dirty="0">
                <a:solidFill>
                  <a:schemeClr val="tx1">
                    <a:lumMod val="95000"/>
                    <a:lumOff val="5000"/>
                  </a:schemeClr>
                </a:solidFill>
              </a:rPr>
              <a:t>Real-time data collection from sensors installed on machines for live failure prediction and alerting.</a:t>
            </a:r>
          </a:p>
          <a:p>
            <a:pPr defTabSz="914400" eaLnBrk="0" fontAlgn="base" hangingPunct="0">
              <a:spcBef>
                <a:spcPct val="0"/>
              </a:spcBef>
              <a:spcAft>
                <a:spcPct val="0"/>
              </a:spcAft>
              <a:buSzPct val="105000"/>
              <a:buFont typeface="Wingdings" panose="05000000000000000000" pitchFamily="2" charset="2"/>
              <a:buChar char="§"/>
            </a:pPr>
            <a:r>
              <a:rPr lang="en-US" sz="3200" dirty="0">
                <a:solidFill>
                  <a:schemeClr val="tx1">
                    <a:lumMod val="95000"/>
                    <a:lumOff val="5000"/>
                  </a:schemeClr>
                </a:solidFill>
              </a:rPr>
              <a:t>Extend the model to work across different machine types and industrial domains with minimal retraining.</a:t>
            </a:r>
          </a:p>
          <a:p>
            <a:pPr defTabSz="914400" eaLnBrk="0" fontAlgn="base" hangingPunct="0">
              <a:spcBef>
                <a:spcPct val="0"/>
              </a:spcBef>
              <a:spcAft>
                <a:spcPct val="0"/>
              </a:spcAft>
              <a:buSzPct val="105000"/>
              <a:buFont typeface="Wingdings" panose="05000000000000000000" pitchFamily="2" charset="2"/>
              <a:buChar char="§"/>
            </a:pPr>
            <a:r>
              <a:rPr lang="en-US" sz="3200" dirty="0">
                <a:solidFill>
                  <a:schemeClr val="tx1">
                    <a:lumMod val="95000"/>
                    <a:lumOff val="5000"/>
                  </a:schemeClr>
                </a:solidFill>
              </a:rPr>
              <a:t>Link prediction outputs with maintenance management systems to auto-schedule inspections or repairs.</a:t>
            </a:r>
          </a:p>
          <a:p>
            <a:pPr defTabSz="914400" eaLnBrk="0" fontAlgn="base" hangingPunct="0">
              <a:spcBef>
                <a:spcPct val="0"/>
              </a:spcBef>
              <a:spcAft>
                <a:spcPct val="0"/>
              </a:spcAft>
              <a:buSzPct val="105000"/>
              <a:buFont typeface="Wingdings" panose="05000000000000000000" pitchFamily="2" charset="2"/>
              <a:buChar char="§"/>
            </a:pPr>
            <a:r>
              <a:rPr lang="en-US" sz="3200" dirty="0">
                <a:solidFill>
                  <a:schemeClr val="tx1">
                    <a:lumMod val="95000"/>
                    <a:lumOff val="5000"/>
                  </a:schemeClr>
                </a:solidFill>
              </a:rPr>
              <a:t>Deploy the model on edge devices for real-time, on-site inference without dependency on cloud connectivity.</a:t>
            </a:r>
          </a:p>
          <a:p>
            <a:pPr defTabSz="914400" eaLnBrk="0" fontAlgn="base" hangingPunct="0">
              <a:spcBef>
                <a:spcPct val="0"/>
              </a:spcBef>
              <a:spcAft>
                <a:spcPct val="0"/>
              </a:spcAft>
              <a:buSzPct val="105000"/>
              <a:buFont typeface="Wingdings" panose="05000000000000000000" pitchFamily="2" charset="2"/>
              <a:buChar char="§"/>
            </a:pPr>
            <a:r>
              <a:rPr lang="en-US" sz="3200" dirty="0">
                <a:solidFill>
                  <a:schemeClr val="tx1">
                    <a:lumMod val="95000"/>
                    <a:lumOff val="5000"/>
                  </a:schemeClr>
                </a:solidFill>
              </a:rPr>
              <a:t>Integrate explainability tools to help maintenance teams understand the reasons behind predictions.</a:t>
            </a:r>
          </a:p>
          <a:p>
            <a:pPr defTabSz="914400" eaLnBrk="0" fontAlgn="base" hangingPunct="0">
              <a:spcBef>
                <a:spcPct val="0"/>
              </a:spcBef>
              <a:spcAft>
                <a:spcPct val="0"/>
              </a:spcAft>
              <a:buSzPct val="105000"/>
              <a:buFont typeface="Wingdings" panose="05000000000000000000" pitchFamily="2" charset="2"/>
              <a:buChar char="§"/>
            </a:pPr>
            <a:r>
              <a:rPr lang="en-US" sz="3200" dirty="0">
                <a:solidFill>
                  <a:schemeClr val="tx1">
                    <a:lumMod val="95000"/>
                    <a:lumOff val="5000"/>
                  </a:schemeClr>
                </a:solidFill>
              </a:rPr>
              <a:t>Build intuitive dashboards to monitor machine health, visualize trends, and track failure risks over time.</a:t>
            </a:r>
          </a:p>
          <a:p>
            <a:pPr defTabSz="914400" eaLnBrk="0" fontAlgn="base" hangingPunct="0">
              <a:spcBef>
                <a:spcPct val="0"/>
              </a:spcBef>
              <a:spcAft>
                <a:spcPct val="0"/>
              </a:spcAft>
              <a:buSzPct val="105000"/>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pitchFamily="34" charset="0"/>
                <a:cs typeface="Arial" panose="020B0604020202020204" pitchFamily="34"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8" name="Rectangle 5">
            <a:extLst>
              <a:ext uri="{FF2B5EF4-FFF2-40B4-BE49-F238E27FC236}">
                <a16:creationId xmlns:a16="http://schemas.microsoft.com/office/drawing/2014/main" id="{A35C620D-EF84-8CE0-1CFC-1A32745161FE}"/>
              </a:ext>
            </a:extLst>
          </p:cNvPr>
          <p:cNvSpPr>
            <a:spLocks noGrp="1" noChangeArrowheads="1"/>
          </p:cNvSpPr>
          <p:nvPr>
            <p:ph idx="1"/>
          </p:nvPr>
        </p:nvSpPr>
        <p:spPr bwMode="auto">
          <a:xfrm>
            <a:off x="648926" y="1509451"/>
            <a:ext cx="92663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lnSpc>
                <a:spcPct val="10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Kaggle 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 </a:t>
            </a:r>
            <a:r>
              <a:rPr lang="en-US" sz="1800" dirty="0">
                <a:solidFill>
                  <a:schemeClr val="bg2">
                    <a:lumMod val="10000"/>
                  </a:schemeClr>
                </a:solidFill>
              </a:rPr>
              <a:t>Predictive Maintenance of Industrial Machinery </a:t>
            </a:r>
            <a:r>
              <a:rPr kumimoji="0" lang="en-US" altLang="en-US" sz="1800" b="0" i="1"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Retrieved from: https://www.kaggle.com/</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800" dirty="0">
                <a:solidFill>
                  <a:schemeClr val="bg2">
                    <a:lumMod val="10000"/>
                  </a:schemeClr>
                </a:solidFill>
              </a:rPr>
              <a:t>(Used as the primary dataset for training and evaluating the classification model for machine failure prediction.)</a:t>
            </a:r>
          </a:p>
          <a:p>
            <a:pPr marL="342900" lvl="0" indent="-342900" defTabSz="914400" eaLnBrk="0" fontAlgn="base" hangingPunct="0">
              <a:lnSpc>
                <a:spcPct val="100000"/>
              </a:lnSpc>
              <a:spcBef>
                <a:spcPct val="0"/>
              </a:spcBef>
              <a:spcAft>
                <a:spcPct val="0"/>
              </a:spcAft>
              <a:buClrTx/>
              <a:buSzTx/>
              <a:buFont typeface="+mj-lt"/>
              <a:buAutoNum type="arabicPeriod"/>
            </a:pPr>
            <a:endParaRPr lang="en-US" sz="1800" dirty="0">
              <a:solidFill>
                <a:schemeClr val="tx1">
                  <a:lumMod val="95000"/>
                  <a:lumOff val="5000"/>
                </a:schemeClr>
              </a:solidFill>
            </a:endParaRPr>
          </a:p>
          <a:p>
            <a:pPr marL="342900" lvl="0" indent="-342900" defTabSz="914400" eaLnBrk="0" fontAlgn="base" hangingPunct="0">
              <a:lnSpc>
                <a:spcPct val="10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IBM Cloud Platform</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800" dirty="0">
                <a:solidFill>
                  <a:schemeClr val="bg2">
                    <a:lumMod val="10000"/>
                  </a:schemeClr>
                </a:solidFill>
              </a:rPr>
              <a:t>Practical exposure gained during internship to develop and deploy machine learning models using IBM Cloud’s scalable infrastructure.</a:t>
            </a:r>
            <a:br>
              <a:rPr kumimoji="0" lang="en-US" altLang="en-US" sz="1800" b="0" i="0" u="none" strike="noStrike" cap="none" normalizeH="0" baseline="0" dirty="0">
                <a:ln>
                  <a:noFill/>
                </a:ln>
                <a:solidFill>
                  <a:schemeClr val="bg2">
                    <a:lumMod val="10000"/>
                  </a:schemeClr>
                </a:solidFill>
                <a:effectLst/>
                <a:latin typeface="Arial" panose="020B0604020202020204" pitchFamily="34" charset="0"/>
              </a:rPr>
            </a:br>
            <a:r>
              <a:rPr lang="en-US" sz="1800" dirty="0">
                <a:solidFill>
                  <a:schemeClr val="bg2">
                    <a:lumMod val="10000"/>
                  </a:schemeClr>
                </a:solidFill>
              </a:rPr>
              <a:t>(Used for model training, deployment readiness, and integration with cloud-based environments.)</a:t>
            </a:r>
            <a:endParaRPr lang="en-US" altLang="en-US" sz="1800" i="1" dirty="0">
              <a:solidFill>
                <a:schemeClr val="bg2">
                  <a:lumMod val="10000"/>
                </a:schemeClr>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b="1" dirty="0">
                <a:solidFill>
                  <a:schemeClr val="accent1"/>
                </a:solidFill>
                <a:latin typeface="Arial" panose="020B0604020202020204" pitchFamily="34" charset="0"/>
                <a:cs typeface="Arial" panose="020B0604020202020204" pitchFamily="34" charset="0"/>
              </a:rPr>
              <a:t>IBM Certifications</a:t>
            </a:r>
          </a:p>
        </p:txBody>
      </p:sp>
      <p:pic>
        <p:nvPicPr>
          <p:cNvPr id="5" name="Picture 4">
            <a:extLst>
              <a:ext uri="{FF2B5EF4-FFF2-40B4-BE49-F238E27FC236}">
                <a16:creationId xmlns:a16="http://schemas.microsoft.com/office/drawing/2014/main" id="{43812532-CD15-8999-1202-A3E50588C77C}"/>
              </a:ext>
            </a:extLst>
          </p:cNvPr>
          <p:cNvPicPr>
            <a:picLocks noChangeAspect="1"/>
          </p:cNvPicPr>
          <p:nvPr/>
        </p:nvPicPr>
        <p:blipFill>
          <a:blip r:embed="rId2"/>
          <a:srcRect/>
          <a:stretch/>
        </p:blipFill>
        <p:spPr>
          <a:xfrm>
            <a:off x="2546602" y="1232452"/>
            <a:ext cx="7098795" cy="530381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b="1" dirty="0">
                <a:solidFill>
                  <a:schemeClr val="accent1"/>
                </a:solidFill>
                <a:latin typeface="Arial" panose="020B0604020202020204" pitchFamily="34" charset="0"/>
                <a:cs typeface="Arial" panose="020B0604020202020204" pitchFamily="34" charset="0"/>
              </a:rPr>
              <a:t>IBM Certifications</a:t>
            </a:r>
          </a:p>
        </p:txBody>
      </p:sp>
      <p:pic>
        <p:nvPicPr>
          <p:cNvPr id="7" name="Picture 6">
            <a:extLst>
              <a:ext uri="{FF2B5EF4-FFF2-40B4-BE49-F238E27FC236}">
                <a16:creationId xmlns:a16="http://schemas.microsoft.com/office/drawing/2014/main" id="{723FA569-4629-F4FA-9590-2CF6C3F0971C}"/>
              </a:ext>
            </a:extLst>
          </p:cNvPr>
          <p:cNvPicPr>
            <a:picLocks noChangeAspect="1"/>
          </p:cNvPicPr>
          <p:nvPr/>
        </p:nvPicPr>
        <p:blipFill>
          <a:blip r:embed="rId2"/>
          <a:srcRect/>
          <a:stretch/>
        </p:blipFill>
        <p:spPr>
          <a:xfrm>
            <a:off x="2566610" y="1232452"/>
            <a:ext cx="7058779" cy="529534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b="1" dirty="0">
                <a:solidFill>
                  <a:schemeClr val="accent1"/>
                </a:solidFill>
                <a:latin typeface="Arial" panose="020B0604020202020204" pitchFamily="34" charset="0"/>
                <a:cs typeface="Arial" panose="020B0604020202020204" pitchFamily="34" charset="0"/>
              </a:rPr>
              <a:t>IBM Certifications</a:t>
            </a:r>
          </a:p>
        </p:txBody>
      </p:sp>
      <p:pic>
        <p:nvPicPr>
          <p:cNvPr id="7" name="Picture 6">
            <a:extLst>
              <a:ext uri="{FF2B5EF4-FFF2-40B4-BE49-F238E27FC236}">
                <a16:creationId xmlns:a16="http://schemas.microsoft.com/office/drawing/2014/main" id="{D3743759-80D1-4009-9909-8401DBE925D8}"/>
              </a:ext>
            </a:extLst>
          </p:cNvPr>
          <p:cNvPicPr>
            <a:picLocks noChangeAspect="1"/>
          </p:cNvPicPr>
          <p:nvPr/>
        </p:nvPicPr>
        <p:blipFill>
          <a:blip r:embed="rId2"/>
          <a:srcRect/>
          <a:stretch/>
        </p:blipFill>
        <p:spPr>
          <a:xfrm>
            <a:off x="2476499" y="1594077"/>
            <a:ext cx="7175501" cy="444509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221309"/>
            <a:ext cx="9298744" cy="2415382"/>
          </a:xfrm>
        </p:spPr>
        <p:txBody>
          <a:bodyPr>
            <a:normAutofit/>
          </a:bodyPr>
          <a:lstStyle/>
          <a:p>
            <a:pPr algn="ctr"/>
            <a:r>
              <a:rPr lang="en-US" sz="3100" b="1" dirty="0">
                <a:solidFill>
                  <a:srgbClr val="002060"/>
                </a:solidFill>
                <a:latin typeface="Arial" panose="020B0604020202020204" pitchFamily="34" charset="0"/>
                <a:cs typeface="Arial" panose="020B0604020202020204" pitchFamily="34" charset="0"/>
              </a:rPr>
              <a:t>THANK YOU</a:t>
            </a:r>
            <a:br>
              <a:rPr lang="en-US"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r>
              <a:rPr lang="en-US" altLang="en-US" sz="2200" dirty="0">
                <a:solidFill>
                  <a:schemeClr val="accent1"/>
                </a:solidFill>
                <a:latin typeface="Arial" panose="020B0604020202020204" pitchFamily="34" charset="0"/>
              </a:rPr>
              <a:t>GitHub </a:t>
            </a:r>
            <a:r>
              <a:rPr lang="en-US" altLang="en-US" sz="2200">
                <a:solidFill>
                  <a:schemeClr val="accent1"/>
                </a:solidFill>
                <a:latin typeface="Arial" panose="020B0604020202020204" pitchFamily="34" charset="0"/>
              </a:rPr>
              <a:t>Link </a:t>
            </a:r>
            <a:r>
              <a:rPr lang="en-US" altLang="en-US" sz="2200">
                <a:solidFill>
                  <a:schemeClr val="tx1"/>
                </a:solidFill>
                <a:latin typeface="Arial" panose="020B0604020202020204" pitchFamily="34" charset="0"/>
              </a:rPr>
              <a:t>:-</a:t>
            </a:r>
            <a:br>
              <a:rPr lang="en-US" altLang="en-US" cap="none" dirty="0">
                <a:solidFill>
                  <a:schemeClr val="tx1"/>
                </a:solidFill>
                <a:latin typeface="Arial" panose="020B0604020202020204" pitchFamily="34" charset="0"/>
              </a:rPr>
            </a:b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4468901"/>
          </a:xfrm>
        </p:spPr>
        <p:txBody>
          <a:bodyPr>
            <a:normAutofit/>
          </a:bodyPr>
          <a:lstStyle/>
          <a:p>
            <a:pPr marL="0" indent="0">
              <a:buNone/>
            </a:pPr>
            <a:r>
              <a:rPr lang="en-US" sz="2400" dirty="0"/>
              <a:t>Unexpected machine failures in industrial settings lead to costly downtime and maintenance. This project aims to develop a </a:t>
            </a:r>
            <a:r>
              <a:rPr lang="en-US" sz="2400" b="1" dirty="0"/>
              <a:t>predictive maintenance model</a:t>
            </a:r>
            <a:r>
              <a:rPr lang="en-US" sz="2400" dirty="0"/>
              <a:t> using real-time </a:t>
            </a:r>
            <a:r>
              <a:rPr lang="en-US" sz="2400" b="1" dirty="0"/>
              <a:t>sensor data</a:t>
            </a:r>
            <a:r>
              <a:rPr lang="en-US" sz="2400" dirty="0"/>
              <a:t> to </a:t>
            </a:r>
            <a:r>
              <a:rPr lang="en-US" sz="2400" b="1" dirty="0"/>
              <a:t>classify potential failures</a:t>
            </a:r>
            <a:r>
              <a:rPr lang="en-US" sz="2400" dirty="0"/>
              <a:t>—such as tool wear, heat dissipation issues, or power failures—before they occur. By identifying patterns that precede failures, the model will enable </a:t>
            </a:r>
            <a:r>
              <a:rPr lang="en-US" sz="2400" b="1" dirty="0"/>
              <a:t>proactive maintenance</a:t>
            </a:r>
            <a:r>
              <a:rPr lang="en-US" sz="2400" dirty="0"/>
              <a:t>, reduce operational costs, and improve equipment reliability.</a:t>
            </a:r>
            <a:endParaRPr lang="en-IN" dirty="0">
              <a:latin typeface="Arial" panose="020B0604020202020204" pitchFamily="34" charset="0"/>
              <a:cs typeface="Arial" panose="020B0604020202020204" pitchFamily="34" charset="0"/>
            </a:endParaRPr>
          </a:p>
          <a:p>
            <a:pPr marL="305435" indent="-305435"/>
            <a:endParaRPr lang="en-IN" dirty="0">
              <a:latin typeface="Arial" panose="020B0604020202020204" pitchFamily="34" charset="0"/>
              <a:cs typeface="Arial" panose="020B0604020202020204" pitchFamily="34" charset="0"/>
            </a:endParaRPr>
          </a:p>
          <a:p>
            <a:pPr marL="305435" indent="-305435"/>
            <a:endParaRPr lang="en-IN" dirty="0">
              <a:latin typeface="Arial" panose="020B0604020202020204" pitchFamily="34" charset="0"/>
              <a:cs typeface="Arial" panose="020B0604020202020204" pitchFamily="34" charset="0"/>
            </a:endParaRPr>
          </a:p>
          <a:p>
            <a:pPr marL="0" indent="0">
              <a:buNone/>
            </a:pPr>
            <a:r>
              <a:rPr lang="en-US" altLang="en-US" sz="2400" dirty="0">
                <a:solidFill>
                  <a:schemeClr val="accent1"/>
                </a:solidFill>
                <a:latin typeface="Arial" panose="020B0604020202020204" pitchFamily="34" charset="0"/>
              </a:rPr>
              <a:t>GitHub Link </a:t>
            </a:r>
            <a:r>
              <a:rPr lang="en-US" altLang="en-US" sz="2400" dirty="0">
                <a:solidFill>
                  <a:schemeClr val="tx1"/>
                </a:solidFill>
                <a:latin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3" name="Rectangle 1">
            <a:extLst>
              <a:ext uri="{FF2B5EF4-FFF2-40B4-BE49-F238E27FC236}">
                <a16:creationId xmlns:a16="http://schemas.microsoft.com/office/drawing/2014/main" id="{ABD28D00-285F-A267-DA0B-89E38FF82F94}"/>
              </a:ext>
            </a:extLst>
          </p:cNvPr>
          <p:cNvSpPr>
            <a:spLocks noGrp="1" noChangeArrowheads="1"/>
          </p:cNvSpPr>
          <p:nvPr>
            <p:ph idx="1"/>
          </p:nvPr>
        </p:nvSpPr>
        <p:spPr bwMode="auto">
          <a:xfrm>
            <a:off x="169333" y="1330383"/>
            <a:ext cx="114414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B1938A6-BC99-0195-2E72-C5B486E01D06}"/>
              </a:ext>
            </a:extLst>
          </p:cNvPr>
          <p:cNvSpPr>
            <a:spLocks noChangeArrowheads="1"/>
          </p:cNvSpPr>
          <p:nvPr/>
        </p:nvSpPr>
        <p:spPr bwMode="auto">
          <a:xfrm>
            <a:off x="581192" y="1207275"/>
            <a:ext cx="1102961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solidFill>
                  <a:schemeClr val="tx1">
                    <a:lumMod val="95000"/>
                    <a:lumOff val="5000"/>
                  </a:schemeClr>
                </a:solidFill>
              </a:rPr>
              <a:t>The proposed system aims to predict potential machine failures in industrial environments using machine learning. By analyzing real-time sensor data, the solution accurately identifies fault types such as tool wear, heat dissipation issues, and power failures, enabling timely maintenance and minimizing downtime. The key components of the solution include:</a:t>
            </a:r>
          </a:p>
          <a:p>
            <a:pPr marL="285750" lvl="0" indent="-285750" eaLnBrk="0" fontAlgn="base" hangingPunct="0">
              <a:spcBef>
                <a:spcPct val="0"/>
              </a:spcBef>
              <a:spcAft>
                <a:spcPct val="0"/>
              </a:spcAft>
              <a:buClr>
                <a:schemeClr val="accent1"/>
              </a:buClr>
              <a:buSzPct val="105000"/>
              <a:buFont typeface="Wingdings" panose="05000000000000000000" pitchFamily="2" charset="2"/>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Collection: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Utilized a publicly available dataset from Kaggle containing real-time operational sensor data from industrial machines.</a:t>
            </a:r>
          </a:p>
          <a:p>
            <a:pPr marL="742950" lvl="1" indent="-285750">
              <a:buClr>
                <a:schemeClr val="accent1"/>
              </a:buClr>
              <a:buSzPct val="105000"/>
              <a:buFont typeface="Wingdings" panose="05000000000000000000" pitchFamily="2" charset="2"/>
              <a:buChar char="§"/>
            </a:pPr>
            <a:r>
              <a:rPr lang="en-US" sz="1400" dirty="0"/>
              <a:t>Focused on identifying various failure modes to enable predictive classification and proactive maintenance planning.</a:t>
            </a: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Removed columns like </a:t>
            </a:r>
            <a:r>
              <a:rPr lang="en-US" sz="1400" b="1" dirty="0"/>
              <a:t>UDI</a:t>
            </a:r>
            <a:r>
              <a:rPr lang="en-US" sz="1400" dirty="0"/>
              <a:t>, </a:t>
            </a:r>
            <a:r>
              <a:rPr lang="en-US" sz="1400" b="1" dirty="0"/>
              <a:t>Product ID</a:t>
            </a:r>
            <a:r>
              <a:rPr lang="en-US" sz="1400" dirty="0"/>
              <a:t>, and </a:t>
            </a:r>
            <a:r>
              <a:rPr lang="en-US" sz="1400" b="1" dirty="0"/>
              <a:t>Target</a:t>
            </a:r>
            <a:r>
              <a:rPr lang="en-US" sz="1400" dirty="0"/>
              <a:t> to prevent data leakage during model training.</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Standardized and cleaned feature variables to ensure consistent input for model training.</a:t>
            </a:r>
          </a:p>
          <a:p>
            <a:pPr lvl="1" eaLnBrk="0" fontAlgn="base" hangingPunct="0">
              <a:spcBef>
                <a:spcPct val="0"/>
              </a:spcBef>
              <a:spcAft>
                <a:spcPct val="0"/>
              </a:spcAft>
              <a:buClr>
                <a:schemeClr val="accent1"/>
              </a:buClr>
              <a:buSzPct val="105000"/>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Machine Learning Algorithm:</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Employed a </a:t>
            </a:r>
            <a:r>
              <a:rPr lang="en-US" sz="1400" b="1" dirty="0"/>
              <a:t>Batched Tree Ensemble Classifier</a:t>
            </a:r>
            <a:r>
              <a:rPr lang="en-US" sz="1400" dirty="0"/>
              <a:t> to predict machine failure types based on sensor readings.</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The model was trained on a balanced and preprocessed dataset to ensure high predictive accuracy.</a:t>
            </a:r>
          </a:p>
          <a:p>
            <a:pPr lvl="1" eaLnBrk="0" fontAlgn="base" hangingPunct="0">
              <a:spcBef>
                <a:spcPct val="0"/>
              </a:spcBef>
              <a:spcAft>
                <a:spcPct val="0"/>
              </a:spcAft>
              <a:buClr>
                <a:schemeClr val="accent1"/>
              </a:buClr>
              <a:buSzPct val="105000"/>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Deployment: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Designed the system to be compatible with real-time deployment and cloud integration for scalable industrial use.</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Future-ready for integration with real-time sensor data and factory monitoring systems.</a:t>
            </a:r>
          </a:p>
          <a:p>
            <a:pPr lvl="1" eaLnBrk="0" fontAlgn="base" hangingPunct="0">
              <a:spcBef>
                <a:spcPct val="0"/>
              </a:spcBef>
              <a:spcAft>
                <a:spcPct val="0"/>
              </a:spcAft>
              <a:buClr>
                <a:schemeClr val="accent1"/>
              </a:buClr>
              <a:buSzPct val="105000"/>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Evaluation: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Achieved a high accuracy of </a:t>
            </a:r>
            <a:r>
              <a:rPr lang="en-US" sz="1400" b="1" dirty="0"/>
              <a:t>98%</a:t>
            </a:r>
            <a:r>
              <a:rPr lang="en-US" sz="1400" dirty="0"/>
              <a:t>, demonstrating strong performance in predicting multiple failure types.</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lang="en-US" sz="1400" dirty="0"/>
              <a:t>The model exhibits excellent generalization and can be further refined with real-time and domain-specific data.</a:t>
            </a:r>
          </a:p>
          <a:p>
            <a:pPr lvl="1" eaLnBrk="0" fontAlgn="base" hangingPunct="0">
              <a:spcBef>
                <a:spcPct val="0"/>
              </a:spcBef>
              <a:spcAft>
                <a:spcPct val="0"/>
              </a:spcAft>
              <a:buClr>
                <a:schemeClr val="accent1"/>
              </a:buClr>
              <a:buSzPct val="105000"/>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pitchFamily="34" charset="0"/>
                <a:ea typeface="+mj-lt"/>
                <a:cs typeface="Arial" panose="020B0604020202020204" pitchFamily="34" charset="0"/>
              </a:rPr>
              <a:t>System  Approach</a:t>
            </a:r>
            <a:endParaRPr lang="en-US" sz="4400">
              <a:solidFill>
                <a:schemeClr val="accent1"/>
              </a:solidFill>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332817"/>
          </a:xfrm>
        </p:spPr>
        <p:txBody>
          <a:bodyPr>
            <a:normAutofit/>
          </a:bodyPr>
          <a:lstStyle/>
          <a:p>
            <a:r>
              <a:rPr lang="en-US" sz="1800" dirty="0">
                <a:solidFill>
                  <a:schemeClr val="tx1">
                    <a:lumMod val="95000"/>
                    <a:lumOff val="5000"/>
                  </a:schemeClr>
                </a:solidFill>
              </a:rPr>
              <a:t>The "System Approach" section outlines the strategy and resources used to develop the predictive maintenance model for industrial machinery. The system uses cloud resources and essential Python libraries to build, train, and evaluate the machine learning model for real-time failure prediction.</a:t>
            </a:r>
          </a:p>
          <a:p>
            <a:r>
              <a:rPr lang="en-US" b="1" dirty="0">
                <a:solidFill>
                  <a:schemeClr val="tx1">
                    <a:lumMod val="95000"/>
                    <a:lumOff val="5000"/>
                  </a:schemeClr>
                </a:solidFill>
                <a:latin typeface="Arial" panose="020B0604020202020204" pitchFamily="34" charset="0"/>
                <a:cs typeface="Arial" panose="020B0604020202020204" pitchFamily="34" charset="0"/>
              </a:rPr>
              <a:t>System Requirements:</a:t>
            </a:r>
            <a:endParaRPr lang="en-US" dirty="0">
              <a:solidFill>
                <a:schemeClr val="tx1">
                  <a:lumMod val="95000"/>
                  <a:lumOff val="5000"/>
                </a:schemeClr>
              </a:solidFill>
              <a:latin typeface="Arial" panose="020B0604020202020204" pitchFamily="34" charset="0"/>
              <a:cs typeface="Arial" panose="020B0604020202020204" pitchFamily="34" charset="0"/>
            </a:endParaRPr>
          </a:p>
          <a:p>
            <a:pPr lvl="1"/>
            <a:r>
              <a:rPr lang="en-US" b="1" dirty="0">
                <a:solidFill>
                  <a:schemeClr val="tx1">
                    <a:lumMod val="95000"/>
                    <a:lumOff val="5000"/>
                  </a:schemeClr>
                </a:solidFill>
                <a:latin typeface="Arial" panose="020B0604020202020204" pitchFamily="34" charset="0"/>
                <a:cs typeface="Arial" panose="020B0604020202020204" pitchFamily="34" charset="0"/>
              </a:rPr>
              <a:t>IBM Cloud environment</a:t>
            </a:r>
            <a:r>
              <a:rPr lang="en-US" dirty="0">
                <a:solidFill>
                  <a:schemeClr val="tx1">
                    <a:lumMod val="95000"/>
                    <a:lumOff val="5000"/>
                  </a:schemeClr>
                </a:solidFill>
                <a:latin typeface="Arial" panose="020B0604020202020204" pitchFamily="34" charset="0"/>
                <a:cs typeface="Arial" panose="020B0604020202020204" pitchFamily="34" charset="0"/>
              </a:rPr>
              <a:t> with </a:t>
            </a:r>
            <a:r>
              <a:rPr lang="en-US" b="1" dirty="0">
                <a:solidFill>
                  <a:schemeClr val="tx1">
                    <a:lumMod val="95000"/>
                    <a:lumOff val="5000"/>
                  </a:schemeClr>
                </a:solidFill>
                <a:latin typeface="Arial" panose="020B0604020202020204" pitchFamily="34" charset="0"/>
                <a:cs typeface="Arial" panose="020B0604020202020204" pitchFamily="34" charset="0"/>
              </a:rPr>
              <a:t>8 CPUs</a:t>
            </a:r>
            <a:r>
              <a:rPr lang="en-US" dirty="0">
                <a:solidFill>
                  <a:schemeClr val="tx1">
                    <a:lumMod val="95000"/>
                    <a:lumOff val="5000"/>
                  </a:schemeClr>
                </a:solidFill>
                <a:latin typeface="Arial" panose="020B0604020202020204" pitchFamily="34" charset="0"/>
                <a:cs typeface="Arial" panose="020B0604020202020204" pitchFamily="34" charset="0"/>
              </a:rPr>
              <a:t> and </a:t>
            </a:r>
            <a:r>
              <a:rPr lang="en-US" b="1" dirty="0">
                <a:solidFill>
                  <a:schemeClr val="tx1">
                    <a:lumMod val="95000"/>
                    <a:lumOff val="5000"/>
                  </a:schemeClr>
                </a:solidFill>
                <a:latin typeface="Arial" panose="020B0604020202020204" pitchFamily="34" charset="0"/>
                <a:cs typeface="Arial" panose="020B0604020202020204" pitchFamily="34" charset="0"/>
              </a:rPr>
              <a:t>32 GB RAM</a:t>
            </a:r>
            <a:r>
              <a:rPr lang="en-US" dirty="0">
                <a:solidFill>
                  <a:schemeClr val="tx1">
                    <a:lumMod val="95000"/>
                    <a:lumOff val="5000"/>
                  </a:schemeClr>
                </a:solidFill>
                <a:latin typeface="Arial" panose="020B0604020202020204" pitchFamily="34" charset="0"/>
                <a:cs typeface="Arial" panose="020B0604020202020204" pitchFamily="34" charset="0"/>
              </a:rPr>
              <a:t> for training and deployment.</a:t>
            </a:r>
          </a:p>
          <a:p>
            <a:pPr lvl="1"/>
            <a:r>
              <a:rPr lang="en-US" dirty="0">
                <a:solidFill>
                  <a:schemeClr val="tx1">
                    <a:lumMod val="95000"/>
                    <a:lumOff val="5000"/>
                  </a:schemeClr>
                </a:solidFill>
              </a:rPr>
              <a:t>High computational efficiency was maintained during preprocessing and training to handle sensor-rich datasets effectively.</a:t>
            </a:r>
          </a:p>
          <a:p>
            <a:r>
              <a:rPr lang="en-US" b="1" dirty="0">
                <a:solidFill>
                  <a:schemeClr val="tx1">
                    <a:lumMod val="95000"/>
                    <a:lumOff val="5000"/>
                  </a:schemeClr>
                </a:solidFill>
                <a:latin typeface="Arial" panose="020B0604020202020204" pitchFamily="34" charset="0"/>
                <a:cs typeface="Arial" panose="020B0604020202020204" pitchFamily="34" charset="0"/>
              </a:rPr>
              <a:t>Libraries Required to Build the Model:</a:t>
            </a:r>
            <a:endParaRPr lang="en-US" dirty="0">
              <a:solidFill>
                <a:schemeClr val="tx1">
                  <a:lumMod val="95000"/>
                  <a:lumOff val="5000"/>
                </a:schemeClr>
              </a:solidFill>
              <a:latin typeface="Arial" panose="020B0604020202020204" pitchFamily="34" charset="0"/>
              <a:cs typeface="Arial" panose="020B0604020202020204" pitchFamily="34" charset="0"/>
            </a:endParaRPr>
          </a:p>
          <a:p>
            <a:pPr lvl="1"/>
            <a:r>
              <a:rPr lang="en-US" b="1" dirty="0">
                <a:solidFill>
                  <a:schemeClr val="tx1">
                    <a:lumMod val="95000"/>
                    <a:lumOff val="5000"/>
                  </a:schemeClr>
                </a:solidFill>
                <a:latin typeface="Arial" panose="020B0604020202020204" pitchFamily="34" charset="0"/>
                <a:cs typeface="Arial" panose="020B0604020202020204" pitchFamily="34" charset="0"/>
              </a:rPr>
              <a:t>Pandas</a:t>
            </a:r>
            <a:r>
              <a:rPr lang="en-US" dirty="0">
                <a:solidFill>
                  <a:schemeClr val="tx1">
                    <a:lumMod val="95000"/>
                    <a:lumOff val="5000"/>
                  </a:schemeClr>
                </a:solidFill>
                <a:latin typeface="Arial" panose="020B0604020202020204" pitchFamily="34" charset="0"/>
                <a:cs typeface="Arial" panose="020B0604020202020204" pitchFamily="34" charset="0"/>
              </a:rPr>
              <a:t> – </a:t>
            </a:r>
            <a:r>
              <a:rPr lang="en-US" dirty="0">
                <a:solidFill>
                  <a:schemeClr val="tx1">
                    <a:lumMod val="95000"/>
                    <a:lumOff val="5000"/>
                  </a:schemeClr>
                </a:solidFill>
              </a:rPr>
              <a:t>for reading, cleaning, and preprocessing the machine sensor dataset.</a:t>
            </a:r>
          </a:p>
          <a:p>
            <a:pPr lvl="1"/>
            <a:r>
              <a:rPr lang="en-US" b="1" dirty="0">
                <a:solidFill>
                  <a:schemeClr val="tx1">
                    <a:lumMod val="95000"/>
                    <a:lumOff val="5000"/>
                  </a:schemeClr>
                </a:solidFill>
                <a:latin typeface="Arial" panose="020B0604020202020204" pitchFamily="34" charset="0"/>
                <a:cs typeface="Arial" panose="020B0604020202020204" pitchFamily="34" charset="0"/>
              </a:rPr>
              <a:t>NumPy</a:t>
            </a:r>
            <a:r>
              <a:rPr lang="en-US" dirty="0">
                <a:solidFill>
                  <a:schemeClr val="tx1">
                    <a:lumMod val="95000"/>
                    <a:lumOff val="5000"/>
                  </a:schemeClr>
                </a:solidFill>
                <a:latin typeface="Arial" panose="020B0604020202020204" pitchFamily="34" charset="0"/>
                <a:cs typeface="Arial" panose="020B0604020202020204" pitchFamily="34" charset="0"/>
              </a:rPr>
              <a:t> – </a:t>
            </a:r>
            <a:r>
              <a:rPr lang="en-US" dirty="0">
                <a:solidFill>
                  <a:schemeClr val="tx1">
                    <a:lumMod val="95000"/>
                    <a:lumOff val="5000"/>
                  </a:schemeClr>
                </a:solidFill>
              </a:rPr>
              <a:t>for handling numerical calculations and data transformation.</a:t>
            </a:r>
          </a:p>
          <a:p>
            <a:pPr lvl="1"/>
            <a:r>
              <a:rPr lang="en-US" b="1" dirty="0">
                <a:solidFill>
                  <a:schemeClr val="tx1">
                    <a:lumMod val="95000"/>
                    <a:lumOff val="5000"/>
                  </a:schemeClr>
                </a:solidFill>
                <a:latin typeface="Arial" panose="020B0604020202020204" pitchFamily="34" charset="0"/>
                <a:cs typeface="Arial" panose="020B0604020202020204" pitchFamily="34" charset="0"/>
              </a:rPr>
              <a:t>Scikit-learn</a:t>
            </a:r>
            <a:r>
              <a:rPr lang="en-US" dirty="0">
                <a:solidFill>
                  <a:schemeClr val="tx1">
                    <a:lumMod val="95000"/>
                    <a:lumOff val="5000"/>
                  </a:schemeClr>
                </a:solidFill>
                <a:latin typeface="Arial" panose="020B0604020202020204" pitchFamily="34" charset="0"/>
                <a:cs typeface="Arial" panose="020B0604020202020204" pitchFamily="34" charset="0"/>
              </a:rPr>
              <a:t> – </a:t>
            </a:r>
            <a:r>
              <a:rPr lang="en-US" dirty="0">
                <a:solidFill>
                  <a:schemeClr val="tx1">
                    <a:lumMod val="95000"/>
                    <a:lumOff val="5000"/>
                  </a:schemeClr>
                </a:solidFill>
              </a:rPr>
              <a:t>used to implement the </a:t>
            </a:r>
            <a:r>
              <a:rPr lang="en-US" b="1" dirty="0">
                <a:solidFill>
                  <a:schemeClr val="tx1">
                    <a:lumMod val="95000"/>
                    <a:lumOff val="5000"/>
                  </a:schemeClr>
                </a:solidFill>
              </a:rPr>
              <a:t>Batched Tree Ensemble Classifier</a:t>
            </a:r>
            <a:r>
              <a:rPr lang="en-US" dirty="0">
                <a:solidFill>
                  <a:schemeClr val="tx1">
                    <a:lumMod val="95000"/>
                    <a:lumOff val="5000"/>
                  </a:schemeClr>
                </a:solidFill>
              </a:rPr>
              <a:t> and evaluate model performance.</a:t>
            </a:r>
          </a:p>
          <a:p>
            <a:pPr lvl="1"/>
            <a:r>
              <a:rPr lang="en-US" b="1" dirty="0">
                <a:solidFill>
                  <a:schemeClr val="tx1">
                    <a:lumMod val="95000"/>
                    <a:lumOff val="5000"/>
                  </a:schemeClr>
                </a:solidFill>
                <a:latin typeface="Arial" panose="020B0604020202020204" pitchFamily="34" charset="0"/>
                <a:cs typeface="Arial" panose="020B0604020202020204" pitchFamily="34" charset="0"/>
              </a:rPr>
              <a:t>Matplotlib / Seaborn</a:t>
            </a:r>
            <a:r>
              <a:rPr lang="en-US" dirty="0">
                <a:solidFill>
                  <a:schemeClr val="tx1">
                    <a:lumMod val="95000"/>
                    <a:lumOff val="5000"/>
                  </a:schemeClr>
                </a:solidFill>
                <a:latin typeface="Arial" panose="020B0604020202020204" pitchFamily="34" charset="0"/>
                <a:cs typeface="Arial" panose="020B0604020202020204" pitchFamily="34" charset="0"/>
              </a:rPr>
              <a:t> – </a:t>
            </a:r>
            <a:r>
              <a:rPr lang="en-US" dirty="0">
                <a:solidFill>
                  <a:schemeClr val="tx1">
                    <a:lumMod val="95000"/>
                    <a:lumOff val="5000"/>
                  </a:schemeClr>
                </a:solidFill>
              </a:rPr>
              <a:t>for visualizing sensor trends, feature importance, and classification outcomes.</a:t>
            </a:r>
          </a:p>
          <a:p>
            <a:pPr lvl="1"/>
            <a:r>
              <a:rPr lang="en-US" b="1" dirty="0" err="1">
                <a:solidFill>
                  <a:schemeClr val="tx1">
                    <a:lumMod val="95000"/>
                    <a:lumOff val="5000"/>
                  </a:schemeClr>
                </a:solidFill>
                <a:latin typeface="Arial" panose="020B0604020202020204" pitchFamily="34" charset="0"/>
                <a:cs typeface="Arial" panose="020B0604020202020204" pitchFamily="34" charset="0"/>
              </a:rPr>
              <a:t>Joblib</a:t>
            </a:r>
            <a:r>
              <a:rPr lang="en-US" b="1" dirty="0">
                <a:solidFill>
                  <a:schemeClr val="tx1">
                    <a:lumMod val="95000"/>
                    <a:lumOff val="5000"/>
                  </a:schemeClr>
                </a:solidFill>
                <a:latin typeface="Arial" panose="020B0604020202020204" pitchFamily="34" charset="0"/>
                <a:cs typeface="Arial" panose="020B0604020202020204" pitchFamily="34" charset="0"/>
              </a:rPr>
              <a:t> / Pickle</a:t>
            </a:r>
            <a:r>
              <a:rPr lang="en-US" dirty="0">
                <a:solidFill>
                  <a:schemeClr val="tx1">
                    <a:lumMod val="95000"/>
                    <a:lumOff val="5000"/>
                  </a:schemeClr>
                </a:solidFill>
                <a:latin typeface="Arial" panose="020B0604020202020204" pitchFamily="34" charset="0"/>
                <a:cs typeface="Arial" panose="020B0604020202020204" pitchFamily="34" charset="0"/>
              </a:rPr>
              <a:t> – </a:t>
            </a:r>
            <a:r>
              <a:rPr lang="en-US" dirty="0">
                <a:solidFill>
                  <a:schemeClr val="tx1">
                    <a:lumMod val="95000"/>
                    <a:lumOff val="5000"/>
                  </a:schemeClr>
                </a:solidFill>
              </a:rPr>
              <a:t>for saving the trained model and supporting deployment into live systems.</a:t>
            </a:r>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ea typeface="+mj-lt"/>
                <a:cs typeface="Arial" panose="020B0604020202020204" pitchFamily="34" charset="0"/>
              </a:rPr>
              <a:t>Algorithm &amp; Deployment</a:t>
            </a:r>
            <a:endParaRPr lang="en-US">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5BDF89E9-DFBE-46DC-31B2-03D284286957}"/>
              </a:ext>
            </a:extLst>
          </p:cNvPr>
          <p:cNvSpPr>
            <a:spLocks noGrp="1" noChangeArrowheads="1"/>
          </p:cNvSpPr>
          <p:nvPr>
            <p:ph idx="1"/>
          </p:nvPr>
        </p:nvSpPr>
        <p:spPr bwMode="auto">
          <a:xfrm>
            <a:off x="581193" y="1140546"/>
            <a:ext cx="1102961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00000"/>
              </a:lnSpc>
              <a:spcBef>
                <a:spcPct val="0"/>
              </a:spcBef>
              <a:spcAft>
                <a:spcPct val="0"/>
              </a:spcAft>
              <a:buSzPct val="105000"/>
              <a:buFont typeface="Wingdings" panose="05000000000000000000" pitchFamily="2" charset="2"/>
              <a:buChar char="§"/>
            </a:pPr>
            <a:r>
              <a:rPr lang="en-US" sz="1400" dirty="0">
                <a:solidFill>
                  <a:schemeClr val="tx1">
                    <a:lumMod val="95000"/>
                    <a:lumOff val="5000"/>
                  </a:schemeClr>
                </a:solidFill>
              </a:rPr>
              <a:t>This section outlines the machine learning algorithm and deployment process used to predict failures in industrial machines using real-time sensor data.</a:t>
            </a:r>
          </a:p>
          <a:p>
            <a:pPr marL="0" lvl="0" indent="0" defTabSz="914400" eaLnBrk="0" fontAlgn="base" hangingPunct="0">
              <a:lnSpc>
                <a:spcPct val="100000"/>
              </a:lnSpc>
              <a:spcBef>
                <a:spcPct val="0"/>
              </a:spcBef>
              <a:spcAft>
                <a:spcPct val="0"/>
              </a:spcAft>
              <a:buSzPct val="105000"/>
              <a:buNone/>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Algorithm Selection</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lvl="1" defTabSz="914400" eaLnBrk="0" fontAlgn="base" hangingPunct="0">
              <a:spcBef>
                <a:spcPct val="0"/>
              </a:spcBef>
              <a:spcAft>
                <a:spcPct val="0"/>
              </a:spcAft>
              <a:buSzPct val="105000"/>
              <a:buFont typeface="Wingdings" panose="05000000000000000000" pitchFamily="2" charset="2"/>
              <a:buChar char="§"/>
            </a:pPr>
            <a:r>
              <a:rPr lang="en-US" b="1" dirty="0">
                <a:solidFill>
                  <a:schemeClr val="tx1">
                    <a:lumMod val="95000"/>
                    <a:lumOff val="5000"/>
                  </a:schemeClr>
                </a:solidFill>
              </a:rPr>
              <a:t>Batched Tree Ensemble Classifier</a:t>
            </a:r>
            <a:r>
              <a:rPr lang="en-US" dirty="0">
                <a:solidFill>
                  <a:schemeClr val="tx1">
                    <a:lumMod val="95000"/>
                    <a:lumOff val="5000"/>
                  </a:schemeClr>
                </a:solidFill>
              </a:rPr>
              <a:t> was selected for its ability to handle large-scale sensor data and provide robust multiclass classification.</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The algorithm offers high accuracy and is effective in learning complex patterns from sensor inputs to distinguish between different failure types.</a:t>
            </a:r>
          </a:p>
          <a:p>
            <a:pPr marL="324000" lvl="1" indent="0" defTabSz="914400" eaLnBrk="0" fontAlgn="base" hangingPunct="0">
              <a:spcBef>
                <a:spcPct val="0"/>
              </a:spcBef>
              <a:spcAft>
                <a:spcPct val="0"/>
              </a:spcAft>
              <a:buSzPct val="105000"/>
              <a:buNone/>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Input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The model uses features collected from various sensors monitoring machine parameters like temperature, pressure, and vibration.</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The target variable indicates specific failure modes such as tool wear, heat dissipation failure, or power failure.</a:t>
            </a:r>
          </a:p>
          <a:p>
            <a:pPr marL="324000" lvl="1" indent="0" defTabSz="914400" eaLnBrk="0" fontAlgn="base" hangingPunct="0">
              <a:spcBef>
                <a:spcPct val="0"/>
              </a:spcBef>
              <a:spcAft>
                <a:spcPct val="0"/>
              </a:spcAft>
              <a:buSzPct val="105000"/>
              <a:buNone/>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Training Process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The dataset was cleaned and standardized. Columns like </a:t>
            </a:r>
            <a:r>
              <a:rPr lang="en-US" b="1" dirty="0">
                <a:solidFill>
                  <a:schemeClr val="tx1">
                    <a:lumMod val="95000"/>
                    <a:lumOff val="5000"/>
                  </a:schemeClr>
                </a:solidFill>
              </a:rPr>
              <a:t>UDI</a:t>
            </a:r>
            <a:r>
              <a:rPr lang="en-US" dirty="0">
                <a:solidFill>
                  <a:schemeClr val="tx1">
                    <a:lumMod val="95000"/>
                    <a:lumOff val="5000"/>
                  </a:schemeClr>
                </a:solidFill>
              </a:rPr>
              <a:t>, </a:t>
            </a:r>
            <a:r>
              <a:rPr lang="en-US" b="1" dirty="0">
                <a:solidFill>
                  <a:schemeClr val="tx1">
                    <a:lumMod val="95000"/>
                    <a:lumOff val="5000"/>
                  </a:schemeClr>
                </a:solidFill>
              </a:rPr>
              <a:t>Product ID</a:t>
            </a:r>
            <a:r>
              <a:rPr lang="en-US" dirty="0">
                <a:solidFill>
                  <a:schemeClr val="tx1">
                    <a:lumMod val="95000"/>
                    <a:lumOff val="5000"/>
                  </a:schemeClr>
                </a:solidFill>
              </a:rPr>
              <a:t>, and </a:t>
            </a:r>
            <a:r>
              <a:rPr lang="en-US" b="1" dirty="0">
                <a:solidFill>
                  <a:schemeClr val="tx1">
                    <a:lumMod val="95000"/>
                    <a:lumOff val="5000"/>
                  </a:schemeClr>
                </a:solidFill>
              </a:rPr>
              <a:t>Target</a:t>
            </a:r>
            <a:r>
              <a:rPr lang="en-US" dirty="0">
                <a:solidFill>
                  <a:schemeClr val="tx1">
                    <a:lumMod val="95000"/>
                    <a:lumOff val="5000"/>
                  </a:schemeClr>
                </a:solidFill>
              </a:rPr>
              <a:t> were removed to prevent data leakage during training.</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Training was performed on a rich dataset sourced from Kaggle, leveraging high-quality historical operational data.</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The model achieved </a:t>
            </a:r>
            <a:r>
              <a:rPr lang="en-US" b="1" dirty="0">
                <a:solidFill>
                  <a:schemeClr val="tx1">
                    <a:lumMod val="95000"/>
                    <a:lumOff val="5000"/>
                  </a:schemeClr>
                </a:solidFill>
              </a:rPr>
              <a:t>98% accuracy</a:t>
            </a:r>
            <a:r>
              <a:rPr lang="en-US" dirty="0">
                <a:solidFill>
                  <a:schemeClr val="tx1">
                    <a:lumMod val="95000"/>
                    <a:lumOff val="5000"/>
                  </a:schemeClr>
                </a:solidFill>
              </a:rPr>
              <a:t>, demonstrating strong predictive capability.</a:t>
            </a:r>
          </a:p>
          <a:p>
            <a:pPr marL="324000" lvl="1" indent="0" defTabSz="914400" eaLnBrk="0" fontAlgn="base" hangingPunct="0">
              <a:spcBef>
                <a:spcPct val="0"/>
              </a:spcBef>
              <a:spcAft>
                <a:spcPct val="0"/>
              </a:spcAft>
              <a:buSzPct val="105000"/>
              <a:buNone/>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Prediction Process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Once trained, the model processes real-time sensor inputs to classify the machine’s condition and predict the type of potential failure.</a:t>
            </a:r>
          </a:p>
          <a:p>
            <a:pPr lvl="1" defTabSz="914400" eaLnBrk="0" fontAlgn="base" hangingPunct="0">
              <a:spcBef>
                <a:spcPct val="0"/>
              </a:spcBef>
              <a:spcAft>
                <a:spcPct val="0"/>
              </a:spcAft>
              <a:buSzPct val="105000"/>
              <a:buFont typeface="Wingdings" panose="05000000000000000000" pitchFamily="2" charset="2"/>
              <a:buChar char="§"/>
            </a:pPr>
            <a:r>
              <a:rPr lang="en-US" dirty="0">
                <a:solidFill>
                  <a:schemeClr val="tx1">
                    <a:lumMod val="95000"/>
                    <a:lumOff val="5000"/>
                  </a:schemeClr>
                </a:solidFill>
              </a:rPr>
              <a:t>Designed for real-time deployment, the model can be integrated into industrial monitoring systems for proactive maintenance and failure prevention.</a:t>
            </a:r>
          </a:p>
          <a:p>
            <a:pPr marL="324000" lvl="1" indent="0" defTabSz="914400" eaLnBrk="0" fontAlgn="base" hangingPunct="0">
              <a:spcBef>
                <a:spcPct val="0"/>
              </a:spcBef>
              <a:spcAft>
                <a:spcPct val="0"/>
              </a:spcAft>
              <a:buSzPct val="105000"/>
              <a:buNone/>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AF8563EF-7644-2CB5-9DA8-980A9DB73C12}"/>
              </a:ext>
            </a:extLst>
          </p:cNvPr>
          <p:cNvPicPr>
            <a:picLocks noGrp="1" noChangeAspect="1"/>
          </p:cNvPicPr>
          <p:nvPr>
            <p:ph idx="1"/>
          </p:nvPr>
        </p:nvPicPr>
        <p:blipFill>
          <a:blip r:embed="rId2"/>
          <a:srcRect/>
          <a:stretch/>
        </p:blipFill>
        <p:spPr>
          <a:xfrm>
            <a:off x="729762" y="1232452"/>
            <a:ext cx="10067192" cy="509905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1AC38-C904-0450-557C-05BF5C7CF8B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4FA2EC-DE97-5EEC-2E2E-91DF27B43D1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D4D717D8-1497-73CB-1C4B-105AF7DC10E3}"/>
              </a:ext>
            </a:extLst>
          </p:cNvPr>
          <p:cNvPicPr>
            <a:picLocks noGrp="1" noChangeAspect="1"/>
          </p:cNvPicPr>
          <p:nvPr>
            <p:ph idx="1"/>
          </p:nvPr>
        </p:nvPicPr>
        <p:blipFill>
          <a:blip r:embed="rId2"/>
          <a:srcRect/>
          <a:stretch/>
        </p:blipFill>
        <p:spPr>
          <a:xfrm>
            <a:off x="729762" y="1232452"/>
            <a:ext cx="10067192" cy="5099050"/>
          </a:xfrm>
        </p:spPr>
      </p:pic>
    </p:spTree>
    <p:extLst>
      <p:ext uri="{BB962C8B-B14F-4D97-AF65-F5344CB8AC3E}">
        <p14:creationId xmlns:p14="http://schemas.microsoft.com/office/powerpoint/2010/main" val="330758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103B5-6374-DEA8-C764-B8A80D7B2C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598F99-1EEB-5954-A95A-7FE85A84C17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7594B116-C344-ACFB-6164-0D15E2516759}"/>
              </a:ext>
            </a:extLst>
          </p:cNvPr>
          <p:cNvPicPr>
            <a:picLocks noGrp="1" noChangeAspect="1"/>
          </p:cNvPicPr>
          <p:nvPr>
            <p:ph idx="1"/>
          </p:nvPr>
        </p:nvPicPr>
        <p:blipFill>
          <a:blip r:embed="rId2"/>
          <a:srcRect/>
          <a:stretch/>
        </p:blipFill>
        <p:spPr>
          <a:xfrm>
            <a:off x="729762" y="1240267"/>
            <a:ext cx="10067192" cy="5099050"/>
          </a:xfrm>
        </p:spPr>
      </p:pic>
    </p:spTree>
    <p:extLst>
      <p:ext uri="{BB962C8B-B14F-4D97-AF65-F5344CB8AC3E}">
        <p14:creationId xmlns:p14="http://schemas.microsoft.com/office/powerpoint/2010/main" val="31326848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148</TotalTime>
  <Words>1138</Words>
  <Application>Microsoft Office PowerPoint</Application>
  <PresentationFormat>Widescreen</PresentationFormat>
  <Paragraphs>124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Franklin Gothic Demi</vt:lpstr>
      <vt:lpstr>Wingdings</vt:lpstr>
      <vt:lpstr>Wingdings 2</vt:lpstr>
      <vt:lpstr>DividendVTI</vt:lpstr>
      <vt:lpstr>Predictive Maintenance of Industrial Machinery </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   GitHub Link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Punit Verma</dc:creator>
  <cp:lastModifiedBy>Sahil Chani</cp:lastModifiedBy>
  <cp:revision>25</cp:revision>
  <dcterms:created xsi:type="dcterms:W3CDTF">2021-05-26T16:50:10Z</dcterms:created>
  <dcterms:modified xsi:type="dcterms:W3CDTF">2025-08-02T12:18:24Z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