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Medical Chatbot for Disease Prediction and Diagnosis</a:t>
            </a:r>
          </a:p>
        </p:txBody>
      </p:sp>
      <p:sp>
        <p:nvSpPr>
          <p:cNvPr id="3" name="Subtitle 2"/>
          <p:cNvSpPr>
            <a:spLocks noGrp="1"/>
          </p:cNvSpPr>
          <p:nvPr>
            <p:ph type="subTitle" idx="1"/>
          </p:nvPr>
        </p:nvSpPr>
        <p:spPr/>
        <p:txBody>
          <a:bodyPr/>
          <a:lstStyle/>
          <a:p>
            <a:r>
              <a:t>Integrating KNN and Decision Tree Algorithms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conclusion, our Medical Chatbot represents a significant step towards revolutionizing disease prediction and diagnosis. The integration of advanced algorithms and upcoming features positions our project at the forefront of healthcare innovation.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Today, I am excited to share with you our project on the development of a Medical Chatbot designed to predict and diagnose diseases efficiently. We aim to improve healthcare outcomes through early disease prediction.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Our Medical Chatbot predicts diseases by asking users relevant questions and considering reported symptoms. We've integrated KNN and Decision Tree algorithms to achieve a commendable accuracy rate of 90%.</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Status</a:t>
            </a:r>
          </a:p>
        </p:txBody>
      </p:sp>
      <p:sp>
        <p:nvSpPr>
          <p:cNvPr id="3" name="Content Placeholder 2"/>
          <p:cNvSpPr>
            <a:spLocks noGrp="1"/>
          </p:cNvSpPr>
          <p:nvPr>
            <p:ph idx="1"/>
          </p:nvPr>
        </p:nvSpPr>
        <p:spPr/>
        <p:txBody>
          <a:bodyPr/>
          <a:lstStyle/>
          <a:p>
            <a:r>
              <a:t>Our current model demonstrates a robust performance, achieving a remarkable accuracy of 90% as depicted in the graph. Users can input symptoms and answer questions, leading to accurate disease predictions.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r>
              <a:t>Looking ahead, we plan to enhance our chatbot using advanced deep learning techniques, such as CNN and Image Segmentation. Our vision includes developing an interactive interface to make the chatbot user-friendly and accessible.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Interface and Website</a:t>
            </a:r>
          </a:p>
        </p:txBody>
      </p:sp>
      <p:sp>
        <p:nvSpPr>
          <p:cNvPr id="3" name="Content Placeholder 2"/>
          <p:cNvSpPr>
            <a:spLocks noGrp="1"/>
          </p:cNvSpPr>
          <p:nvPr>
            <p:ph idx="1"/>
          </p:nvPr>
        </p:nvSpPr>
        <p:spPr/>
        <p:txBody>
          <a:bodyPr/>
          <a:lstStyle/>
          <a:p>
            <a:r>
              <a:t>We're working towards creating an intuitive interface that allows users to interact seamlessly with the chatbot. The project includes the development of a dedicated website, ensuring easy access for users.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Image Scanning Feature</a:t>
            </a:r>
          </a:p>
        </p:txBody>
      </p:sp>
      <p:sp>
        <p:nvSpPr>
          <p:cNvPr id="3" name="Content Placeholder 2"/>
          <p:cNvSpPr>
            <a:spLocks noGrp="1"/>
          </p:cNvSpPr>
          <p:nvPr>
            <p:ph idx="1"/>
          </p:nvPr>
        </p:nvSpPr>
        <p:spPr/>
        <p:txBody>
          <a:bodyPr/>
          <a:lstStyle/>
          <a:p>
            <a:r>
              <a:t>In the future, our chatbot will be equipped with the capability to scan medical reports from images, making the process even more convenient for users. By leveraging advanced technologies, our chatbot will analyze images to provide accurate predictions and medical assistance.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a:t>
            </a:r>
          </a:p>
        </p:txBody>
      </p:sp>
      <p:sp>
        <p:nvSpPr>
          <p:cNvPr id="3" name="Content Placeholder 2"/>
          <p:cNvSpPr>
            <a:spLocks noGrp="1"/>
          </p:cNvSpPr>
          <p:nvPr>
            <p:ph idx="1"/>
          </p:nvPr>
        </p:nvSpPr>
        <p:spPr/>
        <p:txBody>
          <a:bodyPr/>
          <a:lstStyle/>
          <a:p>
            <a:r>
              <a:t>Early Disease Detection: Our chatbot facilitates early detection, leading to timely medical intervention.</a:t>
            </a:r>
          </a:p>
          <a:p>
            <a:r>
              <a:t>Convenient and Quick Predictions: Users can quickly receive predictions by inputting symptoms and interacting with the chatbot.</a:t>
            </a:r>
          </a:p>
          <a:p>
            <a:r>
              <a:t>Access to Medical Information and Assistance: The chatbot provides valuable information about diseases and offers medical assistance.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Ensuring Accuracy with Diverse Medical Reports: We recognize the challenge of handling diverse medical reports and are actively working to ensure our chatbot maintains accuracy across various scenarios.</a:t>
            </a:r>
          </a:p>
          <a:p>
            <a:r>
              <a:t>Handling Ethical Considerations and Data Privacy: As we move forward, ethical considerations and data privacy remain top priorities, and we are committed to implementing robust measures to address these concerns.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