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65" r:id="rId6"/>
    <p:sldId id="259"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5979D0-4A2B-4EAA-A52E-D51D090D983F}">
          <p14:sldIdLst>
            <p14:sldId id="256"/>
            <p14:sldId id="260"/>
            <p14:sldId id="257"/>
            <p14:sldId id="258"/>
            <p14:sldId id="265"/>
            <p14:sldId id="259"/>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CFEA90-E08D-4C12-A0B2-B5F674D1EE40}"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674CF-4A22-4D52-A202-2D32242182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74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FEA90-E08D-4C12-A0B2-B5F674D1EE40}"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674CF-4A22-4D52-A202-2D3224218252}" type="slidenum">
              <a:rPr lang="en-US" smtClean="0"/>
              <a:t>‹#›</a:t>
            </a:fld>
            <a:endParaRPr lang="en-US"/>
          </a:p>
        </p:txBody>
      </p:sp>
    </p:spTree>
    <p:extLst>
      <p:ext uri="{BB962C8B-B14F-4D97-AF65-F5344CB8AC3E}">
        <p14:creationId xmlns:p14="http://schemas.microsoft.com/office/powerpoint/2010/main" val="8817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FEA90-E08D-4C12-A0B2-B5F674D1EE40}"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674CF-4A22-4D52-A202-2D3224218252}" type="slidenum">
              <a:rPr lang="en-US" smtClean="0"/>
              <a:t>‹#›</a:t>
            </a:fld>
            <a:endParaRPr lang="en-US"/>
          </a:p>
        </p:txBody>
      </p:sp>
    </p:spTree>
    <p:extLst>
      <p:ext uri="{BB962C8B-B14F-4D97-AF65-F5344CB8AC3E}">
        <p14:creationId xmlns:p14="http://schemas.microsoft.com/office/powerpoint/2010/main" val="182789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FEA90-E08D-4C12-A0B2-B5F674D1EE40}"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674CF-4A22-4D52-A202-2D3224218252}" type="slidenum">
              <a:rPr lang="en-US" smtClean="0"/>
              <a:t>‹#›</a:t>
            </a:fld>
            <a:endParaRPr lang="en-US"/>
          </a:p>
        </p:txBody>
      </p:sp>
    </p:spTree>
    <p:extLst>
      <p:ext uri="{BB962C8B-B14F-4D97-AF65-F5344CB8AC3E}">
        <p14:creationId xmlns:p14="http://schemas.microsoft.com/office/powerpoint/2010/main" val="391802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FEA90-E08D-4C12-A0B2-B5F674D1EE40}"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674CF-4A22-4D52-A202-2D32242182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55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CFEA90-E08D-4C12-A0B2-B5F674D1EE40}"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674CF-4A22-4D52-A202-2D3224218252}" type="slidenum">
              <a:rPr lang="en-US" smtClean="0"/>
              <a:t>‹#›</a:t>
            </a:fld>
            <a:endParaRPr lang="en-US"/>
          </a:p>
        </p:txBody>
      </p:sp>
    </p:spTree>
    <p:extLst>
      <p:ext uri="{BB962C8B-B14F-4D97-AF65-F5344CB8AC3E}">
        <p14:creationId xmlns:p14="http://schemas.microsoft.com/office/powerpoint/2010/main" val="253911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CFEA90-E08D-4C12-A0B2-B5F674D1EE40}"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674CF-4A22-4D52-A202-2D3224218252}" type="slidenum">
              <a:rPr lang="en-US" smtClean="0"/>
              <a:t>‹#›</a:t>
            </a:fld>
            <a:endParaRPr lang="en-US"/>
          </a:p>
        </p:txBody>
      </p:sp>
    </p:spTree>
    <p:extLst>
      <p:ext uri="{BB962C8B-B14F-4D97-AF65-F5344CB8AC3E}">
        <p14:creationId xmlns:p14="http://schemas.microsoft.com/office/powerpoint/2010/main" val="190832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CFEA90-E08D-4C12-A0B2-B5F674D1EE40}"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674CF-4A22-4D52-A202-2D3224218252}" type="slidenum">
              <a:rPr lang="en-US" smtClean="0"/>
              <a:t>‹#›</a:t>
            </a:fld>
            <a:endParaRPr lang="en-US"/>
          </a:p>
        </p:txBody>
      </p:sp>
    </p:spTree>
    <p:extLst>
      <p:ext uri="{BB962C8B-B14F-4D97-AF65-F5344CB8AC3E}">
        <p14:creationId xmlns:p14="http://schemas.microsoft.com/office/powerpoint/2010/main" val="4702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CFEA90-E08D-4C12-A0B2-B5F674D1EE40}" type="datetimeFigureOut">
              <a:rPr lang="en-US" smtClean="0"/>
              <a:t>6/26/2024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00674CF-4A22-4D52-A202-2D3224218252}" type="slidenum">
              <a:rPr lang="en-US" smtClean="0"/>
              <a:t>‹#›</a:t>
            </a:fld>
            <a:endParaRPr lang="en-US"/>
          </a:p>
        </p:txBody>
      </p:sp>
    </p:spTree>
    <p:extLst>
      <p:ext uri="{BB962C8B-B14F-4D97-AF65-F5344CB8AC3E}">
        <p14:creationId xmlns:p14="http://schemas.microsoft.com/office/powerpoint/2010/main" val="8537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0CFEA90-E08D-4C12-A0B2-B5F674D1EE40}" type="datetimeFigureOut">
              <a:rPr lang="en-US" smtClean="0"/>
              <a:t>6/26/2024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0674CF-4A22-4D52-A202-2D3224218252}" type="slidenum">
              <a:rPr lang="en-US" smtClean="0"/>
              <a:t>‹#›</a:t>
            </a:fld>
            <a:endParaRPr lang="en-US"/>
          </a:p>
        </p:txBody>
      </p:sp>
    </p:spTree>
    <p:extLst>
      <p:ext uri="{BB962C8B-B14F-4D97-AF65-F5344CB8AC3E}">
        <p14:creationId xmlns:p14="http://schemas.microsoft.com/office/powerpoint/2010/main" val="5470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CFEA90-E08D-4C12-A0B2-B5F674D1EE40}"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674CF-4A22-4D52-A202-2D3224218252}" type="slidenum">
              <a:rPr lang="en-US" smtClean="0"/>
              <a:t>‹#›</a:t>
            </a:fld>
            <a:endParaRPr lang="en-US"/>
          </a:p>
        </p:txBody>
      </p:sp>
    </p:spTree>
    <p:extLst>
      <p:ext uri="{BB962C8B-B14F-4D97-AF65-F5344CB8AC3E}">
        <p14:creationId xmlns:p14="http://schemas.microsoft.com/office/powerpoint/2010/main" val="289346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0CFEA90-E08D-4C12-A0B2-B5F674D1EE40}" type="datetimeFigureOut">
              <a:rPr lang="en-US" smtClean="0"/>
              <a:t>6/26/2024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0674CF-4A22-4D52-A202-2D322421825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105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4037-5525-0B19-A4E4-A331A649FC94}"/>
              </a:ext>
            </a:extLst>
          </p:cNvPr>
          <p:cNvSpPr>
            <a:spLocks noGrp="1"/>
          </p:cNvSpPr>
          <p:nvPr>
            <p:ph type="ctrTitle"/>
          </p:nvPr>
        </p:nvSpPr>
        <p:spPr/>
        <p:txBody>
          <a:bodyPr/>
          <a:lstStyle/>
          <a:p>
            <a:r>
              <a:rPr lang="en-US" sz="7200" dirty="0"/>
              <a:t>NoSQL</a:t>
            </a:r>
            <a:br>
              <a:rPr lang="en-US" sz="7200" dirty="0"/>
            </a:br>
            <a:r>
              <a:rPr lang="en-US" sz="7200" dirty="0"/>
              <a:t>Case Study</a:t>
            </a:r>
            <a:br>
              <a:rPr lang="en-US" dirty="0"/>
            </a:br>
            <a:endParaRPr lang="en-US" dirty="0"/>
          </a:p>
        </p:txBody>
      </p:sp>
      <p:sp>
        <p:nvSpPr>
          <p:cNvPr id="3" name="Subtitle 2">
            <a:extLst>
              <a:ext uri="{FF2B5EF4-FFF2-40B4-BE49-F238E27FC236}">
                <a16:creationId xmlns:a16="http://schemas.microsoft.com/office/drawing/2014/main" id="{6EF61830-7812-B18C-73FA-820B85A009B3}"/>
              </a:ext>
            </a:extLst>
          </p:cNvPr>
          <p:cNvSpPr>
            <a:spLocks noGrp="1"/>
          </p:cNvSpPr>
          <p:nvPr>
            <p:ph type="subTitle" idx="1"/>
          </p:nvPr>
        </p:nvSpPr>
        <p:spPr>
          <a:xfrm>
            <a:off x="1100051" y="4455619"/>
            <a:ext cx="10058400" cy="1463399"/>
          </a:xfrm>
        </p:spPr>
        <p:txBody>
          <a:bodyPr>
            <a:normAutofit fontScale="62500" lnSpcReduction="20000"/>
          </a:bodyPr>
          <a:lstStyle/>
          <a:p>
            <a:r>
              <a:rPr lang="en-US" sz="7400" dirty="0"/>
              <a:t>User Management System</a:t>
            </a:r>
          </a:p>
          <a:p>
            <a:endParaRPr lang="en-US" dirty="0"/>
          </a:p>
          <a:p>
            <a:pPr algn="r"/>
            <a:r>
              <a:rPr lang="en-US" sz="3500"/>
              <a:t>Sahil Dhiman</a:t>
            </a:r>
            <a:endParaRPr lang="en-US" sz="3500" dirty="0"/>
          </a:p>
        </p:txBody>
      </p:sp>
    </p:spTree>
    <p:extLst>
      <p:ext uri="{BB962C8B-B14F-4D97-AF65-F5344CB8AC3E}">
        <p14:creationId xmlns:p14="http://schemas.microsoft.com/office/powerpoint/2010/main" val="346846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FEB-8072-90F7-3C76-08446545B554}"/>
              </a:ext>
            </a:extLst>
          </p:cNvPr>
          <p:cNvSpPr>
            <a:spLocks noGrp="1"/>
          </p:cNvSpPr>
          <p:nvPr>
            <p:ph type="title"/>
          </p:nvPr>
        </p:nvSpPr>
        <p:spPr>
          <a:xfrm>
            <a:off x="1066800" y="2703871"/>
            <a:ext cx="10058400" cy="1255579"/>
          </a:xfrm>
        </p:spPr>
        <p:txBody>
          <a:bodyPr/>
          <a:lstStyle/>
          <a:p>
            <a:r>
              <a:rPr lang="en-US" dirty="0"/>
              <a:t>Thankyou…..</a:t>
            </a:r>
          </a:p>
        </p:txBody>
      </p:sp>
    </p:spTree>
    <p:extLst>
      <p:ext uri="{BB962C8B-B14F-4D97-AF65-F5344CB8AC3E}">
        <p14:creationId xmlns:p14="http://schemas.microsoft.com/office/powerpoint/2010/main" val="161382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8E16F-0269-DD6B-DEF0-9F7EBC843832}"/>
              </a:ext>
            </a:extLst>
          </p:cNvPr>
          <p:cNvSpPr>
            <a:spLocks noGrp="1"/>
          </p:cNvSpPr>
          <p:nvPr>
            <p:ph idx="1"/>
          </p:nvPr>
        </p:nvSpPr>
        <p:spPr>
          <a:xfrm>
            <a:off x="1097280" y="529389"/>
            <a:ext cx="10058400" cy="5339705"/>
          </a:xfrm>
        </p:spPr>
        <p:txBody>
          <a:bodyPr/>
          <a:lstStyle/>
          <a:p>
            <a:pPr>
              <a:buFont typeface="Arial" panose="020B0604020202020204" pitchFamily="34" charset="0"/>
              <a:buChar char="•"/>
            </a:pPr>
            <a:endParaRPr lang="en-US" dirty="0"/>
          </a:p>
          <a:p>
            <a:pPr marL="0" indent="0" algn="ctr">
              <a:buNone/>
            </a:pPr>
            <a:r>
              <a:rPr lang="en-US" sz="4000" u="sng" dirty="0"/>
              <a:t>AGENDA</a:t>
            </a:r>
          </a:p>
          <a:p>
            <a:pPr marL="0" indent="0" algn="ctr">
              <a:buNone/>
            </a:pPr>
            <a:endParaRPr lang="en-US" u="sng" dirty="0"/>
          </a:p>
          <a:p>
            <a:pPr>
              <a:buFont typeface="Arial" panose="020B0604020202020204" pitchFamily="34" charset="0"/>
              <a:buChar char="•"/>
            </a:pPr>
            <a:r>
              <a:rPr lang="en-US" u="sng" dirty="0"/>
              <a:t>Application Features</a:t>
            </a:r>
          </a:p>
          <a:p>
            <a:pPr marL="0" indent="0">
              <a:buNone/>
            </a:pPr>
            <a:r>
              <a:rPr lang="en-US" dirty="0"/>
              <a:t>       Various features</a:t>
            </a:r>
          </a:p>
          <a:p>
            <a:pPr>
              <a:buFont typeface="Arial" panose="020B0604020202020204" pitchFamily="34" charset="0"/>
              <a:buChar char="•"/>
            </a:pPr>
            <a:endParaRPr lang="en-US" dirty="0"/>
          </a:p>
          <a:p>
            <a:pPr>
              <a:buFont typeface="Arial" panose="020B0604020202020204" pitchFamily="34" charset="0"/>
              <a:buChar char="•"/>
            </a:pPr>
            <a:r>
              <a:rPr lang="en-US" u="sng" dirty="0"/>
              <a:t>Building Blocks</a:t>
            </a:r>
          </a:p>
          <a:p>
            <a:pPr marL="0" indent="0">
              <a:buNone/>
            </a:pPr>
            <a:r>
              <a:rPr lang="en-US" dirty="0"/>
              <a:t>       Building blocks and Tools Used</a:t>
            </a:r>
          </a:p>
          <a:p>
            <a:pPr>
              <a:buFont typeface="Arial" panose="020B0604020202020204" pitchFamily="34" charset="0"/>
              <a:buChar char="•"/>
            </a:pPr>
            <a:endParaRPr lang="en-US" dirty="0"/>
          </a:p>
          <a:p>
            <a:pPr>
              <a:buFont typeface="Arial" panose="020B0604020202020204" pitchFamily="34" charset="0"/>
              <a:buChar char="•"/>
            </a:pPr>
            <a:r>
              <a:rPr lang="en-US" u="sng" dirty="0"/>
              <a:t>Demo</a:t>
            </a:r>
          </a:p>
        </p:txBody>
      </p:sp>
    </p:spTree>
    <p:extLst>
      <p:ext uri="{BB962C8B-B14F-4D97-AF65-F5344CB8AC3E}">
        <p14:creationId xmlns:p14="http://schemas.microsoft.com/office/powerpoint/2010/main" val="298884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12F2-F36E-5F14-E375-BA1536276875}"/>
              </a:ext>
            </a:extLst>
          </p:cNvPr>
          <p:cNvSpPr>
            <a:spLocks noGrp="1"/>
          </p:cNvSpPr>
          <p:nvPr>
            <p:ph type="title"/>
          </p:nvPr>
        </p:nvSpPr>
        <p:spPr/>
        <p:txBody>
          <a:bodyPr/>
          <a:lstStyle/>
          <a:p>
            <a:r>
              <a:rPr lang="en-US" dirty="0"/>
              <a:t>Application Features</a:t>
            </a:r>
          </a:p>
        </p:txBody>
      </p:sp>
      <p:sp>
        <p:nvSpPr>
          <p:cNvPr id="3" name="Content Placeholder 2">
            <a:extLst>
              <a:ext uri="{FF2B5EF4-FFF2-40B4-BE49-F238E27FC236}">
                <a16:creationId xmlns:a16="http://schemas.microsoft.com/office/drawing/2014/main" id="{5DEB21CC-1F4D-71B4-4E5A-9B1BFCEEEF83}"/>
              </a:ext>
            </a:extLst>
          </p:cNvPr>
          <p:cNvSpPr>
            <a:spLocks noGrp="1"/>
          </p:cNvSpPr>
          <p:nvPr>
            <p:ph idx="1"/>
          </p:nvPr>
        </p:nvSpPr>
        <p:spPr/>
        <p:txBody>
          <a:bodyPr/>
          <a:lstStyle/>
          <a:p>
            <a:r>
              <a:rPr lang="en-US" sz="3200" dirty="0"/>
              <a:t>Admin can do following operations </a:t>
            </a:r>
          </a:p>
          <a:p>
            <a:pPr>
              <a:buFont typeface="Arial" panose="020B0604020202020204" pitchFamily="34" charset="0"/>
              <a:buChar char="•"/>
            </a:pPr>
            <a:r>
              <a:rPr lang="en-US" sz="3200" dirty="0"/>
              <a:t>  Add User</a:t>
            </a:r>
          </a:p>
          <a:p>
            <a:pPr>
              <a:buFont typeface="Arial" panose="020B0604020202020204" pitchFamily="34" charset="0"/>
              <a:buChar char="•"/>
            </a:pPr>
            <a:r>
              <a:rPr lang="en-US" sz="3200" dirty="0"/>
              <a:t>  User Update</a:t>
            </a:r>
          </a:p>
          <a:p>
            <a:pPr>
              <a:buFont typeface="Arial" panose="020B0604020202020204" pitchFamily="34" charset="0"/>
              <a:buChar char="•"/>
            </a:pPr>
            <a:r>
              <a:rPr lang="en-US" sz="3200" dirty="0"/>
              <a:t>  View User</a:t>
            </a:r>
          </a:p>
          <a:p>
            <a:pPr>
              <a:buFont typeface="Arial" panose="020B0604020202020204" pitchFamily="34" charset="0"/>
              <a:buChar char="•"/>
            </a:pPr>
            <a:r>
              <a:rPr lang="en-US" sz="3200" dirty="0"/>
              <a:t>  Delete User</a:t>
            </a:r>
          </a:p>
        </p:txBody>
      </p:sp>
    </p:spTree>
    <p:extLst>
      <p:ext uri="{BB962C8B-B14F-4D97-AF65-F5344CB8AC3E}">
        <p14:creationId xmlns:p14="http://schemas.microsoft.com/office/powerpoint/2010/main" val="110283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B3D9-611B-4DDB-1EF3-CB06233A8214}"/>
              </a:ext>
            </a:extLst>
          </p:cNvPr>
          <p:cNvSpPr>
            <a:spLocks noGrp="1"/>
          </p:cNvSpPr>
          <p:nvPr>
            <p:ph type="title"/>
          </p:nvPr>
        </p:nvSpPr>
        <p:spPr>
          <a:xfrm>
            <a:off x="1066800" y="87288"/>
            <a:ext cx="10058400" cy="1495706"/>
          </a:xfrm>
        </p:spPr>
        <p:txBody>
          <a:bodyPr/>
          <a:lstStyle/>
          <a:p>
            <a:r>
              <a:rPr lang="en-US" dirty="0"/>
              <a:t>Building Blocks</a:t>
            </a:r>
          </a:p>
        </p:txBody>
      </p:sp>
      <p:sp>
        <p:nvSpPr>
          <p:cNvPr id="3" name="Content Placeholder 2">
            <a:extLst>
              <a:ext uri="{FF2B5EF4-FFF2-40B4-BE49-F238E27FC236}">
                <a16:creationId xmlns:a16="http://schemas.microsoft.com/office/drawing/2014/main" id="{B730A974-48A6-0F35-90D8-8DA6B0131751}"/>
              </a:ext>
            </a:extLst>
          </p:cNvPr>
          <p:cNvSpPr>
            <a:spLocks noGrp="1"/>
          </p:cNvSpPr>
          <p:nvPr>
            <p:ph idx="1"/>
          </p:nvPr>
        </p:nvSpPr>
        <p:spPr>
          <a:xfrm>
            <a:off x="1097280" y="1769807"/>
            <a:ext cx="10058400" cy="4503174"/>
          </a:xfrm>
        </p:spPr>
        <p:txBody>
          <a:bodyPr>
            <a:normAutofit fontScale="85000" lnSpcReduction="20000"/>
          </a:bodyPr>
          <a:lstStyle/>
          <a:p>
            <a:r>
              <a:rPr lang="en-US" sz="2400" u="sng" dirty="0"/>
              <a:t>Environment: </a:t>
            </a:r>
          </a:p>
          <a:p>
            <a:r>
              <a:rPr lang="en-US" sz="2400" u="sng" dirty="0"/>
              <a:t>NodeJS</a:t>
            </a:r>
          </a:p>
          <a:p>
            <a:r>
              <a:rPr lang="en-US" b="0" i="0" dirty="0">
                <a:solidFill>
                  <a:srgbClr val="111111"/>
                </a:solidFill>
                <a:effectLst/>
              </a:rPr>
              <a:t>Node.js is a technology that allows to run JavaScript code outside of a web browser. Here, it allows you to run JavaScript code on the server side. It is a popular technology for backend development.</a:t>
            </a:r>
          </a:p>
          <a:p>
            <a:r>
              <a:rPr lang="en-US" sz="2400" u="sng" dirty="0"/>
              <a:t>Express</a:t>
            </a:r>
          </a:p>
          <a:p>
            <a:r>
              <a:rPr lang="en-US" dirty="0"/>
              <a:t>Express, is a back end web application framework for building RESTful APIs with Node.js. </a:t>
            </a:r>
            <a:r>
              <a:rPr lang="en-US" b="0" i="0" dirty="0">
                <a:solidFill>
                  <a:srgbClr val="111111"/>
                </a:solidFill>
                <a:effectLst/>
              </a:rPr>
              <a:t>It provides a set of features, such as routing, templating, that make it easier to create dynamic and scalable web applications.</a:t>
            </a:r>
          </a:p>
          <a:p>
            <a:r>
              <a:rPr lang="en-US" sz="2400" u="sng" dirty="0"/>
              <a:t>JavaScript</a:t>
            </a:r>
          </a:p>
          <a:p>
            <a:r>
              <a:rPr lang="en-US" b="0" i="0" dirty="0">
                <a:solidFill>
                  <a:srgbClr val="111111"/>
                </a:solidFill>
                <a:effectLst/>
              </a:rPr>
              <a:t>JavaScript is a programming language that can be used to create dynamic and interactive web pages. </a:t>
            </a:r>
            <a:r>
              <a:rPr lang="en-US" sz="2000" b="0" i="0" dirty="0">
                <a:solidFill>
                  <a:srgbClr val="111111"/>
                </a:solidFill>
                <a:effectLst/>
              </a:rPr>
              <a:t>JavaScript is used with Express to create web applications that run on Node.js. JavaScript is the main programming language that Express supports, and we can use it to write the logic and functionality of web application.</a:t>
            </a:r>
            <a:endParaRPr lang="en-US" b="0" i="0" dirty="0">
              <a:solidFill>
                <a:srgbClr val="111111"/>
              </a:solidFill>
              <a:effectLst/>
            </a:endParaRPr>
          </a:p>
          <a:p>
            <a:r>
              <a:rPr lang="en-US" sz="2400" u="sng" dirty="0"/>
              <a:t>Database: MongoDB Atlas</a:t>
            </a:r>
          </a:p>
          <a:p>
            <a:r>
              <a:rPr lang="en-US" b="0" i="0" dirty="0">
                <a:solidFill>
                  <a:srgbClr val="202124"/>
                </a:solidFill>
                <a:effectLst/>
              </a:rPr>
              <a:t>MongoDB Atlas is a fully-managed cloud database that handles all the complexity of deploying, managing, and deployments on the cloud server. MongoDB Atlas is the best way to </a:t>
            </a:r>
            <a:r>
              <a:rPr lang="en-US" b="0" i="0" dirty="0">
                <a:solidFill>
                  <a:srgbClr val="040C28"/>
                </a:solidFill>
                <a:effectLst/>
              </a:rPr>
              <a:t>deploy, run, and scale MongoDB in the cloud</a:t>
            </a:r>
            <a:r>
              <a:rPr lang="en-US" b="0" i="0" dirty="0">
                <a:solidFill>
                  <a:srgbClr val="202124"/>
                </a:solidFill>
                <a:effectLst/>
              </a:rPr>
              <a:t>. It is used here for store all records of website.</a:t>
            </a:r>
          </a:p>
        </p:txBody>
      </p:sp>
    </p:spTree>
    <p:extLst>
      <p:ext uri="{BB962C8B-B14F-4D97-AF65-F5344CB8AC3E}">
        <p14:creationId xmlns:p14="http://schemas.microsoft.com/office/powerpoint/2010/main" val="323801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10AA-58C6-5069-1306-60C62E479796}"/>
              </a:ext>
            </a:extLst>
          </p:cNvPr>
          <p:cNvSpPr>
            <a:spLocks noGrp="1"/>
          </p:cNvSpPr>
          <p:nvPr>
            <p:ph type="title"/>
          </p:nvPr>
        </p:nvSpPr>
        <p:spPr/>
        <p:txBody>
          <a:bodyPr/>
          <a:lstStyle/>
          <a:p>
            <a:r>
              <a:rPr lang="en-US" dirty="0"/>
              <a:t>Screenshots(DEMO)</a:t>
            </a:r>
          </a:p>
        </p:txBody>
      </p:sp>
      <p:sp>
        <p:nvSpPr>
          <p:cNvPr id="3" name="Content Placeholder 2">
            <a:extLst>
              <a:ext uri="{FF2B5EF4-FFF2-40B4-BE49-F238E27FC236}">
                <a16:creationId xmlns:a16="http://schemas.microsoft.com/office/drawing/2014/main" id="{6CDD8BE9-4ECC-3E9C-95E4-85CF88E57432}"/>
              </a:ext>
            </a:extLst>
          </p:cNvPr>
          <p:cNvSpPr>
            <a:spLocks noGrp="1"/>
          </p:cNvSpPr>
          <p:nvPr>
            <p:ph idx="1"/>
          </p:nvPr>
        </p:nvSpPr>
        <p:spPr/>
        <p:txBody>
          <a:bodyPr/>
          <a:lstStyle/>
          <a:p>
            <a:pPr>
              <a:buFont typeface="Arial" panose="020B0604020202020204" pitchFamily="34" charset="0"/>
              <a:buChar char="•"/>
            </a:pPr>
            <a:r>
              <a:rPr lang="en-US" dirty="0"/>
              <a:t>Add User</a:t>
            </a:r>
          </a:p>
          <a:p>
            <a:pPr>
              <a:buFont typeface="Arial" panose="020B0604020202020204" pitchFamily="34" charset="0"/>
              <a:buChar char="•"/>
            </a:pPr>
            <a:r>
              <a:rPr lang="en-US" dirty="0"/>
              <a:t>Home</a:t>
            </a:r>
          </a:p>
          <a:p>
            <a:pPr>
              <a:buFont typeface="Arial" panose="020B0604020202020204" pitchFamily="34" charset="0"/>
              <a:buChar char="•"/>
            </a:pPr>
            <a:r>
              <a:rPr lang="en-US" dirty="0"/>
              <a:t>Update User</a:t>
            </a:r>
          </a:p>
          <a:p>
            <a:pPr>
              <a:buFont typeface="Arial" panose="020B0604020202020204" pitchFamily="34" charset="0"/>
              <a:buChar char="•"/>
            </a:pPr>
            <a:r>
              <a:rPr lang="en-US" dirty="0"/>
              <a:t>MongoDB Atlas Database</a:t>
            </a:r>
          </a:p>
        </p:txBody>
      </p:sp>
    </p:spTree>
    <p:extLst>
      <p:ext uri="{BB962C8B-B14F-4D97-AF65-F5344CB8AC3E}">
        <p14:creationId xmlns:p14="http://schemas.microsoft.com/office/powerpoint/2010/main" val="57289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E9FF-86B1-2AF8-202B-A358E0D1DDD2}"/>
              </a:ext>
            </a:extLst>
          </p:cNvPr>
          <p:cNvSpPr>
            <a:spLocks noGrp="1"/>
          </p:cNvSpPr>
          <p:nvPr>
            <p:ph type="title"/>
          </p:nvPr>
        </p:nvSpPr>
        <p:spPr/>
        <p:txBody>
          <a:bodyPr/>
          <a:lstStyle/>
          <a:p>
            <a:r>
              <a:rPr lang="en-US" dirty="0"/>
              <a:t>Add User</a:t>
            </a:r>
          </a:p>
        </p:txBody>
      </p:sp>
      <p:pic>
        <p:nvPicPr>
          <p:cNvPr id="5" name="Content Placeholder 4">
            <a:extLst>
              <a:ext uri="{FF2B5EF4-FFF2-40B4-BE49-F238E27FC236}">
                <a16:creationId xmlns:a16="http://schemas.microsoft.com/office/drawing/2014/main" id="{FEDEE0F2-0DEE-B505-BD8E-47E3C02805D3}"/>
              </a:ext>
            </a:extLst>
          </p:cNvPr>
          <p:cNvPicPr>
            <a:picLocks noGrp="1" noChangeAspect="1"/>
          </p:cNvPicPr>
          <p:nvPr>
            <p:ph idx="1"/>
          </p:nvPr>
        </p:nvPicPr>
        <p:blipFill>
          <a:blip r:embed="rId2"/>
          <a:stretch>
            <a:fillRect/>
          </a:stretch>
        </p:blipFill>
        <p:spPr>
          <a:xfrm>
            <a:off x="2698593" y="1846263"/>
            <a:ext cx="6855139" cy="4022725"/>
          </a:xfrm>
        </p:spPr>
      </p:pic>
    </p:spTree>
    <p:extLst>
      <p:ext uri="{BB962C8B-B14F-4D97-AF65-F5344CB8AC3E}">
        <p14:creationId xmlns:p14="http://schemas.microsoft.com/office/powerpoint/2010/main" val="173663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1C7-06DD-79E1-3694-18C5CD0C21AD}"/>
              </a:ext>
            </a:extLst>
          </p:cNvPr>
          <p:cNvSpPr>
            <a:spLocks noGrp="1"/>
          </p:cNvSpPr>
          <p:nvPr>
            <p:ph type="title"/>
          </p:nvPr>
        </p:nvSpPr>
        <p:spPr/>
        <p:txBody>
          <a:bodyPr/>
          <a:lstStyle/>
          <a:p>
            <a:r>
              <a:rPr lang="en-US" dirty="0"/>
              <a:t>Home Page</a:t>
            </a:r>
          </a:p>
        </p:txBody>
      </p:sp>
      <p:pic>
        <p:nvPicPr>
          <p:cNvPr id="9" name="Content Placeholder 8">
            <a:extLst>
              <a:ext uri="{FF2B5EF4-FFF2-40B4-BE49-F238E27FC236}">
                <a16:creationId xmlns:a16="http://schemas.microsoft.com/office/drawing/2014/main" id="{E41B2717-91B0-CE66-EC67-879592F7E0B3}"/>
              </a:ext>
            </a:extLst>
          </p:cNvPr>
          <p:cNvPicPr>
            <a:picLocks noGrp="1" noChangeAspect="1"/>
          </p:cNvPicPr>
          <p:nvPr>
            <p:ph idx="1"/>
          </p:nvPr>
        </p:nvPicPr>
        <p:blipFill>
          <a:blip r:embed="rId2"/>
          <a:stretch>
            <a:fillRect/>
          </a:stretch>
        </p:blipFill>
        <p:spPr>
          <a:xfrm>
            <a:off x="2517058" y="1846263"/>
            <a:ext cx="7433187" cy="4259569"/>
          </a:xfrm>
        </p:spPr>
      </p:pic>
    </p:spTree>
    <p:extLst>
      <p:ext uri="{BB962C8B-B14F-4D97-AF65-F5344CB8AC3E}">
        <p14:creationId xmlns:p14="http://schemas.microsoft.com/office/powerpoint/2010/main" val="252933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B2E3-7F4D-6FDD-6945-7E64FE32310B}"/>
              </a:ext>
            </a:extLst>
          </p:cNvPr>
          <p:cNvSpPr>
            <a:spLocks noGrp="1"/>
          </p:cNvSpPr>
          <p:nvPr>
            <p:ph type="title"/>
          </p:nvPr>
        </p:nvSpPr>
        <p:spPr/>
        <p:txBody>
          <a:bodyPr/>
          <a:lstStyle/>
          <a:p>
            <a:r>
              <a:rPr lang="en-US" dirty="0"/>
              <a:t>Update User Page</a:t>
            </a:r>
          </a:p>
        </p:txBody>
      </p:sp>
      <p:pic>
        <p:nvPicPr>
          <p:cNvPr id="5" name="Content Placeholder 4">
            <a:extLst>
              <a:ext uri="{FF2B5EF4-FFF2-40B4-BE49-F238E27FC236}">
                <a16:creationId xmlns:a16="http://schemas.microsoft.com/office/drawing/2014/main" id="{559E7291-B3C0-B091-87C0-3F41106880D9}"/>
              </a:ext>
            </a:extLst>
          </p:cNvPr>
          <p:cNvPicPr>
            <a:picLocks noGrp="1" noChangeAspect="1"/>
          </p:cNvPicPr>
          <p:nvPr>
            <p:ph idx="1"/>
          </p:nvPr>
        </p:nvPicPr>
        <p:blipFill>
          <a:blip r:embed="rId2"/>
          <a:stretch>
            <a:fillRect/>
          </a:stretch>
        </p:blipFill>
        <p:spPr>
          <a:xfrm>
            <a:off x="3053909" y="1846263"/>
            <a:ext cx="6144507" cy="4022725"/>
          </a:xfrm>
        </p:spPr>
      </p:pic>
    </p:spTree>
    <p:extLst>
      <p:ext uri="{BB962C8B-B14F-4D97-AF65-F5344CB8AC3E}">
        <p14:creationId xmlns:p14="http://schemas.microsoft.com/office/powerpoint/2010/main" val="69015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24FE-D792-681B-ADA4-DC21F8145BE5}"/>
              </a:ext>
            </a:extLst>
          </p:cNvPr>
          <p:cNvSpPr>
            <a:spLocks noGrp="1"/>
          </p:cNvSpPr>
          <p:nvPr>
            <p:ph type="title"/>
          </p:nvPr>
        </p:nvSpPr>
        <p:spPr/>
        <p:txBody>
          <a:bodyPr/>
          <a:lstStyle/>
          <a:p>
            <a:r>
              <a:rPr lang="en-US" dirty="0"/>
              <a:t>Mongo DB Atlas Database</a:t>
            </a:r>
          </a:p>
        </p:txBody>
      </p:sp>
      <p:pic>
        <p:nvPicPr>
          <p:cNvPr id="5" name="Content Placeholder 4">
            <a:extLst>
              <a:ext uri="{FF2B5EF4-FFF2-40B4-BE49-F238E27FC236}">
                <a16:creationId xmlns:a16="http://schemas.microsoft.com/office/drawing/2014/main" id="{1234B748-241D-247B-FA03-9BB03C8C7CC0}"/>
              </a:ext>
            </a:extLst>
          </p:cNvPr>
          <p:cNvPicPr>
            <a:picLocks noGrp="1" noChangeAspect="1"/>
          </p:cNvPicPr>
          <p:nvPr>
            <p:ph idx="1"/>
          </p:nvPr>
        </p:nvPicPr>
        <p:blipFill>
          <a:blip r:embed="rId2"/>
          <a:stretch>
            <a:fillRect/>
          </a:stretch>
        </p:blipFill>
        <p:spPr>
          <a:xfrm>
            <a:off x="1969494" y="1846263"/>
            <a:ext cx="8313338" cy="4022725"/>
          </a:xfrm>
        </p:spPr>
      </p:pic>
    </p:spTree>
    <p:extLst>
      <p:ext uri="{BB962C8B-B14F-4D97-AF65-F5344CB8AC3E}">
        <p14:creationId xmlns:p14="http://schemas.microsoft.com/office/powerpoint/2010/main" val="24829764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107</TotalTime>
  <Words>275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NoSQL Case Study </vt:lpstr>
      <vt:lpstr>PowerPoint Presentation</vt:lpstr>
      <vt:lpstr>Application Features</vt:lpstr>
      <vt:lpstr>Building Blocks</vt:lpstr>
      <vt:lpstr>Screenshots(DEMO)</vt:lpstr>
      <vt:lpstr>Add User</vt:lpstr>
      <vt:lpstr>Home Page</vt:lpstr>
      <vt:lpstr>Update User Page</vt:lpstr>
      <vt:lpstr>Mongo DB Atlas Database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Project </dc:title>
  <dc:creator>SAHIL DHIMAN</dc:creator>
  <cp:lastModifiedBy>SAHIL DHIMAN</cp:lastModifiedBy>
  <cp:revision>6</cp:revision>
  <dcterms:created xsi:type="dcterms:W3CDTF">2023-11-07T17:11:25Z</dcterms:created>
  <dcterms:modified xsi:type="dcterms:W3CDTF">2024-06-26T10:27:52Z</dcterms:modified>
</cp:coreProperties>
</file>