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oleObject" PartName="/ppt/embeddings/oleObject1.bin"/>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embeddedFontLst>
    <p:embeddedFont>
      <p:font typeface="Libre Franklin"/>
      <p:regular r:id="rId29"/>
      <p:bold r:id="rId30"/>
      <p:italic r:id="rId31"/>
      <p:boldItalic r:id="rId32"/>
    </p:embeddedFont>
    <p:embeddedFont>
      <p:font typeface="Libre Baskerville"/>
      <p:regular r:id="rId33"/>
      <p:bold r:id="rId34"/>
      <p: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6" roundtripDataSignature="AMtx7mg5G4ySpUGu8kEP9Ny/LZJUldAX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80961DD-C553-4B47-8BF2-CE92B5BCFC48}">
  <a:tblStyle styleId="{480961DD-C553-4B47-8BF2-CE92B5BCFC48}" styleName="Table_0">
    <a:wholeTbl>
      <a:tcTxStyle b="off" i="off">
        <a:font>
          <a:latin typeface="Perpetua"/>
          <a:ea typeface="Perpetua"/>
          <a:cs typeface="Perpetu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7E8E7"/>
          </a:solidFill>
        </a:fill>
      </a:tcStyle>
    </a:wholeTbl>
    <a:band1H>
      <a:tcTxStyle b="off" i="off"/>
      <a:tcStyle>
        <a:fill>
          <a:solidFill>
            <a:srgbClr val="EFCECA"/>
          </a:solidFill>
        </a:fill>
      </a:tcStyle>
    </a:band1H>
    <a:band2H>
      <a:tcTxStyle b="off" i="off"/>
    </a:band2H>
    <a:band1V>
      <a:tcTxStyle b="off" i="off"/>
      <a:tcStyle>
        <a:fill>
          <a:solidFill>
            <a:srgbClr val="EFCECA"/>
          </a:solidFill>
        </a:fill>
      </a:tcStyle>
    </a:band1V>
    <a:band2V>
      <a:tcTxStyle b="off" i="off"/>
    </a:band2V>
    <a:lastCol>
      <a:tcTxStyle b="on" i="off">
        <a:font>
          <a:latin typeface="Perpetua"/>
          <a:ea typeface="Perpetua"/>
          <a:cs typeface="Perpetua"/>
        </a:font>
        <a:schemeClr val="lt1"/>
      </a:tcTxStyle>
      <a:tcStyle>
        <a:fill>
          <a:solidFill>
            <a:schemeClr val="accent1"/>
          </a:solidFill>
        </a:fill>
      </a:tcStyle>
    </a:lastCol>
    <a:firstCol>
      <a:tcTxStyle b="on" i="off">
        <a:font>
          <a:latin typeface="Perpetua"/>
          <a:ea typeface="Perpetua"/>
          <a:cs typeface="Perpetua"/>
        </a:font>
        <a:schemeClr val="lt1"/>
      </a:tcTxStyle>
      <a:tcStyle>
        <a:fill>
          <a:solidFill>
            <a:schemeClr val="accent1"/>
          </a:solidFill>
        </a:fill>
      </a:tcStyle>
    </a:firstCol>
    <a:lastRow>
      <a:tcTxStyle b="on" i="off">
        <a:font>
          <a:latin typeface="Perpetua"/>
          <a:ea typeface="Perpetua"/>
          <a:cs typeface="Perpetu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Perpetua"/>
          <a:ea typeface="Perpetua"/>
          <a:cs typeface="Perpetu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LibreFranklin-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ibreFranklin-italic.fntdata"/><Relationship Id="rId30" Type="http://schemas.openxmlformats.org/officeDocument/2006/relationships/font" Target="fonts/LibreFranklin-bold.fntdata"/><Relationship Id="rId11" Type="http://schemas.openxmlformats.org/officeDocument/2006/relationships/slide" Target="slides/slide5.xml"/><Relationship Id="rId33" Type="http://schemas.openxmlformats.org/officeDocument/2006/relationships/font" Target="fonts/LibreBaskerville-regular.fntdata"/><Relationship Id="rId10" Type="http://schemas.openxmlformats.org/officeDocument/2006/relationships/slide" Target="slides/slide4.xml"/><Relationship Id="rId32" Type="http://schemas.openxmlformats.org/officeDocument/2006/relationships/font" Target="fonts/LibreFranklin-boldItalic.fntdata"/><Relationship Id="rId13" Type="http://schemas.openxmlformats.org/officeDocument/2006/relationships/slide" Target="slides/slide7.xml"/><Relationship Id="rId35" Type="http://schemas.openxmlformats.org/officeDocument/2006/relationships/font" Target="fonts/LibreBaskerville-italic.fntdata"/><Relationship Id="rId12" Type="http://schemas.openxmlformats.org/officeDocument/2006/relationships/slide" Target="slides/slide6.xml"/><Relationship Id="rId34" Type="http://schemas.openxmlformats.org/officeDocument/2006/relationships/font" Target="fonts/LibreBaskerville-bold.fntdata"/><Relationship Id="rId15" Type="http://schemas.openxmlformats.org/officeDocument/2006/relationships/slide" Target="slides/slide9.xml"/><Relationship Id="rId14" Type="http://schemas.openxmlformats.org/officeDocument/2006/relationships/slide" Target="slides/slide8.xml"/><Relationship Id="rId36" Type="http://customschemas.google.com/relationships/presentationmetadata" Target="meta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0659a2511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30659a2511_0_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330659a2511_0_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9" name="Google Shape;20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9" name="Google Shape;10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7" name="Google Shape;227;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9" name="Google Shape;12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f87409090_0_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32f87409090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7" name="Shape 17"/>
        <p:cNvGrpSpPr/>
        <p:nvPr/>
      </p:nvGrpSpPr>
      <p:grpSpPr>
        <a:xfrm>
          <a:off x="0" y="0"/>
          <a:ext cx="0" cy="0"/>
          <a:chOff x="0" y="0"/>
          <a:chExt cx="0" cy="0"/>
        </a:xfrm>
      </p:grpSpPr>
      <p:sp>
        <p:nvSpPr>
          <p:cNvPr id="18" name="Google Shape;18;p24"/>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9" name="Google Shape;19;p24"/>
          <p:cNvSpPr/>
          <p:nvPr/>
        </p:nvSpPr>
        <p:spPr>
          <a:xfrm>
            <a:off x="65313" y="69755"/>
            <a:ext cx="9013500" cy="6692100"/>
          </a:xfrm>
          <a:prstGeom prst="roundRect">
            <a:avLst>
              <a:gd fmla="val 4929" name="adj"/>
            </a:avLst>
          </a:prstGeom>
          <a:blipFill rotWithShape="1">
            <a:blip r:embed="rId2">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0" name="Google Shape;20;p24"/>
          <p:cNvSpPr txBox="1"/>
          <p:nvPr>
            <p:ph idx="1" type="subTitle"/>
          </p:nvPr>
        </p:nvSpPr>
        <p:spPr>
          <a:xfrm>
            <a:off x="1295400" y="3200400"/>
            <a:ext cx="6400800" cy="16002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580"/>
              </a:spcBef>
              <a:spcAft>
                <a:spcPts val="0"/>
              </a:spcAft>
              <a:buSzPts val="2210"/>
              <a:buNone/>
              <a:defRPr sz="2600">
                <a:solidFill>
                  <a:schemeClr val="dk2"/>
                </a:solidFill>
              </a:defRPr>
            </a:lvl1pPr>
            <a:lvl2pPr lvl="1" algn="ctr">
              <a:lnSpc>
                <a:spcPct val="100000"/>
              </a:lnSpc>
              <a:spcBef>
                <a:spcPts val="370"/>
              </a:spcBef>
              <a:spcAft>
                <a:spcPts val="0"/>
              </a:spcAft>
              <a:buSzPts val="1530"/>
              <a:buNone/>
              <a:defRPr/>
            </a:lvl2pPr>
            <a:lvl3pPr lvl="2" algn="ctr">
              <a:lnSpc>
                <a:spcPct val="100000"/>
              </a:lnSpc>
              <a:spcBef>
                <a:spcPts val="370"/>
              </a:spcBef>
              <a:spcAft>
                <a:spcPts val="0"/>
              </a:spcAft>
              <a:buSzPts val="1530"/>
              <a:buNone/>
              <a:defRPr/>
            </a:lvl3pPr>
            <a:lvl4pPr lvl="3" algn="ctr">
              <a:lnSpc>
                <a:spcPct val="100000"/>
              </a:lnSpc>
              <a:spcBef>
                <a:spcPts val="370"/>
              </a:spcBef>
              <a:spcAft>
                <a:spcPts val="0"/>
              </a:spcAft>
              <a:buSzPts val="1440"/>
              <a:buNone/>
              <a:defRPr/>
            </a:lvl4pPr>
            <a:lvl5pPr lvl="4" algn="ctr">
              <a:lnSpc>
                <a:spcPct val="100000"/>
              </a:lnSpc>
              <a:spcBef>
                <a:spcPts val="370"/>
              </a:spcBef>
              <a:spcAft>
                <a:spcPts val="0"/>
              </a:spcAft>
              <a:buSzPts val="1800"/>
              <a:buNone/>
              <a:defRPr/>
            </a:lvl5pPr>
            <a:lvl6pPr lvl="5" algn="ctr">
              <a:lnSpc>
                <a:spcPct val="100000"/>
              </a:lnSpc>
              <a:spcBef>
                <a:spcPts val="370"/>
              </a:spcBef>
              <a:spcAft>
                <a:spcPts val="0"/>
              </a:spcAft>
              <a:buSzPts val="1800"/>
              <a:buNone/>
              <a:defRPr/>
            </a:lvl6pPr>
            <a:lvl7pPr lvl="6" algn="ctr">
              <a:lnSpc>
                <a:spcPct val="100000"/>
              </a:lnSpc>
              <a:spcBef>
                <a:spcPts val="370"/>
              </a:spcBef>
              <a:spcAft>
                <a:spcPts val="0"/>
              </a:spcAft>
              <a:buSzPts val="1800"/>
              <a:buNone/>
              <a:defRPr/>
            </a:lvl7pPr>
            <a:lvl8pPr lvl="7" algn="ctr">
              <a:lnSpc>
                <a:spcPct val="100000"/>
              </a:lnSpc>
              <a:spcBef>
                <a:spcPts val="370"/>
              </a:spcBef>
              <a:spcAft>
                <a:spcPts val="0"/>
              </a:spcAft>
              <a:buSzPts val="1800"/>
              <a:buNone/>
              <a:defRPr/>
            </a:lvl8pPr>
            <a:lvl9pPr lvl="8" algn="ctr">
              <a:lnSpc>
                <a:spcPct val="100000"/>
              </a:lnSpc>
              <a:spcBef>
                <a:spcPts val="370"/>
              </a:spcBef>
              <a:spcAft>
                <a:spcPts val="0"/>
              </a:spcAft>
              <a:buSzPts val="1800"/>
              <a:buNone/>
              <a:defRPr/>
            </a:lvl9pPr>
          </a:lstStyle>
          <a:p/>
        </p:txBody>
      </p:sp>
      <p:sp>
        <p:nvSpPr>
          <p:cNvPr id="21" name="Google Shape;21;p24"/>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24" name="Google Shape;24;p24"/>
          <p:cNvSpPr/>
          <p:nvPr/>
        </p:nvSpPr>
        <p:spPr>
          <a:xfrm>
            <a:off x="62931" y="1449303"/>
            <a:ext cx="9021600" cy="1527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5" name="Google Shape;25;p24"/>
          <p:cNvSpPr/>
          <p:nvPr/>
        </p:nvSpPr>
        <p:spPr>
          <a:xfrm>
            <a:off x="62931" y="1396720"/>
            <a:ext cx="9021600" cy="12060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6" name="Google Shape;26;p24"/>
          <p:cNvSpPr/>
          <p:nvPr/>
        </p:nvSpPr>
        <p:spPr>
          <a:xfrm>
            <a:off x="62931" y="2976649"/>
            <a:ext cx="9021600" cy="1104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27" name="Google Shape;27;p24"/>
          <p:cNvSpPr txBox="1"/>
          <p:nvPr>
            <p:ph type="ctrTitle"/>
          </p:nvPr>
        </p:nvSpPr>
        <p:spPr>
          <a:xfrm>
            <a:off x="457200" y="1505930"/>
            <a:ext cx="8229600" cy="1470000"/>
          </a:xfrm>
          <a:prstGeom prst="rect">
            <a:avLst/>
          </a:prstGeom>
          <a:noFill/>
          <a:ln>
            <a:noFill/>
          </a:ln>
        </p:spPr>
        <p:txBody>
          <a:bodyPr anchorCtr="0" anchor="ctr" bIns="91425" lIns="91425" spcFirstLastPara="1" rIns="91425" wrap="square" tIns="45700">
            <a:normAutofit/>
          </a:bodyPr>
          <a:lstStyle>
            <a:lvl1pPr lvl="0" algn="ctr">
              <a:lnSpc>
                <a:spcPct val="100000"/>
              </a:lnSpc>
              <a:spcBef>
                <a:spcPts val="0"/>
              </a:spcBef>
              <a:spcAft>
                <a:spcPts val="0"/>
              </a:spcAft>
              <a:buClr>
                <a:srgbClr val="FFFFFF"/>
              </a:buClr>
              <a:buSzPts val="4000"/>
              <a:buFont typeface="Libre Franklin"/>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3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3"/>
          <p:cNvSpPr txBox="1"/>
          <p:nvPr>
            <p:ph idx="1" type="body"/>
          </p:nvPr>
        </p:nvSpPr>
        <p:spPr>
          <a:xfrm rot="5400000">
            <a:off x="2514600" y="-152400"/>
            <a:ext cx="4572000" cy="77724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2" name="Google Shape;92;p33"/>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5" name="Shape 95"/>
        <p:cNvGrpSpPr/>
        <p:nvPr/>
      </p:nvGrpSpPr>
      <p:grpSpPr>
        <a:xfrm>
          <a:off x="0" y="0"/>
          <a:ext cx="0" cy="0"/>
          <a:chOff x="0" y="0"/>
          <a:chExt cx="0" cy="0"/>
        </a:xfrm>
      </p:grpSpPr>
      <p:sp>
        <p:nvSpPr>
          <p:cNvPr id="96" name="Google Shape;96;p34"/>
          <p:cNvSpPr txBox="1"/>
          <p:nvPr>
            <p:ph type="title"/>
          </p:nvPr>
        </p:nvSpPr>
        <p:spPr>
          <a:xfrm rot="5400000">
            <a:off x="4709430" y="2194491"/>
            <a:ext cx="5851500" cy="20118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4"/>
          <p:cNvSpPr txBox="1"/>
          <p:nvPr>
            <p:ph idx="1" type="body"/>
          </p:nvPr>
        </p:nvSpPr>
        <p:spPr>
          <a:xfrm rot="5400000">
            <a:off x="769950" y="419090"/>
            <a:ext cx="5851500" cy="55626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98" name="Google Shape;98;p34"/>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4"/>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34"/>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2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5"/>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5"/>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5"/>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33" name="Google Shape;33;p25"/>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26"/>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26"/>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6"/>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2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27"/>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7"/>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7"/>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43" name="Shape 43"/>
        <p:cNvGrpSpPr/>
        <p:nvPr/>
      </p:nvGrpSpPr>
      <p:grpSpPr>
        <a:xfrm>
          <a:off x="0" y="0"/>
          <a:ext cx="0" cy="0"/>
          <a:chOff x="0" y="0"/>
          <a:chExt cx="0" cy="0"/>
        </a:xfrm>
      </p:grpSpPr>
      <p:sp>
        <p:nvSpPr>
          <p:cNvPr id="44" name="Google Shape;44;p28"/>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5" name="Google Shape;45;p28"/>
          <p:cNvSpPr/>
          <p:nvPr/>
        </p:nvSpPr>
        <p:spPr>
          <a:xfrm>
            <a:off x="65313" y="69755"/>
            <a:ext cx="9013500" cy="6692100"/>
          </a:xfrm>
          <a:prstGeom prst="roundRect">
            <a:avLst>
              <a:gd fmla="val 4929" name="adj"/>
            </a:avLst>
          </a:prstGeom>
          <a:blipFill rotWithShape="1">
            <a:blip r:embed="rId2">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46" name="Google Shape;46;p28"/>
          <p:cNvSpPr txBox="1"/>
          <p:nvPr>
            <p:ph type="title"/>
          </p:nvPr>
        </p:nvSpPr>
        <p:spPr>
          <a:xfrm>
            <a:off x="722313" y="952500"/>
            <a:ext cx="7772400" cy="1362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8"/>
          <p:cNvSpPr txBox="1"/>
          <p:nvPr>
            <p:ph idx="1" type="body"/>
          </p:nvPr>
        </p:nvSpPr>
        <p:spPr>
          <a:xfrm>
            <a:off x="722313" y="2547938"/>
            <a:ext cx="7772400" cy="13383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2040"/>
              <a:buNone/>
              <a:defRPr sz="2400">
                <a:solidFill>
                  <a:srgbClr val="888888"/>
                </a:solidFill>
              </a:defRPr>
            </a:lvl1pPr>
            <a:lvl2pPr indent="-228600" lvl="1" marL="914400" algn="l">
              <a:lnSpc>
                <a:spcPct val="100000"/>
              </a:lnSpc>
              <a:spcBef>
                <a:spcPts val="370"/>
              </a:spcBef>
              <a:spcAft>
                <a:spcPts val="0"/>
              </a:spcAft>
              <a:buSzPts val="1530"/>
              <a:buNone/>
              <a:defRPr sz="1800">
                <a:solidFill>
                  <a:srgbClr val="888888"/>
                </a:solidFill>
              </a:defRPr>
            </a:lvl2pPr>
            <a:lvl3pPr indent="-228600" lvl="2" marL="1371600" algn="l">
              <a:lnSpc>
                <a:spcPct val="100000"/>
              </a:lnSpc>
              <a:spcBef>
                <a:spcPts val="370"/>
              </a:spcBef>
              <a:spcAft>
                <a:spcPts val="0"/>
              </a:spcAft>
              <a:buSzPts val="1360"/>
              <a:buNone/>
              <a:defRPr sz="1600">
                <a:solidFill>
                  <a:srgbClr val="888888"/>
                </a:solidFill>
              </a:defRPr>
            </a:lvl3pPr>
            <a:lvl4pPr indent="-228600" lvl="3" marL="1828800" algn="l">
              <a:lnSpc>
                <a:spcPct val="100000"/>
              </a:lnSpc>
              <a:spcBef>
                <a:spcPts val="370"/>
              </a:spcBef>
              <a:spcAft>
                <a:spcPts val="0"/>
              </a:spcAft>
              <a:buSzPts val="1120"/>
              <a:buNone/>
              <a:defRPr sz="1400">
                <a:solidFill>
                  <a:srgbClr val="888888"/>
                </a:solidFill>
              </a:defRPr>
            </a:lvl4pPr>
            <a:lvl5pPr indent="-228600" lvl="4" marL="2286000" algn="l">
              <a:lnSpc>
                <a:spcPct val="100000"/>
              </a:lnSpc>
              <a:spcBef>
                <a:spcPts val="370"/>
              </a:spcBef>
              <a:spcAft>
                <a:spcPts val="0"/>
              </a:spcAft>
              <a:buSzPts val="1400"/>
              <a:buFont typeface="Libre Baskerville"/>
              <a:buNone/>
              <a:defRPr sz="1400">
                <a:solidFill>
                  <a:srgbClr val="888888"/>
                </a:solidFill>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48" name="Google Shape;48;p28"/>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8"/>
          <p:cNvSpPr txBox="1"/>
          <p:nvPr>
            <p:ph idx="11" type="ftr"/>
          </p:nvPr>
        </p:nvSpPr>
        <p:spPr>
          <a:xfrm>
            <a:off x="800100" y="6172200"/>
            <a:ext cx="40005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8"/>
          <p:cNvSpPr/>
          <p:nvPr/>
        </p:nvSpPr>
        <p:spPr>
          <a:xfrm flipH="1" rot="10800000">
            <a:off x="69412" y="2376770"/>
            <a:ext cx="9013500" cy="91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1" name="Google Shape;51;p28"/>
          <p:cNvSpPr/>
          <p:nvPr/>
        </p:nvSpPr>
        <p:spPr>
          <a:xfrm>
            <a:off x="69146" y="2341475"/>
            <a:ext cx="9013800" cy="4560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2" name="Google Shape;52;p28"/>
          <p:cNvSpPr/>
          <p:nvPr/>
        </p:nvSpPr>
        <p:spPr>
          <a:xfrm>
            <a:off x="68306" y="2468880"/>
            <a:ext cx="9014700" cy="456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53" name="Google Shape;53;p28"/>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29"/>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9"/>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29"/>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59" name="Google Shape;59;p29"/>
          <p:cNvSpPr txBox="1"/>
          <p:nvPr>
            <p:ph idx="1" type="body"/>
          </p:nvPr>
        </p:nvSpPr>
        <p:spPr>
          <a:xfrm>
            <a:off x="914400" y="1447800"/>
            <a:ext cx="37491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0" name="Google Shape;60;p29"/>
          <p:cNvSpPr txBox="1"/>
          <p:nvPr>
            <p:ph idx="2" type="body"/>
          </p:nvPr>
        </p:nvSpPr>
        <p:spPr>
          <a:xfrm>
            <a:off x="4933950" y="1447800"/>
            <a:ext cx="3749100" cy="45720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30"/>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0"/>
          <p:cNvSpPr txBox="1"/>
          <p:nvPr>
            <p:ph idx="1" type="body"/>
          </p:nvPr>
        </p:nvSpPr>
        <p:spPr>
          <a:xfrm>
            <a:off x="9144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4" name="Google Shape;64;p30"/>
          <p:cNvSpPr txBox="1"/>
          <p:nvPr>
            <p:ph idx="2" type="body"/>
          </p:nvPr>
        </p:nvSpPr>
        <p:spPr>
          <a:xfrm>
            <a:off x="4953000" y="1447800"/>
            <a:ext cx="3733800" cy="7620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580"/>
              </a:spcBef>
              <a:spcAft>
                <a:spcPts val="0"/>
              </a:spcAft>
              <a:buSzPts val="2040"/>
              <a:buNone/>
              <a:defRPr b="1" sz="2400">
                <a:solidFill>
                  <a:schemeClr val="accent1"/>
                </a:solidFill>
                <a:latin typeface="Libre Franklin"/>
                <a:ea typeface="Libre Franklin"/>
                <a:cs typeface="Libre Franklin"/>
                <a:sym typeface="Libre Franklin"/>
              </a:defRPr>
            </a:lvl1pPr>
            <a:lvl2pPr indent="-228600" lvl="1" marL="914400" algn="l">
              <a:lnSpc>
                <a:spcPct val="100000"/>
              </a:lnSpc>
              <a:spcBef>
                <a:spcPts val="370"/>
              </a:spcBef>
              <a:spcAft>
                <a:spcPts val="0"/>
              </a:spcAft>
              <a:buSzPts val="1700"/>
              <a:buNone/>
              <a:defRPr b="1" sz="2000"/>
            </a:lvl2pPr>
            <a:lvl3pPr indent="-228600" lvl="2" marL="1371600" algn="l">
              <a:lnSpc>
                <a:spcPct val="100000"/>
              </a:lnSpc>
              <a:spcBef>
                <a:spcPts val="370"/>
              </a:spcBef>
              <a:spcAft>
                <a:spcPts val="0"/>
              </a:spcAft>
              <a:buSzPts val="1530"/>
              <a:buNone/>
              <a:defRPr b="1" sz="1800"/>
            </a:lvl3pPr>
            <a:lvl4pPr indent="-228600" lvl="3" marL="1828800" algn="l">
              <a:lnSpc>
                <a:spcPct val="100000"/>
              </a:lnSpc>
              <a:spcBef>
                <a:spcPts val="370"/>
              </a:spcBef>
              <a:spcAft>
                <a:spcPts val="0"/>
              </a:spcAft>
              <a:buSzPts val="1280"/>
              <a:buNone/>
              <a:defRPr b="1" sz="1600"/>
            </a:lvl4pPr>
            <a:lvl5pPr indent="-228600" lvl="4" marL="2286000" algn="l">
              <a:lnSpc>
                <a:spcPct val="100000"/>
              </a:lnSpc>
              <a:spcBef>
                <a:spcPts val="370"/>
              </a:spcBef>
              <a:spcAft>
                <a:spcPts val="0"/>
              </a:spcAft>
              <a:buSzPts val="1600"/>
              <a:buFont typeface="Libre Baskerville"/>
              <a:buNone/>
              <a:defRPr b="1" sz="16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5" name="Google Shape;65;p30"/>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0"/>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68" name="Google Shape;68;p30"/>
          <p:cNvSpPr txBox="1"/>
          <p:nvPr>
            <p:ph idx="3" type="body"/>
          </p:nvPr>
        </p:nvSpPr>
        <p:spPr>
          <a:xfrm>
            <a:off x="9144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69" name="Google Shape;69;p30"/>
          <p:cNvSpPr txBox="1"/>
          <p:nvPr>
            <p:ph idx="4" type="body"/>
          </p:nvPr>
        </p:nvSpPr>
        <p:spPr>
          <a:xfrm>
            <a:off x="4953000" y="2247900"/>
            <a:ext cx="3733800" cy="38862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31"/>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2" name="Google Shape;72;p31"/>
          <p:cNvSpPr/>
          <p:nvPr/>
        </p:nvSpPr>
        <p:spPr>
          <a:xfrm>
            <a:off x="64008" y="69755"/>
            <a:ext cx="9013500" cy="6693300"/>
          </a:xfrm>
          <a:prstGeom prst="roundRect">
            <a:avLst>
              <a:gd fmla="val 4929" name="adj"/>
            </a:avLst>
          </a:prstGeom>
          <a:blipFill rotWithShape="1">
            <a:blip r:embed="rId2">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73" name="Google Shape;73;p31"/>
          <p:cNvSpPr txBox="1"/>
          <p:nvPr>
            <p:ph type="title"/>
          </p:nvPr>
        </p:nvSpPr>
        <p:spPr>
          <a:xfrm>
            <a:off x="914400" y="273050"/>
            <a:ext cx="7772400" cy="1143000"/>
          </a:xfrm>
          <a:prstGeom prst="rect">
            <a:avLst/>
          </a:prstGeom>
          <a:noFill/>
          <a:ln>
            <a:noFill/>
          </a:ln>
        </p:spPr>
        <p:txBody>
          <a:bodyPr anchorCtr="0" anchor="b" bIns="91425" lIns="91425" spcFirstLastPara="1" rIns="91425" wrap="square" tIns="45700">
            <a:normAutofit/>
          </a:bodyPr>
          <a:lstStyle>
            <a:lvl1pPr lvl="0" algn="l">
              <a:lnSpc>
                <a:spcPct val="100000"/>
              </a:lnSpc>
              <a:spcBef>
                <a:spcPts val="0"/>
              </a:spcBef>
              <a:spcAft>
                <a:spcPts val="0"/>
              </a:spcAft>
              <a:buClr>
                <a:schemeClr val="dk2"/>
              </a:buClr>
              <a:buSzPts val="4000"/>
              <a:buFont typeface="Libre Franklin"/>
              <a:buNone/>
              <a:defRPr b="0"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1"/>
          <p:cNvSpPr txBox="1"/>
          <p:nvPr>
            <p:ph idx="1" type="body"/>
          </p:nvPr>
        </p:nvSpPr>
        <p:spPr>
          <a:xfrm>
            <a:off x="914400" y="1600200"/>
            <a:ext cx="1905000" cy="449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530"/>
              <a:buNone/>
              <a:defRPr sz="1800"/>
            </a:lvl1pPr>
            <a:lvl2pPr indent="-228600" lvl="1" marL="914400" algn="l">
              <a:lnSpc>
                <a:spcPct val="100000"/>
              </a:lnSpc>
              <a:spcBef>
                <a:spcPts val="370"/>
              </a:spcBef>
              <a:spcAft>
                <a:spcPts val="0"/>
              </a:spcAft>
              <a:buSzPts val="1020"/>
              <a:buNone/>
              <a:defRPr sz="1200"/>
            </a:lvl2pPr>
            <a:lvl3pPr indent="-228600" lvl="2" marL="1371600" algn="l">
              <a:lnSpc>
                <a:spcPct val="100000"/>
              </a:lnSpc>
              <a:spcBef>
                <a:spcPts val="370"/>
              </a:spcBef>
              <a:spcAft>
                <a:spcPts val="0"/>
              </a:spcAft>
              <a:buSzPts val="850"/>
              <a:buNone/>
              <a:defRPr sz="1000"/>
            </a:lvl3pPr>
            <a:lvl4pPr indent="-228600" lvl="3" marL="1828800" algn="l">
              <a:lnSpc>
                <a:spcPct val="100000"/>
              </a:lnSpc>
              <a:spcBef>
                <a:spcPts val="370"/>
              </a:spcBef>
              <a:spcAft>
                <a:spcPts val="0"/>
              </a:spcAft>
              <a:buSzPts val="720"/>
              <a:buNone/>
              <a:defRPr sz="900"/>
            </a:lvl4pPr>
            <a:lvl5pPr indent="-228600" lvl="4" marL="2286000" algn="l">
              <a:lnSpc>
                <a:spcPct val="100000"/>
              </a:lnSpc>
              <a:spcBef>
                <a:spcPts val="370"/>
              </a:spcBef>
              <a:spcAft>
                <a:spcPts val="0"/>
              </a:spcAft>
              <a:buSzPts val="900"/>
              <a:buFont typeface="Libre Baskerville"/>
              <a:buNone/>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75" name="Google Shape;75;p31"/>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1"/>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78" name="Google Shape;78;p31"/>
          <p:cNvSpPr txBox="1"/>
          <p:nvPr>
            <p:ph idx="2" type="body"/>
          </p:nvPr>
        </p:nvSpPr>
        <p:spPr>
          <a:xfrm>
            <a:off x="2971800" y="1600200"/>
            <a:ext cx="5715000" cy="4495800"/>
          </a:xfrm>
          <a:prstGeom prst="rect">
            <a:avLst/>
          </a:prstGeom>
          <a:noFill/>
          <a:ln>
            <a:noFill/>
          </a:ln>
        </p:spPr>
        <p:txBody>
          <a:bodyPr anchorCtr="0" anchor="t" bIns="45700" lIns="91425" spcFirstLastPara="1" rIns="91425" wrap="square" tIns="45700">
            <a:normAutofit/>
          </a:bodyPr>
          <a:lstStyle>
            <a:lvl1pPr indent="-325755" lvl="0" marL="457200" algn="l">
              <a:lnSpc>
                <a:spcPct val="100000"/>
              </a:lnSpc>
              <a:spcBef>
                <a:spcPts val="580"/>
              </a:spcBef>
              <a:spcAft>
                <a:spcPts val="0"/>
              </a:spcAft>
              <a:buSzPts val="1530"/>
              <a:buChar char="⚫"/>
              <a:defRPr/>
            </a:lvl1pPr>
            <a:lvl2pPr indent="-325755" lvl="1" marL="914400" algn="l">
              <a:lnSpc>
                <a:spcPct val="100000"/>
              </a:lnSpc>
              <a:spcBef>
                <a:spcPts val="370"/>
              </a:spcBef>
              <a:spcAft>
                <a:spcPts val="0"/>
              </a:spcAft>
              <a:buSzPts val="1530"/>
              <a:buChar char="⚫"/>
              <a:defRPr/>
            </a:lvl2pPr>
            <a:lvl3pPr indent="-325755" lvl="2" marL="1371600" algn="l">
              <a:lnSpc>
                <a:spcPct val="100000"/>
              </a:lnSpc>
              <a:spcBef>
                <a:spcPts val="370"/>
              </a:spcBef>
              <a:spcAft>
                <a:spcPts val="0"/>
              </a:spcAft>
              <a:buSzPts val="1530"/>
              <a:buChar char="⚫"/>
              <a:defRPr/>
            </a:lvl3pPr>
            <a:lvl4pPr indent="-320039" lvl="3" marL="1828800" algn="l">
              <a:lnSpc>
                <a:spcPct val="100000"/>
              </a:lnSpc>
              <a:spcBef>
                <a:spcPts val="370"/>
              </a:spcBef>
              <a:spcAft>
                <a:spcPts val="0"/>
              </a:spcAft>
              <a:buSzPts val="1440"/>
              <a:buChar char="⚫"/>
              <a:defRPr/>
            </a:lvl4pPr>
            <a:lvl5pPr indent="-342900" lvl="4" marL="2286000" algn="l">
              <a:lnSpc>
                <a:spcPct val="100000"/>
              </a:lnSpc>
              <a:spcBef>
                <a:spcPts val="370"/>
              </a:spcBef>
              <a:spcAft>
                <a:spcPts val="0"/>
              </a:spcAft>
              <a:buSzPts val="1800"/>
              <a:buChar char="o"/>
              <a:defRPr/>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sp>
        <p:nvSpPr>
          <p:cNvPr id="80" name="Google Shape;80;p32"/>
          <p:cNvSpPr txBox="1"/>
          <p:nvPr>
            <p:ph type="title"/>
          </p:nvPr>
        </p:nvSpPr>
        <p:spPr>
          <a:xfrm>
            <a:off x="914400" y="4900550"/>
            <a:ext cx="7315200" cy="522300"/>
          </a:xfrm>
          <a:prstGeom prst="rect">
            <a:avLst/>
          </a:prstGeom>
          <a:noFill/>
          <a:ln>
            <a:noFill/>
          </a:ln>
        </p:spPr>
        <p:txBody>
          <a:bodyPr anchorCtr="0" anchor="ctr" bIns="91425" lIns="91425" spcFirstLastPara="1" rIns="91425" wrap="square" tIns="45700">
            <a:noAutofit/>
          </a:bodyPr>
          <a:lstStyle>
            <a:lvl1pPr lvl="0" algn="l">
              <a:lnSpc>
                <a:spcPct val="100000"/>
              </a:lnSpc>
              <a:spcBef>
                <a:spcPts val="0"/>
              </a:spcBef>
              <a:spcAft>
                <a:spcPts val="0"/>
              </a:spcAft>
              <a:buClr>
                <a:schemeClr val="dk2"/>
              </a:buClr>
              <a:buSzPts val="2800"/>
              <a:buFont typeface="Libre Franklin"/>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2"/>
          <p:cNvSpPr txBox="1"/>
          <p:nvPr>
            <p:ph idx="1" type="body"/>
          </p:nvPr>
        </p:nvSpPr>
        <p:spPr>
          <a:xfrm>
            <a:off x="914400" y="5445825"/>
            <a:ext cx="7315200" cy="6858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580"/>
              </a:spcBef>
              <a:spcAft>
                <a:spcPts val="0"/>
              </a:spcAft>
              <a:buSzPts val="1360"/>
              <a:buFont typeface="Libre Baskerville"/>
              <a:buNone/>
              <a:defRPr sz="1600"/>
            </a:lvl1pPr>
            <a:lvl2pPr indent="-293369" lvl="1" marL="914400" algn="l">
              <a:lnSpc>
                <a:spcPct val="100000"/>
              </a:lnSpc>
              <a:spcBef>
                <a:spcPts val="370"/>
              </a:spcBef>
              <a:spcAft>
                <a:spcPts val="0"/>
              </a:spcAft>
              <a:buSzPts val="1020"/>
              <a:buChar char="⚫"/>
              <a:defRPr sz="1200"/>
            </a:lvl2pPr>
            <a:lvl3pPr indent="-282575" lvl="2" marL="1371600" algn="l">
              <a:lnSpc>
                <a:spcPct val="100000"/>
              </a:lnSpc>
              <a:spcBef>
                <a:spcPts val="370"/>
              </a:spcBef>
              <a:spcAft>
                <a:spcPts val="0"/>
              </a:spcAft>
              <a:buSzPts val="850"/>
              <a:buChar char="⚫"/>
              <a:defRPr sz="1000"/>
            </a:lvl3pPr>
            <a:lvl4pPr indent="-274319" lvl="3" marL="1828800" algn="l">
              <a:lnSpc>
                <a:spcPct val="100000"/>
              </a:lnSpc>
              <a:spcBef>
                <a:spcPts val="370"/>
              </a:spcBef>
              <a:spcAft>
                <a:spcPts val="0"/>
              </a:spcAft>
              <a:buSzPts val="720"/>
              <a:buChar char="⚫"/>
              <a:defRPr sz="900"/>
            </a:lvl4pPr>
            <a:lvl5pPr indent="-285750" lvl="4" marL="2286000" algn="l">
              <a:lnSpc>
                <a:spcPct val="100000"/>
              </a:lnSpc>
              <a:spcBef>
                <a:spcPts val="370"/>
              </a:spcBef>
              <a:spcAft>
                <a:spcPts val="0"/>
              </a:spcAft>
              <a:buSzPts val="900"/>
              <a:buFont typeface="Libre Baskerville"/>
              <a:buChar char="o"/>
              <a:defRPr sz="900"/>
            </a:lvl5pPr>
            <a:lvl6pPr indent="-342900" lvl="5" marL="2743200" algn="l">
              <a:lnSpc>
                <a:spcPct val="100000"/>
              </a:lnSpc>
              <a:spcBef>
                <a:spcPts val="370"/>
              </a:spcBef>
              <a:spcAft>
                <a:spcPts val="0"/>
              </a:spcAft>
              <a:buSzPts val="1800"/>
              <a:buChar char="•"/>
              <a:defRPr/>
            </a:lvl6pPr>
            <a:lvl7pPr indent="-342900" lvl="6" marL="3200400" algn="l">
              <a:lnSpc>
                <a:spcPct val="100000"/>
              </a:lnSpc>
              <a:spcBef>
                <a:spcPts val="370"/>
              </a:spcBef>
              <a:spcAft>
                <a:spcPts val="0"/>
              </a:spcAft>
              <a:buSzPts val="1800"/>
              <a:buChar char="•"/>
              <a:defRPr/>
            </a:lvl7pPr>
            <a:lvl8pPr indent="-342900" lvl="7" marL="3657600" algn="l">
              <a:lnSpc>
                <a:spcPct val="100000"/>
              </a:lnSpc>
              <a:spcBef>
                <a:spcPts val="370"/>
              </a:spcBef>
              <a:spcAft>
                <a:spcPts val="0"/>
              </a:spcAft>
              <a:buSzPts val="1800"/>
              <a:buChar char="•"/>
              <a:defRPr/>
            </a:lvl8pPr>
            <a:lvl9pPr indent="-342900" lvl="8" marL="4114800" algn="l">
              <a:lnSpc>
                <a:spcPct val="100000"/>
              </a:lnSpc>
              <a:spcBef>
                <a:spcPts val="370"/>
              </a:spcBef>
              <a:spcAft>
                <a:spcPts val="0"/>
              </a:spcAft>
              <a:buSzPts val="1800"/>
              <a:buChar char="•"/>
              <a:defRPr/>
            </a:lvl9pPr>
          </a:lstStyle>
          <a:p/>
        </p:txBody>
      </p:sp>
      <p:sp>
        <p:nvSpPr>
          <p:cNvPr id="82" name="Google Shape;82;p32"/>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2"/>
          <p:cNvSpPr txBox="1"/>
          <p:nvPr>
            <p:ph idx="11" type="ftr"/>
          </p:nvPr>
        </p:nvSpPr>
        <p:spPr>
          <a:xfrm>
            <a:off x="914400" y="6172200"/>
            <a:ext cx="3886200" cy="457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2"/>
          <p:cNvSpPr/>
          <p:nvPr>
            <p:ph idx="12" type="sldNum"/>
          </p:nvPr>
        </p:nvSpPr>
        <p:spPr>
          <a:xfrm>
            <a:off x="146304" y="6208776"/>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
        <p:nvSpPr>
          <p:cNvPr id="85" name="Google Shape;85;p32"/>
          <p:cNvSpPr/>
          <p:nvPr/>
        </p:nvSpPr>
        <p:spPr>
          <a:xfrm flipH="1" rot="10800000">
            <a:off x="68307" y="4683495"/>
            <a:ext cx="9006900" cy="915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6" name="Google Shape;86;p32"/>
          <p:cNvSpPr/>
          <p:nvPr/>
        </p:nvSpPr>
        <p:spPr>
          <a:xfrm>
            <a:off x="68508" y="4650474"/>
            <a:ext cx="9006600" cy="45600"/>
          </a:xfrm>
          <a:prstGeom prst="rect">
            <a:avLst/>
          </a:prstGeom>
          <a:solidFill>
            <a:srgbClr val="E6AFA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7" name="Google Shape;87;p32"/>
          <p:cNvSpPr/>
          <p:nvPr/>
        </p:nvSpPr>
        <p:spPr>
          <a:xfrm>
            <a:off x="68510" y="4773224"/>
            <a:ext cx="9006600" cy="489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88" name="Google Shape;88;p32"/>
          <p:cNvSpPr/>
          <p:nvPr>
            <p:ph idx="2" type="pic"/>
          </p:nvPr>
        </p:nvSpPr>
        <p:spPr>
          <a:xfrm>
            <a:off x="68308" y="66675"/>
            <a:ext cx="9001800" cy="4581600"/>
          </a:xfrm>
          <a:prstGeom prst="round2SameRect">
            <a:avLst>
              <a:gd fmla="val 7101" name="adj1"/>
              <a:gd fmla="val 0" name="adj2"/>
            </a:avLst>
          </a:prstGeom>
          <a:solidFill>
            <a:schemeClr val="lt2"/>
          </a:solidFill>
          <a:ln cap="flat" cmpd="sng" w="9525">
            <a:solidFill>
              <a:schemeClr val="dk1"/>
            </a:solidFill>
            <a:prstDash val="solid"/>
            <a:round/>
            <a:headEnd len="sm" w="sm" type="none"/>
            <a:tailEnd len="sm" w="sm" type="none"/>
          </a:ln>
        </p:spPr>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54997" ty="0" sy="54997"/>
        </a:blipFill>
      </p:bgPr>
    </p:bg>
    <p:spTree>
      <p:nvGrpSpPr>
        <p:cNvPr id="9" name="Shape 9"/>
        <p:cNvGrpSpPr/>
        <p:nvPr/>
      </p:nvGrpSpPr>
      <p:grpSpPr>
        <a:xfrm>
          <a:off x="0" y="0"/>
          <a:ext cx="0" cy="0"/>
          <a:chOff x="0" y="0"/>
          <a:chExt cx="0" cy="0"/>
        </a:xfrm>
      </p:grpSpPr>
      <p:sp>
        <p:nvSpPr>
          <p:cNvPr id="10" name="Google Shape;10;p23"/>
          <p:cNvSpPr/>
          <p:nvPr/>
        </p:nvSpPr>
        <p:spPr>
          <a:xfrm>
            <a:off x="0" y="0"/>
            <a:ext cx="914400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1" name="Google Shape;11;p23"/>
          <p:cNvSpPr/>
          <p:nvPr/>
        </p:nvSpPr>
        <p:spPr>
          <a:xfrm>
            <a:off x="64008" y="69755"/>
            <a:ext cx="9013500" cy="6693300"/>
          </a:xfrm>
          <a:prstGeom prst="roundRect">
            <a:avLst>
              <a:gd fmla="val 4929" name="adj"/>
            </a:avLst>
          </a:prstGeom>
          <a:blipFill rotWithShape="1">
            <a:blip r:embed="rId1">
              <a:alphaModFix/>
            </a:blip>
            <a:tile algn="tl" flip="none" tx="0" sx="54997" ty="0" sy="54997"/>
          </a:blipFill>
          <a:ln cap="sq"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Libre Baskerville"/>
              <a:ea typeface="Libre Baskerville"/>
              <a:cs typeface="Libre Baskerville"/>
              <a:sym typeface="Libre Baskerville"/>
            </a:endParaRPr>
          </a:p>
        </p:txBody>
      </p:sp>
      <p:sp>
        <p:nvSpPr>
          <p:cNvPr id="12" name="Google Shape;12;p23"/>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lvl1pPr lvl="0" marR="0" rtl="0" algn="l">
              <a:lnSpc>
                <a:spcPct val="100000"/>
              </a:lnSpc>
              <a:spcBef>
                <a:spcPts val="0"/>
              </a:spcBef>
              <a:spcAft>
                <a:spcPts val="0"/>
              </a:spcAft>
              <a:buClr>
                <a:schemeClr val="dk2"/>
              </a:buClr>
              <a:buSzPts val="4000"/>
              <a:buFont typeface="Libre Franklin"/>
              <a:buNone/>
              <a:defRPr b="0" i="0" sz="4000" u="none" cap="none" strike="noStrike">
                <a:solidFill>
                  <a:schemeClr val="dk2"/>
                </a:solidFill>
                <a:latin typeface="Libre Franklin"/>
                <a:ea typeface="Libre Franklin"/>
                <a:cs typeface="Libre Franklin"/>
                <a:sym typeface="Libre Frankli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23"/>
          <p:cNvSpPr txBox="1"/>
          <p:nvPr>
            <p:ph idx="1" type="body"/>
          </p:nvPr>
        </p:nvSpPr>
        <p:spPr>
          <a:xfrm>
            <a:off x="914400" y="1447800"/>
            <a:ext cx="7772400" cy="4572000"/>
          </a:xfrm>
          <a:prstGeom prst="rect">
            <a:avLst/>
          </a:prstGeom>
          <a:noFill/>
          <a:ln>
            <a:noFill/>
          </a:ln>
        </p:spPr>
        <p:txBody>
          <a:bodyPr anchorCtr="0" anchor="t" bIns="45700" lIns="91425" spcFirstLastPara="1" rIns="91425" wrap="square" tIns="45700">
            <a:normAutofit/>
          </a:bodyPr>
          <a:lstStyle>
            <a:lvl1pPr indent="-368935" lvl="0" marL="457200" marR="0" rtl="0" algn="l">
              <a:lnSpc>
                <a:spcPct val="100000"/>
              </a:lnSpc>
              <a:spcBef>
                <a:spcPts val="580"/>
              </a:spcBef>
              <a:spcAft>
                <a:spcPts val="0"/>
              </a:spcAft>
              <a:buClr>
                <a:schemeClr val="accent1"/>
              </a:buClr>
              <a:buSzPts val="2210"/>
              <a:buFont typeface="Noto Sans Symbols"/>
              <a:buChar char="⚫"/>
              <a:defRPr b="0" i="0" sz="2600" u="none" cap="none" strike="noStrike">
                <a:solidFill>
                  <a:schemeClr val="dk1"/>
                </a:solidFill>
                <a:latin typeface="Libre Baskerville"/>
                <a:ea typeface="Libre Baskerville"/>
                <a:cs typeface="Libre Baskerville"/>
                <a:sym typeface="Libre Baskerville"/>
              </a:defRPr>
            </a:lvl1pPr>
            <a:lvl2pPr indent="-358140" lvl="1" marL="914400" marR="0" rtl="0" algn="l">
              <a:lnSpc>
                <a:spcPct val="100000"/>
              </a:lnSpc>
              <a:spcBef>
                <a:spcPts val="370"/>
              </a:spcBef>
              <a:spcAft>
                <a:spcPts val="0"/>
              </a:spcAft>
              <a:buClr>
                <a:schemeClr val="accent2"/>
              </a:buClr>
              <a:buSzPts val="2040"/>
              <a:buFont typeface="Noto Sans Symbols"/>
              <a:buChar char="⚫"/>
              <a:defRPr b="0" i="0" sz="2400" u="none" cap="none" strike="noStrike">
                <a:solidFill>
                  <a:schemeClr val="dk1"/>
                </a:solidFill>
                <a:latin typeface="Libre Baskerville"/>
                <a:ea typeface="Libre Baskerville"/>
                <a:cs typeface="Libre Baskerville"/>
                <a:sym typeface="Libre Baskerville"/>
              </a:defRPr>
            </a:lvl2pPr>
            <a:lvl3pPr indent="-336550" lvl="2" marL="1371600" marR="0" rtl="0" algn="l">
              <a:lnSpc>
                <a:spcPct val="100000"/>
              </a:lnSpc>
              <a:spcBef>
                <a:spcPts val="370"/>
              </a:spcBef>
              <a:spcAft>
                <a:spcPts val="0"/>
              </a:spcAft>
              <a:buClr>
                <a:srgbClr val="E6AFA9"/>
              </a:buClr>
              <a:buSzPts val="1700"/>
              <a:buFont typeface="Noto Sans Symbols"/>
              <a:buChar char="⚫"/>
              <a:defRPr b="0" i="0" sz="2000" u="none" cap="none" strike="noStrike">
                <a:solidFill>
                  <a:schemeClr val="dk1"/>
                </a:solidFill>
                <a:latin typeface="Libre Baskerville"/>
                <a:ea typeface="Libre Baskerville"/>
                <a:cs typeface="Libre Baskerville"/>
                <a:sym typeface="Libre Baskerville"/>
              </a:defRPr>
            </a:lvl3pPr>
            <a:lvl4pPr indent="-330200" lvl="3" marL="1828800" marR="0" rtl="0" algn="l">
              <a:lnSpc>
                <a:spcPct val="100000"/>
              </a:lnSpc>
              <a:spcBef>
                <a:spcPts val="370"/>
              </a:spcBef>
              <a:spcAft>
                <a:spcPts val="0"/>
              </a:spcAft>
              <a:buClr>
                <a:schemeClr val="accent3"/>
              </a:buClr>
              <a:buSzPts val="1600"/>
              <a:buFont typeface="Noto Sans Symbols"/>
              <a:buChar char="⚫"/>
              <a:defRPr b="0" i="0" sz="2000" u="none" cap="none" strike="noStrike">
                <a:solidFill>
                  <a:schemeClr val="dk1"/>
                </a:solidFill>
                <a:latin typeface="Libre Baskerville"/>
                <a:ea typeface="Libre Baskerville"/>
                <a:cs typeface="Libre Baskerville"/>
                <a:sym typeface="Libre Baskerville"/>
              </a:defRPr>
            </a:lvl4pPr>
            <a:lvl5pPr indent="-355600" lvl="4" marL="2286000" marR="0" rtl="0" algn="l">
              <a:lnSpc>
                <a:spcPct val="100000"/>
              </a:lnSpc>
              <a:spcBef>
                <a:spcPts val="370"/>
              </a:spcBef>
              <a:spcAft>
                <a:spcPts val="0"/>
              </a:spcAft>
              <a:buClr>
                <a:schemeClr val="accent3"/>
              </a:buClr>
              <a:buSzPts val="2000"/>
              <a:buFont typeface="Libre Baskerville"/>
              <a:buChar char="o"/>
              <a:defRPr b="0" i="0" sz="2000" u="none" cap="none" strike="noStrike">
                <a:solidFill>
                  <a:schemeClr val="dk1"/>
                </a:solidFill>
                <a:latin typeface="Libre Baskerville"/>
                <a:ea typeface="Libre Baskerville"/>
                <a:cs typeface="Libre Baskerville"/>
                <a:sym typeface="Libre Baskerville"/>
              </a:defRPr>
            </a:lvl5pPr>
            <a:lvl6pPr indent="-342900" lvl="5" marL="2743200" marR="0" rtl="0" algn="l">
              <a:lnSpc>
                <a:spcPct val="100000"/>
              </a:lnSpc>
              <a:spcBef>
                <a:spcPts val="370"/>
              </a:spcBef>
              <a:spcAft>
                <a:spcPts val="0"/>
              </a:spcAft>
              <a:buClr>
                <a:schemeClr val="accent3"/>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6pPr>
            <a:lvl7pPr indent="-342900" lvl="6" marL="3200400" marR="0" rtl="0" algn="l">
              <a:lnSpc>
                <a:spcPct val="100000"/>
              </a:lnSpc>
              <a:spcBef>
                <a:spcPts val="370"/>
              </a:spcBef>
              <a:spcAft>
                <a:spcPts val="0"/>
              </a:spcAft>
              <a:buClr>
                <a:schemeClr val="accent2"/>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7pPr>
            <a:lvl8pPr indent="-342900" lvl="7" marL="3657600" marR="0" rtl="0" algn="l">
              <a:lnSpc>
                <a:spcPct val="100000"/>
              </a:lnSpc>
              <a:spcBef>
                <a:spcPts val="370"/>
              </a:spcBef>
              <a:spcAft>
                <a:spcPts val="0"/>
              </a:spcAft>
              <a:buClr>
                <a:srgbClr val="E6AF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8pPr>
            <a:lvl9pPr indent="-342900" lvl="8" marL="4114800" marR="0" rtl="0" algn="l">
              <a:lnSpc>
                <a:spcPct val="100000"/>
              </a:lnSpc>
              <a:spcBef>
                <a:spcPts val="370"/>
              </a:spcBef>
              <a:spcAft>
                <a:spcPts val="0"/>
              </a:spcAft>
              <a:buClr>
                <a:srgbClr val="CAABA9"/>
              </a:buClr>
              <a:buSzPts val="1800"/>
              <a:buFont typeface="Libre Baskerville"/>
              <a:buChar char="•"/>
              <a:defRPr b="0" i="0" sz="1800" u="none" cap="none" strike="noStrike">
                <a:solidFill>
                  <a:schemeClr val="dk1"/>
                </a:solidFill>
                <a:latin typeface="Libre Baskerville"/>
                <a:ea typeface="Libre Baskerville"/>
                <a:cs typeface="Libre Baskerville"/>
                <a:sym typeface="Libre Baskerville"/>
              </a:defRPr>
            </a:lvl9pPr>
          </a:lstStyle>
          <a:p/>
        </p:txBody>
      </p:sp>
      <p:sp>
        <p:nvSpPr>
          <p:cNvPr id="14" name="Google Shape;14;p23"/>
          <p:cNvSpPr txBox="1"/>
          <p:nvPr>
            <p:ph idx="10" type="dt"/>
          </p:nvPr>
        </p:nvSpPr>
        <p:spPr>
          <a:xfrm>
            <a:off x="6172200" y="6191250"/>
            <a:ext cx="2476500" cy="4764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5" name="Google Shape;15;p23"/>
          <p:cNvSpPr txBox="1"/>
          <p:nvPr>
            <p:ph idx="11" type="ftr"/>
          </p:nvPr>
        </p:nvSpPr>
        <p:spPr>
          <a:xfrm>
            <a:off x="914400" y="6172200"/>
            <a:ext cx="3962400" cy="4572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Libre Baskerville"/>
                <a:ea typeface="Libre Baskerville"/>
                <a:cs typeface="Libre Baskerville"/>
                <a:sym typeface="Libre Baskervil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Libre Baskerville"/>
                <a:ea typeface="Libre Baskerville"/>
                <a:cs typeface="Libre Baskerville"/>
                <a:sym typeface="Libre Baskerville"/>
              </a:defRPr>
            </a:lvl9pPr>
          </a:lstStyle>
          <a:p/>
        </p:txBody>
      </p:sp>
      <p:sp>
        <p:nvSpPr>
          <p:cNvPr id="16" name="Google Shape;16;p23"/>
          <p:cNvSpPr/>
          <p:nvPr>
            <p:ph idx="12" type="sldNum"/>
          </p:nvPr>
        </p:nvSpPr>
        <p:spPr>
          <a:xfrm>
            <a:off x="146304" y="6210300"/>
            <a:ext cx="457200" cy="457200"/>
          </a:xfrm>
          <a:prstGeom prst="ellipse">
            <a:avLst/>
          </a:prstGeom>
          <a:solidFill>
            <a:schemeClr val="accent1"/>
          </a:solidFill>
          <a:ln>
            <a:noFill/>
          </a:ln>
        </p:spPr>
        <p:txBody>
          <a:bodyPr anchorCtr="1" anchor="ctr" bIns="0" lIns="0" spcFirstLastPara="1" rIns="0" wrap="square" tIns="0">
            <a:no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1pPr>
            <a:lvl2pPr indent="0" lvl="1"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2pPr>
            <a:lvl3pPr indent="0" lvl="2"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3pPr>
            <a:lvl4pPr indent="0" lvl="3"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4pPr>
            <a:lvl5pPr indent="0" lvl="4"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5pPr>
            <a:lvl6pPr indent="0" lvl="5"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6pPr>
            <a:lvl7pPr indent="0" lvl="6"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7pPr>
            <a:lvl8pPr indent="0" lvl="7"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8pPr>
            <a:lvl9pPr indent="0" lvl="8" marL="0" marR="0" rtl="0" algn="ctr">
              <a:lnSpc>
                <a:spcPct val="100000"/>
              </a:lnSpc>
              <a:spcBef>
                <a:spcPts val="0"/>
              </a:spcBef>
              <a:spcAft>
                <a:spcPts val="0"/>
              </a:spcAft>
              <a:buClr>
                <a:srgbClr val="000000"/>
              </a:buClr>
              <a:buSzPts val="1400"/>
              <a:buFont typeface="Arial"/>
              <a:buNone/>
              <a:defRPr b="0" i="0" sz="1400" u="none" cap="none" strike="noStrike">
                <a:solidFill>
                  <a:srgbClr val="FFFFFF"/>
                </a:solidFill>
                <a:latin typeface="Libre Franklin"/>
                <a:ea typeface="Libre Franklin"/>
                <a:cs typeface="Libre Franklin"/>
                <a:sym typeface="Libre Franklin"/>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type="ctrTitle"/>
          </p:nvPr>
        </p:nvSpPr>
        <p:spPr>
          <a:xfrm>
            <a:off x="228600" y="228600"/>
            <a:ext cx="8686800" cy="6400799"/>
          </a:xfrm>
          <a:prstGeom prst="rect">
            <a:avLst/>
          </a:prstGeom>
          <a:noFill/>
          <a:ln>
            <a:noFill/>
          </a:ln>
        </p:spPr>
        <p:txBody>
          <a:bodyPr anchorCtr="0" anchor="ctr" bIns="91425"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br>
              <a:rPr lang="en-US" sz="1300">
                <a:solidFill>
                  <a:schemeClr val="dk1"/>
                </a:solidFill>
                <a:latin typeface="Times New Roman"/>
                <a:ea typeface="Times New Roman"/>
                <a:cs typeface="Times New Roman"/>
                <a:sym typeface="Times New Roman"/>
              </a:rPr>
            </a:br>
            <a:br>
              <a:rPr lang="en-US" sz="1300">
                <a:solidFill>
                  <a:schemeClr val="dk1"/>
                </a:solidFill>
                <a:latin typeface="Times New Roman"/>
                <a:ea typeface="Times New Roman"/>
                <a:cs typeface="Times New Roman"/>
                <a:sym typeface="Times New Roman"/>
              </a:rPr>
            </a:br>
            <a:br>
              <a:rPr lang="en-US" sz="1300">
                <a:solidFill>
                  <a:schemeClr val="dk1"/>
                </a:solidFill>
                <a:latin typeface="Times New Roman"/>
                <a:ea typeface="Times New Roman"/>
                <a:cs typeface="Times New Roman"/>
                <a:sym typeface="Times New Roman"/>
              </a:rPr>
            </a:br>
            <a:br>
              <a:rPr lang="en-US" sz="1300">
                <a:solidFill>
                  <a:schemeClr val="dk1"/>
                </a:solidFill>
                <a:latin typeface="Times New Roman"/>
                <a:ea typeface="Times New Roman"/>
                <a:cs typeface="Times New Roman"/>
                <a:sym typeface="Times New Roman"/>
              </a:rPr>
            </a:br>
            <a:br>
              <a:rPr lang="en-US" sz="1300">
                <a:solidFill>
                  <a:schemeClr val="dk1"/>
                </a:solidFill>
                <a:latin typeface="Times New Roman"/>
                <a:ea typeface="Times New Roman"/>
                <a:cs typeface="Times New Roman"/>
                <a:sym typeface="Times New Roman"/>
              </a:rPr>
            </a:br>
            <a:r>
              <a:rPr lang="en-US" sz="1600">
                <a:solidFill>
                  <a:schemeClr val="dk1"/>
                </a:solidFill>
                <a:latin typeface="Times New Roman"/>
                <a:ea typeface="Times New Roman"/>
                <a:cs typeface="Times New Roman"/>
                <a:sym typeface="Times New Roman"/>
              </a:rPr>
              <a:t>A</a:t>
            </a:r>
            <a:br>
              <a:rPr lang="en-US" sz="16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Project Review-I Presentation </a:t>
            </a:r>
            <a:br>
              <a:rPr lang="en-US" sz="2000">
                <a:solidFill>
                  <a:schemeClr val="dk1"/>
                </a:solidFill>
                <a:latin typeface="Times New Roman"/>
                <a:ea typeface="Times New Roman"/>
                <a:cs typeface="Times New Roman"/>
                <a:sym typeface="Times New Roman"/>
              </a:rPr>
            </a:br>
            <a:r>
              <a:rPr lang="en-US" sz="2000">
                <a:solidFill>
                  <a:schemeClr val="dk1"/>
                </a:solidFill>
                <a:latin typeface="Times New Roman"/>
                <a:ea typeface="Times New Roman"/>
                <a:cs typeface="Times New Roman"/>
                <a:sym typeface="Times New Roman"/>
              </a:rPr>
              <a:t>on</a:t>
            </a:r>
            <a:endParaRPr sz="20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64999"/>
              <a:buFont typeface="Times New Roman"/>
              <a:buNone/>
            </a:pPr>
            <a:r>
              <a:t/>
            </a:r>
            <a:endParaRPr sz="20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64999"/>
              <a:buFont typeface="Times New Roman"/>
              <a:buNone/>
            </a:pPr>
            <a:br>
              <a:rPr lang="en-US" sz="2000">
                <a:solidFill>
                  <a:schemeClr val="dk1"/>
                </a:solidFill>
                <a:latin typeface="Times New Roman"/>
                <a:ea typeface="Times New Roman"/>
                <a:cs typeface="Times New Roman"/>
                <a:sym typeface="Times New Roman"/>
              </a:rPr>
            </a:br>
            <a:r>
              <a:rPr b="1" lang="en-US" sz="2700">
                <a:solidFill>
                  <a:schemeClr val="lt1"/>
                </a:solidFill>
                <a:latin typeface="Times New Roman"/>
                <a:ea typeface="Times New Roman"/>
                <a:cs typeface="Times New Roman"/>
                <a:sym typeface="Times New Roman"/>
              </a:rPr>
              <a:t>Election Result Prediction</a:t>
            </a:r>
            <a:br>
              <a:rPr lang="en-US" sz="3600">
                <a:solidFill>
                  <a:schemeClr val="lt1"/>
                </a:solidFill>
                <a:latin typeface="Times New Roman"/>
                <a:ea typeface="Times New Roman"/>
                <a:cs typeface="Times New Roman"/>
                <a:sym typeface="Times New Roman"/>
              </a:rPr>
            </a:br>
            <a:r>
              <a:rPr lang="en-US" sz="1600">
                <a:solidFill>
                  <a:schemeClr val="lt1"/>
                </a:solidFill>
                <a:latin typeface="Times New Roman"/>
                <a:ea typeface="Times New Roman"/>
                <a:cs typeface="Times New Roman"/>
                <a:sym typeface="Times New Roman"/>
              </a:rPr>
              <a:t>in </a:t>
            </a:r>
            <a:br>
              <a:rPr lang="en-US" sz="13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Partial Fulfillment of Final Year Computer Engineering Course- Project Stage-I </a:t>
            </a:r>
            <a:br>
              <a:rPr lang="en-US" sz="1800">
                <a:solidFill>
                  <a:schemeClr val="lt1"/>
                </a:solidFill>
                <a:latin typeface="Times New Roman"/>
                <a:ea typeface="Times New Roman"/>
                <a:cs typeface="Times New Roman"/>
                <a:sym typeface="Times New Roman"/>
              </a:rPr>
            </a:br>
            <a:r>
              <a:rPr lang="en-US" sz="1800">
                <a:solidFill>
                  <a:schemeClr val="lt1"/>
                </a:solidFill>
                <a:latin typeface="Times New Roman"/>
                <a:ea typeface="Times New Roman"/>
                <a:cs typeface="Times New Roman"/>
                <a:sym typeface="Times New Roman"/>
              </a:rPr>
              <a:t>by</a:t>
            </a:r>
            <a:endParaRPr sz="18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72222"/>
              <a:buFont typeface="Times New Roman"/>
              <a:buNone/>
            </a:pPr>
            <a:r>
              <a:t/>
            </a:r>
            <a:endParaRPr sz="18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72222"/>
              <a:buFont typeface="Times New Roman"/>
              <a:buNone/>
            </a:pPr>
            <a:r>
              <a:t/>
            </a:r>
            <a:endParaRPr sz="18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Clr>
                <a:schemeClr val="dk1"/>
              </a:buClr>
              <a:buSzPct val="72222"/>
              <a:buFont typeface="Times New Roman"/>
              <a:buNone/>
            </a:pPr>
            <a:r>
              <a:rPr lang="en-US" sz="1800">
                <a:solidFill>
                  <a:schemeClr val="dk1"/>
                </a:solidFill>
                <a:latin typeface="Times New Roman"/>
                <a:ea typeface="Times New Roman"/>
                <a:cs typeface="Times New Roman"/>
                <a:sym typeface="Times New Roman"/>
              </a:rPr>
              <a:t>Pranav Bhople (121B1D024), Dnyaneshwari Katkar (121B1D049), Sahil Dhanwani (121B1D052), </a:t>
            </a:r>
            <a:r>
              <a:rPr lang="en-US" sz="1800">
                <a:solidFill>
                  <a:schemeClr val="dk1"/>
                </a:solidFill>
                <a:latin typeface="Times New Roman"/>
                <a:ea typeface="Times New Roman"/>
                <a:cs typeface="Times New Roman"/>
                <a:sym typeface="Times New Roman"/>
              </a:rPr>
              <a:t>Vaibhav Indure</a:t>
            </a:r>
            <a:r>
              <a:rPr b="1" lang="en-US" sz="2200">
                <a:solidFill>
                  <a:schemeClr val="dk1"/>
                </a:solidFill>
                <a:latin typeface="Times New Roman"/>
                <a:ea typeface="Times New Roman"/>
                <a:cs typeface="Times New Roman"/>
                <a:sym typeface="Times New Roman"/>
              </a:rPr>
              <a:t> </a:t>
            </a:r>
            <a:r>
              <a:rPr lang="en-US" sz="1800">
                <a:solidFill>
                  <a:schemeClr val="dk1"/>
                </a:solidFill>
                <a:latin typeface="Times New Roman"/>
                <a:ea typeface="Times New Roman"/>
                <a:cs typeface="Times New Roman"/>
                <a:sym typeface="Times New Roman"/>
              </a:rPr>
              <a:t>(121B1D053)</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(A. Y. 2024-25)</a:t>
            </a:r>
            <a:br>
              <a:rPr lang="en-US" sz="1800">
                <a:solidFill>
                  <a:schemeClr val="dk1"/>
                </a:solidFill>
                <a:latin typeface="Times New Roman"/>
                <a:ea typeface="Times New Roman"/>
                <a:cs typeface="Times New Roman"/>
                <a:sym typeface="Times New Roman"/>
              </a:rPr>
            </a:br>
            <a:r>
              <a:rPr lang="en-US" sz="1800">
                <a:solidFill>
                  <a:schemeClr val="dk1"/>
                </a:solidFill>
                <a:latin typeface="Times New Roman"/>
                <a:ea typeface="Times New Roman"/>
                <a:cs typeface="Times New Roman"/>
                <a:sym typeface="Times New Roman"/>
              </a:rPr>
              <a:t> Under the guidance of</a:t>
            </a:r>
            <a:br>
              <a:rPr lang="en-US" sz="1800">
                <a:solidFill>
                  <a:schemeClr val="dk1"/>
                </a:solidFill>
                <a:latin typeface="Times New Roman"/>
                <a:ea typeface="Times New Roman"/>
                <a:cs typeface="Times New Roman"/>
                <a:sym typeface="Times New Roman"/>
              </a:rPr>
            </a:br>
            <a:r>
              <a:rPr b="1" lang="en-US" sz="2200">
                <a:solidFill>
                  <a:schemeClr val="dk1"/>
                </a:solidFill>
                <a:latin typeface="Times New Roman"/>
                <a:ea typeface="Times New Roman"/>
                <a:cs typeface="Times New Roman"/>
                <a:sym typeface="Times New Roman"/>
              </a:rPr>
              <a:t>P</a:t>
            </a:r>
            <a:r>
              <a:rPr b="1" lang="en-US" sz="2200">
                <a:solidFill>
                  <a:schemeClr val="dk1"/>
                </a:solidFill>
                <a:latin typeface="Times New Roman"/>
                <a:ea typeface="Times New Roman"/>
                <a:cs typeface="Times New Roman"/>
                <a:sym typeface="Times New Roman"/>
              </a:rPr>
              <a:t>rof. Anand Birajdar</a:t>
            </a:r>
            <a:br>
              <a:rPr b="1" lang="en-US" sz="1800">
                <a:solidFill>
                  <a:schemeClr val="dk1"/>
                </a:solidFill>
                <a:latin typeface="Times New Roman"/>
                <a:ea typeface="Times New Roman"/>
                <a:cs typeface="Times New Roman"/>
                <a:sym typeface="Times New Roman"/>
              </a:rPr>
            </a:br>
            <a:br>
              <a:rPr b="1" lang="en-US" sz="2000">
                <a:solidFill>
                  <a:schemeClr val="dk1"/>
                </a:solidFill>
                <a:latin typeface="Times New Roman"/>
                <a:ea typeface="Times New Roman"/>
                <a:cs typeface="Times New Roman"/>
                <a:sym typeface="Times New Roman"/>
              </a:rPr>
            </a:br>
            <a:br>
              <a:rPr b="1" lang="en-US" sz="2000">
                <a:solidFill>
                  <a:schemeClr val="dk1"/>
                </a:solidFill>
                <a:latin typeface="Times New Roman"/>
                <a:ea typeface="Times New Roman"/>
                <a:cs typeface="Times New Roman"/>
                <a:sym typeface="Times New Roman"/>
              </a:rPr>
            </a:br>
            <a:br>
              <a:rPr b="1" lang="en-US" sz="2000">
                <a:solidFill>
                  <a:schemeClr val="dk1"/>
                </a:solidFill>
                <a:latin typeface="Times New Roman"/>
                <a:ea typeface="Times New Roman"/>
                <a:cs typeface="Times New Roman"/>
                <a:sym typeface="Times New Roman"/>
              </a:rPr>
            </a:br>
            <a:br>
              <a:rPr b="1" lang="en-US" sz="2000">
                <a:solidFill>
                  <a:schemeClr val="dk1"/>
                </a:solidFill>
                <a:latin typeface="Times New Roman"/>
                <a:ea typeface="Times New Roman"/>
                <a:cs typeface="Times New Roman"/>
                <a:sym typeface="Times New Roman"/>
              </a:rPr>
            </a:br>
            <a:br>
              <a:rPr b="1" lang="en-US" sz="2000">
                <a:solidFill>
                  <a:schemeClr val="dk1"/>
                </a:solidFill>
                <a:latin typeface="Times New Roman"/>
                <a:ea typeface="Times New Roman"/>
                <a:cs typeface="Times New Roman"/>
                <a:sym typeface="Times New Roman"/>
              </a:rPr>
            </a:br>
            <a:r>
              <a:rPr b="1" lang="en-US" sz="1600">
                <a:solidFill>
                  <a:schemeClr val="dk1"/>
                </a:solidFill>
                <a:latin typeface="Times New Roman"/>
                <a:ea typeface="Times New Roman"/>
                <a:cs typeface="Times New Roman"/>
                <a:sym typeface="Times New Roman"/>
              </a:rPr>
              <a:t>Department of Computer Engineering(Regional Language)</a:t>
            </a:r>
            <a:br>
              <a:rPr lang="en-US" sz="1600">
                <a:solidFill>
                  <a:schemeClr val="dk1"/>
                </a:solidFill>
                <a:latin typeface="Times New Roman"/>
                <a:ea typeface="Times New Roman"/>
                <a:cs typeface="Times New Roman"/>
                <a:sym typeface="Times New Roman"/>
              </a:rPr>
            </a:br>
            <a:r>
              <a:rPr b="1" lang="en-US" sz="2200">
                <a:solidFill>
                  <a:schemeClr val="dk1"/>
                </a:solidFill>
                <a:latin typeface="Times New Roman"/>
                <a:ea typeface="Times New Roman"/>
                <a:cs typeface="Times New Roman"/>
                <a:sym typeface="Times New Roman"/>
              </a:rPr>
              <a:t>PCET’s Pimpri Chinchwad College of Engineering</a:t>
            </a:r>
            <a:br>
              <a:rPr lang="en-US" sz="2200">
                <a:solidFill>
                  <a:schemeClr val="dk1"/>
                </a:solidFill>
                <a:latin typeface="Times New Roman"/>
                <a:ea typeface="Times New Roman"/>
                <a:cs typeface="Times New Roman"/>
                <a:sym typeface="Times New Roman"/>
              </a:rPr>
            </a:br>
            <a:br>
              <a:rPr lang="en-US" sz="4000">
                <a:solidFill>
                  <a:schemeClr val="dk1"/>
                </a:solidFill>
                <a:latin typeface="Times New Roman"/>
                <a:ea typeface="Times New Roman"/>
                <a:cs typeface="Times New Roman"/>
                <a:sym typeface="Times New Roman"/>
              </a:rPr>
            </a:br>
            <a:endParaRPr>
              <a:solidFill>
                <a:schemeClr val="dk1"/>
              </a:solidFill>
            </a:endParaRPr>
          </a:p>
        </p:txBody>
      </p:sp>
      <p:graphicFrame>
        <p:nvGraphicFramePr>
          <p:cNvPr id="106" name="Google Shape;106;p1"/>
          <p:cNvGraphicFramePr/>
          <p:nvPr/>
        </p:nvGraphicFramePr>
        <p:xfrm>
          <a:off x="3810000" y="4800600"/>
          <a:ext cx="1524000" cy="838200"/>
        </p:xfrm>
        <a:graphic>
          <a:graphicData uri="http://schemas.openxmlformats.org/presentationml/2006/ole">
            <mc:AlternateContent>
              <mc:Choice Requires="v">
                <p:oleObj r:id="rId4" imgH="838200" imgW="1524000" progId="PBrush" spid="_x0000_s1">
                  <p:embed/>
                </p:oleObj>
              </mc:Choice>
              <mc:Fallback>
                <p:oleObj r:id="rId5" imgH="838200" imgW="1524000" progId="PBrush">
                  <p:embed/>
                  <p:pic>
                    <p:nvPicPr>
                      <p:cNvPr id="106" name="Google Shape;106;p1"/>
                      <p:cNvPicPr preferRelativeResize="0"/>
                      <p:nvPr/>
                    </p:nvPicPr>
                    <p:blipFill rotWithShape="1">
                      <a:blip r:embed="rId6">
                        <a:alphaModFix/>
                      </a:blip>
                      <a:srcRect b="0" l="0" r="0" t="0"/>
                      <a:stretch/>
                    </p:blipFill>
                    <p:spPr>
                      <a:xfrm>
                        <a:off x="3810000" y="4800600"/>
                        <a:ext cx="1524000" cy="838200"/>
                      </a:xfrm>
                      <a:prstGeom prst="rect">
                        <a:avLst/>
                      </a:prstGeom>
                      <a:noFill/>
                      <a:ln>
                        <a:noFill/>
                      </a:ln>
                    </p:spPr>
                  </p:pic>
                </p:oleObj>
              </mc:Fallback>
            </mc:AlternateContent>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aphicFrame>
        <p:nvGraphicFramePr>
          <p:cNvPr id="161" name="Google Shape;161;p9"/>
          <p:cNvGraphicFramePr/>
          <p:nvPr/>
        </p:nvGraphicFramePr>
        <p:xfrm>
          <a:off x="112250" y="56553"/>
          <a:ext cx="3000000" cy="3000000"/>
        </p:xfrm>
        <a:graphic>
          <a:graphicData uri="http://schemas.openxmlformats.org/drawingml/2006/table">
            <a:tbl>
              <a:tblPr bandRow="1" firstRow="1">
                <a:noFill/>
                <a:tableStyleId>{480961DD-C553-4B47-8BF2-CE92B5BCFC48}</a:tableStyleId>
              </a:tblPr>
              <a:tblGrid>
                <a:gridCol w="1614750"/>
                <a:gridCol w="7304750"/>
              </a:tblGrid>
              <a:tr h="1223650">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p>
                    <a:p>
                      <a:pPr indent="0" lvl="0" marL="0" marR="0" rtl="0" algn="ctr">
                        <a:lnSpc>
                          <a:spcPct val="100000"/>
                        </a:lnSpc>
                        <a:spcBef>
                          <a:spcPts val="0"/>
                        </a:spcBef>
                        <a:spcAft>
                          <a:spcPts val="0"/>
                        </a:spcAft>
                        <a:buClr>
                          <a:srgbClr val="000000"/>
                        </a:buClr>
                        <a:buSzPts val="2000"/>
                        <a:buFont typeface="Arial"/>
                        <a:buNone/>
                      </a:pPr>
                      <a:r>
                        <a:rPr b="1" lang="en-US" sz="1700" u="none" cap="none" strike="noStrike"/>
                        <a:t>Reference  1</a:t>
                      </a:r>
                      <a:endParaRPr b="1" sz="1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1700"/>
                        <a:t>DeLuca, Kevin. "A Model of the 2024 Presidential Election with Candidate Quality." (2024).</a:t>
                      </a:r>
                      <a:endParaRPr b="1" sz="1700" u="none" cap="none" strike="noStrike"/>
                    </a:p>
                  </a:txBody>
                  <a:tcPr marT="45725" marB="45725" marR="91450" marL="91450"/>
                </a:tc>
              </a:tr>
              <a:tr h="909225">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Objectives</a:t>
                      </a:r>
                      <a:endParaRPr b="1" sz="1700" u="none" cap="none" strike="noStrike">
                        <a:solidFill>
                          <a:schemeClr val="dk1"/>
                        </a:solidFill>
                      </a:endParaRPr>
                    </a:p>
                  </a:txBody>
                  <a:tcPr marT="45725" marB="45725" marR="91450" marL="91450"/>
                </a:tc>
                <a:tc>
                  <a:txBody>
                    <a:bodyPr/>
                    <a:lstStyle/>
                    <a:p>
                      <a:pPr indent="0" lvl="0" marL="0" marR="0" rtl="0" algn="just">
                        <a:lnSpc>
                          <a:spcPct val="100000"/>
                        </a:lnSpc>
                        <a:spcBef>
                          <a:spcPts val="0"/>
                        </a:spcBef>
                        <a:spcAft>
                          <a:spcPts val="0"/>
                        </a:spcAft>
                        <a:buClr>
                          <a:schemeClr val="dk1"/>
                        </a:buClr>
                        <a:buSzPts val="2000"/>
                        <a:buFont typeface="Libre Baskerville"/>
                        <a:buNone/>
                      </a:pPr>
                      <a:r>
                        <a:rPr lang="en-US" sz="1700">
                          <a:latin typeface="Libre Baskerville"/>
                          <a:ea typeface="Libre Baskerville"/>
                          <a:cs typeface="Libre Baskerville"/>
                          <a:sym typeface="Libre Baskerville"/>
                        </a:rPr>
                        <a:t>Provide a more accurate forecast of the 2024 U.S. presidential election, focusing on both the national two-party Democratic vote share and the Electoral College results</a:t>
                      </a:r>
                      <a:r>
                        <a:rPr lang="en-US" sz="1700">
                          <a:solidFill>
                            <a:schemeClr val="lt2"/>
                          </a:solidFill>
                          <a:latin typeface="Libre Baskerville"/>
                          <a:ea typeface="Libre Baskerville"/>
                          <a:cs typeface="Libre Baskerville"/>
                          <a:sym typeface="Libre Baskerville"/>
                        </a:rPr>
                        <a:t>.</a:t>
                      </a:r>
                      <a:endParaRPr b="0" i="0" sz="1700" u="none" cap="none" strike="noStrike">
                        <a:latin typeface="Libre Baskerville"/>
                        <a:ea typeface="Libre Baskerville"/>
                        <a:cs typeface="Libre Baskerville"/>
                        <a:sym typeface="Libre Baskerville"/>
                      </a:endParaRPr>
                    </a:p>
                  </a:txBody>
                  <a:tcPr marT="45725" marB="45725" marR="91450" marL="91450"/>
                </a:tc>
              </a:tr>
              <a:tr h="1451550">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Proposed Solution</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700">
                          <a:latin typeface="Libre Baskerville"/>
                          <a:ea typeface="Libre Baskerville"/>
                          <a:cs typeface="Libre Baskerville"/>
                          <a:sym typeface="Libre Baskerville"/>
                        </a:rPr>
                        <a:t>DeLuca builds upon Fair's (2009) economic fundamentals model by adding a candidate quality differential. This differential is derived from newspaper endorsements, as detailed in DeLuca's 2024 study on measuring candidate quality using local newspaper endorsements.</a:t>
                      </a:r>
                      <a:endParaRPr b="0" i="0" sz="1700" u="none" cap="none" strike="noStrike">
                        <a:latin typeface="Libre Baskerville"/>
                        <a:ea typeface="Libre Baskerville"/>
                        <a:cs typeface="Libre Baskerville"/>
                        <a:sym typeface="Libre Baskerville"/>
                      </a:endParaRPr>
                    </a:p>
                  </a:txBody>
                  <a:tcPr marT="45725" marB="45725" marR="91450" marL="91450"/>
                </a:tc>
              </a:tr>
              <a:tr h="1180400">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Results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700">
                          <a:solidFill>
                            <a:srgbClr val="000000"/>
                          </a:solidFill>
                          <a:latin typeface="Libre Baskerville"/>
                          <a:ea typeface="Libre Baskerville"/>
                          <a:cs typeface="Libre Baskerville"/>
                          <a:sym typeface="Libre Baskerville"/>
                        </a:rPr>
                        <a:t>The model predicts that Kamala Harris would secure 52.5% of the two-party popular vote, which is approximately 1.5 to 2 percentage points higher than other forecasts and polling averages at the time.</a:t>
                      </a:r>
                      <a:endParaRPr b="0" i="0"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09225">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Advantages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700">
                          <a:solidFill>
                            <a:srgbClr val="000000"/>
                          </a:solidFill>
                          <a:latin typeface="Libre Baskerville"/>
                          <a:ea typeface="Libre Baskerville"/>
                          <a:cs typeface="Libre Baskerville"/>
                          <a:sym typeface="Libre Baskerville"/>
                        </a:rPr>
                        <a:t>The integration of candidate quality aims to improve the precision of election forecasts, potentially capturing dynamics that purely economic models might miss.</a:t>
                      </a:r>
                      <a:endParaRPr b="0" i="0"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09225">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Limitations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700">
                          <a:solidFill>
                            <a:srgbClr val="000000"/>
                          </a:solidFill>
                          <a:latin typeface="Libre Baskerville"/>
                          <a:ea typeface="Libre Baskerville"/>
                          <a:cs typeface="Libre Baskerville"/>
                          <a:sym typeface="Libre Baskerville"/>
                        </a:rPr>
                        <a:t>The model's measure of candidate quality is based on newspaper endorsements, which may not fully capture public perceptions or the multifaceted nature of candidate appeal.</a:t>
                      </a:r>
                      <a:endParaRPr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graphicFrame>
        <p:nvGraphicFramePr>
          <p:cNvPr id="166" name="Google Shape;166;p10"/>
          <p:cNvGraphicFramePr/>
          <p:nvPr/>
        </p:nvGraphicFramePr>
        <p:xfrm>
          <a:off x="152400" y="152403"/>
          <a:ext cx="3000000" cy="3000000"/>
        </p:xfrm>
        <a:graphic>
          <a:graphicData uri="http://schemas.openxmlformats.org/drawingml/2006/table">
            <a:tbl>
              <a:tblPr bandRow="1" firstRow="1">
                <a:noFill/>
                <a:tableStyleId>{480961DD-C553-4B47-8BF2-CE92B5BCFC48}</a:tableStyleId>
              </a:tblPr>
              <a:tblGrid>
                <a:gridCol w="1586400"/>
                <a:gridCol w="7176600"/>
              </a:tblGrid>
              <a:tr h="1289525">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Reference  2</a:t>
                      </a:r>
                      <a:endParaRPr sz="20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2000"/>
                        <a:t>Basyar, Goran Fadhil. SUPPORTING PREPARATION FOR INDONESIA'S 2024 ELECTION. Diss. TILBURG UNIVERSITY, 2024.</a:t>
                      </a:r>
                      <a:endParaRPr sz="2000" u="none" cap="none" strike="noStrike"/>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Objectives</a:t>
                      </a:r>
                      <a:endParaRPr b="1" sz="20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Analyze the existing electoral system in Indonesia to identify potential challenges and areas for improvement.</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Proposed Solution</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Conduct a thorough evaluation of the current electoral processes, including voter registration, campaign regulations, and voting mechanisms.</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Results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By engaging various stakeholders, the research fosters a greater understanding of the importance of collaborative efforts in election preparation.</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Advantages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Recommendations are specifically tailored to Indonesia's socio-political landscape, enhancing their applicability and effectiveness.</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7500">
                <a:tc>
                  <a:txBody>
                    <a:bodyPr/>
                    <a:lstStyle/>
                    <a:p>
                      <a:pPr indent="0" lvl="0" marL="0" marR="0" rtl="0" algn="l">
                        <a:lnSpc>
                          <a:spcPct val="100000"/>
                        </a:lnSpc>
                        <a:spcBef>
                          <a:spcPts val="0"/>
                        </a:spcBef>
                        <a:spcAft>
                          <a:spcPts val="0"/>
                        </a:spcAft>
                        <a:buClr>
                          <a:srgbClr val="000000"/>
                        </a:buClr>
                        <a:buSzPts val="2000"/>
                        <a:buFont typeface="Arial"/>
                        <a:buNone/>
                      </a:pPr>
                      <a:r>
                        <a:t/>
                      </a:r>
                      <a:endParaRPr b="1" sz="20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chemeClr val="dk1"/>
                          </a:solidFill>
                        </a:rPr>
                        <a:t>Limitations</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2000">
                          <a:solidFill>
                            <a:srgbClr val="000000"/>
                          </a:solidFill>
                          <a:latin typeface="Libre Baskerville"/>
                          <a:ea typeface="Libre Baskerville"/>
                          <a:cs typeface="Libre Baskerville"/>
                          <a:sym typeface="Libre Baskerville"/>
                        </a:rPr>
                        <a:t>While the study offers valuable recommendations, actual implementation may face obstacles such as political resistance or resource constraints.</a:t>
                      </a:r>
                      <a:endParaRPr b="0" i="0" sz="2000" u="none" cap="none" strike="noStrike">
                        <a:solidFill>
                          <a:srgbClr val="000000"/>
                        </a:solidFill>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graphicFrame>
        <p:nvGraphicFramePr>
          <p:cNvPr id="171" name="Google Shape;171;p11"/>
          <p:cNvGraphicFramePr/>
          <p:nvPr/>
        </p:nvGraphicFramePr>
        <p:xfrm>
          <a:off x="355075" y="193503"/>
          <a:ext cx="3000000" cy="3000000"/>
        </p:xfrm>
        <a:graphic>
          <a:graphicData uri="http://schemas.openxmlformats.org/drawingml/2006/table">
            <a:tbl>
              <a:tblPr bandRow="1" firstRow="1">
                <a:noFill/>
                <a:tableStyleId>{480961DD-C553-4B47-8BF2-CE92B5BCFC48}</a:tableStyleId>
              </a:tblPr>
              <a:tblGrid>
                <a:gridCol w="1526825"/>
                <a:gridCol w="6907025"/>
              </a:tblGrid>
              <a:tr h="1512500">
                <a:tc>
                  <a:txBody>
                    <a:bodyPr/>
                    <a:lstStyle/>
                    <a:p>
                      <a:pPr indent="0" lvl="0" marL="0" marR="0" rtl="0" algn="l">
                        <a:lnSpc>
                          <a:spcPct val="100000"/>
                        </a:lnSpc>
                        <a:spcBef>
                          <a:spcPts val="0"/>
                        </a:spcBef>
                        <a:spcAft>
                          <a:spcPts val="0"/>
                        </a:spcAft>
                        <a:buClr>
                          <a:srgbClr val="000000"/>
                        </a:buClr>
                        <a:buSzPts val="2000"/>
                        <a:buFont typeface="Arial"/>
                        <a:buNone/>
                      </a:pPr>
                      <a:r>
                        <a:t/>
                      </a:r>
                      <a:endParaRPr sz="1600" u="none" cap="none" strike="noStrike"/>
                    </a:p>
                    <a:p>
                      <a:pPr indent="0" lvl="0" marL="0" marR="0" rtl="0" algn="l">
                        <a:lnSpc>
                          <a:spcPct val="100000"/>
                        </a:lnSpc>
                        <a:spcBef>
                          <a:spcPts val="0"/>
                        </a:spcBef>
                        <a:spcAft>
                          <a:spcPts val="0"/>
                        </a:spcAft>
                        <a:buClr>
                          <a:srgbClr val="000000"/>
                        </a:buClr>
                        <a:buSzPts val="2000"/>
                        <a:buFont typeface="Arial"/>
                        <a:buNone/>
                      </a:pPr>
                      <a:r>
                        <a:rPr lang="en-US" sz="1600" u="none" cap="none" strike="noStrike"/>
                        <a:t>Reference  3</a:t>
                      </a:r>
                      <a:endParaRPr sz="16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en-US" sz="1600"/>
                        <a:t>DHADA, PUTU SUKMA DHARMALAKSANA. PREDICTING PRESIDENTIAL ELECTIONS IN INDONESIA USING MACHINE LEARNING BASED ON CANDIDATE SOCIAL MEDIA PERFORMANCE. Diss. Nusa Putra University, 2023.</a:t>
                      </a:r>
                      <a:endParaRPr sz="1600"/>
                    </a:p>
                    <a:p>
                      <a:pPr indent="0" lvl="0" marL="0" marR="0" rtl="0" algn="l">
                        <a:lnSpc>
                          <a:spcPct val="100000"/>
                        </a:lnSpc>
                        <a:spcBef>
                          <a:spcPts val="0"/>
                        </a:spcBef>
                        <a:spcAft>
                          <a:spcPts val="0"/>
                        </a:spcAft>
                        <a:buClr>
                          <a:srgbClr val="000000"/>
                        </a:buClr>
                        <a:buSzPts val="2000"/>
                        <a:buFont typeface="Arial"/>
                        <a:buNone/>
                      </a:pPr>
                      <a:r>
                        <a:t/>
                      </a:r>
                      <a:endParaRPr sz="1600"/>
                    </a:p>
                  </a:txBody>
                  <a:tcPr marT="45725" marB="45725" marR="91450" marL="91450"/>
                </a:tc>
              </a:tr>
              <a:tr h="965500">
                <a:tc>
                  <a:txBody>
                    <a:bodyPr/>
                    <a:lstStyle/>
                    <a:p>
                      <a:pPr indent="0" lvl="0" marL="0" marR="0" rtl="0" algn="l">
                        <a:lnSpc>
                          <a:spcPct val="100000"/>
                        </a:lnSpc>
                        <a:spcBef>
                          <a:spcPts val="0"/>
                        </a:spcBef>
                        <a:spcAft>
                          <a:spcPts val="0"/>
                        </a:spcAft>
                        <a:buClr>
                          <a:srgbClr val="000000"/>
                        </a:buClr>
                        <a:buSzPts val="2000"/>
                        <a:buFont typeface="Arial"/>
                        <a:buNone/>
                      </a:pPr>
                      <a:r>
                        <a:t/>
                      </a:r>
                      <a:endParaRPr b="1" sz="16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600" u="none" cap="none" strike="noStrike">
                          <a:solidFill>
                            <a:schemeClr val="dk1"/>
                          </a:solidFill>
                        </a:rPr>
                        <a:t>Objectives</a:t>
                      </a:r>
                      <a:endParaRPr b="1" sz="16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600">
                          <a:solidFill>
                            <a:srgbClr val="000000"/>
                          </a:solidFill>
                          <a:latin typeface="Libre Baskerville"/>
                          <a:ea typeface="Libre Baskerville"/>
                          <a:cs typeface="Libre Baskerville"/>
                          <a:sym typeface="Libre Baskerville"/>
                        </a:rPr>
                        <a:t>Develop a machine learning model to predict election outcomes based on social media metrics.</a:t>
                      </a:r>
                      <a:endParaRPr b="0" i="0" sz="16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038000">
                <a:tc>
                  <a:txBody>
                    <a:bodyPr/>
                    <a:lstStyle/>
                    <a:p>
                      <a:pPr indent="0" lvl="0" marL="0" marR="0" rtl="0" algn="l">
                        <a:lnSpc>
                          <a:spcPct val="100000"/>
                        </a:lnSpc>
                        <a:spcBef>
                          <a:spcPts val="0"/>
                        </a:spcBef>
                        <a:spcAft>
                          <a:spcPts val="0"/>
                        </a:spcAft>
                        <a:buClr>
                          <a:srgbClr val="000000"/>
                        </a:buClr>
                        <a:buSzPts val="2000"/>
                        <a:buFont typeface="Arial"/>
                        <a:buNone/>
                      </a:pPr>
                      <a:r>
                        <a:t/>
                      </a:r>
                      <a:endParaRPr b="1" sz="16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600" u="none" cap="none" strike="noStrike">
                          <a:solidFill>
                            <a:schemeClr val="dk1"/>
                          </a:solidFill>
                        </a:rPr>
                        <a:t>Proposed Solution</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600">
                          <a:solidFill>
                            <a:srgbClr val="000000"/>
                          </a:solidFill>
                          <a:latin typeface="Libre Baskerville"/>
                          <a:ea typeface="Libre Baskerville"/>
                          <a:cs typeface="Libre Baskerville"/>
                          <a:sym typeface="Libre Baskerville"/>
                        </a:rPr>
                        <a:t>Employ supervised machine learning algorithms to train predictive models using the engineered features.Assess the model's performance using historical election data to ensure its predictive accuracy.</a:t>
                      </a:r>
                      <a:endParaRPr b="0" i="0" sz="16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65500">
                <a:tc>
                  <a:txBody>
                    <a:bodyPr/>
                    <a:lstStyle/>
                    <a:p>
                      <a:pPr indent="0" lvl="0" marL="0" marR="0" rtl="0" algn="l">
                        <a:lnSpc>
                          <a:spcPct val="100000"/>
                        </a:lnSpc>
                        <a:spcBef>
                          <a:spcPts val="0"/>
                        </a:spcBef>
                        <a:spcAft>
                          <a:spcPts val="0"/>
                        </a:spcAft>
                        <a:buClr>
                          <a:srgbClr val="000000"/>
                        </a:buClr>
                        <a:buSzPts val="2000"/>
                        <a:buFont typeface="Arial"/>
                        <a:buNone/>
                      </a:pPr>
                      <a:r>
                        <a:t/>
                      </a:r>
                      <a:endParaRPr b="1" sz="16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600" u="none" cap="none" strike="noStrike">
                          <a:solidFill>
                            <a:schemeClr val="dk1"/>
                          </a:solidFill>
                        </a:rPr>
                        <a:t>Results</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600">
                          <a:solidFill>
                            <a:srgbClr val="000000"/>
                          </a:solidFill>
                          <a:latin typeface="Libre Baskerville"/>
                          <a:ea typeface="Libre Baskerville"/>
                          <a:cs typeface="Libre Baskerville"/>
                          <a:sym typeface="Libre Baskerville"/>
                        </a:rPr>
                        <a:t>The developed machine learning model achieves a notable accuracy in predicting election outcomes based on social media metrics.</a:t>
                      </a:r>
                      <a:endParaRPr b="0" i="0" sz="16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65500">
                <a:tc>
                  <a:txBody>
                    <a:bodyPr/>
                    <a:lstStyle/>
                    <a:p>
                      <a:pPr indent="0" lvl="0" marL="0" marR="0" rtl="0" algn="l">
                        <a:lnSpc>
                          <a:spcPct val="100000"/>
                        </a:lnSpc>
                        <a:spcBef>
                          <a:spcPts val="0"/>
                        </a:spcBef>
                        <a:spcAft>
                          <a:spcPts val="0"/>
                        </a:spcAft>
                        <a:buClr>
                          <a:srgbClr val="000000"/>
                        </a:buClr>
                        <a:buSzPts val="2000"/>
                        <a:buFont typeface="Arial"/>
                        <a:buNone/>
                      </a:pPr>
                      <a:r>
                        <a:t/>
                      </a:r>
                      <a:endParaRPr b="1" sz="16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600" u="none" cap="none" strike="noStrike">
                          <a:solidFill>
                            <a:schemeClr val="dk1"/>
                          </a:solidFill>
                        </a:rPr>
                        <a:t>Advantages</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600">
                          <a:solidFill>
                            <a:srgbClr val="000000"/>
                          </a:solidFill>
                          <a:latin typeface="Libre Baskerville"/>
                          <a:ea typeface="Libre Baskerville"/>
                          <a:cs typeface="Libre Baskerville"/>
                          <a:sym typeface="Libre Baskerville"/>
                        </a:rPr>
                        <a:t>Utilizing social media data allows for timely insights into public opinion and candidate popularity.</a:t>
                      </a:r>
                      <a:endParaRPr b="0" i="0" sz="16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65500">
                <a:tc>
                  <a:txBody>
                    <a:bodyPr/>
                    <a:lstStyle/>
                    <a:p>
                      <a:pPr indent="0" lvl="0" marL="0" marR="0" rtl="0" algn="l">
                        <a:lnSpc>
                          <a:spcPct val="100000"/>
                        </a:lnSpc>
                        <a:spcBef>
                          <a:spcPts val="0"/>
                        </a:spcBef>
                        <a:spcAft>
                          <a:spcPts val="0"/>
                        </a:spcAft>
                        <a:buClr>
                          <a:srgbClr val="000000"/>
                        </a:buClr>
                        <a:buSzPts val="2000"/>
                        <a:buFont typeface="Arial"/>
                        <a:buNone/>
                      </a:pPr>
                      <a:r>
                        <a:t/>
                      </a:r>
                      <a:endParaRPr b="1" sz="16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600" u="none" cap="none" strike="noStrike">
                          <a:solidFill>
                            <a:schemeClr val="dk1"/>
                          </a:solidFill>
                        </a:rPr>
                        <a:t>Limitations</a:t>
                      </a:r>
                      <a:endParaRPr sz="10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600">
                          <a:solidFill>
                            <a:srgbClr val="000000"/>
                          </a:solidFill>
                          <a:latin typeface="Libre Baskerville"/>
                          <a:ea typeface="Libre Baskerville"/>
                          <a:cs typeface="Libre Baskerville"/>
                          <a:sym typeface="Libre Baskerville"/>
                        </a:rPr>
                        <a:t>Social media users may not represent the entire voting population, potentially introducing bias into the analysis.</a:t>
                      </a:r>
                      <a:endParaRPr b="0" i="0" sz="1600" u="none" cap="none" strike="noStrike">
                        <a:solidFill>
                          <a:srgbClr val="000000"/>
                        </a:solidFill>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aphicFrame>
        <p:nvGraphicFramePr>
          <p:cNvPr id="176" name="Google Shape;176;p12"/>
          <p:cNvGraphicFramePr/>
          <p:nvPr/>
        </p:nvGraphicFramePr>
        <p:xfrm>
          <a:off x="179800" y="248203"/>
          <a:ext cx="3000000" cy="3000000"/>
        </p:xfrm>
        <a:graphic>
          <a:graphicData uri="http://schemas.openxmlformats.org/drawingml/2006/table">
            <a:tbl>
              <a:tblPr bandRow="1" firstRow="1">
                <a:noFill/>
                <a:tableStyleId>{480961DD-C553-4B47-8BF2-CE92B5BCFC48}</a:tableStyleId>
              </a:tblPr>
              <a:tblGrid>
                <a:gridCol w="1585625"/>
                <a:gridCol w="7173050"/>
              </a:tblGrid>
              <a:tr h="1167850">
                <a:tc>
                  <a:txBody>
                    <a:bodyPr/>
                    <a:lstStyle/>
                    <a:p>
                      <a:pPr indent="0" lvl="0" marL="0" marR="0" rtl="0" algn="l">
                        <a:lnSpc>
                          <a:spcPct val="100000"/>
                        </a:lnSpc>
                        <a:spcBef>
                          <a:spcPts val="0"/>
                        </a:spcBef>
                        <a:spcAft>
                          <a:spcPts val="0"/>
                        </a:spcAft>
                        <a:buClr>
                          <a:srgbClr val="000000"/>
                        </a:buClr>
                        <a:buSzPts val="2000"/>
                        <a:buFont typeface="Arial"/>
                        <a:buNone/>
                      </a:pPr>
                      <a:r>
                        <a:t/>
                      </a:r>
                      <a:endParaRPr sz="1500" u="none" cap="none" strike="noStrike"/>
                    </a:p>
                    <a:p>
                      <a:pPr indent="0" lvl="0" marL="0" marR="0" rtl="0" algn="l">
                        <a:lnSpc>
                          <a:spcPct val="100000"/>
                        </a:lnSpc>
                        <a:spcBef>
                          <a:spcPts val="0"/>
                        </a:spcBef>
                        <a:spcAft>
                          <a:spcPts val="0"/>
                        </a:spcAft>
                        <a:buClr>
                          <a:srgbClr val="000000"/>
                        </a:buClr>
                        <a:buSzPts val="2000"/>
                        <a:buFont typeface="Arial"/>
                        <a:buNone/>
                      </a:pPr>
                      <a:r>
                        <a:rPr lang="en-US" sz="1500" u="none" cap="none" strike="noStrike"/>
                        <a:t>Reference  4</a:t>
                      </a:r>
                      <a:endParaRPr sz="15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500"/>
                        <a:t>Mantika, Alisya Mutia, Agung Triayudi, and Rima Tamara Aldisa. "Sentiment Analysis on Twitter Using Naïve Bayes and Logistic Regression for the 2024 Presidential Election." SaNa: Journal of Blockchain, NFTs and Metaverse Technology 2.1 (2024): 44-55.</a:t>
                      </a:r>
                      <a:endParaRPr sz="1500" u="none" cap="none" strike="noStrike"/>
                    </a:p>
                  </a:txBody>
                  <a:tcPr marT="45725" marB="45725" marR="91450" marL="91450"/>
                </a:tc>
              </a:tr>
              <a:tr h="939625">
                <a:tc>
                  <a:txBody>
                    <a:bodyPr/>
                    <a:lstStyle/>
                    <a:p>
                      <a:pPr indent="0" lvl="0" marL="0" marR="0" rtl="0" algn="l">
                        <a:lnSpc>
                          <a:spcPct val="100000"/>
                        </a:lnSpc>
                        <a:spcBef>
                          <a:spcPts val="0"/>
                        </a:spcBef>
                        <a:spcAft>
                          <a:spcPts val="0"/>
                        </a:spcAft>
                        <a:buClr>
                          <a:srgbClr val="000000"/>
                        </a:buClr>
                        <a:buSzPts val="2000"/>
                        <a:buFont typeface="Arial"/>
                        <a:buNone/>
                      </a:pPr>
                      <a:r>
                        <a:t/>
                      </a:r>
                      <a:endParaRPr b="1" sz="15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500" u="none" cap="none" strike="noStrike">
                          <a:solidFill>
                            <a:schemeClr val="dk1"/>
                          </a:solidFill>
                        </a:rPr>
                        <a:t>Objectives</a:t>
                      </a:r>
                      <a:endParaRPr b="1" sz="15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500">
                          <a:solidFill>
                            <a:srgbClr val="000000"/>
                          </a:solidFill>
                          <a:latin typeface="Libre Baskerville"/>
                          <a:ea typeface="Libre Baskerville"/>
                          <a:cs typeface="Libre Baskerville"/>
                          <a:sym typeface="Libre Baskerville"/>
                        </a:rPr>
                        <a:t>Compare the effectiveness of Naïve Bayes and Logistic Regression algorithms in classifying sentiments.</a:t>
                      </a:r>
                      <a:endParaRPr b="0" i="0" sz="15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117975">
                <a:tc>
                  <a:txBody>
                    <a:bodyPr/>
                    <a:lstStyle/>
                    <a:p>
                      <a:pPr indent="0" lvl="0" marL="0" marR="0" rtl="0" algn="l">
                        <a:lnSpc>
                          <a:spcPct val="100000"/>
                        </a:lnSpc>
                        <a:spcBef>
                          <a:spcPts val="0"/>
                        </a:spcBef>
                        <a:spcAft>
                          <a:spcPts val="0"/>
                        </a:spcAft>
                        <a:buClr>
                          <a:srgbClr val="000000"/>
                        </a:buClr>
                        <a:buSzPts val="2000"/>
                        <a:buFont typeface="Arial"/>
                        <a:buNone/>
                      </a:pPr>
                      <a:r>
                        <a:t/>
                      </a:r>
                      <a:endParaRPr b="1" sz="15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500" u="none" cap="none" strike="noStrike">
                          <a:solidFill>
                            <a:schemeClr val="dk1"/>
                          </a:solidFill>
                        </a:rPr>
                        <a:t>Proposed Solution</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500">
                          <a:solidFill>
                            <a:srgbClr val="000000"/>
                          </a:solidFill>
                          <a:latin typeface="Libre Baskerville"/>
                          <a:ea typeface="Libre Baskerville"/>
                          <a:cs typeface="Libre Baskerville"/>
                          <a:sym typeface="Libre Baskerville"/>
                        </a:rPr>
                        <a:t>Clean the data by removing noise such as URLs, special characters, and stop words, and perform tokenization. </a:t>
                      </a:r>
                      <a:r>
                        <a:rPr lang="en-US" sz="1500">
                          <a:solidFill>
                            <a:srgbClr val="000000"/>
                          </a:solidFill>
                          <a:latin typeface="Libre Baskerville"/>
                          <a:ea typeface="Libre Baskerville"/>
                          <a:cs typeface="Libre Baskerville"/>
                          <a:sym typeface="Libre Baskerville"/>
                        </a:rPr>
                        <a:t>Convert textual data into numerical features using techniques like Term Frequency-Inverse Document Frequency (TF-IDF). Apply Naïve Bayes and Logistic Regression algorithms to classify the sentiments expressed in the tweets.</a:t>
                      </a:r>
                      <a:endParaRPr b="0" i="0" sz="15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39625">
                <a:tc>
                  <a:txBody>
                    <a:bodyPr/>
                    <a:lstStyle/>
                    <a:p>
                      <a:pPr indent="0" lvl="0" marL="0" marR="0" rtl="0" algn="l">
                        <a:lnSpc>
                          <a:spcPct val="100000"/>
                        </a:lnSpc>
                        <a:spcBef>
                          <a:spcPts val="0"/>
                        </a:spcBef>
                        <a:spcAft>
                          <a:spcPts val="0"/>
                        </a:spcAft>
                        <a:buClr>
                          <a:srgbClr val="000000"/>
                        </a:buClr>
                        <a:buSzPts val="2000"/>
                        <a:buFont typeface="Arial"/>
                        <a:buNone/>
                      </a:pPr>
                      <a:r>
                        <a:t/>
                      </a:r>
                      <a:endParaRPr b="1" sz="15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500" u="none" cap="none" strike="noStrike">
                          <a:solidFill>
                            <a:schemeClr val="dk1"/>
                          </a:solidFill>
                        </a:rPr>
                        <a:t>Results</a:t>
                      </a:r>
                      <a:endParaRPr sz="900" u="none" cap="none" strike="noStrike"/>
                    </a:p>
                  </a:txBody>
                  <a:tcPr marT="45725" marB="45725" marR="91450" marL="91450"/>
                </a:tc>
                <a:tc>
                  <a:txBody>
                    <a:bodyPr/>
                    <a:lstStyle/>
                    <a:p>
                      <a:pPr indent="0" lvl="0" marL="0" rtl="0" algn="l">
                        <a:spcBef>
                          <a:spcPts val="0"/>
                        </a:spcBef>
                        <a:spcAft>
                          <a:spcPts val="0"/>
                        </a:spcAft>
                        <a:buClr>
                          <a:schemeClr val="dk1"/>
                        </a:buClr>
                        <a:buSzPts val="1100"/>
                        <a:buFont typeface="Arial"/>
                        <a:buNone/>
                      </a:pPr>
                      <a:r>
                        <a:rPr lang="en-US" sz="1500">
                          <a:solidFill>
                            <a:srgbClr val="000000"/>
                          </a:solidFill>
                          <a:latin typeface="Libre Baskerville"/>
                          <a:ea typeface="Libre Baskerville"/>
                          <a:cs typeface="Libre Baskerville"/>
                          <a:sym typeface="Libre Baskerville"/>
                        </a:rPr>
                        <a:t>Both Naïve Bayes and Logistic Regression models effectively classified sentiments in the collected tweets.</a:t>
                      </a:r>
                      <a:endParaRPr sz="1500">
                        <a:solidFill>
                          <a:srgbClr val="000000"/>
                        </a:solidFill>
                        <a:latin typeface="Libre Baskerville"/>
                        <a:ea typeface="Libre Baskerville"/>
                        <a:cs typeface="Libre Baskerville"/>
                        <a:sym typeface="Libre Baskerville"/>
                      </a:endParaRPr>
                    </a:p>
                    <a:p>
                      <a:pPr indent="0" lvl="0" marL="0" rtl="0" algn="l">
                        <a:spcBef>
                          <a:spcPts val="0"/>
                        </a:spcBef>
                        <a:spcAft>
                          <a:spcPts val="0"/>
                        </a:spcAft>
                        <a:buClr>
                          <a:schemeClr val="dk1"/>
                        </a:buClr>
                        <a:buSzPts val="1100"/>
                        <a:buFont typeface="Arial"/>
                        <a:buNone/>
                      </a:pPr>
                      <a:r>
                        <a:t/>
                      </a:r>
                      <a:endParaRPr sz="1500">
                        <a:solidFill>
                          <a:srgbClr val="000000"/>
                        </a:solidFill>
                        <a:latin typeface="Libre Baskerville"/>
                        <a:ea typeface="Libre Baskerville"/>
                        <a:cs typeface="Libre Baskerville"/>
                        <a:sym typeface="Libre Baskerville"/>
                      </a:endParaRPr>
                    </a:p>
                    <a:p>
                      <a:pPr indent="0" lvl="0" marL="0" marR="0" rtl="0" algn="l">
                        <a:lnSpc>
                          <a:spcPct val="100000"/>
                        </a:lnSpc>
                        <a:spcBef>
                          <a:spcPts val="0"/>
                        </a:spcBef>
                        <a:spcAft>
                          <a:spcPts val="0"/>
                        </a:spcAft>
                        <a:buClr>
                          <a:schemeClr val="dk1"/>
                        </a:buClr>
                        <a:buSzPts val="2000"/>
                        <a:buFont typeface="Libre Baskerville"/>
                        <a:buNone/>
                      </a:pPr>
                      <a:r>
                        <a:t/>
                      </a:r>
                      <a:endParaRPr sz="1500">
                        <a:solidFill>
                          <a:srgbClr val="000000"/>
                        </a:solidFill>
                        <a:latin typeface="Libre Baskerville"/>
                        <a:ea typeface="Libre Baskerville"/>
                        <a:cs typeface="Libre Baskerville"/>
                        <a:sym typeface="Libre Baskerville"/>
                      </a:endParaRPr>
                    </a:p>
                  </a:txBody>
                  <a:tcPr marT="45725" marB="45725" marR="91450" marL="91450"/>
                </a:tc>
              </a:tr>
              <a:tr h="939625">
                <a:tc>
                  <a:txBody>
                    <a:bodyPr/>
                    <a:lstStyle/>
                    <a:p>
                      <a:pPr indent="0" lvl="0" marL="0" marR="0" rtl="0" algn="l">
                        <a:lnSpc>
                          <a:spcPct val="100000"/>
                        </a:lnSpc>
                        <a:spcBef>
                          <a:spcPts val="0"/>
                        </a:spcBef>
                        <a:spcAft>
                          <a:spcPts val="0"/>
                        </a:spcAft>
                        <a:buClr>
                          <a:srgbClr val="000000"/>
                        </a:buClr>
                        <a:buSzPts val="2000"/>
                        <a:buFont typeface="Arial"/>
                        <a:buNone/>
                      </a:pPr>
                      <a:r>
                        <a:t/>
                      </a:r>
                      <a:endParaRPr b="1" sz="15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500" u="none" cap="none" strike="noStrike">
                          <a:solidFill>
                            <a:schemeClr val="dk1"/>
                          </a:solidFill>
                        </a:rPr>
                        <a:t>Advantages</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500">
                          <a:solidFill>
                            <a:srgbClr val="000000"/>
                          </a:solidFill>
                          <a:latin typeface="Libre Baskerville"/>
                          <a:ea typeface="Libre Baskerville"/>
                          <a:cs typeface="Libre Baskerville"/>
                          <a:sym typeface="Libre Baskerville"/>
                        </a:rPr>
                        <a:t>The study offers a comparison between two machine learning algorithms, highlighting their respective strengths in sentiment analysis.</a:t>
                      </a:r>
                      <a:endParaRPr b="0" i="0" sz="15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39625">
                <a:tc>
                  <a:txBody>
                    <a:bodyPr/>
                    <a:lstStyle/>
                    <a:p>
                      <a:pPr indent="0" lvl="0" marL="0" marR="0" rtl="0" algn="l">
                        <a:lnSpc>
                          <a:spcPct val="100000"/>
                        </a:lnSpc>
                        <a:spcBef>
                          <a:spcPts val="0"/>
                        </a:spcBef>
                        <a:spcAft>
                          <a:spcPts val="0"/>
                        </a:spcAft>
                        <a:buClr>
                          <a:srgbClr val="000000"/>
                        </a:buClr>
                        <a:buSzPts val="2000"/>
                        <a:buFont typeface="Arial"/>
                        <a:buNone/>
                      </a:pPr>
                      <a:r>
                        <a:t/>
                      </a:r>
                      <a:endParaRPr b="1" sz="15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500" u="none" cap="none" strike="noStrike">
                          <a:solidFill>
                            <a:schemeClr val="dk1"/>
                          </a:solidFill>
                        </a:rPr>
                        <a:t>Limitations</a:t>
                      </a:r>
                      <a:endParaRPr sz="9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500">
                          <a:solidFill>
                            <a:srgbClr val="000000"/>
                          </a:solidFill>
                          <a:latin typeface="Libre Baskerville"/>
                          <a:ea typeface="Libre Baskerville"/>
                          <a:cs typeface="Libre Baskerville"/>
                          <a:sym typeface="Libre Baskerville"/>
                        </a:rPr>
                        <a:t>The complexity of language, including sarcasm and slang, can pose challenges for accurate sentiment classification.</a:t>
                      </a:r>
                      <a:endParaRPr b="0" i="0" sz="1500" u="none" cap="none" strike="noStrike">
                        <a:solidFill>
                          <a:srgbClr val="000000"/>
                        </a:solidFill>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graphicFrame>
        <p:nvGraphicFramePr>
          <p:cNvPr id="181" name="Google Shape;181;p13"/>
          <p:cNvGraphicFramePr/>
          <p:nvPr/>
        </p:nvGraphicFramePr>
        <p:xfrm>
          <a:off x="152400" y="152403"/>
          <a:ext cx="3000000" cy="3000000"/>
        </p:xfrm>
        <a:graphic>
          <a:graphicData uri="http://schemas.openxmlformats.org/drawingml/2006/table">
            <a:tbl>
              <a:tblPr bandRow="1" firstRow="1">
                <a:noFill/>
                <a:tableStyleId>{480961DD-C553-4B47-8BF2-CE92B5BCFC48}</a:tableStyleId>
              </a:tblPr>
              <a:tblGrid>
                <a:gridCol w="1594900"/>
                <a:gridCol w="7215025"/>
              </a:tblGrid>
              <a:tr h="1230050">
                <a:tc>
                  <a:txBody>
                    <a:bodyPr/>
                    <a:lstStyle/>
                    <a:p>
                      <a:pPr indent="0" lvl="0" marL="0" marR="0" rtl="0" algn="l">
                        <a:lnSpc>
                          <a:spcPct val="100000"/>
                        </a:lnSpc>
                        <a:spcBef>
                          <a:spcPts val="0"/>
                        </a:spcBef>
                        <a:spcAft>
                          <a:spcPts val="0"/>
                        </a:spcAft>
                        <a:buClr>
                          <a:srgbClr val="000000"/>
                        </a:buClr>
                        <a:buSzPts val="2000"/>
                        <a:buFont typeface="Arial"/>
                        <a:buNone/>
                      </a:pPr>
                      <a:r>
                        <a:t/>
                      </a:r>
                      <a:endParaRPr sz="1700" u="none" cap="none" strike="noStrike"/>
                    </a:p>
                    <a:p>
                      <a:pPr indent="0" lvl="0" marL="0" marR="0" rtl="0" algn="l">
                        <a:lnSpc>
                          <a:spcPct val="100000"/>
                        </a:lnSpc>
                        <a:spcBef>
                          <a:spcPts val="0"/>
                        </a:spcBef>
                        <a:spcAft>
                          <a:spcPts val="0"/>
                        </a:spcAft>
                        <a:buClr>
                          <a:srgbClr val="000000"/>
                        </a:buClr>
                        <a:buSzPts val="2000"/>
                        <a:buFont typeface="Arial"/>
                        <a:buNone/>
                      </a:pPr>
                      <a:r>
                        <a:rPr lang="en-US" sz="1700" u="none" cap="none" strike="noStrike"/>
                        <a:t>Reference  5</a:t>
                      </a:r>
                      <a:endParaRPr sz="17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500">
                          <a:latin typeface="Libre Baskerville"/>
                          <a:ea typeface="Libre Baskerville"/>
                          <a:cs typeface="Libre Baskerville"/>
                          <a:sym typeface="Libre Baskerville"/>
                        </a:rPr>
                        <a:t>Hamdani, Agus Umar, et al. "Comparison of K-NN, SVM, and Random Forest Algorithm for Detecting Hoax on Indonesian Election 2024." Jurnal Nasional Pendidikan Teknik Informatika: JANAPATI 13.1 (2024).</a:t>
                      </a:r>
                      <a:endParaRPr b="1" sz="1500" u="none" cap="none" strike="noStrike">
                        <a:solidFill>
                          <a:schemeClr val="lt1"/>
                        </a:solidFill>
                        <a:latin typeface="Libre Baskerville"/>
                        <a:ea typeface="Libre Baskerville"/>
                        <a:cs typeface="Libre Baskerville"/>
                        <a:sym typeface="Libre Baskerville"/>
                      </a:endParaRPr>
                    </a:p>
                  </a:txBody>
                  <a:tcPr marT="45725" marB="45725" marR="91450" marL="91450"/>
                </a:tc>
              </a:tr>
              <a:tr h="989650">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Objectives</a:t>
                      </a:r>
                      <a:endParaRPr b="1" sz="17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700">
                          <a:solidFill>
                            <a:srgbClr val="000000"/>
                          </a:solidFill>
                          <a:latin typeface="Libre Baskerville"/>
                          <a:ea typeface="Libre Baskerville"/>
                          <a:cs typeface="Libre Baskerville"/>
                          <a:sym typeface="Libre Baskerville"/>
                        </a:rPr>
                        <a:t>Compare the performance of K-NN, SVM, and Random Forest algorithms in tweets detection.</a:t>
                      </a:r>
                      <a:endParaRPr b="0" i="0"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r h="1322875">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Proposed Solution</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700">
                          <a:solidFill>
                            <a:srgbClr val="000000"/>
                          </a:solidFill>
                          <a:latin typeface="Libre Baskerville"/>
                          <a:ea typeface="Libre Baskerville"/>
                          <a:cs typeface="Libre Baskerville"/>
                          <a:sym typeface="Libre Baskerville"/>
                        </a:rPr>
                        <a:t>Implement K-NN, SVM, and Random Forest algorithms to classify the tweets based on the extracted features. Assess the performance of each model using metrics such as accuracy, precision, recall, and F1-score to determine their effectiveness in detecting hoaxes.</a:t>
                      </a:r>
                      <a:endParaRPr b="0" i="0"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89650">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Results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chemeClr val="dk1"/>
                        </a:buClr>
                        <a:buSzPts val="2000"/>
                        <a:buFont typeface="Libre Baskerville"/>
                        <a:buNone/>
                      </a:pPr>
                      <a:r>
                        <a:rPr lang="en-US" sz="1700">
                          <a:solidFill>
                            <a:srgbClr val="000000"/>
                          </a:solidFill>
                          <a:latin typeface="Libre Baskerville"/>
                          <a:ea typeface="Libre Baskerville"/>
                          <a:cs typeface="Libre Baskerville"/>
                          <a:sym typeface="Libre Baskerville"/>
                        </a:rPr>
                        <a:t>Random Forest achieved higher accuracy and better performance metrics compared to the other two algorithms.</a:t>
                      </a:r>
                      <a:endParaRPr b="0" i="0"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89650">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Advantages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1700">
                          <a:solidFill>
                            <a:srgbClr val="000000"/>
                          </a:solidFill>
                          <a:latin typeface="Libre Baskerville"/>
                          <a:ea typeface="Libre Baskerville"/>
                          <a:cs typeface="Libre Baskerville"/>
                          <a:sym typeface="Libre Baskerville"/>
                        </a:rPr>
                        <a:t>By comparing multiple algorithms, the study identifies the most effective method for hoax detection in the given context.</a:t>
                      </a:r>
                      <a:endParaRPr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r h="989650">
                <a:tc>
                  <a:txBody>
                    <a:bodyPr/>
                    <a:lstStyle/>
                    <a:p>
                      <a:pPr indent="0" lvl="0" marL="0" marR="0" rtl="0" algn="l">
                        <a:lnSpc>
                          <a:spcPct val="100000"/>
                        </a:lnSpc>
                        <a:spcBef>
                          <a:spcPts val="0"/>
                        </a:spcBef>
                        <a:spcAft>
                          <a:spcPts val="0"/>
                        </a:spcAft>
                        <a:buClr>
                          <a:srgbClr val="000000"/>
                        </a:buClr>
                        <a:buSzPts val="2000"/>
                        <a:buFont typeface="Arial"/>
                        <a:buNone/>
                      </a:pPr>
                      <a:r>
                        <a:t/>
                      </a:r>
                      <a:endParaRPr b="1" sz="1700" u="none" cap="none" strike="noStrike">
                        <a:solidFill>
                          <a:schemeClr val="dk1"/>
                        </a:solidFill>
                      </a:endParaRPr>
                    </a:p>
                    <a:p>
                      <a:pPr indent="0" lvl="0" marL="0" marR="0" rtl="0" algn="l">
                        <a:lnSpc>
                          <a:spcPct val="100000"/>
                        </a:lnSpc>
                        <a:spcBef>
                          <a:spcPts val="0"/>
                        </a:spcBef>
                        <a:spcAft>
                          <a:spcPts val="0"/>
                        </a:spcAft>
                        <a:buClr>
                          <a:srgbClr val="000000"/>
                        </a:buClr>
                        <a:buSzPts val="2000"/>
                        <a:buFont typeface="Arial"/>
                        <a:buNone/>
                      </a:pPr>
                      <a:r>
                        <a:rPr b="1" lang="en-US" sz="1700" u="none" cap="none" strike="noStrike">
                          <a:solidFill>
                            <a:schemeClr val="dk1"/>
                          </a:solidFill>
                        </a:rPr>
                        <a:t>Limitations</a:t>
                      </a:r>
                      <a:endParaRPr sz="11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2000"/>
                        <a:buFont typeface="Arial"/>
                        <a:buNone/>
                      </a:pPr>
                      <a:r>
                        <a:rPr lang="en-US" sz="1700">
                          <a:solidFill>
                            <a:srgbClr val="000000"/>
                          </a:solidFill>
                          <a:latin typeface="Libre Baskerville"/>
                          <a:ea typeface="Libre Baskerville"/>
                          <a:cs typeface="Libre Baskerville"/>
                          <a:sym typeface="Libre Baskerville"/>
                        </a:rPr>
                        <a:t>While Random Forest performed best in this study, its effectiveness may vary with different datasets or in different contexts.</a:t>
                      </a:r>
                      <a:endParaRPr b="0" i="0" sz="1700" u="none" cap="none" strike="noStrike">
                        <a:solidFill>
                          <a:srgbClr val="000000"/>
                        </a:solidFill>
                        <a:latin typeface="Libre Baskerville"/>
                        <a:ea typeface="Libre Baskerville"/>
                        <a:cs typeface="Libre Baskerville"/>
                        <a:sym typeface="Libre Baskerville"/>
                      </a:endParaRPr>
                    </a:p>
                  </a:txBody>
                  <a:tcPr marT="45725" marB="45725" marR="91450" marL="9145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5"/>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Project planning: Timeline Diagram</a:t>
            </a:r>
            <a:endParaRPr/>
          </a:p>
        </p:txBody>
      </p:sp>
      <p:pic>
        <p:nvPicPr>
          <p:cNvPr id="187" name="Google Shape;187;p15"/>
          <p:cNvPicPr preferRelativeResize="0"/>
          <p:nvPr/>
        </p:nvPicPr>
        <p:blipFill>
          <a:blip r:embed="rId3">
            <a:alphaModFix/>
          </a:blip>
          <a:stretch>
            <a:fillRect/>
          </a:stretch>
        </p:blipFill>
        <p:spPr>
          <a:xfrm>
            <a:off x="327075" y="1840525"/>
            <a:ext cx="8644999" cy="3925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6"/>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sz="3200"/>
              <a:t>Flowchart</a:t>
            </a:r>
            <a:endParaRPr sz="3200"/>
          </a:p>
        </p:txBody>
      </p:sp>
      <p:pic>
        <p:nvPicPr>
          <p:cNvPr id="193" name="Google Shape;193;p16"/>
          <p:cNvPicPr preferRelativeResize="0"/>
          <p:nvPr/>
        </p:nvPicPr>
        <p:blipFill>
          <a:blip r:embed="rId3">
            <a:alphaModFix/>
          </a:blip>
          <a:stretch>
            <a:fillRect/>
          </a:stretch>
        </p:blipFill>
        <p:spPr>
          <a:xfrm>
            <a:off x="3473200" y="1417650"/>
            <a:ext cx="2236100" cy="522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g330659a2511_0_2"/>
          <p:cNvPicPr preferRelativeResize="0"/>
          <p:nvPr/>
        </p:nvPicPr>
        <p:blipFill>
          <a:blip r:embed="rId3">
            <a:alphaModFix/>
          </a:blip>
          <a:stretch>
            <a:fillRect/>
          </a:stretch>
        </p:blipFill>
        <p:spPr>
          <a:xfrm>
            <a:off x="3335250" y="152400"/>
            <a:ext cx="3114246" cy="6553200"/>
          </a:xfrm>
          <a:prstGeom prst="rect">
            <a:avLst/>
          </a:prstGeom>
          <a:noFill/>
          <a:ln>
            <a:noFill/>
          </a:ln>
        </p:spPr>
      </p:pic>
      <p:sp>
        <p:nvSpPr>
          <p:cNvPr id="200" name="Google Shape;200;g330659a2511_0_2"/>
          <p:cNvSpPr txBox="1"/>
          <p:nvPr/>
        </p:nvSpPr>
        <p:spPr>
          <a:xfrm>
            <a:off x="564500" y="336225"/>
            <a:ext cx="2210400" cy="10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solidFill>
                  <a:schemeClr val="dk1"/>
                </a:solidFill>
                <a:latin typeface="Libre Baskerville"/>
                <a:ea typeface="Libre Baskerville"/>
                <a:cs typeface="Libre Baskerville"/>
                <a:sym typeface="Libre Baskerville"/>
              </a:rPr>
              <a:t>UML diagram</a:t>
            </a:r>
            <a:endParaRPr sz="26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7"/>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fontScale="90000"/>
          </a:bodyPr>
          <a:lstStyle/>
          <a:p>
            <a:pPr indent="0" lvl="0" marL="0" rtl="0" algn="l">
              <a:lnSpc>
                <a:spcPct val="100000"/>
              </a:lnSpc>
              <a:spcBef>
                <a:spcPts val="0"/>
              </a:spcBef>
              <a:spcAft>
                <a:spcPts val="0"/>
              </a:spcAft>
              <a:buClr>
                <a:schemeClr val="dk2"/>
              </a:buClr>
              <a:buSzPct val="100000"/>
              <a:buFont typeface="Libre Franklin"/>
              <a:buNone/>
            </a:pPr>
            <a:r>
              <a:rPr lang="en-US"/>
              <a:t>Modern Tools &amp; Techniques selected for project development</a:t>
            </a:r>
            <a:endParaRPr/>
          </a:p>
        </p:txBody>
      </p:sp>
      <p:sp>
        <p:nvSpPr>
          <p:cNvPr id="206" name="Google Shape;206;p17"/>
          <p:cNvSpPr txBox="1"/>
          <p:nvPr>
            <p:ph idx="1" type="body"/>
          </p:nvPr>
        </p:nvSpPr>
        <p:spPr>
          <a:xfrm>
            <a:off x="914400" y="1447800"/>
            <a:ext cx="7772400" cy="4914300"/>
          </a:xfrm>
          <a:prstGeom prst="rect">
            <a:avLst/>
          </a:prstGeom>
          <a:noFill/>
          <a:ln>
            <a:noFill/>
          </a:ln>
        </p:spPr>
        <p:txBody>
          <a:bodyPr anchorCtr="0" anchor="t" bIns="45700" lIns="91425" spcFirstLastPara="1" rIns="91425" wrap="square" tIns="45700">
            <a:noAutofit/>
          </a:bodyPr>
          <a:lstStyle/>
          <a:p>
            <a:pPr indent="-133985" lvl="0" marL="274320" rtl="0" algn="l">
              <a:spcBef>
                <a:spcPts val="0"/>
              </a:spcBef>
              <a:spcAft>
                <a:spcPts val="0"/>
              </a:spcAft>
              <a:buClr>
                <a:schemeClr val="dk1"/>
              </a:buClr>
              <a:buSzPts val="1100"/>
              <a:buFont typeface="Arial"/>
              <a:buNone/>
            </a:pPr>
            <a:r>
              <a:rPr b="1" lang="en-US" sz="1700"/>
              <a:t>Programming Languages</a:t>
            </a:r>
            <a:r>
              <a:rPr lang="en-US" sz="1700"/>
              <a:t> – Python (for data processing and ML modeling).</a:t>
            </a:r>
            <a:endParaRPr sz="1700"/>
          </a:p>
          <a:p>
            <a:pPr indent="-133985" lvl="0" marL="274320" rtl="0" algn="l">
              <a:spcBef>
                <a:spcPts val="0"/>
              </a:spcBef>
              <a:spcAft>
                <a:spcPts val="0"/>
              </a:spcAft>
              <a:buClr>
                <a:schemeClr val="dk1"/>
              </a:buClr>
              <a:buSzPts val="1100"/>
              <a:buFont typeface="Arial"/>
              <a:buNone/>
            </a:pPr>
            <a:r>
              <a:rPr b="1" lang="en-US" sz="1700"/>
              <a:t>Libraries &amp; Frameworks</a:t>
            </a:r>
            <a:r>
              <a:rPr lang="en-US" sz="1700"/>
              <a:t> –</a:t>
            </a:r>
            <a:endParaRPr sz="1700"/>
          </a:p>
          <a:p>
            <a:pPr indent="-336550" lvl="0" marL="457200" rtl="0" algn="l">
              <a:lnSpc>
                <a:spcPct val="115000"/>
              </a:lnSpc>
              <a:spcBef>
                <a:spcPts val="1200"/>
              </a:spcBef>
              <a:spcAft>
                <a:spcPts val="0"/>
              </a:spcAft>
              <a:buClr>
                <a:schemeClr val="dk1"/>
              </a:buClr>
              <a:buSzPts val="1700"/>
              <a:buFont typeface="Arial"/>
              <a:buChar char="●"/>
            </a:pPr>
            <a:r>
              <a:rPr b="1" lang="en-US" sz="1700"/>
              <a:t>Data Manipulation</a:t>
            </a:r>
            <a:r>
              <a:rPr lang="en-US" sz="1700"/>
              <a:t> – NumPy, Pandas</a:t>
            </a:r>
            <a:endParaRPr sz="1700"/>
          </a:p>
          <a:p>
            <a:pPr indent="-336550" lvl="0" marL="457200" rtl="0" algn="l">
              <a:lnSpc>
                <a:spcPct val="115000"/>
              </a:lnSpc>
              <a:spcBef>
                <a:spcPts val="0"/>
              </a:spcBef>
              <a:spcAft>
                <a:spcPts val="0"/>
              </a:spcAft>
              <a:buClr>
                <a:schemeClr val="dk1"/>
              </a:buClr>
              <a:buSzPts val="1700"/>
              <a:buFont typeface="Arial"/>
              <a:buChar char="●"/>
            </a:pPr>
            <a:r>
              <a:rPr b="1" lang="en-US" sz="1700"/>
              <a:t>Data Visualization</a:t>
            </a:r>
            <a:r>
              <a:rPr lang="en-US" sz="1700"/>
              <a:t> – Matplotlib, Seaborn, Plotly</a:t>
            </a:r>
            <a:endParaRPr sz="1700"/>
          </a:p>
          <a:p>
            <a:pPr indent="-336550" lvl="0" marL="457200" rtl="0" algn="l">
              <a:lnSpc>
                <a:spcPct val="115000"/>
              </a:lnSpc>
              <a:spcBef>
                <a:spcPts val="0"/>
              </a:spcBef>
              <a:spcAft>
                <a:spcPts val="0"/>
              </a:spcAft>
              <a:buClr>
                <a:schemeClr val="dk1"/>
              </a:buClr>
              <a:buSzPts val="1700"/>
              <a:buFont typeface="Arial"/>
              <a:buChar char="●"/>
            </a:pPr>
            <a:r>
              <a:rPr b="1" lang="en-US" sz="1700"/>
              <a:t>Machine Learning Models</a:t>
            </a:r>
            <a:r>
              <a:rPr lang="en-US" sz="1700"/>
              <a:t> – Scikit-learn, KNN, Logistic Regression</a:t>
            </a:r>
            <a:endParaRPr sz="1700"/>
          </a:p>
          <a:p>
            <a:pPr indent="-336550" lvl="0" marL="457200" rtl="0" algn="l">
              <a:lnSpc>
                <a:spcPct val="115000"/>
              </a:lnSpc>
              <a:spcBef>
                <a:spcPts val="0"/>
              </a:spcBef>
              <a:spcAft>
                <a:spcPts val="0"/>
              </a:spcAft>
              <a:buClr>
                <a:schemeClr val="dk1"/>
              </a:buClr>
              <a:buSzPts val="1700"/>
              <a:buFont typeface="Arial"/>
              <a:buChar char="●"/>
            </a:pPr>
            <a:r>
              <a:rPr b="1" lang="en-US" sz="1700"/>
              <a:t>Data Resampling</a:t>
            </a:r>
            <a:r>
              <a:rPr lang="en-US" sz="1700"/>
              <a:t> – SMOTE</a:t>
            </a:r>
            <a:endParaRPr sz="1700"/>
          </a:p>
          <a:p>
            <a:pPr indent="-336550" lvl="0" marL="457200" rtl="0" algn="l">
              <a:lnSpc>
                <a:spcPct val="115000"/>
              </a:lnSpc>
              <a:spcBef>
                <a:spcPts val="0"/>
              </a:spcBef>
              <a:spcAft>
                <a:spcPts val="0"/>
              </a:spcAft>
              <a:buClr>
                <a:schemeClr val="dk1"/>
              </a:buClr>
              <a:buSzPts val="1700"/>
              <a:buFont typeface="Arial"/>
              <a:buChar char="●"/>
            </a:pPr>
            <a:r>
              <a:rPr b="1" lang="en-US" sz="1700"/>
              <a:t>Data Scaling &amp; Encoding</a:t>
            </a:r>
            <a:r>
              <a:rPr lang="en-US" sz="1700"/>
              <a:t> – MinMaxScaler, OrdinalEncoder, LabelEncoder</a:t>
            </a:r>
            <a:endParaRPr sz="1700"/>
          </a:p>
          <a:p>
            <a:pPr indent="-336550" lvl="0" marL="457200" rtl="0" algn="l">
              <a:lnSpc>
                <a:spcPct val="115000"/>
              </a:lnSpc>
              <a:spcBef>
                <a:spcPts val="0"/>
              </a:spcBef>
              <a:spcAft>
                <a:spcPts val="0"/>
              </a:spcAft>
              <a:buClr>
                <a:schemeClr val="dk1"/>
              </a:buClr>
              <a:buSzPts val="1700"/>
              <a:buFont typeface="Arial"/>
              <a:buChar char="●"/>
            </a:pPr>
            <a:r>
              <a:rPr b="1" lang="en-US" sz="1700"/>
              <a:t>Model Evaluation</a:t>
            </a:r>
            <a:r>
              <a:rPr lang="en-US" sz="1700"/>
              <a:t> – Sklearn metrics (accuracy, precision, recall, etc.)</a:t>
            </a:r>
            <a:endParaRPr sz="1700"/>
          </a:p>
          <a:p>
            <a:pPr indent="0" lvl="0" marL="0" rtl="0" algn="l">
              <a:lnSpc>
                <a:spcPct val="115000"/>
              </a:lnSpc>
              <a:spcBef>
                <a:spcPts val="1200"/>
              </a:spcBef>
              <a:spcAft>
                <a:spcPts val="0"/>
              </a:spcAft>
              <a:buClr>
                <a:schemeClr val="dk1"/>
              </a:buClr>
              <a:buSzPts val="1100"/>
              <a:buFont typeface="Arial"/>
              <a:buNone/>
            </a:pPr>
            <a:r>
              <a:rPr b="1" lang="en-US" sz="1700"/>
              <a:t> Development Tools</a:t>
            </a:r>
            <a:r>
              <a:rPr lang="en-US" sz="1700"/>
              <a:t> – Jupyter Notebook, VS Code</a:t>
            </a:r>
            <a:endParaRPr sz="1700"/>
          </a:p>
          <a:p>
            <a:pPr indent="0" lvl="0" marL="0" rtl="0" algn="l">
              <a:spcBef>
                <a:spcPts val="0"/>
              </a:spcBef>
              <a:spcAft>
                <a:spcPts val="0"/>
              </a:spcAft>
              <a:buClr>
                <a:schemeClr val="dk1"/>
              </a:buClr>
              <a:buSzPts val="1100"/>
              <a:buFont typeface="Arial"/>
              <a:buNone/>
            </a:pPr>
            <a:r>
              <a:rPr b="1" lang="en-US" sz="1700"/>
              <a:t> Operating System</a:t>
            </a:r>
            <a:r>
              <a:rPr lang="en-US" sz="1700"/>
              <a:t> – Windows</a:t>
            </a:r>
            <a:endParaRPr sz="1700"/>
          </a:p>
          <a:p>
            <a:pPr indent="0" lvl="0" marL="0" rtl="0" algn="l">
              <a:spcBef>
                <a:spcPts val="0"/>
              </a:spcBef>
              <a:spcAft>
                <a:spcPts val="0"/>
              </a:spcAft>
              <a:buClr>
                <a:schemeClr val="dk1"/>
              </a:buClr>
              <a:buSzPts val="1100"/>
              <a:buFont typeface="Arial"/>
              <a:buNone/>
            </a:pPr>
            <a:r>
              <a:rPr b="1" lang="en-US" sz="1700"/>
              <a:t> Database</a:t>
            </a:r>
            <a:r>
              <a:rPr lang="en-US" sz="1700"/>
              <a:t> – CSV/Excel files</a:t>
            </a:r>
            <a:endParaRPr sz="1700"/>
          </a:p>
          <a:p>
            <a:pPr indent="-133985" lvl="0" marL="274320" rtl="0" algn="l">
              <a:lnSpc>
                <a:spcPct val="100000"/>
              </a:lnSpc>
              <a:spcBef>
                <a:spcPts val="0"/>
              </a:spcBef>
              <a:spcAft>
                <a:spcPts val="0"/>
              </a:spcAft>
              <a:buSzPts val="2210"/>
              <a:buNone/>
            </a:pPr>
            <a:r>
              <a:t/>
            </a:r>
            <a:endParaRPr sz="32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8"/>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2"/>
              </a:buClr>
              <a:buSzPts val="4000"/>
              <a:buFont typeface="Libre Franklin"/>
              <a:buNone/>
            </a:pPr>
            <a:r>
              <a:rPr lang="en-US"/>
              <a:t>Results of 50% work</a:t>
            </a:r>
            <a:endParaRPr/>
          </a:p>
        </p:txBody>
      </p:sp>
      <p:pic>
        <p:nvPicPr>
          <p:cNvPr id="212" name="Google Shape;212;p18"/>
          <p:cNvPicPr preferRelativeResize="0"/>
          <p:nvPr/>
        </p:nvPicPr>
        <p:blipFill>
          <a:blip r:embed="rId3">
            <a:alphaModFix/>
          </a:blip>
          <a:stretch>
            <a:fillRect/>
          </a:stretch>
        </p:blipFill>
        <p:spPr>
          <a:xfrm>
            <a:off x="744000" y="1621900"/>
            <a:ext cx="7942799" cy="4622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
          <p:cNvSpPr txBox="1"/>
          <p:nvPr>
            <p:ph type="title"/>
          </p:nvPr>
        </p:nvSpPr>
        <p:spPr>
          <a:xfrm>
            <a:off x="457200" y="228600"/>
            <a:ext cx="8229600" cy="762000"/>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a:solidFill>
                  <a:schemeClr val="dk1"/>
                </a:solidFill>
                <a:latin typeface="Times New Roman"/>
                <a:ea typeface="Times New Roman"/>
                <a:cs typeface="Times New Roman"/>
                <a:sym typeface="Times New Roman"/>
              </a:rPr>
              <a:t>Contents</a:t>
            </a:r>
            <a:endParaRPr b="1">
              <a:solidFill>
                <a:schemeClr val="dk1"/>
              </a:solidFill>
              <a:latin typeface="Times New Roman"/>
              <a:ea typeface="Times New Roman"/>
              <a:cs typeface="Times New Roman"/>
              <a:sym typeface="Times New Roman"/>
            </a:endParaRPr>
          </a:p>
        </p:txBody>
      </p:sp>
      <p:sp>
        <p:nvSpPr>
          <p:cNvPr id="112" name="Google Shape;112;p2"/>
          <p:cNvSpPr txBox="1"/>
          <p:nvPr>
            <p:ph idx="1" type="body"/>
          </p:nvPr>
        </p:nvSpPr>
        <p:spPr>
          <a:xfrm>
            <a:off x="457200" y="1143000"/>
            <a:ext cx="8229600" cy="54864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2210"/>
              <a:buNone/>
            </a:pPr>
            <a:r>
              <a:t/>
            </a:r>
            <a:endParaRPr/>
          </a:p>
          <a:p>
            <a:pPr indent="-274320" lvl="0" marL="274320" rtl="0" algn="l">
              <a:lnSpc>
                <a:spcPct val="100000"/>
              </a:lnSpc>
              <a:spcBef>
                <a:spcPts val="580"/>
              </a:spcBef>
              <a:spcAft>
                <a:spcPts val="0"/>
              </a:spcAft>
              <a:buSzPts val="2210"/>
              <a:buNone/>
            </a:pPr>
            <a:r>
              <a:t/>
            </a:r>
            <a:endParaRPr/>
          </a:p>
          <a:p>
            <a:pPr indent="-133985" lvl="0" marL="274320" rtl="0" algn="l">
              <a:lnSpc>
                <a:spcPct val="100000"/>
              </a:lnSpc>
              <a:spcBef>
                <a:spcPts val="580"/>
              </a:spcBef>
              <a:spcAft>
                <a:spcPts val="0"/>
              </a:spcAft>
              <a:buSzPts val="2210"/>
              <a:buNone/>
            </a:pPr>
            <a:r>
              <a:t/>
            </a:r>
            <a:endParaRPr/>
          </a:p>
          <a:p>
            <a:pPr indent="-99059" lvl="1" marL="548640" rtl="0" algn="l">
              <a:lnSpc>
                <a:spcPct val="100000"/>
              </a:lnSpc>
              <a:spcBef>
                <a:spcPts val="370"/>
              </a:spcBef>
              <a:spcAft>
                <a:spcPts val="0"/>
              </a:spcAft>
              <a:buSzPts val="2040"/>
              <a:buNone/>
            </a:pPr>
            <a:r>
              <a:t/>
            </a:r>
            <a:endParaRPr/>
          </a:p>
          <a:p>
            <a:pPr indent="-99059" lvl="1" marL="548640" rtl="0" algn="l">
              <a:lnSpc>
                <a:spcPct val="100000"/>
              </a:lnSpc>
              <a:spcBef>
                <a:spcPts val="370"/>
              </a:spcBef>
              <a:spcAft>
                <a:spcPts val="0"/>
              </a:spcAft>
              <a:buSzPts val="2040"/>
              <a:buNone/>
            </a:pPr>
            <a:r>
              <a:t/>
            </a:r>
            <a:endParaRPr/>
          </a:p>
        </p:txBody>
      </p:sp>
      <p:sp>
        <p:nvSpPr>
          <p:cNvPr id="113" name="Google Shape;113;p2"/>
          <p:cNvSpPr txBox="1"/>
          <p:nvPr/>
        </p:nvSpPr>
        <p:spPr>
          <a:xfrm>
            <a:off x="1202150" y="1314950"/>
            <a:ext cx="7130400" cy="53874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Problem Statement</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Motivation</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Objectives</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Scope and Feasibility</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Project Requirements</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Literature </a:t>
            </a:r>
            <a:r>
              <a:rPr lang="en-US" sz="2600">
                <a:solidFill>
                  <a:schemeClr val="dk1"/>
                </a:solidFill>
                <a:latin typeface="Libre Baskerville"/>
                <a:ea typeface="Libre Baskerville"/>
                <a:cs typeface="Libre Baskerville"/>
                <a:sym typeface="Libre Baskerville"/>
              </a:rPr>
              <a:t>Survey</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References</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Literature Review</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Project Planning</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Project Design</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Modern tools and Technologies</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Result of 50% work</a:t>
            </a:r>
            <a:endParaRPr sz="2600">
              <a:solidFill>
                <a:schemeClr val="dk1"/>
              </a:solidFill>
              <a:latin typeface="Libre Baskerville"/>
              <a:ea typeface="Libre Baskerville"/>
              <a:cs typeface="Libre Baskerville"/>
              <a:sym typeface="Libre Baskerville"/>
            </a:endParaRPr>
          </a:p>
          <a:p>
            <a:pPr indent="-393700" lvl="0" marL="457200" rtl="0" algn="l">
              <a:spcBef>
                <a:spcPts val="0"/>
              </a:spcBef>
              <a:spcAft>
                <a:spcPts val="0"/>
              </a:spcAft>
              <a:buClr>
                <a:schemeClr val="dk1"/>
              </a:buClr>
              <a:buSzPts val="2600"/>
              <a:buFont typeface="Libre Baskerville"/>
              <a:buAutoNum type="arabicParenR"/>
            </a:pPr>
            <a:r>
              <a:rPr lang="en-US" sz="2600">
                <a:solidFill>
                  <a:schemeClr val="dk1"/>
                </a:solidFill>
                <a:latin typeface="Libre Baskerville"/>
                <a:ea typeface="Libre Baskerville"/>
                <a:cs typeface="Libre Baskerville"/>
                <a:sym typeface="Libre Baskerville"/>
              </a:rPr>
              <a:t>Conclusion</a:t>
            </a:r>
            <a:endParaRPr sz="2600">
              <a:solidFill>
                <a:schemeClr val="dk1"/>
              </a:solidFill>
              <a:latin typeface="Libre Baskerville"/>
              <a:ea typeface="Libre Baskerville"/>
              <a:cs typeface="Libre Baskerville"/>
              <a:sym typeface="Libre Baskervill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0"/>
          <p:cNvSpPr txBox="1"/>
          <p:nvPr>
            <p:ph type="title"/>
          </p:nvPr>
        </p:nvSpPr>
        <p:spPr>
          <a:xfrm>
            <a:off x="457200" y="152400"/>
            <a:ext cx="8229600" cy="609600"/>
          </a:xfrm>
          <a:prstGeom prst="rect">
            <a:avLst/>
          </a:prstGeom>
          <a:noFill/>
          <a:ln>
            <a:noFill/>
          </a:ln>
        </p:spPr>
        <p:txBody>
          <a:bodyPr anchorCtr="0" anchor="b" bIns="91425"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b="1" lang="en-US">
                <a:solidFill>
                  <a:schemeClr val="dk1"/>
                </a:solidFill>
                <a:latin typeface="Times New Roman"/>
                <a:ea typeface="Times New Roman"/>
                <a:cs typeface="Times New Roman"/>
                <a:sym typeface="Times New Roman"/>
              </a:rPr>
              <a:t>Conclusion</a:t>
            </a:r>
            <a:endParaRPr/>
          </a:p>
        </p:txBody>
      </p:sp>
      <p:sp>
        <p:nvSpPr>
          <p:cNvPr id="218" name="Google Shape;218;p20"/>
          <p:cNvSpPr txBox="1"/>
          <p:nvPr>
            <p:ph idx="1" type="body"/>
          </p:nvPr>
        </p:nvSpPr>
        <p:spPr>
          <a:xfrm>
            <a:off x="228600" y="1143000"/>
            <a:ext cx="8686800" cy="5562600"/>
          </a:xfrm>
          <a:prstGeom prst="rect">
            <a:avLst/>
          </a:prstGeom>
          <a:noFill/>
          <a:ln>
            <a:noFill/>
          </a:ln>
        </p:spPr>
        <p:txBody>
          <a:bodyPr anchorCtr="0" anchor="t" bIns="45700" lIns="91425" spcFirstLastPara="1" rIns="91425" wrap="square" tIns="45700">
            <a:normAutofit/>
          </a:bodyPr>
          <a:lstStyle/>
          <a:p>
            <a:pPr indent="-133985" lvl="0" marL="274320" rtl="0" algn="just">
              <a:lnSpc>
                <a:spcPct val="100000"/>
              </a:lnSpc>
              <a:spcBef>
                <a:spcPts val="0"/>
              </a:spcBef>
              <a:spcAft>
                <a:spcPts val="0"/>
              </a:spcAft>
              <a:buSzPts val="2210"/>
              <a:buNone/>
            </a:pPr>
            <a:r>
              <a:t/>
            </a:r>
            <a:endParaRPr sz="2000"/>
          </a:p>
          <a:p>
            <a:pPr indent="0" lvl="0" marL="171450" rtl="0" algn="just">
              <a:lnSpc>
                <a:spcPct val="100000"/>
              </a:lnSpc>
              <a:spcBef>
                <a:spcPts val="0"/>
              </a:spcBef>
              <a:spcAft>
                <a:spcPts val="0"/>
              </a:spcAft>
              <a:buSzPts val="2210"/>
              <a:buNone/>
            </a:pPr>
            <a:r>
              <a:rPr lang="en-US" sz="2000"/>
              <a:t>In </a:t>
            </a:r>
            <a:r>
              <a:rPr lang="en-US" sz="2000"/>
              <a:t>this project, we successfully analyzed election data to predict</a:t>
            </a:r>
            <a:r>
              <a:rPr lang="en-US" sz="2000"/>
              <a:t> election outcomes using various machine learning models. Our analysis highlighted key factors such as criminal cases, assets, and education that influence election results. Among all models tested, </a:t>
            </a:r>
            <a:r>
              <a:rPr b="1" lang="en-US" sz="2000"/>
              <a:t>K-Nearest Neighbors (KNN) achieved the highest accuracy of 94%</a:t>
            </a:r>
            <a:r>
              <a:rPr lang="en-US" sz="2000"/>
              <a:t>, demonstrating its effectiveness in capturing voting patterns. These insights can enhance voter awareness and assist political parties in optimizing their campaign strategies through data-driven decision-making.</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1"/>
          <p:cNvSpPr txBox="1"/>
          <p:nvPr>
            <p:ph type="title"/>
          </p:nvPr>
        </p:nvSpPr>
        <p:spPr>
          <a:xfrm>
            <a:off x="914400" y="274638"/>
            <a:ext cx="7772400" cy="1143000"/>
          </a:xfrm>
          <a:prstGeom prst="rect">
            <a:avLst/>
          </a:prstGeom>
          <a:noFill/>
          <a:ln>
            <a:noFill/>
          </a:ln>
        </p:spPr>
        <p:txBody>
          <a:bodyPr anchorCtr="0" anchor="b" bIns="91425" lIns="91425" spcFirstLastPara="1" rIns="91425" wrap="square" tIns="45700">
            <a:normAutofit/>
          </a:bodyPr>
          <a:lstStyle/>
          <a:p>
            <a:pPr indent="0" lvl="0" marL="0" rtl="0" algn="l">
              <a:lnSpc>
                <a:spcPct val="100000"/>
              </a:lnSpc>
              <a:spcBef>
                <a:spcPts val="0"/>
              </a:spcBef>
              <a:spcAft>
                <a:spcPts val="0"/>
              </a:spcAft>
              <a:buClr>
                <a:schemeClr val="dk1"/>
              </a:buClr>
              <a:buSzPts val="4000"/>
              <a:buFont typeface="Times New Roman"/>
              <a:buNone/>
            </a:pPr>
            <a:r>
              <a:rPr b="1" lang="en-US">
                <a:solidFill>
                  <a:schemeClr val="dk1"/>
                </a:solidFill>
                <a:latin typeface="Times New Roman"/>
                <a:ea typeface="Times New Roman"/>
                <a:cs typeface="Times New Roman"/>
                <a:sym typeface="Times New Roman"/>
              </a:rPr>
              <a:t>References</a:t>
            </a:r>
            <a:endParaRPr b="1">
              <a:solidFill>
                <a:schemeClr val="dk1"/>
              </a:solidFill>
              <a:latin typeface="Times New Roman"/>
              <a:ea typeface="Times New Roman"/>
              <a:cs typeface="Times New Roman"/>
              <a:sym typeface="Times New Roman"/>
            </a:endParaRPr>
          </a:p>
        </p:txBody>
      </p:sp>
      <p:sp>
        <p:nvSpPr>
          <p:cNvPr id="224" name="Google Shape;224;p21"/>
          <p:cNvSpPr txBox="1"/>
          <p:nvPr>
            <p:ph idx="1" type="body"/>
          </p:nvPr>
        </p:nvSpPr>
        <p:spPr>
          <a:xfrm>
            <a:off x="228600" y="1524000"/>
            <a:ext cx="8686800" cy="51054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just">
              <a:lnSpc>
                <a:spcPct val="100000"/>
              </a:lnSpc>
              <a:spcBef>
                <a:spcPts val="0"/>
              </a:spcBef>
              <a:spcAft>
                <a:spcPts val="0"/>
              </a:spcAft>
              <a:buSzPct val="85000"/>
              <a:buNone/>
            </a:pPr>
            <a:r>
              <a:rPr lang="en-US"/>
              <a:t>For example (Follow given format):</a:t>
            </a:r>
            <a:endParaRPr/>
          </a:p>
          <a:p>
            <a:pPr indent="-274320" lvl="0" marL="274320" rtl="0" algn="just">
              <a:lnSpc>
                <a:spcPct val="100000"/>
              </a:lnSpc>
              <a:spcBef>
                <a:spcPts val="580"/>
              </a:spcBef>
              <a:spcAft>
                <a:spcPts val="0"/>
              </a:spcAft>
              <a:buSzPct val="85000"/>
              <a:buNone/>
            </a:pPr>
            <a:r>
              <a:rPr lang="en-US"/>
              <a:t>1. Gnoying Feng et.al “Experimental research on vertical axis wind turbine” IEEE school of energy and power engineering, vol. 978,no.1, 2009.</a:t>
            </a:r>
            <a:endParaRPr/>
          </a:p>
          <a:p>
            <a:pPr indent="-274320" lvl="0" marL="274320" rtl="0" algn="just">
              <a:lnSpc>
                <a:spcPct val="100000"/>
              </a:lnSpc>
              <a:spcBef>
                <a:spcPts val="580"/>
              </a:spcBef>
              <a:spcAft>
                <a:spcPts val="0"/>
              </a:spcAft>
              <a:buSzPct val="85000"/>
              <a:buNone/>
            </a:pPr>
            <a:r>
              <a:rPr lang="en-US"/>
              <a:t> </a:t>
            </a:r>
            <a:endParaRPr/>
          </a:p>
          <a:p>
            <a:pPr indent="-274320" lvl="0" marL="274320" rtl="0" algn="just">
              <a:lnSpc>
                <a:spcPct val="100000"/>
              </a:lnSpc>
              <a:spcBef>
                <a:spcPts val="580"/>
              </a:spcBef>
              <a:spcAft>
                <a:spcPts val="0"/>
              </a:spcAft>
              <a:buSzPct val="85000"/>
              <a:buNone/>
            </a:pPr>
            <a:r>
              <a:rPr lang="en-US"/>
              <a:t>2. G.M.Hasan Shaharirar “Design and construction of vertical axis wind turbine” IEEE International form on strategic technology, vol. 978, no. 1, pp 326-329, Oct 2014.</a:t>
            </a:r>
            <a:endParaRPr/>
          </a:p>
          <a:p>
            <a:pPr indent="-274320" lvl="0" marL="274320" rtl="0" algn="just">
              <a:lnSpc>
                <a:spcPct val="100000"/>
              </a:lnSpc>
              <a:spcBef>
                <a:spcPts val="580"/>
              </a:spcBef>
              <a:spcAft>
                <a:spcPts val="0"/>
              </a:spcAft>
              <a:buSzPct val="85000"/>
              <a:buNone/>
            </a:pPr>
            <a:r>
              <a:rPr lang="en-US"/>
              <a:t> </a:t>
            </a:r>
            <a:endParaRPr/>
          </a:p>
          <a:p>
            <a:pPr indent="-274320" lvl="0" marL="274320" rtl="0" algn="just">
              <a:lnSpc>
                <a:spcPct val="100000"/>
              </a:lnSpc>
              <a:spcBef>
                <a:spcPts val="580"/>
              </a:spcBef>
              <a:spcAft>
                <a:spcPts val="0"/>
              </a:spcAft>
              <a:buSzPct val="85000"/>
              <a:buNone/>
            </a:pPr>
            <a:r>
              <a:rPr lang="en-US"/>
              <a:t>3. S.Sathiyamoorthy et.al, “Hybrid energy harvesting using Piezoelectric materials, automatic rotational solar panel, vertical axis wind turbine”, International conference on modelling, optimisation and computing, IEEE, Vol. 38, no. 10, pp 843-852, July 2005.</a:t>
            </a:r>
            <a:endParaRPr/>
          </a:p>
          <a:p>
            <a:pPr indent="-274320" lvl="0" marL="274320" rtl="0" algn="just">
              <a:lnSpc>
                <a:spcPct val="100000"/>
              </a:lnSpc>
              <a:spcBef>
                <a:spcPts val="580"/>
              </a:spcBef>
              <a:spcAft>
                <a:spcPts val="0"/>
              </a:spcAft>
              <a:buSzPct val="85000"/>
              <a:buNone/>
            </a:pPr>
            <a:r>
              <a:t/>
            </a:r>
            <a:endParaRPr/>
          </a:p>
          <a:p>
            <a:pPr indent="-274320" lvl="0" marL="274320" rtl="0" algn="just">
              <a:lnSpc>
                <a:spcPct val="100000"/>
              </a:lnSpc>
              <a:spcBef>
                <a:spcPts val="580"/>
              </a:spcBef>
              <a:spcAft>
                <a:spcPts val="0"/>
              </a:spcAft>
              <a:buSzPct val="85000"/>
              <a:buNone/>
            </a:pPr>
            <a:r>
              <a:rPr lang="en-US"/>
              <a:t>4. Atif Shahzad et. Al. “ Performance of a Vertical axis wind turbine under accelerating and decelerating flows” Second international through-life engineering service conference, Elsevier, Vol. 11, no. 1, pp 311-316, 2013. </a:t>
            </a:r>
            <a:endParaRPr/>
          </a:p>
          <a:p>
            <a:pPr indent="-274320" lvl="0" marL="274320" rtl="0" algn="just">
              <a:lnSpc>
                <a:spcPct val="100000"/>
              </a:lnSpc>
              <a:spcBef>
                <a:spcPts val="580"/>
              </a:spcBef>
              <a:spcAft>
                <a:spcPts val="0"/>
              </a:spcAft>
              <a:buSzPct val="85000"/>
              <a:buNone/>
            </a:pPr>
            <a:r>
              <a:t/>
            </a:r>
            <a:endParaRPr/>
          </a:p>
          <a:p>
            <a:pPr indent="-274320" lvl="0" marL="274320" rtl="0" algn="just">
              <a:lnSpc>
                <a:spcPct val="100000"/>
              </a:lnSpc>
              <a:spcBef>
                <a:spcPts val="580"/>
              </a:spcBef>
              <a:spcAft>
                <a:spcPts val="0"/>
              </a:spcAft>
              <a:buSzPct val="85000"/>
              <a:buNone/>
            </a:pPr>
            <a:r>
              <a:rPr lang="en-US"/>
              <a:t>5. Sahishnu R shah et. Al., “ Design, modelling and economic performance of a vertical axis wind turbine,” Energy Reports, Elsevier, Vol 11, pp. 619-623, 2018. </a:t>
            </a:r>
            <a:endParaRPr/>
          </a:p>
          <a:p>
            <a:pPr indent="-274320" lvl="0" marL="274320" rtl="0" algn="l">
              <a:lnSpc>
                <a:spcPct val="100000"/>
              </a:lnSpc>
              <a:spcBef>
                <a:spcPts val="580"/>
              </a:spcBef>
              <a:spcAft>
                <a:spcPts val="0"/>
              </a:spcAft>
              <a:buSzPct val="850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2"/>
          <p:cNvSpPr txBox="1"/>
          <p:nvPr>
            <p:ph type="title"/>
          </p:nvPr>
        </p:nvSpPr>
        <p:spPr>
          <a:xfrm>
            <a:off x="1143000" y="2514600"/>
            <a:ext cx="7202456" cy="1049235"/>
          </a:xfrm>
          <a:prstGeom prst="rect">
            <a:avLst/>
          </a:prstGeom>
          <a:noFill/>
          <a:ln>
            <a:noFill/>
          </a:ln>
        </p:spPr>
        <p:txBody>
          <a:bodyPr anchorCtr="0" anchor="b" bIns="91425" lIns="91425" spcFirstLastPara="1" rIns="91425" wrap="square" tIns="45700">
            <a:normAutofit/>
          </a:bodyPr>
          <a:lstStyle/>
          <a:p>
            <a:pPr indent="0" lvl="0" marL="0" rtl="0" algn="ctr">
              <a:lnSpc>
                <a:spcPct val="100000"/>
              </a:lnSpc>
              <a:spcBef>
                <a:spcPts val="0"/>
              </a:spcBef>
              <a:spcAft>
                <a:spcPts val="0"/>
              </a:spcAft>
              <a:buClr>
                <a:schemeClr val="dk1"/>
              </a:buClr>
              <a:buSzPts val="4000"/>
              <a:buFont typeface="Times New Roman"/>
              <a:buNone/>
            </a:pPr>
            <a:r>
              <a:rPr b="1" lang="en-US">
                <a:solidFill>
                  <a:schemeClr val="dk1"/>
                </a:solidFill>
                <a:latin typeface="Times New Roman"/>
                <a:ea typeface="Times New Roman"/>
                <a:cs typeface="Times New Roman"/>
                <a:sym typeface="Times New Roman"/>
              </a:rPr>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3"/>
          <p:cNvSpPr txBox="1"/>
          <p:nvPr>
            <p:ph type="title"/>
          </p:nvPr>
        </p:nvSpPr>
        <p:spPr>
          <a:xfrm>
            <a:off x="457200" y="152400"/>
            <a:ext cx="8229600" cy="1066800"/>
          </a:xfrm>
          <a:prstGeom prst="rect">
            <a:avLst/>
          </a:prstGeom>
          <a:noFill/>
          <a:ln>
            <a:noFill/>
          </a:ln>
        </p:spPr>
        <p:txBody>
          <a:bodyPr anchorCtr="0" anchor="b" bIns="91425" lIns="91425" spcFirstLastPara="1" rIns="91425" wrap="square" tIns="45700">
            <a:normAutofit/>
          </a:bodyPr>
          <a:lstStyle/>
          <a:p>
            <a:pPr indent="0" lvl="1" marL="0" rtl="0" algn="ctr">
              <a:lnSpc>
                <a:spcPct val="100000"/>
              </a:lnSpc>
              <a:spcBef>
                <a:spcPts val="0"/>
              </a:spcBef>
              <a:spcAft>
                <a:spcPts val="0"/>
              </a:spcAft>
              <a:buSzPts val="1556"/>
              <a:buNone/>
            </a:pPr>
            <a:r>
              <a:rPr b="1" lang="en-US" sz="4000">
                <a:solidFill>
                  <a:schemeClr val="dk1"/>
                </a:solidFill>
                <a:latin typeface="Times New Roman"/>
                <a:ea typeface="Times New Roman"/>
                <a:cs typeface="Times New Roman"/>
                <a:sym typeface="Times New Roman"/>
              </a:rPr>
              <a:t>Problem Statement </a:t>
            </a:r>
            <a:endParaRPr/>
          </a:p>
        </p:txBody>
      </p:sp>
      <p:sp>
        <p:nvSpPr>
          <p:cNvPr id="119" name="Google Shape;119;p3"/>
          <p:cNvSpPr txBox="1"/>
          <p:nvPr>
            <p:ph idx="1" type="body"/>
          </p:nvPr>
        </p:nvSpPr>
        <p:spPr>
          <a:xfrm>
            <a:off x="313275" y="2054850"/>
            <a:ext cx="4552800" cy="4953000"/>
          </a:xfrm>
          <a:prstGeom prst="rect">
            <a:avLst/>
          </a:prstGeom>
          <a:noFill/>
          <a:ln>
            <a:noFill/>
          </a:ln>
        </p:spPr>
        <p:txBody>
          <a:bodyPr anchorCtr="0" anchor="t" bIns="45700" lIns="91425" spcFirstLastPara="1" rIns="91425" wrap="square" tIns="45700">
            <a:normAutofit/>
          </a:bodyPr>
          <a:lstStyle/>
          <a:p>
            <a:pPr indent="0" lvl="0" marL="0" rtl="0" algn="just">
              <a:spcBef>
                <a:spcPts val="580"/>
              </a:spcBef>
              <a:spcAft>
                <a:spcPts val="0"/>
              </a:spcAft>
              <a:buNone/>
            </a:pPr>
            <a:r>
              <a:t/>
            </a:r>
            <a:endParaRPr sz="1800"/>
          </a:p>
          <a:p>
            <a:pPr indent="0" lvl="0" marL="0" rtl="0" algn="just">
              <a:spcBef>
                <a:spcPts val="580"/>
              </a:spcBef>
              <a:spcAft>
                <a:spcPts val="0"/>
              </a:spcAft>
              <a:buNone/>
            </a:pPr>
            <a:r>
              <a:rPr lang="en-US" sz="1800"/>
              <a:t>Predicting election results in India based on candidate data involves analyzing various factors such as past election performance, demographic influence, political trends, and public sentiment. </a:t>
            </a:r>
            <a:endParaRPr sz="1800"/>
          </a:p>
        </p:txBody>
      </p:sp>
      <p:pic>
        <p:nvPicPr>
          <p:cNvPr id="120" name="Google Shape;120;p3"/>
          <p:cNvPicPr preferRelativeResize="0"/>
          <p:nvPr/>
        </p:nvPicPr>
        <p:blipFill>
          <a:blip r:embed="rId3">
            <a:alphaModFix/>
          </a:blip>
          <a:stretch>
            <a:fillRect/>
          </a:stretch>
        </p:blipFill>
        <p:spPr>
          <a:xfrm>
            <a:off x="5138675" y="2244900"/>
            <a:ext cx="3370550" cy="2368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4"/>
          <p:cNvSpPr txBox="1"/>
          <p:nvPr>
            <p:ph type="title"/>
          </p:nvPr>
        </p:nvSpPr>
        <p:spPr>
          <a:xfrm>
            <a:off x="457200" y="152400"/>
            <a:ext cx="8229600" cy="1066800"/>
          </a:xfrm>
          <a:prstGeom prst="rect">
            <a:avLst/>
          </a:prstGeom>
          <a:noFill/>
          <a:ln>
            <a:noFill/>
          </a:ln>
        </p:spPr>
        <p:txBody>
          <a:bodyPr anchorCtr="0" anchor="b" bIns="91425" lIns="91425" spcFirstLastPara="1" rIns="91425" wrap="square" tIns="45700">
            <a:normAutofit/>
          </a:bodyPr>
          <a:lstStyle/>
          <a:p>
            <a:pPr indent="0" lvl="1" marL="0" rtl="0" algn="ctr">
              <a:lnSpc>
                <a:spcPct val="100000"/>
              </a:lnSpc>
              <a:spcBef>
                <a:spcPts val="0"/>
              </a:spcBef>
              <a:spcAft>
                <a:spcPts val="0"/>
              </a:spcAft>
              <a:buSzPts val="1400"/>
              <a:buNone/>
            </a:pPr>
            <a:r>
              <a:rPr b="1" lang="en-US" sz="3600">
                <a:solidFill>
                  <a:schemeClr val="dk1"/>
                </a:solidFill>
                <a:latin typeface="Times New Roman"/>
                <a:ea typeface="Times New Roman"/>
                <a:cs typeface="Times New Roman"/>
                <a:sym typeface="Times New Roman"/>
              </a:rPr>
              <a:t>Motivation </a:t>
            </a:r>
            <a:br>
              <a:rPr b="1" lang="en-US" sz="3600">
                <a:solidFill>
                  <a:schemeClr val="dk1"/>
                </a:solidFill>
                <a:latin typeface="Times New Roman"/>
                <a:ea typeface="Times New Roman"/>
                <a:cs typeface="Times New Roman"/>
                <a:sym typeface="Times New Roman"/>
              </a:rPr>
            </a:br>
            <a:r>
              <a:rPr lang="en-US"/>
              <a:t> </a:t>
            </a:r>
            <a:endParaRPr/>
          </a:p>
        </p:txBody>
      </p:sp>
      <p:sp>
        <p:nvSpPr>
          <p:cNvPr id="126" name="Google Shape;126;p4"/>
          <p:cNvSpPr txBox="1"/>
          <p:nvPr>
            <p:ph idx="1" type="body"/>
          </p:nvPr>
        </p:nvSpPr>
        <p:spPr>
          <a:xfrm>
            <a:off x="457200" y="1524000"/>
            <a:ext cx="7235700" cy="5105400"/>
          </a:xfrm>
          <a:prstGeom prst="rect">
            <a:avLst/>
          </a:prstGeom>
          <a:noFill/>
          <a:ln>
            <a:noFill/>
          </a:ln>
        </p:spPr>
        <p:txBody>
          <a:bodyPr anchorCtr="0" anchor="t" bIns="45700" lIns="91425" spcFirstLastPara="1" rIns="91425" wrap="square" tIns="45700">
            <a:normAutofit/>
          </a:bodyPr>
          <a:lstStyle/>
          <a:p>
            <a:pPr indent="0" lvl="0" marL="0" rtl="0" algn="just">
              <a:spcBef>
                <a:spcPts val="580"/>
              </a:spcBef>
              <a:spcAft>
                <a:spcPts val="0"/>
              </a:spcAft>
              <a:buNone/>
            </a:pPr>
            <a:r>
              <a:rPr lang="en-US" sz="1800"/>
              <a:t>Elections play a crucial role in shaping the democratic structure of India. Traditional election predictions rely heavily on opinion polls and expert analysis, which may sometimes be biased or inaccurate. With the rise of big data and machine learning, there is an opportunity to create a more precise and objective prediction model. By leveraging historical election data, candidate profiles, and real-time public sentiment, this study aims to improve election forecasting accuracy. The insights from such predictions can help political parties in strategizing campaigns, aid researchers in studying voter trends, and enhance transparency in the electoral process.</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457200" y="152400"/>
            <a:ext cx="8229600" cy="533400"/>
          </a:xfrm>
          <a:prstGeom prst="rect">
            <a:avLst/>
          </a:prstGeom>
          <a:noFill/>
          <a:ln>
            <a:noFill/>
          </a:ln>
        </p:spPr>
        <p:txBody>
          <a:bodyPr anchorCtr="0" anchor="b" bIns="91425" lIns="91425" spcFirstLastPara="1" rIns="91425" wrap="square" tIns="45700">
            <a:normAutofit fontScale="90000"/>
          </a:bodyPr>
          <a:lstStyle/>
          <a:p>
            <a:pPr indent="0" lvl="1" marL="0" rtl="0" algn="ctr">
              <a:lnSpc>
                <a:spcPct val="100000"/>
              </a:lnSpc>
              <a:spcBef>
                <a:spcPts val="0"/>
              </a:spcBef>
              <a:spcAft>
                <a:spcPts val="0"/>
              </a:spcAft>
              <a:buSzPct val="43209"/>
              <a:buNone/>
            </a:pPr>
            <a:r>
              <a:rPr b="1" lang="en-US" sz="3600">
                <a:solidFill>
                  <a:schemeClr val="dk1"/>
                </a:solidFill>
              </a:rPr>
              <a:t>Objectives</a:t>
            </a:r>
            <a:r>
              <a:rPr lang="en-US"/>
              <a:t> </a:t>
            </a:r>
            <a:endParaRPr/>
          </a:p>
        </p:txBody>
      </p:sp>
      <p:sp>
        <p:nvSpPr>
          <p:cNvPr id="132" name="Google Shape;132;p5"/>
          <p:cNvSpPr txBox="1"/>
          <p:nvPr>
            <p:ph idx="1" type="body"/>
          </p:nvPr>
        </p:nvSpPr>
        <p:spPr>
          <a:xfrm>
            <a:off x="457200" y="1746550"/>
            <a:ext cx="7192800" cy="57150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400"/>
              </a:spcBef>
              <a:spcAft>
                <a:spcPts val="0"/>
              </a:spcAft>
              <a:buClr>
                <a:schemeClr val="dk1"/>
              </a:buClr>
              <a:buSzPts val="1100"/>
              <a:buFont typeface="Arial"/>
              <a:buNone/>
            </a:pPr>
            <a:r>
              <a:rPr b="1" lang="en-US" sz="1800"/>
              <a:t>Objectives:</a:t>
            </a:r>
            <a:endParaRPr b="1" sz="1800"/>
          </a:p>
          <a:p>
            <a:pPr indent="-342900" lvl="0" marL="457200" rtl="0" algn="just">
              <a:lnSpc>
                <a:spcPct val="115000"/>
              </a:lnSpc>
              <a:spcBef>
                <a:spcPts val="1200"/>
              </a:spcBef>
              <a:spcAft>
                <a:spcPts val="0"/>
              </a:spcAft>
              <a:buClr>
                <a:schemeClr val="dk1"/>
              </a:buClr>
              <a:buSzPts val="1800"/>
              <a:buFont typeface="Arial"/>
              <a:buAutoNum type="arabicPeriod"/>
            </a:pPr>
            <a:r>
              <a:rPr b="1" lang="en-US" sz="1800"/>
              <a:t>Predict Election Outcomes</a:t>
            </a:r>
            <a:r>
              <a:rPr lang="en-US" sz="1800"/>
              <a:t> – Utilize candidate data and past trends to forecast election results.</a:t>
            </a:r>
            <a:endParaRPr sz="1800"/>
          </a:p>
          <a:p>
            <a:pPr indent="-342900" lvl="0" marL="457200" rtl="0" algn="just">
              <a:lnSpc>
                <a:spcPct val="115000"/>
              </a:lnSpc>
              <a:spcBef>
                <a:spcPts val="0"/>
              </a:spcBef>
              <a:spcAft>
                <a:spcPts val="0"/>
              </a:spcAft>
              <a:buClr>
                <a:schemeClr val="dk1"/>
              </a:buClr>
              <a:buSzPts val="1800"/>
              <a:buFont typeface="Arial"/>
              <a:buAutoNum type="arabicPeriod"/>
            </a:pPr>
            <a:r>
              <a:rPr b="1" lang="en-US" sz="1800"/>
              <a:t>Analyze Key Factors</a:t>
            </a:r>
            <a:r>
              <a:rPr lang="en-US" sz="1800"/>
              <a:t> – Identify the influence of various factors such as criminal cases, assets, and education on election results.</a:t>
            </a:r>
            <a:endParaRPr sz="1800"/>
          </a:p>
          <a:p>
            <a:pPr indent="-342900" lvl="0" marL="457200" rtl="0" algn="just">
              <a:lnSpc>
                <a:spcPct val="115000"/>
              </a:lnSpc>
              <a:spcBef>
                <a:spcPts val="0"/>
              </a:spcBef>
              <a:spcAft>
                <a:spcPts val="0"/>
              </a:spcAft>
              <a:buClr>
                <a:schemeClr val="dk1"/>
              </a:buClr>
              <a:buSzPts val="1800"/>
              <a:buFont typeface="Arial"/>
              <a:buAutoNum type="arabicPeriod"/>
            </a:pPr>
            <a:r>
              <a:rPr b="1" lang="en-US" sz="1800"/>
              <a:t>Enhance Voter Awareness</a:t>
            </a:r>
            <a:r>
              <a:rPr lang="en-US" sz="1800"/>
              <a:t> – Provide insights into candidate backgrounds for informed decision-making.</a:t>
            </a:r>
            <a:endParaRPr sz="1800"/>
          </a:p>
          <a:p>
            <a:pPr indent="-342900" lvl="0" marL="457200" rtl="0" algn="just">
              <a:lnSpc>
                <a:spcPct val="115000"/>
              </a:lnSpc>
              <a:spcBef>
                <a:spcPts val="0"/>
              </a:spcBef>
              <a:spcAft>
                <a:spcPts val="0"/>
              </a:spcAft>
              <a:buClr>
                <a:schemeClr val="dk1"/>
              </a:buClr>
              <a:buSzPts val="1800"/>
              <a:buFont typeface="Arial"/>
              <a:buAutoNum type="arabicPeriod"/>
            </a:pPr>
            <a:r>
              <a:rPr b="1" lang="en-US" sz="1800"/>
              <a:t>Leverage Data-Driven Insights</a:t>
            </a:r>
            <a:r>
              <a:rPr lang="en-US" sz="1800"/>
              <a:t> – Use statistical models and machine learning to improve prediction accuracy.</a:t>
            </a:r>
            <a:endParaRPr sz="1800"/>
          </a:p>
          <a:p>
            <a:pPr indent="-342900" lvl="0" marL="457200" rtl="0" algn="just">
              <a:lnSpc>
                <a:spcPct val="115000"/>
              </a:lnSpc>
              <a:spcBef>
                <a:spcPts val="0"/>
              </a:spcBef>
              <a:spcAft>
                <a:spcPts val="0"/>
              </a:spcAft>
              <a:buClr>
                <a:schemeClr val="dk1"/>
              </a:buClr>
              <a:buSzPts val="1800"/>
              <a:buFont typeface="Arial"/>
              <a:buAutoNum type="arabicPeriod"/>
            </a:pPr>
            <a:r>
              <a:rPr b="1" lang="en-US" sz="1800"/>
              <a:t>Assist Political Strategies</a:t>
            </a:r>
            <a:r>
              <a:rPr lang="en-US" sz="1800"/>
              <a:t> – Help parties understand voting patterns and optimize their campaigns.</a:t>
            </a:r>
            <a:endParaRPr sz="1800"/>
          </a:p>
          <a:p>
            <a:pPr indent="-134524" lvl="0" marL="274320" rtl="0" algn="just">
              <a:lnSpc>
                <a:spcPct val="100000"/>
              </a:lnSpc>
              <a:spcBef>
                <a:spcPts val="1200"/>
              </a:spcBef>
              <a:spcAft>
                <a:spcPts val="0"/>
              </a:spcAft>
              <a:buSzPts val="2380"/>
              <a:buNone/>
            </a:pPr>
            <a:r>
              <a:t/>
            </a:r>
            <a:endParaRPr b="1"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57200" y="152400"/>
            <a:ext cx="8229600" cy="1066800"/>
          </a:xfrm>
          <a:prstGeom prst="rect">
            <a:avLst/>
          </a:prstGeom>
          <a:noFill/>
          <a:ln>
            <a:noFill/>
          </a:ln>
        </p:spPr>
        <p:txBody>
          <a:bodyPr anchorCtr="0" anchor="b" bIns="91425" lIns="91425" spcFirstLastPara="1" rIns="91425" wrap="square" tIns="45700">
            <a:normAutofit/>
          </a:bodyPr>
          <a:lstStyle/>
          <a:p>
            <a:pPr indent="0" lvl="1" marL="0" rtl="0" algn="ctr">
              <a:lnSpc>
                <a:spcPct val="100000"/>
              </a:lnSpc>
              <a:spcBef>
                <a:spcPts val="0"/>
              </a:spcBef>
              <a:spcAft>
                <a:spcPts val="0"/>
              </a:spcAft>
              <a:buSzPts val="1400"/>
              <a:buNone/>
            </a:pPr>
            <a:r>
              <a:rPr b="1" lang="en-US" sz="3600">
                <a:solidFill>
                  <a:schemeClr val="dk1"/>
                </a:solidFill>
              </a:rPr>
              <a:t>Scope &amp; Feasibility</a:t>
            </a:r>
            <a:endParaRPr/>
          </a:p>
        </p:txBody>
      </p:sp>
      <p:sp>
        <p:nvSpPr>
          <p:cNvPr id="138" name="Google Shape;138;p6"/>
          <p:cNvSpPr txBox="1"/>
          <p:nvPr>
            <p:ph idx="1" type="body"/>
          </p:nvPr>
        </p:nvSpPr>
        <p:spPr>
          <a:xfrm>
            <a:off x="457200" y="1524000"/>
            <a:ext cx="8229600" cy="51054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US" sz="1500"/>
              <a:t>Scope:</a:t>
            </a:r>
            <a:endParaRPr b="1" sz="1500"/>
          </a:p>
          <a:p>
            <a:pPr indent="-311150" lvl="0" marL="457200" rtl="0" algn="l">
              <a:lnSpc>
                <a:spcPct val="115000"/>
              </a:lnSpc>
              <a:spcBef>
                <a:spcPts val="1200"/>
              </a:spcBef>
              <a:spcAft>
                <a:spcPts val="0"/>
              </a:spcAft>
              <a:buClr>
                <a:schemeClr val="dk1"/>
              </a:buClr>
              <a:buSzPts val="1300"/>
              <a:buFont typeface="Arial"/>
              <a:buAutoNum type="arabicPeriod"/>
            </a:pPr>
            <a:r>
              <a:rPr b="1" lang="en-US" sz="1300"/>
              <a:t>Candidate Data Analysis</a:t>
            </a:r>
            <a:r>
              <a:rPr lang="en-US" sz="1300"/>
              <a:t> – Evaluating personal, financial, and political attributes of candidates.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Voting Pattern Recognition</a:t>
            </a:r>
            <a:r>
              <a:rPr lang="en-US" sz="1300"/>
              <a:t> – Understanding trends based on past election data and demographics.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Geographical Coverage</a:t>
            </a:r>
            <a:r>
              <a:rPr lang="en-US" sz="1300"/>
              <a:t> – State-wise and constituency-level predictions.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Machine Learning Integration</a:t>
            </a:r>
            <a:r>
              <a:rPr lang="en-US" sz="1300"/>
              <a:t> – Using algorithms to refine predictions and detect anomalies.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Impact Assessment</a:t>
            </a:r>
            <a:r>
              <a:rPr lang="en-US" sz="1300"/>
              <a:t> – Measuring how various candidate factors affect voter preferences.</a:t>
            </a:r>
            <a:endParaRPr sz="1300"/>
          </a:p>
          <a:p>
            <a:pPr indent="0" lvl="0" marL="0" rtl="0" algn="l">
              <a:lnSpc>
                <a:spcPct val="115000"/>
              </a:lnSpc>
              <a:spcBef>
                <a:spcPts val="1400"/>
              </a:spcBef>
              <a:spcAft>
                <a:spcPts val="0"/>
              </a:spcAft>
              <a:buNone/>
            </a:pPr>
            <a:r>
              <a:rPr b="1" lang="en-US" sz="1500"/>
              <a:t>Feasibility:</a:t>
            </a:r>
            <a:endParaRPr b="1" sz="1500"/>
          </a:p>
          <a:p>
            <a:pPr indent="-311150" lvl="0" marL="457200" rtl="0" algn="l">
              <a:lnSpc>
                <a:spcPct val="115000"/>
              </a:lnSpc>
              <a:spcBef>
                <a:spcPts val="1200"/>
              </a:spcBef>
              <a:spcAft>
                <a:spcPts val="0"/>
              </a:spcAft>
              <a:buClr>
                <a:schemeClr val="dk1"/>
              </a:buClr>
              <a:buSzPts val="1300"/>
              <a:buFont typeface="Arial"/>
              <a:buAutoNum type="arabicPeriod"/>
            </a:pPr>
            <a:r>
              <a:rPr b="1" lang="en-US" sz="1300"/>
              <a:t>Technical Feasibility</a:t>
            </a:r>
            <a:r>
              <a:rPr lang="en-US" sz="1300"/>
              <a:t> –</a:t>
            </a:r>
            <a:endParaRPr sz="1300"/>
          </a:p>
          <a:p>
            <a:pPr indent="-311150" lvl="1" marL="914400" rtl="0" algn="l">
              <a:lnSpc>
                <a:spcPct val="115000"/>
              </a:lnSpc>
              <a:spcBef>
                <a:spcPts val="0"/>
              </a:spcBef>
              <a:spcAft>
                <a:spcPts val="0"/>
              </a:spcAft>
              <a:buClr>
                <a:schemeClr val="dk1"/>
              </a:buClr>
              <a:buSzPts val="1300"/>
              <a:buFont typeface="Libre Baskerville"/>
              <a:buChar char="○"/>
            </a:pPr>
            <a:r>
              <a:rPr lang="en-US" sz="1300"/>
              <a:t>Availability of historical election data.</a:t>
            </a:r>
            <a:endParaRPr sz="1300"/>
          </a:p>
          <a:p>
            <a:pPr indent="-311150" lvl="1" marL="914400" rtl="0" algn="l">
              <a:lnSpc>
                <a:spcPct val="115000"/>
              </a:lnSpc>
              <a:spcBef>
                <a:spcPts val="0"/>
              </a:spcBef>
              <a:spcAft>
                <a:spcPts val="0"/>
              </a:spcAft>
              <a:buClr>
                <a:schemeClr val="dk1"/>
              </a:buClr>
              <a:buSzPts val="1300"/>
              <a:buFont typeface="Libre Baskerville"/>
              <a:buChar char="○"/>
            </a:pPr>
            <a:r>
              <a:rPr lang="en-US" sz="1300"/>
              <a:t>Use of AI/ML techniques for data processing and prediction.</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Operational Feasibility</a:t>
            </a:r>
            <a:r>
              <a:rPr lang="en-US" sz="1300"/>
              <a:t> –</a:t>
            </a:r>
            <a:endParaRPr sz="1300"/>
          </a:p>
          <a:p>
            <a:pPr indent="-311150" lvl="1" marL="914400" rtl="0" algn="l">
              <a:lnSpc>
                <a:spcPct val="115000"/>
              </a:lnSpc>
              <a:spcBef>
                <a:spcPts val="0"/>
              </a:spcBef>
              <a:spcAft>
                <a:spcPts val="0"/>
              </a:spcAft>
              <a:buClr>
                <a:schemeClr val="dk1"/>
              </a:buClr>
              <a:buSzPts val="1300"/>
              <a:buFont typeface="Libre Baskerville"/>
              <a:buChar char="○"/>
            </a:pPr>
            <a:r>
              <a:rPr lang="en-US" sz="1300"/>
              <a:t>Requires collaboration with political analysts and data experts.</a:t>
            </a:r>
            <a:endParaRPr sz="1300"/>
          </a:p>
          <a:p>
            <a:pPr indent="-311150" lvl="0" marL="457200" rtl="0" algn="l">
              <a:lnSpc>
                <a:spcPct val="115000"/>
              </a:lnSpc>
              <a:spcBef>
                <a:spcPts val="0"/>
              </a:spcBef>
              <a:spcAft>
                <a:spcPts val="0"/>
              </a:spcAft>
              <a:buClr>
                <a:schemeClr val="dk1"/>
              </a:buClr>
              <a:buSzPts val="1300"/>
              <a:buFont typeface="Arial"/>
              <a:buAutoNum type="arabicPeriod"/>
            </a:pPr>
            <a:r>
              <a:rPr b="1" lang="en-US" sz="1300"/>
              <a:t>Economic Feasibility</a:t>
            </a:r>
            <a:r>
              <a:rPr lang="en-US" sz="1300"/>
              <a:t> –</a:t>
            </a:r>
            <a:endParaRPr sz="1300"/>
          </a:p>
          <a:p>
            <a:pPr indent="-311150" lvl="1" marL="914400" rtl="0" algn="l">
              <a:lnSpc>
                <a:spcPct val="115000"/>
              </a:lnSpc>
              <a:spcBef>
                <a:spcPts val="0"/>
              </a:spcBef>
              <a:spcAft>
                <a:spcPts val="0"/>
              </a:spcAft>
              <a:buClr>
                <a:schemeClr val="dk1"/>
              </a:buClr>
              <a:buSzPts val="1300"/>
              <a:buFont typeface="Libre Baskerville"/>
              <a:buChar char="○"/>
            </a:pPr>
            <a:r>
              <a:rPr lang="en-US" sz="1300"/>
              <a:t>Low-cost implementation using open-source tools (Python, R, etc.).</a:t>
            </a:r>
            <a:endParaRPr sz="1300"/>
          </a:p>
          <a:p>
            <a:pPr indent="-311150" lvl="1" marL="914400" rtl="0" algn="l">
              <a:lnSpc>
                <a:spcPct val="115000"/>
              </a:lnSpc>
              <a:spcBef>
                <a:spcPts val="0"/>
              </a:spcBef>
              <a:spcAft>
                <a:spcPts val="0"/>
              </a:spcAft>
              <a:buClr>
                <a:schemeClr val="dk1"/>
              </a:buClr>
              <a:buSzPts val="1300"/>
              <a:buFont typeface="Libre Baskerville"/>
              <a:buChar char="○"/>
            </a:pPr>
            <a:r>
              <a:rPr lang="en-US" sz="1300"/>
              <a:t>Can be monetized via consulting for political parties or media houses.</a:t>
            </a:r>
            <a:endParaRPr sz="1300"/>
          </a:p>
          <a:p>
            <a:pPr indent="-123190" lvl="0" marL="274320" rtl="0" algn="just">
              <a:lnSpc>
                <a:spcPct val="100000"/>
              </a:lnSpc>
              <a:spcBef>
                <a:spcPts val="1200"/>
              </a:spcBef>
              <a:spcAft>
                <a:spcPts val="0"/>
              </a:spcAft>
              <a:buSzPts val="2380"/>
              <a:buNone/>
            </a:pPr>
            <a:r>
              <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457200" y="152400"/>
            <a:ext cx="8229600" cy="685800"/>
          </a:xfrm>
          <a:prstGeom prst="rect">
            <a:avLst/>
          </a:prstGeom>
          <a:noFill/>
          <a:ln>
            <a:noFill/>
          </a:ln>
        </p:spPr>
        <p:txBody>
          <a:bodyPr anchorCtr="0" anchor="b" bIns="91425" lIns="91425" spcFirstLastPara="1" rIns="91425" wrap="square" tIns="45700">
            <a:normAutofit/>
          </a:bodyPr>
          <a:lstStyle/>
          <a:p>
            <a:pPr indent="0" lvl="1" marL="0" rtl="0" algn="ctr">
              <a:lnSpc>
                <a:spcPct val="100000"/>
              </a:lnSpc>
              <a:spcBef>
                <a:spcPts val="0"/>
              </a:spcBef>
              <a:spcAft>
                <a:spcPts val="0"/>
              </a:spcAft>
              <a:buSzPts val="1400"/>
              <a:buNone/>
            </a:pPr>
            <a:r>
              <a:rPr b="1" lang="en-US" sz="3600">
                <a:solidFill>
                  <a:schemeClr val="dk1"/>
                </a:solidFill>
              </a:rPr>
              <a:t>Project Requirements</a:t>
            </a:r>
            <a:endParaRPr/>
          </a:p>
        </p:txBody>
      </p:sp>
      <p:sp>
        <p:nvSpPr>
          <p:cNvPr id="144" name="Google Shape;144;p7"/>
          <p:cNvSpPr txBox="1"/>
          <p:nvPr>
            <p:ph idx="1" type="body"/>
          </p:nvPr>
        </p:nvSpPr>
        <p:spPr>
          <a:xfrm>
            <a:off x="457200" y="990600"/>
            <a:ext cx="6934500" cy="5638800"/>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1400"/>
              </a:spcBef>
              <a:spcAft>
                <a:spcPts val="0"/>
              </a:spcAft>
              <a:buNone/>
            </a:pPr>
            <a:r>
              <a:rPr b="1" lang="en-US" sz="1800"/>
              <a:t>Software Requirements</a:t>
            </a:r>
            <a:endParaRPr b="1" sz="1800"/>
          </a:p>
          <a:p>
            <a:pPr indent="-342900" lvl="0" marL="457200" rtl="0" algn="just">
              <a:lnSpc>
                <a:spcPct val="115000"/>
              </a:lnSpc>
              <a:spcBef>
                <a:spcPts val="1200"/>
              </a:spcBef>
              <a:spcAft>
                <a:spcPts val="0"/>
              </a:spcAft>
              <a:buClr>
                <a:schemeClr val="dk1"/>
              </a:buClr>
              <a:buSzPts val="1800"/>
              <a:buFont typeface="Arial"/>
              <a:buChar char="●"/>
            </a:pPr>
            <a:r>
              <a:rPr b="1" lang="en-US" sz="1800"/>
              <a:t>Languages &amp; Tools:</a:t>
            </a:r>
            <a:r>
              <a:rPr lang="en-US" sz="1800"/>
              <a:t> Python, Jupyter Notebook, VS Code</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Libraries:</a:t>
            </a:r>
            <a:r>
              <a:rPr lang="en-US" sz="1800"/>
              <a:t> NumPy, Pandas, Scikit-learn, Plotly, Seaborn, Matplotlib</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OS:</a:t>
            </a:r>
            <a:r>
              <a:rPr lang="en-US" sz="1800"/>
              <a:t> Windows/Linux/macOS</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Database:</a:t>
            </a:r>
            <a:r>
              <a:rPr lang="en-US" sz="1800"/>
              <a:t> CSV/Excel files</a:t>
            </a:r>
            <a:endParaRPr sz="1800"/>
          </a:p>
          <a:p>
            <a:pPr indent="0" lvl="0" marL="0" rtl="0" algn="just">
              <a:lnSpc>
                <a:spcPct val="115000"/>
              </a:lnSpc>
              <a:spcBef>
                <a:spcPts val="1400"/>
              </a:spcBef>
              <a:spcAft>
                <a:spcPts val="0"/>
              </a:spcAft>
              <a:buNone/>
            </a:pPr>
            <a:r>
              <a:rPr b="1" lang="en-US" sz="1800"/>
              <a:t>Hardware Requirements</a:t>
            </a:r>
            <a:endParaRPr b="1" sz="1800"/>
          </a:p>
          <a:p>
            <a:pPr indent="-342900" lvl="0" marL="457200" rtl="0" algn="just">
              <a:lnSpc>
                <a:spcPct val="115000"/>
              </a:lnSpc>
              <a:spcBef>
                <a:spcPts val="1200"/>
              </a:spcBef>
              <a:spcAft>
                <a:spcPts val="0"/>
              </a:spcAft>
              <a:buClr>
                <a:schemeClr val="dk1"/>
              </a:buClr>
              <a:buSzPts val="1800"/>
              <a:buFont typeface="Arial"/>
              <a:buChar char="●"/>
            </a:pPr>
            <a:r>
              <a:rPr b="1" lang="en-US" sz="1800"/>
              <a:t>Processor:</a:t>
            </a:r>
            <a:r>
              <a:rPr lang="en-US" sz="1800"/>
              <a:t> Intel i5 / AMD Ryzen 5 or higher</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RAM:</a:t>
            </a:r>
            <a:r>
              <a:rPr lang="en-US" sz="1800"/>
              <a:t> 8GB (16GB recommended)</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Storage:</a:t>
            </a:r>
            <a:r>
              <a:rPr lang="en-US" sz="1800"/>
              <a:t> 100GB+ SSD preferred</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GPU (Optional):</a:t>
            </a:r>
            <a:r>
              <a:rPr lang="en-US" sz="1800"/>
              <a:t> NVIDIA CUDA-enabled for faster ML training</a:t>
            </a:r>
            <a:endParaRPr sz="1800"/>
          </a:p>
          <a:p>
            <a:pPr indent="0" lvl="0" marL="0" rtl="0" algn="just">
              <a:lnSpc>
                <a:spcPct val="100000"/>
              </a:lnSpc>
              <a:spcBef>
                <a:spcPts val="1200"/>
              </a:spcBef>
              <a:spcAft>
                <a:spcPts val="0"/>
              </a:spcAft>
              <a:buNone/>
            </a:pPr>
            <a:r>
              <a:t/>
            </a:r>
            <a:endParaRPr sz="1800"/>
          </a:p>
          <a:p>
            <a:pPr indent="0" lvl="0" marL="0" rtl="0" algn="just">
              <a:lnSpc>
                <a:spcPct val="100000"/>
              </a:lnSpc>
              <a:spcBef>
                <a:spcPts val="580"/>
              </a:spcBef>
              <a:spcAft>
                <a:spcPts val="0"/>
              </a:spcAft>
              <a:buNone/>
            </a:pPr>
            <a:r>
              <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2f87409090_0_5"/>
          <p:cNvSpPr txBox="1"/>
          <p:nvPr>
            <p:ph type="title"/>
          </p:nvPr>
        </p:nvSpPr>
        <p:spPr>
          <a:xfrm>
            <a:off x="457200" y="152400"/>
            <a:ext cx="8229600" cy="685800"/>
          </a:xfrm>
          <a:prstGeom prst="rect">
            <a:avLst/>
          </a:prstGeom>
          <a:noFill/>
          <a:ln>
            <a:noFill/>
          </a:ln>
        </p:spPr>
        <p:txBody>
          <a:bodyPr anchorCtr="0" anchor="b" bIns="91425" lIns="91425" spcFirstLastPara="1" rIns="91425" wrap="square" tIns="45700">
            <a:normAutofit/>
          </a:bodyPr>
          <a:lstStyle/>
          <a:p>
            <a:pPr indent="0" lvl="1" marL="0" rtl="0" algn="ctr">
              <a:lnSpc>
                <a:spcPct val="100000"/>
              </a:lnSpc>
              <a:spcBef>
                <a:spcPts val="0"/>
              </a:spcBef>
              <a:spcAft>
                <a:spcPts val="0"/>
              </a:spcAft>
              <a:buSzPts val="1400"/>
              <a:buNone/>
            </a:pPr>
            <a:r>
              <a:rPr b="1" lang="en-US" sz="3600">
                <a:solidFill>
                  <a:schemeClr val="dk1"/>
                </a:solidFill>
              </a:rPr>
              <a:t>Project Requirements</a:t>
            </a:r>
            <a:endParaRPr/>
          </a:p>
        </p:txBody>
      </p:sp>
      <p:sp>
        <p:nvSpPr>
          <p:cNvPr id="150" name="Google Shape;150;g32f87409090_0_5"/>
          <p:cNvSpPr txBox="1"/>
          <p:nvPr>
            <p:ph idx="1" type="body"/>
          </p:nvPr>
        </p:nvSpPr>
        <p:spPr>
          <a:xfrm>
            <a:off x="457200" y="990600"/>
            <a:ext cx="7867200" cy="56388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400"/>
              </a:spcBef>
              <a:spcAft>
                <a:spcPts val="0"/>
              </a:spcAft>
              <a:buClr>
                <a:schemeClr val="dk1"/>
              </a:buClr>
              <a:buSzPts val="1100"/>
              <a:buFont typeface="Arial"/>
              <a:buNone/>
            </a:pPr>
            <a:r>
              <a:rPr b="1" lang="en-US" sz="1800"/>
              <a:t>Functional Requirements</a:t>
            </a:r>
            <a:endParaRPr b="1" sz="1800"/>
          </a:p>
          <a:p>
            <a:pPr indent="-342900" lvl="0" marL="457200" rtl="0" algn="just">
              <a:lnSpc>
                <a:spcPct val="115000"/>
              </a:lnSpc>
              <a:spcBef>
                <a:spcPts val="1200"/>
              </a:spcBef>
              <a:spcAft>
                <a:spcPts val="0"/>
              </a:spcAft>
              <a:buClr>
                <a:schemeClr val="dk1"/>
              </a:buClr>
              <a:buSzPts val="1800"/>
              <a:buFont typeface="Arial"/>
              <a:buChar char="●"/>
            </a:pPr>
            <a:r>
              <a:rPr b="1" lang="en-US" sz="1800"/>
              <a:t>Data Handling:</a:t>
            </a:r>
            <a:r>
              <a:rPr lang="en-US" sz="1800"/>
              <a:t> Load, clean, and preprocess election data</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Model Training:</a:t>
            </a:r>
            <a:r>
              <a:rPr lang="en-US" sz="1800"/>
              <a:t> Train and optimize ML models (K-Nearest Neighbors, Logistic Regression, etc.)</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Prediction &amp; Visualization:</a:t>
            </a:r>
            <a:r>
              <a:rPr lang="en-US" sz="1800"/>
              <a:t> Forecast results and generate insights with charts</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Evaluation:</a:t>
            </a:r>
            <a:r>
              <a:rPr lang="en-US" sz="1800"/>
              <a:t> Assess accuracy, precision, and performance metrics</a:t>
            </a:r>
            <a:endParaRPr sz="1800"/>
          </a:p>
          <a:p>
            <a:pPr indent="0" lvl="0" marL="0" rtl="0" algn="just">
              <a:lnSpc>
                <a:spcPct val="115000"/>
              </a:lnSpc>
              <a:spcBef>
                <a:spcPts val="1400"/>
              </a:spcBef>
              <a:spcAft>
                <a:spcPts val="0"/>
              </a:spcAft>
              <a:buClr>
                <a:schemeClr val="dk1"/>
              </a:buClr>
              <a:buSzPts val="1100"/>
              <a:buFont typeface="Arial"/>
              <a:buNone/>
            </a:pPr>
            <a:r>
              <a:rPr b="1" lang="en-US" sz="1800"/>
              <a:t>Non-Functional Requirements</a:t>
            </a:r>
            <a:endParaRPr b="1" sz="1800"/>
          </a:p>
          <a:p>
            <a:pPr indent="-342900" lvl="0" marL="457200" rtl="0" algn="just">
              <a:lnSpc>
                <a:spcPct val="115000"/>
              </a:lnSpc>
              <a:spcBef>
                <a:spcPts val="1200"/>
              </a:spcBef>
              <a:spcAft>
                <a:spcPts val="0"/>
              </a:spcAft>
              <a:buClr>
                <a:schemeClr val="dk1"/>
              </a:buClr>
              <a:buSzPts val="1800"/>
              <a:buFont typeface="Arial"/>
              <a:buChar char="●"/>
            </a:pPr>
            <a:r>
              <a:rPr b="1" lang="en-US" sz="1800"/>
              <a:t>Scalability:</a:t>
            </a:r>
            <a:r>
              <a:rPr lang="en-US" sz="1800"/>
              <a:t> Handle large datasets efficiently</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Performance:</a:t>
            </a:r>
            <a:r>
              <a:rPr lang="en-US" sz="1800"/>
              <a:t> Optimized for quick predictions</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Reliability:</a:t>
            </a:r>
            <a:r>
              <a:rPr lang="en-US" sz="1800"/>
              <a:t> Robust model validation for accuracy</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Usability:</a:t>
            </a:r>
            <a:r>
              <a:rPr lang="en-US" sz="1800"/>
              <a:t> Intuitive visualizations for easy interpretation</a:t>
            </a:r>
            <a:endParaRPr sz="1800"/>
          </a:p>
          <a:p>
            <a:pPr indent="-342900" lvl="0" marL="457200" rtl="0" algn="just">
              <a:lnSpc>
                <a:spcPct val="115000"/>
              </a:lnSpc>
              <a:spcBef>
                <a:spcPts val="0"/>
              </a:spcBef>
              <a:spcAft>
                <a:spcPts val="0"/>
              </a:spcAft>
              <a:buClr>
                <a:schemeClr val="dk1"/>
              </a:buClr>
              <a:buSzPts val="1800"/>
              <a:buFont typeface="Arial"/>
              <a:buChar char="●"/>
            </a:pPr>
            <a:r>
              <a:rPr b="1" lang="en-US" sz="1800"/>
              <a:t>Security:</a:t>
            </a:r>
            <a:r>
              <a:rPr lang="en-US" sz="1800"/>
              <a:t> Secure data handling</a:t>
            </a:r>
            <a:endParaRPr sz="1800"/>
          </a:p>
          <a:p>
            <a:pPr indent="0" lvl="0" marL="0" rtl="0" algn="just">
              <a:lnSpc>
                <a:spcPct val="100000"/>
              </a:lnSpc>
              <a:spcBef>
                <a:spcPts val="1200"/>
              </a:spcBef>
              <a:spcAft>
                <a:spcPts val="0"/>
              </a:spcAft>
              <a:buNone/>
            </a:pPr>
            <a:r>
              <a:t/>
            </a:r>
            <a:endParaRPr b="1"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8"/>
          <p:cNvSpPr txBox="1"/>
          <p:nvPr>
            <p:ph type="title"/>
          </p:nvPr>
        </p:nvSpPr>
        <p:spPr>
          <a:xfrm>
            <a:off x="914400" y="274638"/>
            <a:ext cx="7772400" cy="639762"/>
          </a:xfrm>
          <a:prstGeom prst="rect">
            <a:avLst/>
          </a:prstGeom>
          <a:noFill/>
          <a:ln>
            <a:noFill/>
          </a:ln>
        </p:spPr>
        <p:txBody>
          <a:bodyPr anchorCtr="0" anchor="b" bIns="91425"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Times New Roman"/>
              <a:buNone/>
            </a:pPr>
            <a:r>
              <a:rPr b="1" lang="en-US" sz="2800">
                <a:solidFill>
                  <a:schemeClr val="dk1"/>
                </a:solidFill>
                <a:latin typeface="Times New Roman"/>
                <a:ea typeface="Times New Roman"/>
                <a:cs typeface="Times New Roman"/>
                <a:sym typeface="Times New Roman"/>
              </a:rPr>
              <a:t>Literature Survey</a:t>
            </a:r>
            <a:endParaRPr b="1" sz="2800">
              <a:solidFill>
                <a:schemeClr val="dk1"/>
              </a:solidFill>
            </a:endParaRPr>
          </a:p>
        </p:txBody>
      </p:sp>
      <p:sp>
        <p:nvSpPr>
          <p:cNvPr id="156" name="Google Shape;156;p8"/>
          <p:cNvSpPr txBox="1"/>
          <p:nvPr>
            <p:ph idx="1" type="body"/>
          </p:nvPr>
        </p:nvSpPr>
        <p:spPr>
          <a:xfrm>
            <a:off x="533400" y="1295400"/>
            <a:ext cx="8229600" cy="5135563"/>
          </a:xfrm>
          <a:prstGeom prst="rect">
            <a:avLst/>
          </a:prstGeom>
          <a:noFill/>
          <a:ln>
            <a:noFill/>
          </a:ln>
        </p:spPr>
        <p:txBody>
          <a:bodyPr anchorCtr="0" anchor="t" bIns="45700" lIns="91425" spcFirstLastPara="1" rIns="91425" wrap="square" tIns="45700">
            <a:normAutofit/>
          </a:bodyPr>
          <a:lstStyle/>
          <a:p>
            <a:pPr indent="-133985" lvl="0" marL="274320" rtl="0" algn="l">
              <a:lnSpc>
                <a:spcPct val="100000"/>
              </a:lnSpc>
              <a:spcBef>
                <a:spcPts val="0"/>
              </a:spcBef>
              <a:spcAft>
                <a:spcPts val="0"/>
              </a:spcAft>
              <a:buSzPts val="2210"/>
              <a:buNone/>
            </a:pPr>
            <a:r>
              <a:t/>
            </a:r>
            <a:endParaRPr/>
          </a:p>
          <a:p>
            <a:pPr indent="-274320" lvl="0" marL="274320" rtl="0" algn="l">
              <a:lnSpc>
                <a:spcPct val="100000"/>
              </a:lnSpc>
              <a:spcBef>
                <a:spcPts val="580"/>
              </a:spcBef>
              <a:spcAft>
                <a:spcPts val="0"/>
              </a:spcAft>
              <a:buSzPts val="2210"/>
              <a:buChar char="⚫"/>
            </a:pPr>
            <a:r>
              <a:rPr lang="en-US"/>
              <a:t>First 5 most relevant papers, explain in detail in the format given in next slide)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Equity">
  <a:themeElements>
    <a:clrScheme name="Equity">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