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Cabin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Cabin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b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729090325f2d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729090325f2d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db3a2d4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db3a2d4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db3a2d4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db3a2d4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c4bc5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5c4bc5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36406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36406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36406a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336406a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db3a2d4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db3a2d4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3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4"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5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825" y="3164150"/>
            <a:ext cx="9135000" cy="65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00" y="3820856"/>
            <a:ext cx="9135000" cy="65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4825" y="4477513"/>
            <a:ext cx="9135000" cy="65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rot="-5400000">
            <a:off x="78900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 rot="-5400000">
            <a:off x="604841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rot="-5400000">
            <a:off x="424372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 rot="-5400000">
            <a:off x="2402066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rot="-5400000">
            <a:off x="597372" y="3884990"/>
            <a:ext cx="656700" cy="18417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 rot="-5400000">
            <a:off x="78906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-5400000">
            <a:off x="604899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rot="-5400000">
            <a:off x="2402640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rot="-5400000">
            <a:off x="59794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rot="-5400000">
            <a:off x="4244297" y="2571659"/>
            <a:ext cx="656700" cy="18417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-5400000">
            <a:off x="78900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rot="-5400000">
            <a:off x="604841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rot="-5400000">
            <a:off x="424372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 rot="-5400000">
            <a:off x="2402066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rot="-5400000">
            <a:off x="597372" y="3228329"/>
            <a:ext cx="656700" cy="18417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3600"/>
              <a:buNone/>
              <a:defRPr b="1" sz="3600">
                <a:solidFill>
                  <a:srgbClr val="B45F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6000"/>
              <a:buNone/>
              <a:defRPr b="1" sz="6000">
                <a:solidFill>
                  <a:srgbClr val="B45F06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7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206" name="Google Shape;206;p17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b="1"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Computations: Permutations of a String</a:t>
            </a:r>
            <a:endParaRPr/>
          </a:p>
        </p:txBody>
      </p:sp>
      <p:sp>
        <p:nvSpPr>
          <p:cNvPr id="217" name="Google Shape;21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Sahil Gothoskar (36113 - TE2)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Siddhi Bhise (36114 - TE2)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27271" l="0" r="0" t="24849"/>
          <a:stretch/>
        </p:blipFill>
        <p:spPr>
          <a:xfrm>
            <a:off x="3890125" y="204875"/>
            <a:ext cx="1513650" cy="4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563950" y="820775"/>
            <a:ext cx="81660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bin"/>
                <a:ea typeface="Cabin"/>
                <a:cs typeface="Cabin"/>
                <a:sym typeface="Cabin"/>
              </a:rPr>
              <a:t>   </a:t>
            </a:r>
            <a:endParaRPr b="1" sz="1800">
              <a:latin typeface="Cabin"/>
              <a:ea typeface="Cabin"/>
              <a:cs typeface="Cabin"/>
              <a:sym typeface="Cabin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bin"/>
                <a:ea typeface="Cabin"/>
                <a:cs typeface="Cabin"/>
                <a:sym typeface="Cabin"/>
              </a:rPr>
              <a:t>                   MSPMS’S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bin"/>
                <a:ea typeface="Cabin"/>
                <a:cs typeface="Cabin"/>
                <a:sym typeface="Cabin"/>
              </a:rPr>
              <a:t>Deogiri Institute Of Engineering And Management Studies,</a:t>
            </a:r>
            <a:r>
              <a:rPr b="1" lang="en" sz="2000"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bin"/>
                <a:ea typeface="Cabin"/>
                <a:cs typeface="Cabin"/>
                <a:sym typeface="Cabin"/>
              </a:rPr>
              <a:t>Department Of Second Year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Name Of the Topic: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abin"/>
                <a:ea typeface="Cabin"/>
                <a:cs typeface="Cabin"/>
                <a:sym typeface="Cabin"/>
              </a:rPr>
              <a:t>Permutations of a String(Lexicographic Order without Recursion)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Under the Guidance of: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abin"/>
                <a:ea typeface="Cabin"/>
                <a:cs typeface="Cabin"/>
                <a:sym typeface="Cabin"/>
              </a:rPr>
              <a:t>Prof. Sarika Chavhan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Name Of Subject: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Cabin"/>
                <a:ea typeface="Cabin"/>
                <a:cs typeface="Cabin"/>
                <a:sym typeface="Cabin"/>
              </a:rPr>
              <a:t>Theory Of Computations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Name Of Students: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Sahil Gothoskar, Siddhi Bhise.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Github Url: 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https://github.com/SahilGothoskar/College.git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Calculating all possible permutations of the string entered by user and displaying them on the screen.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819150" y="347150"/>
            <a:ext cx="75057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Approach</a:t>
            </a:r>
            <a:endParaRPr sz="4000"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55950" y="1050050"/>
            <a:ext cx="84360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highlight>
                  <a:srgbClr val="FDFDFD"/>
                </a:highlight>
              </a:rPr>
              <a:t>1. The algorithm work by first creating a loop that will run n! times where n is the length of the string.</a:t>
            </a:r>
            <a:endParaRPr sz="2400">
              <a:solidFill>
                <a:srgbClr val="555555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highlight>
                  <a:srgbClr val="FDFDFD"/>
                </a:highlight>
              </a:rPr>
              <a:t>2. Each iteration of the loop prints the string and finds its next permutation to be printed in the next iteration.</a:t>
            </a:r>
            <a:endParaRPr sz="2400">
              <a:solidFill>
                <a:srgbClr val="555555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highlight>
                  <a:srgbClr val="FDFDFD"/>
                </a:highlight>
              </a:rPr>
              <a:t>3. The next higher permutation is found as follows.</a:t>
            </a:r>
            <a:endParaRPr sz="2400">
              <a:solidFill>
                <a:srgbClr val="555555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555555"/>
                </a:solidFill>
                <a:highlight>
                  <a:srgbClr val="FDFDFD"/>
                </a:highlight>
              </a:rPr>
              <a:t>4. If our sequence is called seq, then we find the smallest index p such that all elements in seq[p…end] are in descending order.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If seq[p…end] is the entire sequence, i.e. p == 0, then seq is the highest permutation. So we simply reverse the entire string to get the smallest permutation which we consider as the next permutation.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 If p &gt; 0, then we reverse seq[p…end].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Then we look for the smallest element in seq[p…end] that is greater than seq[p – 1] and swap its position with seq[p – 1].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8. This is then the next permutation.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														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819150" y="1979650"/>
            <a:ext cx="75057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Password generations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6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Encryptions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600"/>
              </a:spcBef>
              <a:spcAft>
                <a:spcPts val="0"/>
              </a:spcAft>
              <a:buSzPts val="1900"/>
              <a:buFont typeface="Roboto"/>
              <a:buAutoNum type="arabicPeriod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To get different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combinations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of given string.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Conclusion:</a:t>
            </a:r>
            <a:endParaRPr sz="4000"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23525" y="2177775"/>
            <a:ext cx="7713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Thus we have successfully implemented the program of Finding Permutations of String in </a:t>
            </a:r>
            <a:r>
              <a:rPr lang="en" sz="2200"/>
              <a:t>Lexicographic</a:t>
            </a:r>
            <a:r>
              <a:rPr lang="en" sz="2200"/>
              <a:t> order.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ctrTitle"/>
          </p:nvPr>
        </p:nvSpPr>
        <p:spPr>
          <a:xfrm>
            <a:off x="1844325" y="747900"/>
            <a:ext cx="5456100" cy="17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