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1844280" y="748080"/>
            <a:ext cx="5455800" cy="7901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4510800"/>
            <a:ext cx="9143640" cy="150840"/>
            <a:chOff x="0" y="4510800"/>
            <a:chExt cx="9143640" cy="150840"/>
          </a:xfrm>
        </p:grpSpPr>
        <p:sp>
          <p:nvSpPr>
            <p:cNvPr id="2" name="CustomShape 3"/>
            <p:cNvSpPr/>
            <p:nvPr/>
          </p:nvSpPr>
          <p:spPr>
            <a:xfrm>
              <a:off x="0" y="451080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90a4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66128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90a4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586040"/>
              <a:ext cx="9143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90a4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B301269-1FB9-4C58-9AED-997F3667F214}" type="slidenum">
              <a:rPr b="0" lang="en-US" sz="10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3e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48" name="Group 5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49" name="CustomShape 6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7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8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" name="Group 9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53" name="CustomShape 10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1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" name="Group 13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57" name="CustomShape 14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5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6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" name="Group 17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61" name="CustomShape 18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9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20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" name="Group 21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65" name="CustomShape 2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23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24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" name="PlaceHolder 25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181C980-17EF-4FDE-8678-1227CF8F0AA8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0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 rot="5400000">
            <a:off x="-47160" y="17618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 rot="5400000">
            <a:off x="-47160" y="471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 rot="16200000">
            <a:off x="-47160" y="4766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 rot="5400000">
            <a:off x="1476720" y="17618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 rot="16200000">
            <a:off x="1690920" y="4548240"/>
            <a:ext cx="428400" cy="76176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 rot="16200000">
            <a:off x="1476720" y="4766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8"/>
          <p:cNvSpPr/>
          <p:nvPr/>
        </p:nvSpPr>
        <p:spPr>
          <a:xfrm flipH="1" rot="16200000">
            <a:off x="714960" y="17618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9"/>
          <p:cNvSpPr/>
          <p:nvPr/>
        </p:nvSpPr>
        <p:spPr>
          <a:xfrm rot="5400000">
            <a:off x="-47160" y="90468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 rot="16200000">
            <a:off x="1476720" y="133380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"/>
          <p:cNvSpPr/>
          <p:nvPr/>
        </p:nvSpPr>
        <p:spPr>
          <a:xfrm flipH="1" rot="16200000">
            <a:off x="714960" y="4752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2"/>
          <p:cNvSpPr/>
          <p:nvPr/>
        </p:nvSpPr>
        <p:spPr>
          <a:xfrm flipH="1" rot="16200000">
            <a:off x="714960" y="90468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3"/>
          <p:cNvSpPr/>
          <p:nvPr/>
        </p:nvSpPr>
        <p:spPr>
          <a:xfrm rot="16200000">
            <a:off x="166680" y="4548240"/>
            <a:ext cx="428400" cy="76176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4"/>
          <p:cNvSpPr/>
          <p:nvPr/>
        </p:nvSpPr>
        <p:spPr>
          <a:xfrm flipH="1" rot="16200000">
            <a:off x="167040" y="-165960"/>
            <a:ext cx="428400" cy="76176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5"/>
          <p:cNvSpPr/>
          <p:nvPr/>
        </p:nvSpPr>
        <p:spPr>
          <a:xfrm flipH="1" rot="16200000">
            <a:off x="1690920" y="-165960"/>
            <a:ext cx="428400" cy="76176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6"/>
          <p:cNvSpPr/>
          <p:nvPr/>
        </p:nvSpPr>
        <p:spPr>
          <a:xfrm flipH="1" rot="5400000">
            <a:off x="713880" y="4766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7"/>
          <p:cNvSpPr/>
          <p:nvPr/>
        </p:nvSpPr>
        <p:spPr>
          <a:xfrm flipH="1" rot="5400000">
            <a:off x="713880" y="133380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8"/>
          <p:cNvSpPr/>
          <p:nvPr/>
        </p:nvSpPr>
        <p:spPr>
          <a:xfrm rot="16200000">
            <a:off x="-47160" y="133380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9"/>
          <p:cNvSpPr/>
          <p:nvPr/>
        </p:nvSpPr>
        <p:spPr>
          <a:xfrm rot="5400000">
            <a:off x="1476720" y="471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0"/>
          <p:cNvSpPr/>
          <p:nvPr/>
        </p:nvSpPr>
        <p:spPr>
          <a:xfrm rot="5400000">
            <a:off x="1476720" y="90468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1"/>
          <p:cNvSpPr/>
          <p:nvPr/>
        </p:nvSpPr>
        <p:spPr>
          <a:xfrm flipH="1" rot="5400000">
            <a:off x="928800" y="4548240"/>
            <a:ext cx="428400" cy="76176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2"/>
          <p:cNvSpPr/>
          <p:nvPr/>
        </p:nvSpPr>
        <p:spPr>
          <a:xfrm rot="5400000">
            <a:off x="928800" y="-166320"/>
            <a:ext cx="428400" cy="76176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3"/>
          <p:cNvSpPr/>
          <p:nvPr/>
        </p:nvSpPr>
        <p:spPr>
          <a:xfrm rot="5400000">
            <a:off x="-47160" y="34761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4"/>
          <p:cNvSpPr/>
          <p:nvPr/>
        </p:nvSpPr>
        <p:spPr>
          <a:xfrm rot="16200000">
            <a:off x="-47160" y="21909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5"/>
          <p:cNvSpPr/>
          <p:nvPr/>
        </p:nvSpPr>
        <p:spPr>
          <a:xfrm rot="5400000">
            <a:off x="1476720" y="34761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6"/>
          <p:cNvSpPr/>
          <p:nvPr/>
        </p:nvSpPr>
        <p:spPr>
          <a:xfrm rot="16200000">
            <a:off x="1476720" y="21909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7"/>
          <p:cNvSpPr/>
          <p:nvPr/>
        </p:nvSpPr>
        <p:spPr>
          <a:xfrm flipH="1" rot="16200000">
            <a:off x="714960" y="34761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8"/>
          <p:cNvSpPr/>
          <p:nvPr/>
        </p:nvSpPr>
        <p:spPr>
          <a:xfrm rot="5400000">
            <a:off x="-47160" y="26193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9"/>
          <p:cNvSpPr/>
          <p:nvPr/>
        </p:nvSpPr>
        <p:spPr>
          <a:xfrm rot="16200000">
            <a:off x="1476720" y="304812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0"/>
          <p:cNvSpPr/>
          <p:nvPr/>
        </p:nvSpPr>
        <p:spPr>
          <a:xfrm flipH="1" rot="16200000">
            <a:off x="714960" y="26193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1"/>
          <p:cNvSpPr/>
          <p:nvPr/>
        </p:nvSpPr>
        <p:spPr>
          <a:xfrm flipH="1" rot="5400000">
            <a:off x="713880" y="21909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2"/>
          <p:cNvSpPr/>
          <p:nvPr/>
        </p:nvSpPr>
        <p:spPr>
          <a:xfrm flipH="1" rot="5400000">
            <a:off x="713880" y="304812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3"/>
          <p:cNvSpPr/>
          <p:nvPr/>
        </p:nvSpPr>
        <p:spPr>
          <a:xfrm rot="16200000">
            <a:off x="-47160" y="304812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4"/>
          <p:cNvSpPr/>
          <p:nvPr/>
        </p:nvSpPr>
        <p:spPr>
          <a:xfrm rot="5400000">
            <a:off x="1476720" y="261936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5"/>
          <p:cNvSpPr/>
          <p:nvPr/>
        </p:nvSpPr>
        <p:spPr>
          <a:xfrm rot="16200000">
            <a:off x="-47160" y="39056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6"/>
          <p:cNvSpPr/>
          <p:nvPr/>
        </p:nvSpPr>
        <p:spPr>
          <a:xfrm rot="16200000">
            <a:off x="1476720" y="39056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7"/>
          <p:cNvSpPr/>
          <p:nvPr/>
        </p:nvSpPr>
        <p:spPr>
          <a:xfrm rot="5400000">
            <a:off x="-47160" y="433368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8"/>
          <p:cNvSpPr/>
          <p:nvPr/>
        </p:nvSpPr>
        <p:spPr>
          <a:xfrm flipH="1" rot="16200000">
            <a:off x="714960" y="433368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9"/>
          <p:cNvSpPr/>
          <p:nvPr/>
        </p:nvSpPr>
        <p:spPr>
          <a:xfrm flipH="1" rot="5400000">
            <a:off x="713880" y="390564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0"/>
          <p:cNvSpPr/>
          <p:nvPr/>
        </p:nvSpPr>
        <p:spPr>
          <a:xfrm rot="5400000">
            <a:off x="1476720" y="4333680"/>
            <a:ext cx="856800" cy="76176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41"/>
          <p:cNvSpPr>
            <a:spLocks noGrp="1"/>
          </p:cNvSpPr>
          <p:nvPr>
            <p:ph type="title"/>
          </p:nvPr>
        </p:nvSpPr>
        <p:spPr>
          <a:xfrm>
            <a:off x="2894400" y="451080"/>
            <a:ext cx="5740560" cy="1442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2"/>
          <p:cNvSpPr>
            <a:spLocks noGrp="1"/>
          </p:cNvSpPr>
          <p:nvPr>
            <p:ph type="body"/>
          </p:nvPr>
        </p:nvSpPr>
        <p:spPr>
          <a:xfrm>
            <a:off x="2894400" y="1938960"/>
            <a:ext cx="5740560" cy="2648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4084F85-4A17-4869-95E8-E25435834093}" type="slidenum">
              <a:rPr b="0" lang="en-US" sz="1000" spc="-1" strike="noStrike">
                <a:solidFill>
                  <a:srgbClr val="616161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3a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PlaceHolder 4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A184980-9517-402A-B627-BF8642274458}" type="slidenum">
              <a:rPr b="0" lang="en-US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"/>
          <p:cNvSpPr/>
          <p:nvPr/>
        </p:nvSpPr>
        <p:spPr>
          <a:xfrm>
            <a:off x="809640" y="607320"/>
            <a:ext cx="637920" cy="7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PlaceHolder 3"/>
          <p:cNvSpPr>
            <a:spLocks noGrp="1"/>
          </p:cNvSpPr>
          <p:nvPr>
            <p:ph type="title"/>
          </p:nvPr>
        </p:nvSpPr>
        <p:spPr>
          <a:xfrm>
            <a:off x="683640" y="848880"/>
            <a:ext cx="6909480" cy="12974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83640" y="2217600"/>
            <a:ext cx="6909480" cy="22273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E9A9C389-572D-4249-943D-D1910F1F5EB6}" type="slidenum">
              <a:rPr b="0" lang="en-US" sz="10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Google Shape;126;p13" descr=""/>
          <p:cNvPicPr/>
          <p:nvPr/>
        </p:nvPicPr>
        <p:blipFill>
          <a:blip r:embed="rId2"/>
          <a:srcRect l="0" t="0" r="0" b="39325"/>
          <a:stretch/>
        </p:blipFill>
        <p:spPr>
          <a:xfrm>
            <a:off x="5109120" y="3775680"/>
            <a:ext cx="3123720" cy="1367280"/>
          </a:xfrm>
          <a:prstGeom prst="rect">
            <a:avLst/>
          </a:prstGeom>
          <a:ln>
            <a:noFill/>
          </a:ln>
        </p:spPr>
      </p:pic>
      <p:pic>
        <p:nvPicPr>
          <p:cNvPr id="271" name="Google Shape;127;p13" descr=""/>
          <p:cNvPicPr/>
          <p:nvPr/>
        </p:nvPicPr>
        <p:blipFill>
          <a:blip r:embed="rId3"/>
          <a:srcRect l="0" t="0" r="12840" b="39325"/>
          <a:stretch/>
        </p:blipFill>
        <p:spPr>
          <a:xfrm>
            <a:off x="6421320" y="3775680"/>
            <a:ext cx="2722320" cy="1367280"/>
          </a:xfrm>
          <a:prstGeom prst="rect">
            <a:avLst/>
          </a:prstGeom>
          <a:ln>
            <a:noFill/>
          </a:ln>
        </p:spPr>
      </p:pic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323640" y="323640"/>
            <a:ext cx="3780000" cy="1744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23640" y="2177640"/>
            <a:ext cx="3780000" cy="22539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AD351C1A-67FB-4B6F-9B21-0265B80172B3}" type="slidenum">
              <a:rPr b="0" lang="en-US" sz="10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rgbClr val="fffa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4680" y="3164040"/>
            <a:ext cx="9134640" cy="65628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4680" y="3820680"/>
            <a:ext cx="9134640" cy="65628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4680" y="4477680"/>
            <a:ext cx="9134640" cy="65628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 rot="16200000">
            <a:off x="7890120" y="3885480"/>
            <a:ext cx="656280" cy="18414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6"/>
          <p:cNvSpPr/>
          <p:nvPr/>
        </p:nvSpPr>
        <p:spPr>
          <a:xfrm rot="16200000">
            <a:off x="6048360" y="3885480"/>
            <a:ext cx="656280" cy="18414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"/>
          <p:cNvSpPr/>
          <p:nvPr/>
        </p:nvSpPr>
        <p:spPr>
          <a:xfrm rot="16200000">
            <a:off x="4243680" y="3885480"/>
            <a:ext cx="656280" cy="18414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"/>
          <p:cNvSpPr/>
          <p:nvPr/>
        </p:nvSpPr>
        <p:spPr>
          <a:xfrm rot="16200000">
            <a:off x="2402280" y="3885480"/>
            <a:ext cx="656280" cy="18414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9"/>
          <p:cNvSpPr/>
          <p:nvPr/>
        </p:nvSpPr>
        <p:spPr>
          <a:xfrm rot="16200000">
            <a:off x="597600" y="3885480"/>
            <a:ext cx="656280" cy="1841400"/>
          </a:xfrm>
          <a:prstGeom prst="rtTriangle">
            <a:avLst/>
          </a:prstGeom>
          <a:solidFill>
            <a:srgbClr val="e691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0"/>
          <p:cNvSpPr/>
          <p:nvPr/>
        </p:nvSpPr>
        <p:spPr>
          <a:xfrm rot="16200000">
            <a:off x="7890840" y="2571840"/>
            <a:ext cx="656280" cy="18414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1"/>
          <p:cNvSpPr/>
          <p:nvPr/>
        </p:nvSpPr>
        <p:spPr>
          <a:xfrm rot="16200000">
            <a:off x="6049080" y="2571840"/>
            <a:ext cx="656280" cy="18414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2"/>
          <p:cNvSpPr/>
          <p:nvPr/>
        </p:nvSpPr>
        <p:spPr>
          <a:xfrm rot="16200000">
            <a:off x="2402640" y="2571840"/>
            <a:ext cx="656280" cy="18414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3"/>
          <p:cNvSpPr/>
          <p:nvPr/>
        </p:nvSpPr>
        <p:spPr>
          <a:xfrm rot="16200000">
            <a:off x="597960" y="2571840"/>
            <a:ext cx="656280" cy="18414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4"/>
          <p:cNvSpPr/>
          <p:nvPr/>
        </p:nvSpPr>
        <p:spPr>
          <a:xfrm rot="16200000">
            <a:off x="4244400" y="2571840"/>
            <a:ext cx="656280" cy="1841400"/>
          </a:xfrm>
          <a:prstGeom prst="rtTriangle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5"/>
          <p:cNvSpPr/>
          <p:nvPr/>
        </p:nvSpPr>
        <p:spPr>
          <a:xfrm rot="16200000">
            <a:off x="7890120" y="3228840"/>
            <a:ext cx="656280" cy="18414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6"/>
          <p:cNvSpPr/>
          <p:nvPr/>
        </p:nvSpPr>
        <p:spPr>
          <a:xfrm rot="16200000">
            <a:off x="6048360" y="3228840"/>
            <a:ext cx="656280" cy="18414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7"/>
          <p:cNvSpPr/>
          <p:nvPr/>
        </p:nvSpPr>
        <p:spPr>
          <a:xfrm rot="16200000">
            <a:off x="4243680" y="3228840"/>
            <a:ext cx="656280" cy="18414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8"/>
          <p:cNvSpPr/>
          <p:nvPr/>
        </p:nvSpPr>
        <p:spPr>
          <a:xfrm rot="16200000">
            <a:off x="2402280" y="3228840"/>
            <a:ext cx="656280" cy="18414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9"/>
          <p:cNvSpPr/>
          <p:nvPr/>
        </p:nvSpPr>
        <p:spPr>
          <a:xfrm rot="16200000">
            <a:off x="597600" y="3228840"/>
            <a:ext cx="656280" cy="1841400"/>
          </a:xfrm>
          <a:prstGeom prst="rtTriangle">
            <a:avLst/>
          </a:prstGeom>
          <a:solidFill>
            <a:srgbClr val="f9cb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20"/>
          <p:cNvSpPr>
            <a:spLocks noGrp="1"/>
          </p:cNvSpPr>
          <p:nvPr>
            <p:ph type="title"/>
          </p:nvPr>
        </p:nvSpPr>
        <p:spPr>
          <a:xfrm>
            <a:off x="1844280" y="748080"/>
            <a:ext cx="5455800" cy="17042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375CD4B-645B-48CB-902B-5747771E6688}" type="slidenum">
              <a:rPr b="0" lang="en-US" sz="1000" spc="-1" strike="noStrike">
                <a:solidFill>
                  <a:srgbClr val="ffffff"/>
                </a:solidFill>
                <a:latin typeface="Nunito"/>
                <a:ea typeface="Nuni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32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unito"/>
                <a:ea typeface="Nunito"/>
              </a:rPr>
              <a:t>Theory Of Computations: Permutations of a String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- Sahil Gothoskar (36113 - TE2)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- Siddhi Bhise (36114 - TE2)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64120" y="331560"/>
            <a:ext cx="7678440" cy="4492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372" name="Google Shape;223;p19" descr=""/>
          <p:cNvPicPr/>
          <p:nvPr/>
        </p:nvPicPr>
        <p:blipFill>
          <a:blip r:embed="rId1"/>
          <a:srcRect l="0" t="24858" r="0" b="27273"/>
          <a:stretch/>
        </p:blipFill>
        <p:spPr>
          <a:xfrm>
            <a:off x="3625200" y="408960"/>
            <a:ext cx="1893600" cy="604440"/>
          </a:xfrm>
          <a:prstGeom prst="rect">
            <a:avLst/>
          </a:prstGeom>
          <a:ln>
            <a:noFill/>
          </a:ln>
        </p:spPr>
      </p:pic>
      <p:sp>
        <p:nvSpPr>
          <p:cNvPr id="373" name="CustomShape 2"/>
          <p:cNvSpPr/>
          <p:nvPr/>
        </p:nvSpPr>
        <p:spPr>
          <a:xfrm>
            <a:off x="1101960" y="1013400"/>
            <a:ext cx="6939720" cy="37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2286000" indent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bin"/>
                <a:ea typeface="Cabin"/>
              </a:rPr>
              <a:t>   </a:t>
            </a:r>
            <a:r>
              <a:rPr b="1" lang="en-US" sz="1500" spc="-1" strike="noStrike">
                <a:solidFill>
                  <a:srgbClr val="000000"/>
                </a:solidFill>
                <a:latin typeface="Cabin"/>
                <a:ea typeface="Cabin"/>
              </a:rPr>
              <a:t>MSPMS’S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abin"/>
                <a:ea typeface="Cabin"/>
              </a:rPr>
              <a:t>Deogiri Institute Of Engineering And Management Studies,</a:t>
            </a:r>
            <a:r>
              <a:rPr b="1" lang="en-US" sz="2000" spc="-1" strike="noStrike">
                <a:solidFill>
                  <a:srgbClr val="000000"/>
                </a:solidFill>
                <a:latin typeface="Cabin"/>
                <a:ea typeface="Cabin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bin"/>
                <a:ea typeface="Cabin"/>
              </a:rPr>
              <a:t>Department Of Second Year Engineering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bin"/>
                <a:ea typeface="Cabin"/>
              </a:rPr>
              <a:t>Name Of the Topic: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Cabin"/>
                <a:ea typeface="Cabin"/>
              </a:rPr>
              <a:t>Permutations of a String(Lexicographic Order without Recursion)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bin"/>
                <a:ea typeface="Cabin"/>
              </a:rPr>
              <a:t>Under the Guidance of: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Cabin"/>
                <a:ea typeface="Cabin"/>
              </a:rPr>
              <a:t>Prof. Sarika Chavhan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bin"/>
                <a:ea typeface="Cabin"/>
              </a:rPr>
              <a:t>Name Of Subject: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0000"/>
                </a:solidFill>
                <a:uFillTx/>
                <a:latin typeface="Cabin"/>
                <a:ea typeface="Cabin"/>
              </a:rPr>
              <a:t>Theory Of Computations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bin"/>
                <a:ea typeface="Cabin"/>
              </a:rPr>
              <a:t>Name Of Students: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bin"/>
                <a:ea typeface="Cabin"/>
              </a:rPr>
              <a:t>Sahil Gothoskar, Siddhi Bhise.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2894400" y="451080"/>
            <a:ext cx="5740560" cy="1442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212121"/>
                </a:solidFill>
                <a:latin typeface="Nunito"/>
                <a:ea typeface="Nunito"/>
              </a:rPr>
              <a:t>Statement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2894400" y="1938960"/>
            <a:ext cx="5740560" cy="264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000" spc="-1" strike="noStrike">
                <a:solidFill>
                  <a:srgbClr val="616161"/>
                </a:solidFill>
                <a:latin typeface="Calibri"/>
                <a:ea typeface="Calibri"/>
              </a:rPr>
              <a:t>Calculating all possible permutations of the string entered by user and displaying them on the screen.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819000" y="347040"/>
            <a:ext cx="7505280" cy="785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af7b51"/>
                </a:solidFill>
                <a:latin typeface="Nunito"/>
                <a:ea typeface="Nunito"/>
              </a:rPr>
              <a:t>Approach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356040" y="1050120"/>
            <a:ext cx="8435520" cy="3843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Calibri"/>
                <a:ea typeface="Calibri"/>
              </a:rPr>
              <a:t>1. The algorithm work by first creating a loop that will run n! times where n is the length of the string.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555555"/>
                </a:solidFill>
                <a:latin typeface="Calibri"/>
                <a:ea typeface="Calibri"/>
              </a:rPr>
              <a:t>2. Each iteration of the loop prints the string and finds its next permutation to be printed in the next iteration.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2400" spc="-1" strike="noStrike">
                <a:solidFill>
                  <a:srgbClr val="555555"/>
                </a:solidFill>
                <a:latin typeface="Calibri"/>
                <a:ea typeface="Calibri"/>
              </a:rPr>
              <a:t>3. The next higher permutation is found as follows.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2400" spc="-1" strike="noStrike">
                <a:solidFill>
                  <a:srgbClr val="555555"/>
                </a:solidFill>
                <a:latin typeface="Calibri"/>
                <a:ea typeface="Calibri"/>
              </a:rPr>
              <a:t>4. If our sequence is called seq, then we find the smallest index p such that all elements in seq[p…end] are in descending order.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83640" y="848880"/>
            <a:ext cx="6909480" cy="1297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Nunito"/>
                <a:ea typeface="Nunito"/>
              </a:rPr>
              <a:t>Approach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683640" y="2217600"/>
            <a:ext cx="6909480" cy="222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5. If seq[p…end] is the entire sequence, i.e. p == 0, then seq is the highest permutation. So we simply reverse the entire string to get the smallest permutation which we consider as the next permutation.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6. If p &gt; 0, then we reverse seq[p…end].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7. Then we look for the smallest element in seq[p…end] that is greater than seq[p – 1] and swap its position with seq[p – 1].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8. This is then the next permutation.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Applications: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r>
              <a:rPr b="0" lang="en-US" sz="3000" spc="-1" strike="noStrike">
                <a:solidFill>
                  <a:srgbClr val="af7b51"/>
                </a:solidFill>
                <a:latin typeface="Nunito"/>
                <a:ea typeface="Nunito"/>
              </a:rPr>
              <a:t>	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819000" y="1979640"/>
            <a:ext cx="7505280" cy="2720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8840" algn="just">
              <a:lnSpc>
                <a:spcPct val="115000"/>
              </a:lnSpc>
              <a:buClr>
                <a:srgbClr val="233a44"/>
              </a:buClr>
              <a:buFont typeface="Roboto"/>
              <a:buAutoNum type="arabicPeriod"/>
            </a:pPr>
            <a:r>
              <a:rPr b="0" lang="en-US" sz="1900" spc="-1" strike="noStrike">
                <a:solidFill>
                  <a:srgbClr val="233a44"/>
                </a:solidFill>
                <a:latin typeface="Roboto"/>
                <a:ea typeface="Roboto"/>
              </a:rPr>
              <a:t>Password generations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1599"/>
              </a:spcBef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 algn="just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Roboto"/>
              <a:buAutoNum type="arabicPeriod"/>
            </a:pPr>
            <a:r>
              <a:rPr b="0" lang="en-US" sz="1900" spc="-1" strike="noStrike">
                <a:solidFill>
                  <a:srgbClr val="233a44"/>
                </a:solidFill>
                <a:latin typeface="Roboto"/>
                <a:ea typeface="Roboto"/>
              </a:rPr>
              <a:t>Encryptions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1599"/>
              </a:spcBef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 algn="just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Roboto"/>
              <a:buAutoNum type="arabicPeriod"/>
            </a:pPr>
            <a:r>
              <a:rPr b="0" lang="en-US" sz="1900" spc="-1" strike="noStrike">
                <a:solidFill>
                  <a:srgbClr val="233a44"/>
                </a:solidFill>
                <a:latin typeface="Roboto"/>
                <a:ea typeface="Roboto"/>
              </a:rPr>
              <a:t>To get different combinations of given string.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323640" y="323640"/>
            <a:ext cx="3780000" cy="174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Nunito"/>
                <a:ea typeface="Nunito"/>
              </a:rPr>
              <a:t>Conclusion: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23640" y="2177640"/>
            <a:ext cx="7713000" cy="2253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Calibri"/>
              </a:rPr>
              <a:t>Thus we have successfully implemented the program of Finding Permutations of String in Lexicographic order.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844280" y="748080"/>
            <a:ext cx="5455800" cy="1704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b45f06"/>
                </a:solidFill>
                <a:latin typeface="Nunito"/>
                <a:ea typeface="Nunito"/>
              </a:rPr>
              <a:t>Thank You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2019-10-13T11:23:45Z</dcterms:modified>
  <cp:revision>1</cp:revision>
  <dc:subject/>
  <dc:title/>
</cp:coreProperties>
</file>