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5" r:id="rId1"/>
  </p:sldMasterIdLst>
  <p:sldIdLst>
    <p:sldId id="256" r:id="rId2"/>
    <p:sldId id="257" r:id="rId3"/>
    <p:sldId id="258" r:id="rId4"/>
    <p:sldId id="259" r:id="rId5"/>
    <p:sldId id="260" r:id="rId6"/>
    <p:sldId id="288" r:id="rId7"/>
    <p:sldId id="287" r:id="rId8"/>
    <p:sldId id="279" r:id="rId9"/>
    <p:sldId id="282" r:id="rId10"/>
    <p:sldId id="263" r:id="rId11"/>
    <p:sldId id="265" r:id="rId12"/>
    <p:sldId id="266" r:id="rId13"/>
    <p:sldId id="277" r:id="rId14"/>
    <p:sldId id="278" r:id="rId15"/>
    <p:sldId id="275" r:id="rId16"/>
    <p:sldId id="276" r:id="rId17"/>
    <p:sldId id="283" r:id="rId18"/>
    <p:sldId id="285" r:id="rId19"/>
    <p:sldId id="286" r:id="rId20"/>
    <p:sldId id="281" r:id="rId21"/>
    <p:sldId id="280" r:id="rId22"/>
    <p:sldId id="267" r:id="rId23"/>
    <p:sldId id="268" r:id="rId24"/>
    <p:sldId id="269" r:id="rId25"/>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varScale="1">
        <p:scale>
          <a:sx n="78" d="100"/>
          <a:sy n="78" d="100"/>
        </p:scale>
        <p:origin x="878"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848106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01F5F"/>
                </a:solidFill>
                <a:latin typeface="Times New Roman" panose="02020603050405020304"/>
                <a:cs typeface="Times New Roman" panose="02020603050405020304"/>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sz="2600" b="0" i="0">
                <a:solidFill>
                  <a:schemeClr val="bg1"/>
                </a:solidFill>
                <a:latin typeface="Times New Roman" panose="02020603050405020304"/>
                <a:cs typeface="Times New Roman" panose="02020603050405020304"/>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9729366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01F5F"/>
                </a:solidFill>
                <a:latin typeface="Times New Roman" panose="02020603050405020304"/>
                <a:cs typeface="Times New Roman" panose="02020603050405020304"/>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85615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rgbClr val="001F5F"/>
                </a:solidFill>
                <a:latin typeface="Times New Roman" panose="02020603050405020304"/>
                <a:cs typeface="Times New Roman" panose="02020603050405020304"/>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393578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lang="en-IN"/>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5769547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7999"/>
          </a:xfrm>
          <a:prstGeom prst="rect">
            <a:avLst/>
          </a:prstGeom>
        </p:spPr>
      </p:pic>
      <p:sp>
        <p:nvSpPr>
          <p:cNvPr id="2" name="Holder 2"/>
          <p:cNvSpPr>
            <a:spLocks noGrp="1"/>
          </p:cNvSpPr>
          <p:nvPr>
            <p:ph type="title"/>
          </p:nvPr>
        </p:nvSpPr>
        <p:spPr>
          <a:xfrm>
            <a:off x="4668011" y="5055819"/>
            <a:ext cx="2855976" cy="756920"/>
          </a:xfrm>
          <a:prstGeom prst="rect">
            <a:avLst/>
          </a:prstGeom>
        </p:spPr>
        <p:txBody>
          <a:bodyPr wrap="square" lIns="0" tIns="0" rIns="0" bIns="0">
            <a:spAutoFit/>
          </a:bodyPr>
          <a:lstStyle>
            <a:lvl1pPr>
              <a:defRPr sz="4800" b="1" i="0">
                <a:solidFill>
                  <a:srgbClr val="001F5F"/>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1007287" y="1630902"/>
            <a:ext cx="10177424" cy="3653154"/>
          </a:xfrm>
          <a:prstGeom prst="rect">
            <a:avLst/>
          </a:prstGeom>
        </p:spPr>
        <p:txBody>
          <a:bodyPr wrap="square" lIns="0" tIns="0" rIns="0" bIns="0">
            <a:spAutoFit/>
          </a:bodyPr>
          <a:lstStyle>
            <a:lvl1pPr>
              <a:defRPr sz="2600" b="0" i="0">
                <a:solidFill>
                  <a:schemeClr val="bg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lang="en-IN"/>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1/29/2024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3726558138"/>
      </p:ext>
    </p:extLst>
  </p:cSld>
  <p:clrMap bg1="lt1" tx1="dk1" bg2="lt2" tx2="dk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atisfyingretirement.blogspot.com/2016/09/building-your-next-adventure.html"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34000"/>
          </a:schemeClr>
        </a:soli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267200" y="-27039"/>
            <a:ext cx="3200400" cy="2657855"/>
          </a:xfrm>
          <a:prstGeom prst="rect">
            <a:avLst/>
          </a:prstGeom>
        </p:spPr>
      </p:pic>
      <p:sp>
        <p:nvSpPr>
          <p:cNvPr id="3" name="object 3"/>
          <p:cNvSpPr txBox="1">
            <a:spLocks noGrp="1"/>
          </p:cNvSpPr>
          <p:nvPr>
            <p:ph type="title"/>
          </p:nvPr>
        </p:nvSpPr>
        <p:spPr>
          <a:xfrm>
            <a:off x="852627" y="2783586"/>
            <a:ext cx="10480040" cy="1244600"/>
          </a:xfrm>
          <a:prstGeom prst="rect">
            <a:avLst/>
          </a:prstGeom>
        </p:spPr>
        <p:txBody>
          <a:bodyPr vert="horz" wrap="square" lIns="0" tIns="12065" rIns="0" bIns="0" rtlCol="0">
            <a:spAutoFit/>
          </a:bodyPr>
          <a:lstStyle/>
          <a:p>
            <a:pPr marL="586740" marR="5080" indent="-574675">
              <a:lnSpc>
                <a:spcPct val="100000"/>
              </a:lnSpc>
              <a:spcBef>
                <a:spcPts val="95"/>
              </a:spcBef>
            </a:pPr>
            <a:r>
              <a:rPr sz="4000" spc="-5" dirty="0">
                <a:solidFill>
                  <a:srgbClr val="FFFAEF"/>
                </a:solidFill>
              </a:rPr>
              <a:t>Department of Computer Science &amp;Engineering </a:t>
            </a:r>
            <a:r>
              <a:rPr sz="4000" spc="-985" dirty="0">
                <a:solidFill>
                  <a:srgbClr val="FFFAEF"/>
                </a:solidFill>
              </a:rPr>
              <a:t> </a:t>
            </a:r>
            <a:r>
              <a:rPr sz="4000" spc="-5" dirty="0">
                <a:solidFill>
                  <a:srgbClr val="FFFAEF"/>
                </a:solidFill>
              </a:rPr>
              <a:t>Artificial</a:t>
            </a:r>
            <a:r>
              <a:rPr sz="4000" spc="5" dirty="0">
                <a:solidFill>
                  <a:srgbClr val="FFFAEF"/>
                </a:solidFill>
              </a:rPr>
              <a:t> </a:t>
            </a:r>
            <a:r>
              <a:rPr sz="4000" spc="-5" dirty="0">
                <a:solidFill>
                  <a:srgbClr val="FFFAEF"/>
                </a:solidFill>
              </a:rPr>
              <a:t>Intelligence</a:t>
            </a:r>
            <a:r>
              <a:rPr sz="4000" dirty="0">
                <a:solidFill>
                  <a:srgbClr val="FFFAEF"/>
                </a:solidFill>
              </a:rPr>
              <a:t> </a:t>
            </a:r>
            <a:r>
              <a:rPr sz="4000" spc="-5" dirty="0">
                <a:solidFill>
                  <a:srgbClr val="FFFAEF"/>
                </a:solidFill>
              </a:rPr>
              <a:t>&amp;</a:t>
            </a:r>
            <a:r>
              <a:rPr sz="4000" spc="5" dirty="0">
                <a:solidFill>
                  <a:srgbClr val="FFFAEF"/>
                </a:solidFill>
              </a:rPr>
              <a:t> </a:t>
            </a:r>
            <a:r>
              <a:rPr sz="4000" spc="-5" dirty="0">
                <a:solidFill>
                  <a:srgbClr val="FFFAEF"/>
                </a:solidFill>
              </a:rPr>
              <a:t>Machine</a:t>
            </a:r>
            <a:r>
              <a:rPr sz="4000" spc="5" dirty="0">
                <a:solidFill>
                  <a:srgbClr val="FFFAEF"/>
                </a:solidFill>
              </a:rPr>
              <a:t> </a:t>
            </a:r>
            <a:r>
              <a:rPr sz="4000" spc="-5" dirty="0">
                <a:solidFill>
                  <a:srgbClr val="FFFAEF"/>
                </a:solidFill>
              </a:rPr>
              <a:t>Learning</a:t>
            </a:r>
            <a:endParaRPr sz="4000"/>
          </a:p>
        </p:txBody>
      </p:sp>
      <p:sp>
        <p:nvSpPr>
          <p:cNvPr id="4" name="object 4"/>
          <p:cNvSpPr txBox="1"/>
          <p:nvPr/>
        </p:nvSpPr>
        <p:spPr>
          <a:xfrm>
            <a:off x="1745742" y="4006088"/>
            <a:ext cx="8702675" cy="1977389"/>
          </a:xfrm>
          <a:prstGeom prst="rect">
            <a:avLst/>
          </a:prstGeom>
        </p:spPr>
        <p:txBody>
          <a:bodyPr vert="horz" wrap="square" lIns="0" tIns="12700" rIns="0" bIns="0" rtlCol="0">
            <a:spAutoFit/>
          </a:bodyPr>
          <a:lstStyle/>
          <a:p>
            <a:pPr marL="12700" marR="5080" indent="1600200">
              <a:lnSpc>
                <a:spcPct val="100000"/>
              </a:lnSpc>
              <a:spcBef>
                <a:spcPts val="100"/>
              </a:spcBef>
            </a:pPr>
            <a:r>
              <a:rPr sz="3200" spc="-90" dirty="0">
                <a:solidFill>
                  <a:srgbClr val="FFFAEF"/>
                </a:solidFill>
                <a:latin typeface="Times New Roman" panose="02020603050405020304"/>
                <a:cs typeface="Times New Roman" panose="02020603050405020304"/>
              </a:rPr>
              <a:t>A.P. </a:t>
            </a:r>
            <a:r>
              <a:rPr sz="3200" spc="-5" dirty="0">
                <a:solidFill>
                  <a:srgbClr val="FFFAEF"/>
                </a:solidFill>
                <a:latin typeface="Times New Roman" panose="02020603050405020304"/>
                <a:cs typeface="Times New Roman" panose="02020603050405020304"/>
              </a:rPr>
              <a:t>Shah </a:t>
            </a:r>
            <a:r>
              <a:rPr sz="3200" dirty="0">
                <a:solidFill>
                  <a:srgbClr val="FFFAEF"/>
                </a:solidFill>
                <a:latin typeface="Times New Roman" panose="02020603050405020304"/>
                <a:cs typeface="Times New Roman" panose="02020603050405020304"/>
              </a:rPr>
              <a:t>Institute of </a:t>
            </a:r>
            <a:r>
              <a:rPr sz="3200" spc="-25" dirty="0">
                <a:solidFill>
                  <a:srgbClr val="FFFAEF"/>
                </a:solidFill>
                <a:latin typeface="Times New Roman" panose="02020603050405020304"/>
                <a:cs typeface="Times New Roman" panose="02020603050405020304"/>
              </a:rPr>
              <a:t>Technology </a:t>
            </a:r>
            <a:r>
              <a:rPr sz="3200" spc="-20" dirty="0">
                <a:solidFill>
                  <a:srgbClr val="FFFAEF"/>
                </a:solidFill>
                <a:latin typeface="Times New Roman" panose="02020603050405020304"/>
                <a:cs typeface="Times New Roman" panose="02020603050405020304"/>
              </a:rPr>
              <a:t> </a:t>
            </a:r>
            <a:r>
              <a:rPr sz="3200" dirty="0">
                <a:solidFill>
                  <a:srgbClr val="FFFAEF"/>
                </a:solidFill>
                <a:latin typeface="Times New Roman" panose="02020603050405020304"/>
                <a:cs typeface="Times New Roman" panose="02020603050405020304"/>
              </a:rPr>
              <a:t>G.B.Road,Kasarvadavli,</a:t>
            </a:r>
            <a:r>
              <a:rPr sz="3200" spc="-110" dirty="0">
                <a:solidFill>
                  <a:srgbClr val="FFFAEF"/>
                </a:solidFill>
                <a:latin typeface="Times New Roman" panose="02020603050405020304"/>
                <a:cs typeface="Times New Roman" panose="02020603050405020304"/>
              </a:rPr>
              <a:t> </a:t>
            </a:r>
            <a:r>
              <a:rPr sz="3200" dirty="0">
                <a:solidFill>
                  <a:srgbClr val="FFFAEF"/>
                </a:solidFill>
                <a:latin typeface="Times New Roman" panose="02020603050405020304"/>
                <a:cs typeface="Times New Roman" panose="02020603050405020304"/>
              </a:rPr>
              <a:t>Thane(W),</a:t>
            </a:r>
            <a:r>
              <a:rPr sz="3200" spc="-40" dirty="0">
                <a:solidFill>
                  <a:srgbClr val="FFFAEF"/>
                </a:solidFill>
                <a:latin typeface="Times New Roman" panose="02020603050405020304"/>
                <a:cs typeface="Times New Roman" panose="02020603050405020304"/>
              </a:rPr>
              <a:t> </a:t>
            </a:r>
            <a:r>
              <a:rPr sz="3200" dirty="0">
                <a:solidFill>
                  <a:srgbClr val="FFFAEF"/>
                </a:solidFill>
                <a:latin typeface="Times New Roman" panose="02020603050405020304"/>
                <a:cs typeface="Times New Roman" panose="02020603050405020304"/>
              </a:rPr>
              <a:t>Mumbai-400615</a:t>
            </a:r>
            <a:endParaRPr sz="3200" dirty="0">
              <a:latin typeface="Times New Roman" panose="02020603050405020304"/>
              <a:cs typeface="Times New Roman" panose="02020603050405020304"/>
            </a:endParaRPr>
          </a:p>
          <a:p>
            <a:pPr algn="ctr">
              <a:lnSpc>
                <a:spcPct val="100000"/>
              </a:lnSpc>
              <a:spcBef>
                <a:spcPts val="5"/>
              </a:spcBef>
            </a:pPr>
            <a:r>
              <a:rPr sz="3200" dirty="0">
                <a:solidFill>
                  <a:srgbClr val="FFFAEF"/>
                </a:solidFill>
                <a:latin typeface="Times New Roman" panose="02020603050405020304"/>
                <a:cs typeface="Times New Roman" panose="02020603050405020304"/>
              </a:rPr>
              <a:t>UNIVERSITY</a:t>
            </a:r>
            <a:r>
              <a:rPr sz="3200" spc="-185" dirty="0">
                <a:solidFill>
                  <a:srgbClr val="FFFAEF"/>
                </a:solidFill>
                <a:latin typeface="Times New Roman" panose="02020603050405020304"/>
                <a:cs typeface="Times New Roman" panose="02020603050405020304"/>
              </a:rPr>
              <a:t> </a:t>
            </a:r>
            <a:r>
              <a:rPr sz="3200" dirty="0">
                <a:solidFill>
                  <a:srgbClr val="FFFAEF"/>
                </a:solidFill>
                <a:latin typeface="Times New Roman" panose="02020603050405020304"/>
                <a:cs typeface="Times New Roman" panose="02020603050405020304"/>
              </a:rPr>
              <a:t>OF</a:t>
            </a:r>
            <a:r>
              <a:rPr sz="3200" spc="-35" dirty="0">
                <a:solidFill>
                  <a:srgbClr val="FFFAEF"/>
                </a:solidFill>
                <a:latin typeface="Times New Roman" panose="02020603050405020304"/>
                <a:cs typeface="Times New Roman" panose="02020603050405020304"/>
              </a:rPr>
              <a:t> </a:t>
            </a:r>
            <a:r>
              <a:rPr sz="3200" dirty="0">
                <a:solidFill>
                  <a:srgbClr val="FFFAEF"/>
                </a:solidFill>
                <a:latin typeface="Times New Roman" panose="02020603050405020304"/>
                <a:cs typeface="Times New Roman" panose="02020603050405020304"/>
              </a:rPr>
              <a:t>MUMBAI</a:t>
            </a:r>
            <a:endParaRPr sz="3200" dirty="0">
              <a:latin typeface="Times New Roman" panose="02020603050405020304"/>
              <a:cs typeface="Times New Roman" panose="02020603050405020304"/>
            </a:endParaRPr>
          </a:p>
          <a:p>
            <a:pPr algn="ctr">
              <a:lnSpc>
                <a:spcPct val="100000"/>
              </a:lnSpc>
            </a:pPr>
            <a:r>
              <a:rPr sz="3200" dirty="0">
                <a:solidFill>
                  <a:srgbClr val="FFFAEF"/>
                </a:solidFill>
                <a:latin typeface="Times New Roman" panose="02020603050405020304"/>
                <a:cs typeface="Times New Roman" panose="02020603050405020304"/>
              </a:rPr>
              <a:t>Academic</a:t>
            </a:r>
            <a:r>
              <a:rPr sz="3200" spc="-170" dirty="0">
                <a:solidFill>
                  <a:srgbClr val="FFFAEF"/>
                </a:solidFill>
                <a:latin typeface="Times New Roman" panose="02020603050405020304"/>
                <a:cs typeface="Times New Roman" panose="02020603050405020304"/>
              </a:rPr>
              <a:t> </a:t>
            </a:r>
            <a:r>
              <a:rPr sz="3200" spc="-80" dirty="0">
                <a:solidFill>
                  <a:srgbClr val="FFFAEF"/>
                </a:solidFill>
                <a:latin typeface="Times New Roman" panose="02020603050405020304"/>
                <a:cs typeface="Times New Roman" panose="02020603050405020304"/>
              </a:rPr>
              <a:t>Year</a:t>
            </a:r>
            <a:r>
              <a:rPr sz="3200" spc="-10" dirty="0">
                <a:solidFill>
                  <a:srgbClr val="FFFAEF"/>
                </a:solidFill>
                <a:latin typeface="Times New Roman" panose="02020603050405020304"/>
                <a:cs typeface="Times New Roman" panose="02020603050405020304"/>
              </a:rPr>
              <a:t> </a:t>
            </a:r>
            <a:r>
              <a:rPr sz="3200" dirty="0">
                <a:solidFill>
                  <a:srgbClr val="FFFAEF"/>
                </a:solidFill>
                <a:latin typeface="Times New Roman" panose="02020603050405020304"/>
                <a:cs typeface="Times New Roman" panose="02020603050405020304"/>
              </a:rPr>
              <a:t>2023-2024</a:t>
            </a:r>
            <a:endParaRPr sz="3200" dirty="0">
              <a:latin typeface="Times New Roman" panose="02020603050405020304"/>
              <a:cs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61846" y="347218"/>
            <a:ext cx="9883775" cy="879475"/>
          </a:xfrm>
          <a:prstGeom prst="rect">
            <a:avLst/>
          </a:prstGeom>
        </p:spPr>
        <p:txBody>
          <a:bodyPr vert="horz" wrap="square" lIns="0" tIns="12700" rIns="0" bIns="0" rtlCol="0">
            <a:spAutoFit/>
          </a:bodyPr>
          <a:lstStyle/>
          <a:p>
            <a:pPr marL="12700">
              <a:lnSpc>
                <a:spcPct val="100000"/>
              </a:lnSpc>
              <a:spcBef>
                <a:spcPts val="100"/>
              </a:spcBef>
            </a:pPr>
            <a:r>
              <a:rPr sz="5600" spc="-40" dirty="0">
                <a:solidFill>
                  <a:srgbClr val="FFFF00"/>
                </a:solidFill>
              </a:rPr>
              <a:t>Tools/softwares,</a:t>
            </a:r>
            <a:r>
              <a:rPr sz="5600" spc="-55" dirty="0">
                <a:solidFill>
                  <a:srgbClr val="FFFF00"/>
                </a:solidFill>
              </a:rPr>
              <a:t> </a:t>
            </a:r>
            <a:r>
              <a:rPr sz="5600" dirty="0">
                <a:solidFill>
                  <a:srgbClr val="FFFF00"/>
                </a:solidFill>
              </a:rPr>
              <a:t>Languages</a:t>
            </a:r>
            <a:r>
              <a:rPr sz="5600" spc="-55" dirty="0">
                <a:solidFill>
                  <a:srgbClr val="FFFF00"/>
                </a:solidFill>
              </a:rPr>
              <a:t> </a:t>
            </a:r>
            <a:r>
              <a:rPr sz="5600" dirty="0">
                <a:solidFill>
                  <a:srgbClr val="FFFF00"/>
                </a:solidFill>
              </a:rPr>
              <a:t>used</a:t>
            </a:r>
            <a:endParaRPr sz="5600"/>
          </a:p>
        </p:txBody>
      </p:sp>
      <p:sp>
        <p:nvSpPr>
          <p:cNvPr id="3" name="object 3"/>
          <p:cNvSpPr txBox="1"/>
          <p:nvPr/>
        </p:nvSpPr>
        <p:spPr>
          <a:xfrm>
            <a:off x="836808" y="2408555"/>
            <a:ext cx="5123820" cy="2978379"/>
          </a:xfrm>
          <a:prstGeom prst="rect">
            <a:avLst/>
          </a:prstGeom>
        </p:spPr>
        <p:txBody>
          <a:bodyPr vert="horz" wrap="square" lIns="0" tIns="38735" rIns="0" bIns="0" rtlCol="0">
            <a:spAutoFit/>
          </a:bodyPr>
          <a:lstStyle/>
          <a:p>
            <a:pPr marL="355600" indent="-343535">
              <a:lnSpc>
                <a:spcPct val="100000"/>
              </a:lnSpc>
              <a:spcBef>
                <a:spcPts val="305"/>
              </a:spcBef>
              <a:buFont typeface="Arial MT"/>
              <a:buChar char="•"/>
              <a:tabLst>
                <a:tab pos="355600" algn="l"/>
                <a:tab pos="356235" algn="l"/>
              </a:tabLst>
            </a:pPr>
            <a:r>
              <a:rPr sz="2200" spc="-5" dirty="0">
                <a:solidFill>
                  <a:srgbClr val="FFFFFF"/>
                </a:solidFill>
                <a:latin typeface="Times New Roman" panose="02020603050405020304"/>
                <a:cs typeface="Times New Roman" panose="02020603050405020304"/>
                <a:sym typeface="+mn-ea"/>
              </a:rPr>
              <a:t>HTML</a:t>
            </a:r>
            <a:r>
              <a:rPr lang="en-IN" sz="2200" spc="-5" dirty="0">
                <a:solidFill>
                  <a:srgbClr val="FFFFFF"/>
                </a:solidFill>
                <a:latin typeface="Times New Roman" panose="02020603050405020304"/>
                <a:cs typeface="Times New Roman" panose="02020603050405020304"/>
                <a:sym typeface="+mn-ea"/>
              </a:rPr>
              <a:t>.</a:t>
            </a:r>
            <a:endParaRPr sz="2200" dirty="0">
              <a:latin typeface="Times New Roman" panose="02020603050405020304"/>
              <a:cs typeface="Times New Roman" panose="02020603050405020304"/>
            </a:endParaRPr>
          </a:p>
          <a:p>
            <a:pPr marL="355600" indent="-343535">
              <a:lnSpc>
                <a:spcPct val="100000"/>
              </a:lnSpc>
              <a:spcBef>
                <a:spcPts val="305"/>
              </a:spcBef>
              <a:buFont typeface="Arial MT"/>
              <a:buChar char="•"/>
              <a:tabLst>
                <a:tab pos="355600" algn="l"/>
                <a:tab pos="356235" algn="l"/>
              </a:tabLst>
            </a:pPr>
            <a:r>
              <a:rPr sz="2200" spc="-5" dirty="0">
                <a:solidFill>
                  <a:srgbClr val="FFFFFF"/>
                </a:solidFill>
                <a:latin typeface="Times New Roman" panose="02020603050405020304"/>
                <a:cs typeface="Times New Roman" panose="02020603050405020304"/>
                <a:sym typeface="+mn-ea"/>
              </a:rPr>
              <a:t>CSS</a:t>
            </a:r>
            <a:r>
              <a:rPr lang="en-IN" sz="2200" spc="-5" dirty="0">
                <a:solidFill>
                  <a:srgbClr val="FFFFFF"/>
                </a:solidFill>
                <a:latin typeface="Times New Roman" panose="02020603050405020304"/>
                <a:cs typeface="Times New Roman" panose="02020603050405020304"/>
                <a:sym typeface="+mn-ea"/>
              </a:rPr>
              <a:t>.                        </a:t>
            </a:r>
            <a:endParaRPr sz="2200" spc="-5" dirty="0">
              <a:solidFill>
                <a:srgbClr val="FFFFFF"/>
              </a:solidFill>
              <a:latin typeface="Times New Roman" panose="02020603050405020304"/>
              <a:cs typeface="Times New Roman" panose="02020603050405020304"/>
              <a:sym typeface="+mn-ea"/>
            </a:endParaRPr>
          </a:p>
          <a:p>
            <a:pPr marL="355600" indent="-343535">
              <a:lnSpc>
                <a:spcPct val="100000"/>
              </a:lnSpc>
              <a:spcBef>
                <a:spcPts val="305"/>
              </a:spcBef>
              <a:buFont typeface="Arial MT"/>
              <a:buChar char="•"/>
              <a:tabLst>
                <a:tab pos="355600" algn="l"/>
                <a:tab pos="356235" algn="l"/>
              </a:tabLst>
            </a:pPr>
            <a:r>
              <a:rPr lang="en-US" sz="2200" spc="-5" dirty="0" err="1">
                <a:solidFill>
                  <a:srgbClr val="FFFFFF"/>
                </a:solidFill>
                <a:latin typeface="Times New Roman" panose="02020603050405020304"/>
                <a:cs typeface="Times New Roman" panose="02020603050405020304"/>
                <a:sym typeface="+mn-ea"/>
              </a:rPr>
              <a:t>BootStrap</a:t>
            </a:r>
            <a:r>
              <a:rPr lang="en-US" sz="2200" spc="-5" dirty="0">
                <a:solidFill>
                  <a:srgbClr val="FFFFFF"/>
                </a:solidFill>
                <a:latin typeface="Times New Roman" panose="02020603050405020304"/>
                <a:cs typeface="Times New Roman" panose="02020603050405020304"/>
                <a:sym typeface="+mn-ea"/>
              </a:rPr>
              <a:t>.</a:t>
            </a:r>
            <a:endParaRPr sz="2200" spc="-5" dirty="0">
              <a:solidFill>
                <a:srgbClr val="FFFFFF"/>
              </a:solidFill>
              <a:latin typeface="Times New Roman" panose="02020603050405020304"/>
              <a:cs typeface="Times New Roman" panose="02020603050405020304"/>
              <a:sym typeface="+mn-ea"/>
            </a:endParaRPr>
          </a:p>
          <a:p>
            <a:pPr marL="355600" indent="-343535">
              <a:lnSpc>
                <a:spcPct val="100000"/>
              </a:lnSpc>
              <a:spcBef>
                <a:spcPts val="305"/>
              </a:spcBef>
              <a:buFont typeface="Arial MT"/>
              <a:buChar char="•"/>
              <a:tabLst>
                <a:tab pos="355600" algn="l"/>
                <a:tab pos="356235" algn="l"/>
              </a:tabLst>
            </a:pPr>
            <a:r>
              <a:rPr sz="2200" spc="-65" dirty="0">
                <a:solidFill>
                  <a:srgbClr val="FFFFFF"/>
                </a:solidFill>
                <a:latin typeface="Times New Roman" panose="02020603050405020304"/>
                <a:cs typeface="Times New Roman" panose="02020603050405020304"/>
                <a:sym typeface="+mn-ea"/>
              </a:rPr>
              <a:t>JAVASCRIPT</a:t>
            </a:r>
            <a:r>
              <a:rPr lang="en-IN" sz="2200" spc="-65" dirty="0">
                <a:solidFill>
                  <a:srgbClr val="FFFFFF"/>
                </a:solidFill>
                <a:latin typeface="Times New Roman" panose="02020603050405020304"/>
                <a:cs typeface="Times New Roman" panose="02020603050405020304"/>
                <a:sym typeface="+mn-ea"/>
              </a:rPr>
              <a:t>.</a:t>
            </a:r>
            <a:endParaRPr sz="2200" spc="-5" dirty="0">
              <a:solidFill>
                <a:srgbClr val="FFFFFF"/>
              </a:solidFill>
              <a:latin typeface="Times New Roman" panose="02020603050405020304"/>
              <a:cs typeface="Times New Roman" panose="02020603050405020304"/>
              <a:sym typeface="+mn-ea"/>
            </a:endParaRPr>
          </a:p>
          <a:p>
            <a:pPr marL="355600" indent="-343535">
              <a:lnSpc>
                <a:spcPct val="100000"/>
              </a:lnSpc>
              <a:spcBef>
                <a:spcPts val="305"/>
              </a:spcBef>
              <a:buFont typeface="Arial MT"/>
              <a:buChar char="•"/>
              <a:tabLst>
                <a:tab pos="355600" algn="l"/>
                <a:tab pos="356235" algn="l"/>
              </a:tabLst>
            </a:pPr>
            <a:r>
              <a:rPr lang="en-US" sz="2200" spc="-5" dirty="0" err="1">
                <a:solidFill>
                  <a:srgbClr val="FFFFFF"/>
                </a:solidFill>
                <a:latin typeface="Times New Roman" panose="02020603050405020304"/>
                <a:cs typeface="Times New Roman" panose="02020603050405020304"/>
                <a:sym typeface="+mn-ea"/>
              </a:rPr>
              <a:t>NodeJs</a:t>
            </a:r>
            <a:r>
              <a:rPr lang="en-US" sz="2200" spc="-5" dirty="0">
                <a:solidFill>
                  <a:srgbClr val="FFFFFF"/>
                </a:solidFill>
                <a:latin typeface="Times New Roman" panose="02020603050405020304"/>
                <a:cs typeface="Times New Roman" panose="02020603050405020304"/>
                <a:sym typeface="+mn-ea"/>
              </a:rPr>
              <a:t>.</a:t>
            </a:r>
            <a:endParaRPr sz="2200" dirty="0">
              <a:latin typeface="Times New Roman" panose="02020603050405020304"/>
              <a:cs typeface="Times New Roman" panose="02020603050405020304"/>
            </a:endParaRPr>
          </a:p>
          <a:p>
            <a:pPr marL="355600" indent="-343535">
              <a:lnSpc>
                <a:spcPct val="100000"/>
              </a:lnSpc>
              <a:spcBef>
                <a:spcPts val="220"/>
              </a:spcBef>
              <a:buFont typeface="Arial MT"/>
              <a:buChar char="•"/>
              <a:tabLst>
                <a:tab pos="355600" algn="l"/>
                <a:tab pos="356235" algn="l"/>
              </a:tabLst>
            </a:pPr>
            <a:r>
              <a:rPr lang="en-US" sz="2200" spc="-5" dirty="0">
                <a:solidFill>
                  <a:srgbClr val="FFFFFF"/>
                </a:solidFill>
                <a:latin typeface="Times New Roman" panose="02020603050405020304"/>
                <a:cs typeface="Times New Roman" panose="02020603050405020304"/>
              </a:rPr>
              <a:t>Express </a:t>
            </a:r>
            <a:r>
              <a:rPr lang="en-US" sz="2200" spc="-5" dirty="0" err="1">
                <a:solidFill>
                  <a:srgbClr val="FFFFFF"/>
                </a:solidFill>
                <a:latin typeface="Times New Roman" panose="02020603050405020304"/>
                <a:cs typeface="Times New Roman" panose="02020603050405020304"/>
              </a:rPr>
              <a:t>Js</a:t>
            </a:r>
            <a:r>
              <a:rPr lang="en-US" sz="2200" spc="-5" dirty="0">
                <a:solidFill>
                  <a:srgbClr val="FFFFFF"/>
                </a:solidFill>
                <a:latin typeface="Times New Roman" panose="02020603050405020304"/>
                <a:cs typeface="Times New Roman" panose="02020603050405020304"/>
              </a:rPr>
              <a:t>.                                     </a:t>
            </a:r>
            <a:endParaRPr sz="2200" dirty="0">
              <a:latin typeface="Times New Roman" panose="02020603050405020304"/>
              <a:cs typeface="Times New Roman" panose="02020603050405020304"/>
            </a:endParaRPr>
          </a:p>
          <a:p>
            <a:pPr marL="355600" indent="-343535">
              <a:lnSpc>
                <a:spcPct val="100000"/>
              </a:lnSpc>
              <a:spcBef>
                <a:spcPts val="220"/>
              </a:spcBef>
              <a:buFont typeface="Arial MT"/>
              <a:buChar char="•"/>
              <a:tabLst>
                <a:tab pos="355600" algn="l"/>
                <a:tab pos="356235" algn="l"/>
              </a:tabLst>
            </a:pPr>
            <a:r>
              <a:rPr lang="en-US" sz="2200" dirty="0">
                <a:solidFill>
                  <a:schemeClr val="bg1"/>
                </a:solidFill>
                <a:latin typeface="Times New Roman" panose="02020603050405020304"/>
                <a:cs typeface="Times New Roman" panose="02020603050405020304"/>
              </a:rPr>
              <a:t>MYSQL(using </a:t>
            </a:r>
            <a:r>
              <a:rPr lang="en-US" sz="2200" dirty="0" err="1">
                <a:solidFill>
                  <a:schemeClr val="bg1"/>
                </a:solidFill>
                <a:latin typeface="Times New Roman" panose="02020603050405020304"/>
                <a:cs typeface="Times New Roman" panose="02020603050405020304"/>
              </a:rPr>
              <a:t>NodeJs</a:t>
            </a:r>
            <a:r>
              <a:rPr lang="en-US" sz="2200" dirty="0">
                <a:solidFill>
                  <a:schemeClr val="bg1"/>
                </a:solidFill>
                <a:latin typeface="Times New Roman" panose="02020603050405020304"/>
                <a:cs typeface="Times New Roman" panose="02020603050405020304"/>
              </a:rPr>
              <a:t>).</a:t>
            </a:r>
          </a:p>
          <a:p>
            <a:pPr marL="355600" indent="-343535">
              <a:lnSpc>
                <a:spcPct val="100000"/>
              </a:lnSpc>
              <a:spcBef>
                <a:spcPts val="220"/>
              </a:spcBef>
              <a:buFont typeface="Arial MT"/>
              <a:buChar char="•"/>
              <a:tabLst>
                <a:tab pos="355600" algn="l"/>
                <a:tab pos="356235" algn="l"/>
              </a:tabLst>
            </a:pPr>
            <a:r>
              <a:rPr lang="en-US" sz="2200" dirty="0">
                <a:solidFill>
                  <a:schemeClr val="bg1"/>
                </a:solidFill>
                <a:latin typeface="Times New Roman" panose="02020603050405020304"/>
                <a:cs typeface="Times New Roman" panose="02020603050405020304"/>
              </a:rPr>
              <a:t>Visual Studio Code.</a:t>
            </a:r>
          </a:p>
        </p:txBody>
      </p:sp>
      <p:pic>
        <p:nvPicPr>
          <p:cNvPr id="6" name="object 6"/>
          <p:cNvPicPr/>
          <p:nvPr/>
        </p:nvPicPr>
        <p:blipFill>
          <a:blip r:embed="rId2" cstate="print"/>
          <a:stretch>
            <a:fillRect/>
          </a:stretch>
        </p:blipFill>
        <p:spPr>
          <a:xfrm>
            <a:off x="7427322" y="4146800"/>
            <a:ext cx="982979" cy="1097280"/>
          </a:xfrm>
          <a:prstGeom prst="rect">
            <a:avLst/>
          </a:prstGeom>
        </p:spPr>
      </p:pic>
      <p:pic>
        <p:nvPicPr>
          <p:cNvPr id="9" name="object 9"/>
          <p:cNvPicPr/>
          <p:nvPr/>
        </p:nvPicPr>
        <p:blipFill>
          <a:blip r:embed="rId3" cstate="print"/>
          <a:stretch>
            <a:fillRect/>
          </a:stretch>
        </p:blipFill>
        <p:spPr>
          <a:xfrm>
            <a:off x="5386585" y="2301971"/>
            <a:ext cx="1335678" cy="1181521"/>
          </a:xfrm>
          <a:prstGeom prst="rect">
            <a:avLst/>
          </a:prstGeom>
        </p:spPr>
      </p:pic>
      <p:pic>
        <p:nvPicPr>
          <p:cNvPr id="10" name="object 10"/>
          <p:cNvPicPr/>
          <p:nvPr/>
        </p:nvPicPr>
        <p:blipFill>
          <a:blip r:embed="rId4" cstate="print"/>
          <a:stretch>
            <a:fillRect/>
          </a:stretch>
        </p:blipFill>
        <p:spPr>
          <a:xfrm>
            <a:off x="7427322" y="2172217"/>
            <a:ext cx="1335678" cy="1181521"/>
          </a:xfrm>
          <a:prstGeom prst="rect">
            <a:avLst/>
          </a:prstGeom>
        </p:spPr>
      </p:pic>
      <p:pic>
        <p:nvPicPr>
          <p:cNvPr id="11" name="object 11"/>
          <p:cNvPicPr/>
          <p:nvPr/>
        </p:nvPicPr>
        <p:blipFill>
          <a:blip r:embed="rId5" cstate="print"/>
          <a:stretch>
            <a:fillRect/>
          </a:stretch>
        </p:blipFill>
        <p:spPr>
          <a:xfrm>
            <a:off x="9736978" y="2154094"/>
            <a:ext cx="1176652" cy="1199644"/>
          </a:xfrm>
          <a:prstGeom prst="rect">
            <a:avLst/>
          </a:prstGeom>
        </p:spPr>
      </p:pic>
      <p:pic>
        <p:nvPicPr>
          <p:cNvPr id="13" name="Picture 12" descr="images"/>
          <p:cNvPicPr>
            <a:picLocks noChangeAspect="1"/>
          </p:cNvPicPr>
          <p:nvPr/>
        </p:nvPicPr>
        <p:blipFill>
          <a:blip r:embed="rId6"/>
          <a:stretch>
            <a:fillRect/>
          </a:stretch>
        </p:blipFill>
        <p:spPr>
          <a:xfrm>
            <a:off x="9619620" y="4146801"/>
            <a:ext cx="1694735" cy="1199644"/>
          </a:xfrm>
          <a:prstGeom prst="rect">
            <a:avLst/>
          </a:prstGeom>
        </p:spPr>
      </p:pic>
      <p:pic>
        <p:nvPicPr>
          <p:cNvPr id="16" name="Picture 15">
            <a:extLst>
              <a:ext uri="{FF2B5EF4-FFF2-40B4-BE49-F238E27FC236}">
                <a16:creationId xmlns:a16="http://schemas.microsoft.com/office/drawing/2014/main" id="{05FBAA22-ABB5-1677-6A6D-77006EA7E526}"/>
              </a:ext>
            </a:extLst>
          </p:cNvPr>
          <p:cNvPicPr>
            <a:picLocks noChangeAspect="1"/>
          </p:cNvPicPr>
          <p:nvPr/>
        </p:nvPicPr>
        <p:blipFill>
          <a:blip r:embed="rId7" cstate="print">
            <a:extLst>
              <a:ext uri="{BEBA8EAE-BF5A-486C-A8C5-ECC9F3942E4B}">
                <a14:imgProps xmlns:a14="http://schemas.microsoft.com/office/drawing/2010/main">
                  <a14:imgLayer r:embed="rId8">
                    <a14:imgEffect>
                      <a14:backgroundRemoval t="3015" b="92714" l="7595" r="91561">
                        <a14:foregroundMark x1="52532" y1="34673" x2="52532" y2="34673"/>
                        <a14:foregroundMark x1="51055" y1="32915" x2="51055" y2="32915"/>
                        <a14:foregroundMark x1="42194" y1="31658" x2="42194" y2="31658"/>
                        <a14:foregroundMark x1="52743" y1="37940" x2="52743" y2="37940"/>
                        <a14:foregroundMark x1="44093" y1="7035" x2="44093" y2="7035"/>
                        <a14:foregroundMark x1="9072" y1="33920" x2="9072" y2="33920"/>
                        <a14:foregroundMark x1="8228" y1="50000" x2="8228" y2="50000"/>
                        <a14:foregroundMark x1="7595" y1="62814" x2="7595" y2="62814"/>
                        <a14:foregroundMark x1="51055" y1="92714" x2="51055" y2="92714"/>
                        <a14:foregroundMark x1="91561" y1="64070" x2="91561" y2="64070"/>
                        <a14:foregroundMark x1="91772" y1="37186" x2="91772" y2="37186"/>
                        <a14:foregroundMark x1="50000" y1="3015" x2="50000" y2="3015"/>
                        <a14:foregroundMark x1="48101" y1="36935" x2="48523" y2="37186"/>
                        <a14:foregroundMark x1="52110" y1="34171" x2="63080" y2="35176"/>
                        <a14:foregroundMark x1="63080" y1="35176" x2="58861" y2="45729"/>
                        <a14:foregroundMark x1="65823" y1="39447" x2="57173" y2="32915"/>
                        <a14:foregroundMark x1="66034" y1="36432" x2="56329" y2="31910"/>
                        <a14:foregroundMark x1="64768" y1="41206" x2="54219" y2="49246"/>
                        <a14:foregroundMark x1="52743" y1="49246" x2="33755" y2="33920"/>
                        <a14:foregroundMark x1="32700" y1="33166" x2="42827" y2="27638"/>
                        <a14:foregroundMark x1="42827" y1="27638" x2="52743" y2="29899"/>
                        <a14:foregroundMark x1="53586" y1="28894" x2="42194" y2="24372"/>
                        <a14:foregroundMark x1="42194" y1="24372" x2="41561" y2="24874"/>
                      </a14:backgroundRemoval>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5198992" y="4244161"/>
            <a:ext cx="1523271" cy="11022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5773" y="2430602"/>
            <a:ext cx="6245225" cy="940435"/>
          </a:xfrm>
          <a:prstGeom prst="rect">
            <a:avLst/>
          </a:prstGeom>
        </p:spPr>
        <p:txBody>
          <a:bodyPr vert="horz" wrap="square" lIns="0" tIns="12700" rIns="0" bIns="0" rtlCol="0">
            <a:spAutoFit/>
          </a:bodyPr>
          <a:lstStyle/>
          <a:p>
            <a:pPr marL="12700">
              <a:lnSpc>
                <a:spcPct val="100000"/>
              </a:lnSpc>
              <a:spcBef>
                <a:spcPts val="100"/>
              </a:spcBef>
            </a:pPr>
            <a:r>
              <a:rPr sz="6000" dirty="0">
                <a:solidFill>
                  <a:srgbClr val="FFFFFF"/>
                </a:solidFill>
              </a:rPr>
              <a:t>PROJECT</a:t>
            </a:r>
            <a:r>
              <a:rPr sz="6000" spc="-295" dirty="0">
                <a:solidFill>
                  <a:srgbClr val="FFFFFF"/>
                </a:solidFill>
              </a:rPr>
              <a:t> </a:t>
            </a:r>
            <a:r>
              <a:rPr sz="6000" dirty="0">
                <a:solidFill>
                  <a:srgbClr val="FFFFFF"/>
                </a:solidFill>
              </a:rPr>
              <a:t>WORK</a:t>
            </a:r>
            <a:endParaRPr sz="6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628900" y="152400"/>
            <a:ext cx="6934200" cy="751488"/>
          </a:xfrm>
          <a:prstGeom prst="rect">
            <a:avLst/>
          </a:prstGeom>
        </p:spPr>
        <p:txBody>
          <a:bodyPr vert="horz" wrap="square" lIns="0" tIns="12700" rIns="0" bIns="0" rtlCol="0">
            <a:spAutoFit/>
          </a:bodyPr>
          <a:lstStyle/>
          <a:p>
            <a:pPr marL="12700">
              <a:lnSpc>
                <a:spcPct val="100000"/>
              </a:lnSpc>
              <a:spcBef>
                <a:spcPts val="100"/>
              </a:spcBef>
            </a:pPr>
            <a:r>
              <a:rPr lang="en-IN" dirty="0">
                <a:solidFill>
                  <a:srgbClr val="FFFF00"/>
                </a:solidFill>
              </a:rPr>
              <a:t>SIGN-UP / LOGIN PAGE</a:t>
            </a:r>
            <a:endParaRPr dirty="0"/>
          </a:p>
        </p:txBody>
      </p:sp>
      <p:pic>
        <p:nvPicPr>
          <p:cNvPr id="6" name="Picture 5" descr="ui"/>
          <p:cNvPicPr>
            <a:picLocks noChangeAspect="1"/>
          </p:cNvPicPr>
          <p:nvPr/>
        </p:nvPicPr>
        <p:blipFill>
          <a:blip r:embed="rId2"/>
          <a:stretch>
            <a:fillRect/>
          </a:stretch>
        </p:blipFill>
        <p:spPr>
          <a:xfrm>
            <a:off x="0" y="1066800"/>
            <a:ext cx="12192000" cy="57527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FF0CA3-FD01-34CE-6180-B9C1888FE23B}"/>
              </a:ext>
            </a:extLst>
          </p:cNvPr>
          <p:cNvSpPr>
            <a:spLocks noGrp="1"/>
          </p:cNvSpPr>
          <p:nvPr>
            <p:ph type="body" idx="1"/>
          </p:nvPr>
        </p:nvSpPr>
        <p:spPr>
          <a:xfrm>
            <a:off x="1524000" y="0"/>
            <a:ext cx="10134600" cy="1415772"/>
          </a:xfrm>
        </p:spPr>
        <p:txBody>
          <a:bodyPr>
            <a:normAutofit/>
          </a:bodyPr>
          <a:lstStyle/>
          <a:p>
            <a:r>
              <a:rPr lang="en-IN" dirty="0"/>
              <a:t> </a:t>
            </a:r>
            <a:r>
              <a:rPr lang="en-IN" sz="4800" b="1" dirty="0">
                <a:solidFill>
                  <a:srgbClr val="FFFF00"/>
                </a:solidFill>
                <a:ea typeface="+mj-ea"/>
              </a:rPr>
              <a:t>HOME PAGE USER INTERFACE</a:t>
            </a:r>
            <a:r>
              <a:rPr lang="en-IN" sz="4400" dirty="0">
                <a:solidFill>
                  <a:srgbClr val="FFFF00"/>
                </a:solidFill>
              </a:rPr>
              <a:t> </a:t>
            </a:r>
            <a:endParaRPr lang="en-IN" sz="4400" dirty="0"/>
          </a:p>
        </p:txBody>
      </p:sp>
      <p:pic>
        <p:nvPicPr>
          <p:cNvPr id="2" name="Picture 1">
            <a:extLst>
              <a:ext uri="{FF2B5EF4-FFF2-40B4-BE49-F238E27FC236}">
                <a16:creationId xmlns:a16="http://schemas.microsoft.com/office/drawing/2014/main" id="{AC071F6A-82CA-6115-31DC-52D8A5A8B0B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75509"/>
            <a:ext cx="12192000" cy="6092323"/>
          </a:xfrm>
          <a:prstGeom prst="rect">
            <a:avLst/>
          </a:prstGeom>
          <a:noFill/>
          <a:ln>
            <a:noFill/>
          </a:ln>
        </p:spPr>
      </p:pic>
    </p:spTree>
    <p:extLst>
      <p:ext uri="{BB962C8B-B14F-4D97-AF65-F5344CB8AC3E}">
        <p14:creationId xmlns:p14="http://schemas.microsoft.com/office/powerpoint/2010/main" val="1128147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323A32F-225C-6D58-7657-25C84A304817}"/>
              </a:ext>
            </a:extLst>
          </p:cNvPr>
          <p:cNvSpPr>
            <a:spLocks noGrp="1"/>
          </p:cNvSpPr>
          <p:nvPr>
            <p:ph type="body" idx="1"/>
          </p:nvPr>
        </p:nvSpPr>
        <p:spPr>
          <a:xfrm>
            <a:off x="76200" y="18412"/>
            <a:ext cx="12115800" cy="1477328"/>
          </a:xfrm>
        </p:spPr>
        <p:txBody>
          <a:bodyPr>
            <a:normAutofit/>
          </a:bodyPr>
          <a:lstStyle/>
          <a:p>
            <a:r>
              <a:rPr lang="en-IN" sz="4800" b="1" dirty="0">
                <a:solidFill>
                  <a:srgbClr val="FFFF00"/>
                </a:solidFill>
                <a:ea typeface="+mj-ea"/>
              </a:rPr>
              <a:t>CREATION OF NEW SUBJECT LECTURE</a:t>
            </a:r>
          </a:p>
        </p:txBody>
      </p:sp>
      <p:pic>
        <p:nvPicPr>
          <p:cNvPr id="5" name="Picture 4">
            <a:extLst>
              <a:ext uri="{FF2B5EF4-FFF2-40B4-BE49-F238E27FC236}">
                <a16:creationId xmlns:a16="http://schemas.microsoft.com/office/drawing/2014/main" id="{5F03DE1B-466A-A0D3-3EEC-D5E653929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90600"/>
            <a:ext cx="12192000" cy="5877232"/>
          </a:xfrm>
          <a:prstGeom prst="rect">
            <a:avLst/>
          </a:prstGeom>
        </p:spPr>
      </p:pic>
      <p:sp>
        <p:nvSpPr>
          <p:cNvPr id="10" name="Arrow: Bent-Up 9">
            <a:extLst>
              <a:ext uri="{FF2B5EF4-FFF2-40B4-BE49-F238E27FC236}">
                <a16:creationId xmlns:a16="http://schemas.microsoft.com/office/drawing/2014/main" id="{1E4F8AB7-DDEC-BE54-3F53-81D3D4B9DE0C}"/>
              </a:ext>
            </a:extLst>
          </p:cNvPr>
          <p:cNvSpPr/>
          <p:nvPr/>
        </p:nvSpPr>
        <p:spPr>
          <a:xfrm rot="10800000">
            <a:off x="6003112" y="1524000"/>
            <a:ext cx="1219200" cy="1219200"/>
          </a:xfrm>
          <a:prstGeom prst="bentUp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1177E355-57DB-FE64-84A6-1BF09A88C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90600"/>
            <a:ext cx="12192000" cy="5925564"/>
          </a:xfrm>
          <a:prstGeom prst="rect">
            <a:avLst/>
          </a:prstGeom>
        </p:spPr>
      </p:pic>
      <p:sp>
        <p:nvSpPr>
          <p:cNvPr id="6" name="Arrow: Bent 5">
            <a:extLst>
              <a:ext uri="{FF2B5EF4-FFF2-40B4-BE49-F238E27FC236}">
                <a16:creationId xmlns:a16="http://schemas.microsoft.com/office/drawing/2014/main" id="{740D3766-A992-759E-2B53-B408D3E977DE}"/>
              </a:ext>
            </a:extLst>
          </p:cNvPr>
          <p:cNvSpPr/>
          <p:nvPr/>
        </p:nvSpPr>
        <p:spPr>
          <a:xfrm rot="5400000" flipV="1">
            <a:off x="5772150" y="1414220"/>
            <a:ext cx="1219200" cy="1333500"/>
          </a:xfrm>
          <a:prstGeom prst="bentArrow">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a:ln w="22225">
                <a:solidFill>
                  <a:schemeClr val="accent2"/>
                </a:solidFill>
                <a:prstDash val="solid"/>
              </a:ln>
              <a:solidFill>
                <a:schemeClr val="accent2">
                  <a:lumMod val="40000"/>
                  <a:lumOff val="60000"/>
                </a:schemeClr>
              </a:solidFill>
            </a:endParaRPr>
          </a:p>
        </p:txBody>
      </p:sp>
    </p:spTree>
    <p:extLst>
      <p:ext uri="{BB962C8B-B14F-4D97-AF65-F5344CB8AC3E}">
        <p14:creationId xmlns:p14="http://schemas.microsoft.com/office/powerpoint/2010/main" val="1274673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shot 2023-09-10 190202"/>
          <p:cNvPicPr>
            <a:picLocks noChangeAspect="1"/>
          </p:cNvPicPr>
          <p:nvPr/>
        </p:nvPicPr>
        <p:blipFill>
          <a:blip r:embed="rId2"/>
          <a:stretch>
            <a:fillRect/>
          </a:stretch>
        </p:blipFill>
        <p:spPr>
          <a:xfrm>
            <a:off x="0" y="152400"/>
            <a:ext cx="12192000" cy="673018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709D72-E080-8044-43E3-AA9FBFE5BD8A}"/>
              </a:ext>
            </a:extLst>
          </p:cNvPr>
          <p:cNvSpPr>
            <a:spLocks noGrp="1"/>
          </p:cNvSpPr>
          <p:nvPr>
            <p:ph type="body" idx="1"/>
          </p:nvPr>
        </p:nvSpPr>
        <p:spPr>
          <a:xfrm>
            <a:off x="1007288" y="0"/>
            <a:ext cx="10177424" cy="738664"/>
          </a:xfrm>
        </p:spPr>
        <p:txBody>
          <a:bodyPr>
            <a:normAutofit/>
          </a:bodyPr>
          <a:lstStyle/>
          <a:p>
            <a:r>
              <a:rPr lang="en-IN" dirty="0"/>
              <a:t>               </a:t>
            </a:r>
            <a:r>
              <a:rPr lang="en-IN" sz="4800" b="1" dirty="0">
                <a:solidFill>
                  <a:srgbClr val="FFFF00"/>
                </a:solidFill>
                <a:ea typeface="+mj-ea"/>
              </a:rPr>
              <a:t>CLASSROOM </a:t>
            </a:r>
            <a:r>
              <a:rPr lang="en-IN" dirty="0"/>
              <a:t> </a:t>
            </a:r>
            <a:r>
              <a:rPr lang="en-IN" sz="4800" b="1" dirty="0">
                <a:solidFill>
                  <a:srgbClr val="FFFF00"/>
                </a:solidFill>
                <a:ea typeface="+mj-ea"/>
              </a:rPr>
              <a:t>INTERFACE</a:t>
            </a:r>
            <a:r>
              <a:rPr lang="en-IN" dirty="0"/>
              <a:t> </a:t>
            </a:r>
          </a:p>
        </p:txBody>
      </p:sp>
      <p:pic>
        <p:nvPicPr>
          <p:cNvPr id="4" name="Picture 3">
            <a:extLst>
              <a:ext uri="{FF2B5EF4-FFF2-40B4-BE49-F238E27FC236}">
                <a16:creationId xmlns:a16="http://schemas.microsoft.com/office/drawing/2014/main" id="{FF3BEB42-654D-51F5-2CFD-BDCEB22DB7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90" y="914400"/>
            <a:ext cx="12192000" cy="5943600"/>
          </a:xfrm>
          <a:prstGeom prst="rect">
            <a:avLst/>
          </a:prstGeom>
        </p:spPr>
      </p:pic>
    </p:spTree>
    <p:extLst>
      <p:ext uri="{BB962C8B-B14F-4D97-AF65-F5344CB8AC3E}">
        <p14:creationId xmlns:p14="http://schemas.microsoft.com/office/powerpoint/2010/main" val="19703211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DF7117-38D8-EDA5-E6EA-EB5C9CE0CC3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91" y="1295400"/>
            <a:ext cx="12110018" cy="5562600"/>
          </a:xfrm>
          <a:prstGeom prst="rect">
            <a:avLst/>
          </a:prstGeom>
        </p:spPr>
      </p:pic>
      <p:sp>
        <p:nvSpPr>
          <p:cNvPr id="6" name="TextBox 5">
            <a:extLst>
              <a:ext uri="{FF2B5EF4-FFF2-40B4-BE49-F238E27FC236}">
                <a16:creationId xmlns:a16="http://schemas.microsoft.com/office/drawing/2014/main" id="{B750CE33-626D-FFEE-7175-7750EE627EC7}"/>
              </a:ext>
            </a:extLst>
          </p:cNvPr>
          <p:cNvSpPr txBox="1"/>
          <p:nvPr/>
        </p:nvSpPr>
        <p:spPr>
          <a:xfrm>
            <a:off x="2476500" y="228600"/>
            <a:ext cx="7239000" cy="830997"/>
          </a:xfrm>
          <a:prstGeom prst="rect">
            <a:avLst/>
          </a:prstGeom>
          <a:noFill/>
        </p:spPr>
        <p:txBody>
          <a:bodyPr wrap="square" rtlCol="0">
            <a:spAutoFit/>
          </a:bodyPr>
          <a:lstStyle/>
          <a:p>
            <a:pPr algn="ctr"/>
            <a:r>
              <a:rPr lang="en-IN" sz="4800" dirty="0">
                <a:solidFill>
                  <a:srgbClr val="FFFF00"/>
                </a:solidFill>
                <a:latin typeface="Times New Roman" panose="02020603050405020304"/>
                <a:cs typeface="Times New Roman" panose="02020603050405020304"/>
              </a:rPr>
              <a:t>PDF</a:t>
            </a:r>
            <a:r>
              <a:rPr lang="en-IN" sz="4800" dirty="0">
                <a:solidFill>
                  <a:srgbClr val="FFFF00"/>
                </a:solidFill>
              </a:rPr>
              <a:t> </a:t>
            </a:r>
            <a:r>
              <a:rPr lang="en-IN" sz="4800" dirty="0">
                <a:solidFill>
                  <a:srgbClr val="FFFF00"/>
                </a:solidFill>
                <a:latin typeface="Times New Roman" panose="02020603050405020304"/>
                <a:cs typeface="Times New Roman" panose="02020603050405020304"/>
              </a:rPr>
              <a:t>SHARE</a:t>
            </a:r>
            <a:r>
              <a:rPr lang="en-IN" sz="4800" dirty="0">
                <a:solidFill>
                  <a:srgbClr val="FFFF00"/>
                </a:solidFill>
              </a:rPr>
              <a:t> </a:t>
            </a:r>
            <a:r>
              <a:rPr lang="en-IN" sz="4800" dirty="0">
                <a:solidFill>
                  <a:srgbClr val="FFFF00"/>
                </a:solidFill>
                <a:latin typeface="Times New Roman" panose="02020603050405020304"/>
                <a:cs typeface="Times New Roman" panose="02020603050405020304"/>
              </a:rPr>
              <a:t>FUNCTION</a:t>
            </a:r>
          </a:p>
        </p:txBody>
      </p:sp>
    </p:spTree>
    <p:extLst>
      <p:ext uri="{BB962C8B-B14F-4D97-AF65-F5344CB8AC3E}">
        <p14:creationId xmlns:p14="http://schemas.microsoft.com/office/powerpoint/2010/main" val="1178162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E1FEF3B-EBDF-D627-E888-DDA7B27016F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58" y="1219200"/>
            <a:ext cx="12189542" cy="5638800"/>
          </a:xfrm>
          <a:prstGeom prst="rect">
            <a:avLst/>
          </a:prstGeom>
          <a:noFill/>
          <a:ln>
            <a:noFill/>
          </a:ln>
        </p:spPr>
      </p:pic>
      <p:sp>
        <p:nvSpPr>
          <p:cNvPr id="3" name="TextBox 2">
            <a:extLst>
              <a:ext uri="{FF2B5EF4-FFF2-40B4-BE49-F238E27FC236}">
                <a16:creationId xmlns:a16="http://schemas.microsoft.com/office/drawing/2014/main" id="{2FE83D8A-6A47-3AF9-6473-08D1101361B8}"/>
              </a:ext>
            </a:extLst>
          </p:cNvPr>
          <p:cNvSpPr txBox="1"/>
          <p:nvPr/>
        </p:nvSpPr>
        <p:spPr>
          <a:xfrm>
            <a:off x="4000500" y="228600"/>
            <a:ext cx="4191000" cy="830997"/>
          </a:xfrm>
          <a:prstGeom prst="rect">
            <a:avLst/>
          </a:prstGeom>
          <a:noFill/>
        </p:spPr>
        <p:txBody>
          <a:bodyPr wrap="square" rtlCol="0">
            <a:spAutoFit/>
          </a:bodyPr>
          <a:lstStyle/>
          <a:p>
            <a:r>
              <a:rPr lang="en-IN" sz="4800" dirty="0">
                <a:solidFill>
                  <a:srgbClr val="FFFF00"/>
                </a:solidFill>
                <a:latin typeface="Times New Roman" panose="02020603050405020304" pitchFamily="18" charset="0"/>
                <a:cs typeface="Times New Roman" panose="02020603050405020304" pitchFamily="18" charset="0"/>
              </a:rPr>
              <a:t>Course Section</a:t>
            </a:r>
          </a:p>
        </p:txBody>
      </p:sp>
    </p:spTree>
    <p:extLst>
      <p:ext uri="{BB962C8B-B14F-4D97-AF65-F5344CB8AC3E}">
        <p14:creationId xmlns:p14="http://schemas.microsoft.com/office/powerpoint/2010/main" val="53510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4F04E42-AD73-AFAE-2554-0414BB1C89AC}"/>
              </a:ext>
            </a:extLst>
          </p:cNvPr>
          <p:cNvPicPr>
            <a:picLocks noChangeAspect="1"/>
          </p:cNvPicPr>
          <p:nvPr/>
        </p:nvPicPr>
        <p:blipFill rotWithShape="1">
          <a:blip r:embed="rId2">
            <a:extLst>
              <a:ext uri="{28A0092B-C50C-407E-A947-70E740481C1C}">
                <a14:useLocalDpi xmlns:a14="http://schemas.microsoft.com/office/drawing/2010/main" val="0"/>
              </a:ext>
            </a:extLst>
          </a:blip>
          <a:srcRect b="1217"/>
          <a:stretch/>
        </p:blipFill>
        <p:spPr bwMode="auto">
          <a:xfrm>
            <a:off x="3905567" y="1295400"/>
            <a:ext cx="4380865" cy="5364480"/>
          </a:xfrm>
          <a:prstGeom prst="rect">
            <a:avLst/>
          </a:prstGeom>
          <a:ln>
            <a:noFill/>
          </a:ln>
          <a:extLst>
            <a:ext uri="{53640926-AAD7-44D8-BBD7-CCE9431645EC}">
              <a14:shadowObscured xmlns:a14="http://schemas.microsoft.com/office/drawing/2010/main"/>
            </a:ext>
          </a:extLst>
        </p:spPr>
      </p:pic>
      <p:sp>
        <p:nvSpPr>
          <p:cNvPr id="3" name="TextBox 2">
            <a:extLst>
              <a:ext uri="{FF2B5EF4-FFF2-40B4-BE49-F238E27FC236}">
                <a16:creationId xmlns:a16="http://schemas.microsoft.com/office/drawing/2014/main" id="{0D452BDB-7782-C141-2071-7FB244A924C9}"/>
              </a:ext>
            </a:extLst>
          </p:cNvPr>
          <p:cNvSpPr txBox="1"/>
          <p:nvPr/>
        </p:nvSpPr>
        <p:spPr>
          <a:xfrm>
            <a:off x="1409700" y="284964"/>
            <a:ext cx="9372600" cy="830997"/>
          </a:xfrm>
          <a:prstGeom prst="rect">
            <a:avLst/>
          </a:prstGeom>
          <a:noFill/>
        </p:spPr>
        <p:txBody>
          <a:bodyPr wrap="square" rtlCol="0">
            <a:spAutoFit/>
          </a:bodyPr>
          <a:lstStyle/>
          <a:p>
            <a:r>
              <a:rPr lang="en-IN" sz="4800" dirty="0">
                <a:solidFill>
                  <a:srgbClr val="FFFF00"/>
                </a:solidFill>
                <a:latin typeface="Times New Roman" panose="02020603050405020304" pitchFamily="18" charset="0"/>
                <a:cs typeface="Times New Roman" panose="02020603050405020304" pitchFamily="18" charset="0"/>
              </a:rPr>
              <a:t>PERFORMANCE OF STUDENT</a:t>
            </a:r>
          </a:p>
        </p:txBody>
      </p:sp>
    </p:spTree>
    <p:extLst>
      <p:ext uri="{BB962C8B-B14F-4D97-AF65-F5344CB8AC3E}">
        <p14:creationId xmlns:p14="http://schemas.microsoft.com/office/powerpoint/2010/main" val="330292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290" y="2406015"/>
            <a:ext cx="12192000" cy="4451985"/>
          </a:xfrm>
          <a:custGeom>
            <a:avLst/>
            <a:gdLst/>
            <a:ahLst/>
            <a:cxnLst/>
            <a:rect l="l" t="t" r="r" b="b"/>
            <a:pathLst>
              <a:path w="12192000" h="4451984">
                <a:moveTo>
                  <a:pt x="12192000" y="0"/>
                </a:moveTo>
                <a:lnTo>
                  <a:pt x="0" y="0"/>
                </a:lnTo>
                <a:lnTo>
                  <a:pt x="0" y="4451602"/>
                </a:lnTo>
                <a:lnTo>
                  <a:pt x="12192000" y="4451602"/>
                </a:lnTo>
                <a:lnTo>
                  <a:pt x="12192000" y="0"/>
                </a:lnTo>
                <a:close/>
              </a:path>
            </a:pathLst>
          </a:custGeom>
          <a:solidFill>
            <a:srgbClr val="000000"/>
          </a:solidFill>
        </p:spPr>
        <p:txBody>
          <a:bodyPr wrap="square" lIns="0" tIns="0" rIns="0" bIns="0" rtlCol="0">
            <a:scene3d>
              <a:camera prst="orthographicFront"/>
              <a:lightRig rig="threePt" dir="t"/>
            </a:scene3d>
          </a:bodyPr>
          <a:lstStyle/>
          <a:p>
            <a:endParaRPr>
              <a:ln w="22225">
                <a:solidFill>
                  <a:schemeClr val="accent2"/>
                </a:solidFill>
                <a:prstDash val="solid"/>
              </a:ln>
              <a:solidFill>
                <a:schemeClr val="accent2">
                  <a:lumMod val="40000"/>
                  <a:lumOff val="60000"/>
                </a:schemeClr>
              </a:solidFill>
              <a:effectLst/>
            </a:endParaRPr>
          </a:p>
        </p:txBody>
      </p:sp>
      <p:sp>
        <p:nvSpPr>
          <p:cNvPr id="3" name="object 3"/>
          <p:cNvSpPr/>
          <p:nvPr/>
        </p:nvSpPr>
        <p:spPr>
          <a:xfrm>
            <a:off x="0" y="163195"/>
            <a:ext cx="12192000" cy="2243455"/>
          </a:xfrm>
          <a:custGeom>
            <a:avLst/>
            <a:gdLst/>
            <a:ahLst/>
            <a:cxnLst/>
            <a:rect l="l" t="t" r="r" b="b"/>
            <a:pathLst>
              <a:path w="12192000" h="2286000">
                <a:moveTo>
                  <a:pt x="12192000" y="0"/>
                </a:moveTo>
                <a:lnTo>
                  <a:pt x="0" y="0"/>
                </a:lnTo>
                <a:lnTo>
                  <a:pt x="0" y="2285999"/>
                </a:lnTo>
                <a:lnTo>
                  <a:pt x="12192000" y="2285999"/>
                </a:lnTo>
                <a:lnTo>
                  <a:pt x="12192000" y="0"/>
                </a:lnTo>
                <a:close/>
              </a:path>
            </a:pathLst>
          </a:custGeom>
          <a:solidFill>
            <a:srgbClr val="24A69A"/>
          </a:solidFill>
        </p:spPr>
        <p:txBody>
          <a:bodyPr wrap="square" lIns="0" tIns="0" rIns="0" bIns="0" rtlCol="0"/>
          <a:lstStyle/>
          <a:p>
            <a:endParaRPr dirty="0"/>
          </a:p>
        </p:txBody>
      </p:sp>
      <p:sp>
        <p:nvSpPr>
          <p:cNvPr id="9" name="object 9"/>
          <p:cNvSpPr txBox="1">
            <a:spLocks noGrp="1"/>
          </p:cNvSpPr>
          <p:nvPr>
            <p:ph type="title"/>
          </p:nvPr>
        </p:nvSpPr>
        <p:spPr>
          <a:xfrm>
            <a:off x="3429000" y="914400"/>
            <a:ext cx="4419600" cy="613410"/>
          </a:xfrm>
          <a:prstGeom prst="rect">
            <a:avLst/>
          </a:prstGeom>
        </p:spPr>
        <p:style>
          <a:lnRef idx="2">
            <a:schemeClr val="accent1"/>
          </a:lnRef>
          <a:fillRef idx="0">
            <a:srgbClr val="FFFFFF"/>
          </a:fillRef>
          <a:effectRef idx="0">
            <a:srgbClr val="FFFFFF"/>
          </a:effectRef>
          <a:fontRef idx="minor">
            <a:schemeClr val="dk1"/>
          </a:fontRef>
        </p:style>
        <p:txBody>
          <a:bodyPr vert="horz" wrap="square" lIns="0" tIns="13335" rIns="0" bIns="0" rtlCol="0">
            <a:noAutofit/>
          </a:bodyPr>
          <a:lstStyle/>
          <a:p>
            <a:pPr marL="12700">
              <a:lnSpc>
                <a:spcPct val="100000"/>
              </a:lnSpc>
              <a:spcBef>
                <a:spcPts val="105"/>
              </a:spcBef>
            </a:pPr>
            <a:r>
              <a:rPr lang="en-US" sz="4000" dirty="0">
                <a:ln/>
                <a:solidFill>
                  <a:schemeClr val="accent3">
                    <a:lumMod val="60000"/>
                    <a:lumOff val="40000"/>
                  </a:schemeClr>
                </a:solidFill>
                <a:effectLst>
                  <a:reflection blurRad="6350" stA="53000" endA="300" endPos="35500" dir="5400000" sy="-90000" algn="bl" rotWithShape="0"/>
                </a:effectLst>
                <a:latin typeface="Cambria" panose="02040503050406030204"/>
                <a:cs typeface="Cambria" panose="02040503050406030204"/>
              </a:rPr>
              <a:t>Virtual </a:t>
            </a:r>
            <a:r>
              <a:rPr lang="en-US" sz="4000" dirty="0" err="1">
                <a:ln/>
                <a:solidFill>
                  <a:schemeClr val="accent3">
                    <a:lumMod val="60000"/>
                    <a:lumOff val="40000"/>
                  </a:schemeClr>
                </a:solidFill>
                <a:effectLst>
                  <a:reflection blurRad="6350" stA="53000" endA="300" endPos="35500" dir="5400000" sy="-90000" algn="bl" rotWithShape="0"/>
                </a:effectLst>
                <a:latin typeface="Cambria" panose="02040503050406030204"/>
                <a:cs typeface="Cambria" panose="02040503050406030204"/>
              </a:rPr>
              <a:t>ClassRoom</a:t>
            </a:r>
            <a:endParaRPr lang="en-US" sz="4000" dirty="0">
              <a:ln/>
              <a:solidFill>
                <a:schemeClr val="accent3">
                  <a:lumMod val="60000"/>
                  <a:lumOff val="40000"/>
                </a:schemeClr>
              </a:solidFill>
              <a:effectLst>
                <a:reflection blurRad="6350" stA="53000" endA="300" endPos="35500" dir="5400000" sy="-90000" algn="bl" rotWithShape="0"/>
              </a:effectLst>
              <a:latin typeface="Cambria" panose="02040503050406030204"/>
              <a:cs typeface="Cambria" panose="02040503050406030204"/>
            </a:endParaRPr>
          </a:p>
        </p:txBody>
      </p:sp>
      <p:sp>
        <p:nvSpPr>
          <p:cNvPr id="10" name="object 10"/>
          <p:cNvSpPr txBox="1"/>
          <p:nvPr/>
        </p:nvSpPr>
        <p:spPr>
          <a:xfrm>
            <a:off x="2670429" y="2697607"/>
            <a:ext cx="5824855" cy="3703320"/>
          </a:xfrm>
          <a:prstGeom prst="rect">
            <a:avLst/>
          </a:prstGeom>
        </p:spPr>
        <p:txBody>
          <a:bodyPr vert="horz" wrap="square" lIns="0" tIns="33020" rIns="0" bIns="0" rtlCol="0">
            <a:spAutoFit/>
          </a:bodyPr>
          <a:lstStyle/>
          <a:p>
            <a:pPr marL="12700" marR="5080" indent="723900">
              <a:lnSpc>
                <a:spcPts val="2800"/>
              </a:lnSpc>
              <a:spcBef>
                <a:spcPts val="260"/>
              </a:spcBef>
            </a:pPr>
            <a:r>
              <a:rPr sz="2400" b="1" spc="-25" dirty="0">
                <a:solidFill>
                  <a:srgbClr val="FFF9EE"/>
                </a:solidFill>
                <a:latin typeface="Times New Roman" panose="02020603050405020304"/>
                <a:cs typeface="Times New Roman" panose="02020603050405020304"/>
              </a:rPr>
              <a:t>Computer </a:t>
            </a:r>
            <a:r>
              <a:rPr sz="2400" b="1" spc="5" dirty="0">
                <a:solidFill>
                  <a:srgbClr val="FFF9EE"/>
                </a:solidFill>
                <a:latin typeface="Times New Roman" panose="02020603050405020304"/>
                <a:cs typeface="Times New Roman" panose="02020603050405020304"/>
              </a:rPr>
              <a:t>Science </a:t>
            </a:r>
            <a:r>
              <a:rPr sz="2400" b="1" dirty="0">
                <a:solidFill>
                  <a:srgbClr val="FFF9EE"/>
                </a:solidFill>
                <a:latin typeface="Times New Roman" panose="02020603050405020304"/>
                <a:cs typeface="Times New Roman" panose="02020603050405020304"/>
              </a:rPr>
              <a:t>&amp; </a:t>
            </a:r>
            <a:r>
              <a:rPr sz="2400" b="1" spc="-5" dirty="0">
                <a:solidFill>
                  <a:srgbClr val="FFF9EE"/>
                </a:solidFill>
                <a:latin typeface="Times New Roman" panose="02020603050405020304"/>
                <a:cs typeface="Times New Roman" panose="02020603050405020304"/>
              </a:rPr>
              <a:t>Engineering </a:t>
            </a:r>
            <a:r>
              <a:rPr sz="2400" b="1" dirty="0">
                <a:solidFill>
                  <a:srgbClr val="FFF9EE"/>
                </a:solidFill>
                <a:latin typeface="Times New Roman" panose="02020603050405020304"/>
                <a:cs typeface="Times New Roman" panose="02020603050405020304"/>
              </a:rPr>
              <a:t> Artificial</a:t>
            </a:r>
            <a:r>
              <a:rPr sz="2400" b="1" spc="-125" dirty="0">
                <a:solidFill>
                  <a:srgbClr val="FFF9EE"/>
                </a:solidFill>
                <a:latin typeface="Times New Roman" panose="02020603050405020304"/>
                <a:cs typeface="Times New Roman" panose="02020603050405020304"/>
              </a:rPr>
              <a:t> </a:t>
            </a:r>
            <a:r>
              <a:rPr sz="2400" b="1" dirty="0">
                <a:solidFill>
                  <a:srgbClr val="FFF9EE"/>
                </a:solidFill>
                <a:latin typeface="Times New Roman" panose="02020603050405020304"/>
                <a:cs typeface="Times New Roman" panose="02020603050405020304"/>
              </a:rPr>
              <a:t>Intelligence</a:t>
            </a:r>
            <a:r>
              <a:rPr sz="2400" b="1" spc="-110" dirty="0">
                <a:solidFill>
                  <a:srgbClr val="FFF9EE"/>
                </a:solidFill>
                <a:latin typeface="Times New Roman" panose="02020603050405020304"/>
                <a:cs typeface="Times New Roman" panose="02020603050405020304"/>
              </a:rPr>
              <a:t> </a:t>
            </a:r>
            <a:r>
              <a:rPr sz="2400" b="1" spc="-15" dirty="0">
                <a:solidFill>
                  <a:srgbClr val="FFF9EE"/>
                </a:solidFill>
                <a:latin typeface="Times New Roman" panose="02020603050405020304"/>
                <a:cs typeface="Times New Roman" panose="02020603050405020304"/>
              </a:rPr>
              <a:t>and</a:t>
            </a:r>
            <a:r>
              <a:rPr sz="2400" b="1" spc="-60" dirty="0">
                <a:solidFill>
                  <a:srgbClr val="FFF9EE"/>
                </a:solidFill>
                <a:latin typeface="Times New Roman" panose="02020603050405020304"/>
                <a:cs typeface="Times New Roman" panose="02020603050405020304"/>
              </a:rPr>
              <a:t> </a:t>
            </a:r>
            <a:r>
              <a:rPr sz="2400" b="1" dirty="0">
                <a:solidFill>
                  <a:srgbClr val="FFF9EE"/>
                </a:solidFill>
                <a:latin typeface="Times New Roman" panose="02020603050405020304"/>
                <a:cs typeface="Times New Roman" panose="02020603050405020304"/>
              </a:rPr>
              <a:t>Machine</a:t>
            </a:r>
            <a:r>
              <a:rPr sz="2400" b="1" spc="10" dirty="0">
                <a:solidFill>
                  <a:srgbClr val="FFF9EE"/>
                </a:solidFill>
                <a:latin typeface="Times New Roman" panose="02020603050405020304"/>
                <a:cs typeface="Times New Roman" panose="02020603050405020304"/>
              </a:rPr>
              <a:t> </a:t>
            </a:r>
            <a:r>
              <a:rPr sz="2400" b="1" dirty="0">
                <a:solidFill>
                  <a:srgbClr val="FFF9EE"/>
                </a:solidFill>
                <a:latin typeface="Times New Roman" panose="02020603050405020304"/>
                <a:cs typeface="Times New Roman" panose="02020603050405020304"/>
              </a:rPr>
              <a:t>Learning</a:t>
            </a:r>
            <a:endParaRPr sz="2400">
              <a:latin typeface="Times New Roman" panose="02020603050405020304"/>
              <a:cs typeface="Times New Roman" panose="02020603050405020304"/>
            </a:endParaRPr>
          </a:p>
          <a:p>
            <a:pPr algn="ctr">
              <a:lnSpc>
                <a:spcPts val="2725"/>
              </a:lnSpc>
            </a:pPr>
            <a:r>
              <a:rPr sz="2400" spc="-20" dirty="0">
                <a:solidFill>
                  <a:srgbClr val="FFF9EE"/>
                </a:solidFill>
                <a:latin typeface="Times New Roman" panose="02020603050405020304"/>
                <a:cs typeface="Times New Roman" panose="02020603050405020304"/>
              </a:rPr>
              <a:t>By</a:t>
            </a:r>
            <a:endParaRPr sz="2400">
              <a:latin typeface="Times New Roman" panose="02020603050405020304"/>
              <a:cs typeface="Times New Roman" panose="02020603050405020304"/>
            </a:endParaRPr>
          </a:p>
          <a:p>
            <a:pPr algn="ctr">
              <a:lnSpc>
                <a:spcPct val="100000"/>
              </a:lnSpc>
            </a:pPr>
            <a:r>
              <a:rPr lang="en-US" sz="2400" dirty="0">
                <a:solidFill>
                  <a:srgbClr val="FFF9EE"/>
                </a:solidFill>
                <a:latin typeface="Times New Roman" panose="02020603050405020304"/>
                <a:cs typeface="Times New Roman" panose="02020603050405020304"/>
              </a:rPr>
              <a:t>Sahil Govardhane</a:t>
            </a:r>
            <a:r>
              <a:rPr sz="2400" dirty="0">
                <a:solidFill>
                  <a:srgbClr val="FFF9EE"/>
                </a:solidFill>
                <a:latin typeface="Times New Roman" panose="02020603050405020304"/>
                <a:cs typeface="Times New Roman" panose="02020603050405020304"/>
              </a:rPr>
              <a:t> (</a:t>
            </a:r>
            <a:r>
              <a:rPr lang="en-US" sz="2400" spc="-15" dirty="0">
                <a:solidFill>
                  <a:srgbClr val="FFF9EE"/>
                </a:solidFill>
                <a:latin typeface="Times New Roman" panose="02020603050405020304"/>
                <a:cs typeface="Times New Roman" panose="02020603050405020304"/>
              </a:rPr>
              <a:t>22106097</a:t>
            </a:r>
            <a:r>
              <a:rPr sz="2400" dirty="0">
                <a:solidFill>
                  <a:srgbClr val="FFF9EE"/>
                </a:solidFill>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635" algn="ctr">
              <a:lnSpc>
                <a:spcPct val="100000"/>
              </a:lnSpc>
            </a:pPr>
            <a:r>
              <a:rPr lang="en-US" sz="2400" spc="-25" dirty="0">
                <a:solidFill>
                  <a:srgbClr val="FFF9EE"/>
                </a:solidFill>
                <a:latin typeface="Times New Roman" panose="02020603050405020304"/>
                <a:cs typeface="Times New Roman" panose="02020603050405020304"/>
              </a:rPr>
              <a:t>Shreyas Joshi</a:t>
            </a:r>
            <a:r>
              <a:rPr sz="2400" spc="-25" dirty="0">
                <a:solidFill>
                  <a:srgbClr val="FFF9EE"/>
                </a:solidFill>
                <a:latin typeface="Times New Roman" panose="02020603050405020304"/>
                <a:cs typeface="Times New Roman" panose="02020603050405020304"/>
              </a:rPr>
              <a:t>(</a:t>
            </a:r>
            <a:r>
              <a:rPr lang="en-US" sz="2400" spc="-25" dirty="0">
                <a:solidFill>
                  <a:srgbClr val="FFF9EE"/>
                </a:solidFill>
                <a:latin typeface="Times New Roman" panose="02020603050405020304"/>
                <a:cs typeface="Times New Roman" panose="02020603050405020304"/>
              </a:rPr>
              <a:t>22106006</a:t>
            </a:r>
            <a:r>
              <a:rPr sz="2400" spc="-25" dirty="0">
                <a:solidFill>
                  <a:srgbClr val="FFF9EE"/>
                </a:solidFill>
                <a:latin typeface="Times New Roman" panose="02020603050405020304"/>
                <a:cs typeface="Times New Roman" panose="02020603050405020304"/>
              </a:rPr>
              <a:t>)</a:t>
            </a:r>
          </a:p>
          <a:p>
            <a:pPr marL="635" algn="ctr">
              <a:lnSpc>
                <a:spcPct val="100000"/>
              </a:lnSpc>
            </a:pPr>
            <a:r>
              <a:rPr lang="en-US" sz="2400" spc="-25" dirty="0">
                <a:solidFill>
                  <a:srgbClr val="FFF9EE"/>
                </a:solidFill>
                <a:latin typeface="Times New Roman" panose="02020603050405020304"/>
                <a:cs typeface="Times New Roman" panose="02020603050405020304"/>
              </a:rPr>
              <a:t>Tejas Kalokhe</a:t>
            </a:r>
            <a:r>
              <a:rPr sz="2400" spc="-25" dirty="0">
                <a:solidFill>
                  <a:srgbClr val="FFF9EE"/>
                </a:solidFill>
                <a:latin typeface="Times New Roman" panose="02020603050405020304"/>
                <a:cs typeface="Times New Roman" panose="02020603050405020304"/>
              </a:rPr>
              <a:t>(</a:t>
            </a:r>
            <a:r>
              <a:rPr lang="en-US" sz="2400" spc="-25" dirty="0">
                <a:solidFill>
                  <a:srgbClr val="FFF9EE"/>
                </a:solidFill>
                <a:latin typeface="Times New Roman" panose="02020603050405020304"/>
                <a:cs typeface="Times New Roman" panose="02020603050405020304"/>
              </a:rPr>
              <a:t>22106049</a:t>
            </a:r>
            <a:r>
              <a:rPr sz="2400" spc="-25" dirty="0">
                <a:solidFill>
                  <a:srgbClr val="FFF9EE"/>
                </a:solidFill>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marL="4445" algn="ctr">
              <a:lnSpc>
                <a:spcPct val="100000"/>
              </a:lnSpc>
            </a:pPr>
            <a:r>
              <a:rPr lang="en-US" sz="2400" spc="-10" dirty="0">
                <a:solidFill>
                  <a:srgbClr val="FFF9EE"/>
                </a:solidFill>
                <a:latin typeface="Times New Roman" panose="02020603050405020304"/>
                <a:cs typeface="Times New Roman" panose="02020603050405020304"/>
              </a:rPr>
              <a:t>Sanket Kudale</a:t>
            </a:r>
            <a:r>
              <a:rPr sz="2400" spc="-10" dirty="0">
                <a:solidFill>
                  <a:srgbClr val="FFF9EE"/>
                </a:solidFill>
                <a:latin typeface="Times New Roman" panose="02020603050405020304"/>
                <a:cs typeface="Times New Roman" panose="02020603050405020304"/>
              </a:rPr>
              <a:t>(</a:t>
            </a:r>
            <a:r>
              <a:rPr lang="en-US" sz="2400" spc="-10" dirty="0">
                <a:solidFill>
                  <a:srgbClr val="FFF9EE"/>
                </a:solidFill>
                <a:latin typeface="Times New Roman" panose="02020603050405020304"/>
                <a:cs typeface="Times New Roman" panose="02020603050405020304"/>
              </a:rPr>
              <a:t>22106059</a:t>
            </a:r>
            <a:r>
              <a:rPr sz="2400" spc="-10" dirty="0">
                <a:solidFill>
                  <a:srgbClr val="FFF9EE"/>
                </a:solidFill>
                <a:latin typeface="Times New Roman" panose="02020603050405020304"/>
                <a:cs typeface="Times New Roman" panose="02020603050405020304"/>
              </a:rPr>
              <a:t>)</a:t>
            </a:r>
            <a:endParaRPr sz="2400">
              <a:latin typeface="Times New Roman" panose="02020603050405020304"/>
              <a:cs typeface="Times New Roman" panose="02020603050405020304"/>
            </a:endParaRPr>
          </a:p>
          <a:p>
            <a:pPr>
              <a:lnSpc>
                <a:spcPct val="100000"/>
              </a:lnSpc>
              <a:spcBef>
                <a:spcPts val="45"/>
              </a:spcBef>
            </a:pPr>
            <a:endParaRPr sz="2400" spc="-25" dirty="0">
              <a:solidFill>
                <a:srgbClr val="FFF9EE"/>
              </a:solidFill>
              <a:latin typeface="Times New Roman" panose="02020603050405020304"/>
              <a:cs typeface="Times New Roman" panose="02020603050405020304"/>
            </a:endParaRPr>
          </a:p>
          <a:p>
            <a:pPr>
              <a:lnSpc>
                <a:spcPct val="100000"/>
              </a:lnSpc>
              <a:spcBef>
                <a:spcPts val="45"/>
              </a:spcBef>
            </a:pPr>
            <a:r>
              <a:rPr lang="en-US" sz="2400" spc="-25" dirty="0">
                <a:solidFill>
                  <a:srgbClr val="FFF9EE"/>
                </a:solidFill>
                <a:latin typeface="Times New Roman" panose="02020603050405020304"/>
                <a:cs typeface="Times New Roman" panose="02020603050405020304"/>
              </a:rPr>
              <a:t>                      </a:t>
            </a:r>
            <a:r>
              <a:rPr lang="en-US" sz="2400" spc="-25" dirty="0">
                <a:solidFill>
                  <a:srgbClr val="FFF9EE"/>
                </a:solidFill>
                <a:latin typeface="Times New Roman" panose="02020603050405020304"/>
                <a:cs typeface="Times New Roman" panose="02020603050405020304"/>
                <a:sym typeface="+mn-ea"/>
              </a:rPr>
              <a:t> Under</a:t>
            </a:r>
            <a:r>
              <a:rPr lang="en-US" sz="2400" spc="-25" dirty="0">
                <a:solidFill>
                  <a:srgbClr val="FFF9EE"/>
                </a:solidFill>
                <a:latin typeface="Times New Roman" panose="02020603050405020304"/>
                <a:cs typeface="Times New Roman" panose="02020603050405020304"/>
              </a:rPr>
              <a:t> </a:t>
            </a:r>
            <a:r>
              <a:rPr sz="2400" spc="5" dirty="0">
                <a:solidFill>
                  <a:srgbClr val="FFF9EE"/>
                </a:solidFill>
                <a:latin typeface="Times New Roman" panose="02020603050405020304"/>
                <a:cs typeface="Times New Roman" panose="02020603050405020304"/>
              </a:rPr>
              <a:t>the</a:t>
            </a:r>
            <a:r>
              <a:rPr sz="2400" spc="-100" dirty="0">
                <a:solidFill>
                  <a:srgbClr val="FFF9EE"/>
                </a:solidFill>
                <a:latin typeface="Times New Roman" panose="02020603050405020304"/>
                <a:cs typeface="Times New Roman" panose="02020603050405020304"/>
              </a:rPr>
              <a:t> </a:t>
            </a:r>
            <a:r>
              <a:rPr sz="2400" spc="-15" dirty="0">
                <a:solidFill>
                  <a:srgbClr val="FFF9EE"/>
                </a:solidFill>
                <a:latin typeface="Times New Roman" panose="02020603050405020304"/>
                <a:cs typeface="Times New Roman" panose="02020603050405020304"/>
              </a:rPr>
              <a:t>Guidance</a:t>
            </a:r>
            <a:r>
              <a:rPr sz="2400" dirty="0">
                <a:solidFill>
                  <a:srgbClr val="FFF9EE"/>
                </a:solidFill>
                <a:latin typeface="Times New Roman" panose="02020603050405020304"/>
                <a:cs typeface="Times New Roman" panose="02020603050405020304"/>
              </a:rPr>
              <a:t> of</a:t>
            </a:r>
          </a:p>
          <a:p>
            <a:pPr>
              <a:lnSpc>
                <a:spcPct val="100000"/>
              </a:lnSpc>
              <a:spcBef>
                <a:spcPts val="45"/>
              </a:spcBef>
            </a:pPr>
            <a:r>
              <a:rPr sz="2400" dirty="0">
                <a:solidFill>
                  <a:srgbClr val="FFF9EE"/>
                </a:solidFill>
                <a:latin typeface="Times New Roman" panose="02020603050405020304"/>
                <a:cs typeface="Times New Roman" panose="02020603050405020304"/>
              </a:rPr>
              <a:t> </a:t>
            </a:r>
            <a:r>
              <a:rPr lang="en-US" sz="2400" dirty="0">
                <a:solidFill>
                  <a:srgbClr val="FFF9EE"/>
                </a:solidFill>
                <a:latin typeface="Times New Roman" panose="02020603050405020304"/>
                <a:cs typeface="Times New Roman" panose="02020603050405020304"/>
              </a:rPr>
              <a:t>                        </a:t>
            </a:r>
            <a:r>
              <a:rPr sz="2400" spc="-585" dirty="0">
                <a:solidFill>
                  <a:srgbClr val="FFF9EE"/>
                </a:solidFill>
                <a:latin typeface="Times New Roman" panose="02020603050405020304"/>
                <a:cs typeface="Times New Roman" panose="02020603050405020304"/>
              </a:rPr>
              <a:t> </a:t>
            </a:r>
            <a:r>
              <a:rPr lang="en-US" sz="2400" spc="-585" dirty="0">
                <a:solidFill>
                  <a:srgbClr val="FFF9EE"/>
                </a:solidFill>
                <a:latin typeface="Times New Roman" panose="02020603050405020304"/>
                <a:cs typeface="Times New Roman" panose="02020603050405020304"/>
              </a:rPr>
              <a:t>           </a:t>
            </a:r>
            <a:r>
              <a:rPr sz="2400" spc="-45" dirty="0">
                <a:solidFill>
                  <a:srgbClr val="FFF9EE"/>
                </a:solidFill>
                <a:latin typeface="Times New Roman" panose="02020603050405020304"/>
                <a:cs typeface="Times New Roman" panose="02020603050405020304"/>
              </a:rPr>
              <a:t>Prof.</a:t>
            </a:r>
            <a:r>
              <a:rPr sz="2400" spc="-95" dirty="0">
                <a:solidFill>
                  <a:srgbClr val="FFF9EE"/>
                </a:solidFill>
                <a:latin typeface="Times New Roman" panose="02020603050405020304"/>
                <a:cs typeface="Times New Roman" panose="02020603050405020304"/>
              </a:rPr>
              <a:t> </a:t>
            </a:r>
            <a:r>
              <a:rPr lang="en-US" sz="2400" spc="-45" dirty="0">
                <a:solidFill>
                  <a:srgbClr val="FFF9EE"/>
                </a:solidFill>
                <a:latin typeface="Times New Roman" panose="02020603050405020304"/>
                <a:cs typeface="Times New Roman" panose="02020603050405020304"/>
              </a:rPr>
              <a:t>Viki Patil</a:t>
            </a:r>
            <a:endParaRPr lang="en-US" sz="2400">
              <a:latin typeface="Times New Roman" panose="02020603050405020304"/>
              <a:cs typeface="Times New Roman" panose="020206030504050203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8DA0F-A84A-2E0C-8DB8-3F37E7E605C0}"/>
              </a:ext>
            </a:extLst>
          </p:cNvPr>
          <p:cNvSpPr>
            <a:spLocks noGrp="1"/>
          </p:cNvSpPr>
          <p:nvPr>
            <p:ph type="ctrTitle"/>
          </p:nvPr>
        </p:nvSpPr>
        <p:spPr>
          <a:xfrm>
            <a:off x="914400" y="76200"/>
            <a:ext cx="10363200" cy="738664"/>
          </a:xfrm>
        </p:spPr>
        <p:txBody>
          <a:bodyPr/>
          <a:lstStyle/>
          <a:p>
            <a:pPr algn="l"/>
            <a:r>
              <a:rPr lang="en-US" dirty="0">
                <a:solidFill>
                  <a:srgbClr val="FFFF00"/>
                </a:solidFill>
              </a:rPr>
              <a:t>                       DATABASE</a:t>
            </a:r>
            <a:endParaRPr lang="en-IN" dirty="0">
              <a:solidFill>
                <a:srgbClr val="FFFF00"/>
              </a:solidFill>
            </a:endParaRPr>
          </a:p>
        </p:txBody>
      </p:sp>
      <p:pic>
        <p:nvPicPr>
          <p:cNvPr id="3" name="Picture 2">
            <a:extLst>
              <a:ext uri="{FF2B5EF4-FFF2-40B4-BE49-F238E27FC236}">
                <a16:creationId xmlns:a16="http://schemas.microsoft.com/office/drawing/2014/main" id="{B654356E-C13F-D95A-0E79-BA43FAE7AD2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5300" y="1143000"/>
            <a:ext cx="11201400" cy="5161916"/>
          </a:xfrm>
          <a:prstGeom prst="rect">
            <a:avLst/>
          </a:prstGeom>
          <a:noFill/>
          <a:ln>
            <a:noFill/>
          </a:ln>
        </p:spPr>
      </p:pic>
    </p:spTree>
    <p:extLst>
      <p:ext uri="{BB962C8B-B14F-4D97-AF65-F5344CB8AC3E}">
        <p14:creationId xmlns:p14="http://schemas.microsoft.com/office/powerpoint/2010/main" val="515143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A57C05-6013-C733-F880-AA09A13BA4ED}"/>
              </a:ext>
            </a:extLst>
          </p:cNvPr>
          <p:cNvSpPr>
            <a:spLocks noGrp="1"/>
          </p:cNvSpPr>
          <p:nvPr>
            <p:ph type="body" idx="1"/>
          </p:nvPr>
        </p:nvSpPr>
        <p:spPr>
          <a:xfrm>
            <a:off x="3428999" y="236387"/>
            <a:ext cx="5334000" cy="830997"/>
          </a:xfrm>
        </p:spPr>
        <p:txBody>
          <a:bodyPr/>
          <a:lstStyle/>
          <a:p>
            <a:r>
              <a:rPr lang="en-IN" sz="5400" b="1" dirty="0">
                <a:solidFill>
                  <a:srgbClr val="FFFF00"/>
                </a:solidFill>
                <a:ea typeface="+mj-ea"/>
              </a:rPr>
              <a:t>FUTURE SCOPE</a:t>
            </a:r>
          </a:p>
        </p:txBody>
      </p:sp>
      <p:sp>
        <p:nvSpPr>
          <p:cNvPr id="4" name="TextBox 3">
            <a:extLst>
              <a:ext uri="{FF2B5EF4-FFF2-40B4-BE49-F238E27FC236}">
                <a16:creationId xmlns:a16="http://schemas.microsoft.com/office/drawing/2014/main" id="{4A72AFC3-1857-C85C-223B-513A13814280}"/>
              </a:ext>
            </a:extLst>
          </p:cNvPr>
          <p:cNvSpPr txBox="1"/>
          <p:nvPr/>
        </p:nvSpPr>
        <p:spPr>
          <a:xfrm>
            <a:off x="419099" y="1254011"/>
            <a:ext cx="11353800" cy="5355312"/>
          </a:xfrm>
          <a:prstGeom prst="rect">
            <a:avLst/>
          </a:prstGeom>
          <a:noFill/>
        </p:spPr>
        <p:txBody>
          <a:bodyPr wrap="square" rtlCol="0">
            <a:spAutoFit/>
          </a:bodyPr>
          <a:lstStyle/>
          <a:p>
            <a:pPr algn="just"/>
            <a:r>
              <a:rPr lang="en-US" b="1" i="0" dirty="0">
                <a:solidFill>
                  <a:schemeClr val="bg1"/>
                </a:solidFill>
                <a:effectLst/>
                <a:latin typeface="Times New Roman" panose="02020603050405020304" pitchFamily="18" charset="0"/>
                <a:cs typeface="Times New Roman" panose="02020603050405020304" pitchFamily="18" charset="0"/>
              </a:rPr>
              <a:t>1.Global Accessibility</a:t>
            </a:r>
            <a:r>
              <a:rPr lang="en-US" b="0" i="0" dirty="0">
                <a:solidFill>
                  <a:schemeClr val="bg1"/>
                </a:solidFill>
                <a:effectLst/>
                <a:latin typeface="Times New Roman" panose="02020603050405020304" pitchFamily="18" charset="0"/>
                <a:cs typeface="Times New Roman" panose="02020603050405020304" pitchFamily="18" charset="0"/>
              </a:rPr>
              <a:t>: Virtual classrooms will continue to bridge geographical barriers, allowing students from around the world to access high-quality education without the need to relocate. This will democratize education and provide opportunities to learners in remote or underserved areas.</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b="1" i="0" dirty="0">
                <a:solidFill>
                  <a:schemeClr val="bg1"/>
                </a:solidFill>
                <a:effectLst/>
                <a:latin typeface="Times New Roman" panose="02020603050405020304" pitchFamily="18" charset="0"/>
                <a:cs typeface="Times New Roman" panose="02020603050405020304" pitchFamily="18" charset="0"/>
              </a:rPr>
              <a:t>2.Interactive Engagement</a:t>
            </a:r>
            <a:r>
              <a:rPr lang="en-US" b="0" i="0" dirty="0">
                <a:solidFill>
                  <a:schemeClr val="bg1"/>
                </a:solidFill>
                <a:effectLst/>
                <a:latin typeface="Times New Roman" panose="02020603050405020304" pitchFamily="18" charset="0"/>
                <a:cs typeface="Times New Roman" panose="02020603050405020304" pitchFamily="18" charset="0"/>
              </a:rPr>
              <a:t>: Future virtual classrooms will foster more interactive engagement among students and instructors. Features like virtual breakout rooms, real-time collaboration tools, and gamification will make learning more engaging and participatory.</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b="1" i="0" dirty="0">
                <a:solidFill>
                  <a:schemeClr val="bg1"/>
                </a:solidFill>
                <a:effectLst/>
                <a:latin typeface="Times New Roman" panose="02020603050405020304" pitchFamily="18" charset="0"/>
                <a:cs typeface="Times New Roman" panose="02020603050405020304" pitchFamily="18" charset="0"/>
              </a:rPr>
              <a:t>3.</a:t>
            </a:r>
            <a:r>
              <a:rPr lang="en-US" b="1" i="0" dirty="0">
                <a:effectLst/>
                <a:latin typeface="Times New Roman" panose="02020603050405020304" pitchFamily="18" charset="0"/>
                <a:cs typeface="Times New Roman" panose="02020603050405020304" pitchFamily="18" charset="0"/>
              </a:rPr>
              <a:t> </a:t>
            </a:r>
            <a:r>
              <a:rPr lang="en-US" b="1" i="0" dirty="0">
                <a:solidFill>
                  <a:schemeClr val="bg1"/>
                </a:solidFill>
                <a:effectLst/>
                <a:latin typeface="Times New Roman" panose="02020603050405020304" pitchFamily="18" charset="0"/>
                <a:cs typeface="Times New Roman" panose="02020603050405020304" pitchFamily="18" charset="0"/>
              </a:rPr>
              <a:t>Inclusive Education</a:t>
            </a:r>
            <a:r>
              <a:rPr lang="en-US" b="0" i="0" dirty="0">
                <a:solidFill>
                  <a:schemeClr val="bg1"/>
                </a:solidFill>
                <a:effectLst/>
                <a:latin typeface="Times New Roman" panose="02020603050405020304" pitchFamily="18" charset="0"/>
                <a:cs typeface="Times New Roman" panose="02020603050405020304" pitchFamily="18" charset="0"/>
              </a:rPr>
              <a:t>: Virtual classrooms will continue to enhance accessibility for students with disabilities. Features such as closed captioning, screen readers, and adaptive technologies will ensure that education is more inclusive than ever before.</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b="1" dirty="0">
                <a:solidFill>
                  <a:schemeClr val="bg1"/>
                </a:solidFill>
                <a:latin typeface="Times New Roman" panose="02020603050405020304" pitchFamily="18" charset="0"/>
                <a:cs typeface="Times New Roman" panose="02020603050405020304" pitchFamily="18" charset="0"/>
              </a:rPr>
              <a:t>4.</a:t>
            </a:r>
            <a:r>
              <a:rPr lang="en-US" b="1" i="0" dirty="0">
                <a:solidFill>
                  <a:schemeClr val="bg1"/>
                </a:solidFill>
                <a:effectLst/>
                <a:latin typeface="Times New Roman" panose="02020603050405020304" pitchFamily="18" charset="0"/>
                <a:cs typeface="Times New Roman" panose="02020603050405020304" pitchFamily="18" charset="0"/>
              </a:rPr>
              <a:t>Data-Driven Insights</a:t>
            </a:r>
            <a:r>
              <a:rPr lang="en-US" b="0" i="0" dirty="0">
                <a:solidFill>
                  <a:schemeClr val="bg1"/>
                </a:solidFill>
                <a:effectLst/>
                <a:latin typeface="Times New Roman" panose="02020603050405020304" pitchFamily="18" charset="0"/>
                <a:cs typeface="Times New Roman" panose="02020603050405020304" pitchFamily="18" charset="0"/>
              </a:rPr>
              <a:t>: Virtual classrooms will generate vast amounts of data about student performance and engagement. Educational institutions will leverage this data to make informed decisions, identify at-risk students, and continuously improve teaching methods.</a:t>
            </a:r>
          </a:p>
          <a:p>
            <a:pPr algn="just"/>
            <a:endParaRPr lang="en-US" dirty="0">
              <a:solidFill>
                <a:schemeClr val="bg1"/>
              </a:solidFill>
              <a:latin typeface="Times New Roman" panose="02020603050405020304" pitchFamily="18" charset="0"/>
              <a:cs typeface="Times New Roman" panose="02020603050405020304" pitchFamily="18" charset="0"/>
            </a:endParaRPr>
          </a:p>
          <a:p>
            <a:pPr algn="just"/>
            <a:r>
              <a:rPr lang="en-US" b="1" i="0" dirty="0">
                <a:solidFill>
                  <a:schemeClr val="bg1"/>
                </a:solidFill>
                <a:effectLst/>
                <a:latin typeface="Times New Roman" panose="02020603050405020304" pitchFamily="18" charset="0"/>
                <a:cs typeface="Times New Roman" panose="02020603050405020304" pitchFamily="18" charset="0"/>
              </a:rPr>
              <a:t>5.Hybrid Learning</a:t>
            </a:r>
            <a:r>
              <a:rPr lang="en-US" b="0" i="0" dirty="0">
                <a:solidFill>
                  <a:schemeClr val="bg1"/>
                </a:solidFill>
                <a:effectLst/>
                <a:latin typeface="Times New Roman" panose="02020603050405020304" pitchFamily="18" charset="0"/>
                <a:cs typeface="Times New Roman" panose="02020603050405020304" pitchFamily="18" charset="0"/>
              </a:rPr>
              <a:t>: Hybrid models that combine virtual and in-person learning will become more prevalent. This flexibility will accommodate different learning preferences and adapt to unforeseen circumstances like pandemics or natural disasters.</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70626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2041" y="1219098"/>
            <a:ext cx="11710035" cy="3828612"/>
          </a:xfrm>
          <a:prstGeom prst="rect">
            <a:avLst/>
          </a:prstGeom>
        </p:spPr>
        <p:txBody>
          <a:bodyPr vert="horz" wrap="square" lIns="0" tIns="174625" rIns="0" bIns="0" rtlCol="0">
            <a:spAutoFit/>
          </a:bodyPr>
          <a:lstStyle/>
          <a:p>
            <a:pPr marR="107315" algn="just">
              <a:spcBef>
                <a:spcPts val="385"/>
              </a:spcBef>
              <a:spcAft>
                <a:spcPts val="0"/>
              </a:spcAft>
            </a:pPr>
            <a:r>
              <a:rPr lang="en-IN" dirty="0">
                <a:solidFill>
                  <a:schemeClr val="bg1"/>
                </a:solidFill>
                <a:latin typeface="Times New Roman" panose="02020603050405020304" pitchFamily="18" charset="0"/>
                <a:cs typeface="Times New Roman" panose="02020603050405020304" pitchFamily="18" charset="0"/>
              </a:rPr>
              <a:t>Virtual classroom web apps empower individuals to embark on a journey of lifelong learning. By providing flexible, accessible, and engaging educational opportunities, these platforms ensure that learning doesn't stop after formal schooling, but continues throughout one's life. In a world where disruptions to traditional education can occur unexpectedly, virtual classroom web apps offer a resilient solution. We have successfully developed a web application that </a:t>
            </a:r>
            <a:r>
              <a:rPr lang="en-IN" dirty="0" err="1">
                <a:solidFill>
                  <a:schemeClr val="bg1"/>
                </a:solidFill>
                <a:latin typeface="Times New Roman" panose="02020603050405020304" pitchFamily="18" charset="0"/>
                <a:cs typeface="Times New Roman" panose="02020603050405020304" pitchFamily="18" charset="0"/>
              </a:rPr>
              <a:t>fulfills</a:t>
            </a:r>
            <a:r>
              <a:rPr lang="en-IN" dirty="0">
                <a:solidFill>
                  <a:schemeClr val="bg1"/>
                </a:solidFill>
                <a:latin typeface="Times New Roman" panose="02020603050405020304" pitchFamily="18" charset="0"/>
                <a:cs typeface="Times New Roman" panose="02020603050405020304" pitchFamily="18" charset="0"/>
              </a:rPr>
              <a:t> its intended purpose of hosting live lectures and facilitating the sharing of PDF documents. This achievement marks a significant milestone in your project's development. Our web app contributes to the enhancement of the learning experience by providing a platform for live lectures. This can be especially valuable for remote or online learning, allowing students and instructors to interact in real-time. The capability to share PDFs during lectures enhances collaboration and resource sharing among participants. This feature supports a dynamic and interactive learning environment. Depending on your project's architecture and infrastructure, it's important to consider how easily the system can scale to accommodate more users and larger file uploads. Scalability is crucial to meet increasing demand. The user interface should be intuitive and easy to navigate to encourage user adoption. Invest in user experience design to ensure that users find it pleasant to use the platform.</a:t>
            </a:r>
          </a:p>
          <a:p>
            <a:pPr marR="107315" algn="just">
              <a:spcBef>
                <a:spcPts val="385"/>
              </a:spcBef>
              <a:spcAft>
                <a:spcPts val="0"/>
              </a:spcAft>
            </a:pPr>
            <a:r>
              <a:rPr lang="en-IN" b="1" dirty="0">
                <a:solidFill>
                  <a:schemeClr val="bg1"/>
                </a:solidFill>
                <a:latin typeface="Times New Roman" panose="02020603050405020304" pitchFamily="18" charset="0"/>
                <a:cs typeface="Times New Roman" panose="02020603050405020304" pitchFamily="18" charset="0"/>
              </a:rPr>
              <a:t> </a:t>
            </a:r>
          </a:p>
        </p:txBody>
      </p:sp>
      <p:sp>
        <p:nvSpPr>
          <p:cNvPr id="3" name="object 3"/>
          <p:cNvSpPr txBox="1">
            <a:spLocks noGrp="1"/>
          </p:cNvSpPr>
          <p:nvPr>
            <p:ph type="title"/>
          </p:nvPr>
        </p:nvSpPr>
        <p:spPr>
          <a:xfrm>
            <a:off x="4444746" y="248488"/>
            <a:ext cx="330454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FFFF00"/>
                </a:solidFill>
              </a:rPr>
              <a:t>Conclusion</a:t>
            </a:r>
            <a:endParaRPr sz="5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2579" y="943482"/>
            <a:ext cx="11713210" cy="5307222"/>
          </a:xfrm>
          <a:prstGeom prst="rect">
            <a:avLst/>
          </a:prstGeom>
        </p:spPr>
        <p:txBody>
          <a:bodyPr vert="horz" wrap="square" lIns="0" tIns="13335" rIns="0" bIns="0" rtlCol="0">
            <a:spAutoFit/>
          </a:bodyPr>
          <a:lstStyle/>
          <a:p>
            <a:pPr marL="228600" marR="107315" algn="just">
              <a:lnSpc>
                <a:spcPct val="150000"/>
              </a:lnSpc>
              <a:spcBef>
                <a:spcPts val="385"/>
              </a:spcBef>
              <a:spcAft>
                <a:spcPts val="0"/>
              </a:spcAft>
            </a:pPr>
            <a:r>
              <a:rPr lang="en-IN" b="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 “Development of E-learning: A Historical Review with Global Perspective Saira Niaz” by </a:t>
            </a:r>
            <a:r>
              <a:rPr lang="en-IN" b="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Shumaila</a:t>
            </a:r>
            <a:r>
              <a:rPr lang="en-IN" b="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Memon, Samina Khokhar (May 2021)</a:t>
            </a:r>
            <a:endParaRPr lang="en-IN"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107315" algn="just">
              <a:lnSpc>
                <a:spcPct val="150000"/>
              </a:lnSpc>
              <a:spcBef>
                <a:spcPts val="385"/>
              </a:spcBef>
              <a:spcAft>
                <a:spcPts val="0"/>
              </a:spcAft>
            </a:pPr>
            <a:r>
              <a:rPr lang="en-IN" b="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marR="107315" algn="just">
              <a:lnSpc>
                <a:spcPct val="150000"/>
              </a:lnSpc>
              <a:spcBef>
                <a:spcPts val="385"/>
              </a:spcBef>
              <a:spcAft>
                <a:spcPts val="0"/>
              </a:spcAft>
            </a:pPr>
            <a:r>
              <a:rPr lang="en-IN" b="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 “Face to face education to virtual classroom in the health sector during covid pandemic” by </a:t>
            </a:r>
            <a:r>
              <a:rPr lang="en-IN" b="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Monisha</a:t>
            </a:r>
            <a:r>
              <a:rPr lang="en-IN" b="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b="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Mohan,Kalaiselvi</a:t>
            </a:r>
            <a:r>
              <a:rPr lang="en-IN" b="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b="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Rajendiran</a:t>
            </a:r>
            <a:r>
              <a:rPr lang="en-IN" b="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b="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Veeraraghavan</a:t>
            </a:r>
            <a:r>
              <a:rPr lang="en-IN" b="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Gunasekaran, Ananda </a:t>
            </a:r>
            <a:r>
              <a:rPr lang="en-IN" b="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Vayaravel</a:t>
            </a:r>
            <a:r>
              <a:rPr lang="en-IN" b="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b="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Cassinadan</a:t>
            </a:r>
            <a:r>
              <a:rPr lang="en-IN" b="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(2021)</a:t>
            </a:r>
            <a:endParaRPr lang="en-IN"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marR="107315" algn="just">
              <a:lnSpc>
                <a:spcPct val="150000"/>
              </a:lnSpc>
              <a:spcBef>
                <a:spcPts val="385"/>
              </a:spcBef>
              <a:spcAft>
                <a:spcPts val="0"/>
              </a:spcAft>
            </a:pPr>
            <a:r>
              <a:rPr lang="en-IN" b="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marR="107315" algn="just">
              <a:lnSpc>
                <a:spcPct val="150000"/>
              </a:lnSpc>
              <a:spcBef>
                <a:spcPts val="385"/>
              </a:spcBef>
              <a:spcAft>
                <a:spcPts val="0"/>
              </a:spcAft>
            </a:pPr>
            <a:r>
              <a:rPr lang="en-IN" b="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 “A conceptual model using a digital virtual classroom learning environment” by </a:t>
            </a:r>
            <a:r>
              <a:rPr lang="en-IN" b="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Naphong</a:t>
            </a:r>
            <a:r>
              <a:rPr lang="en-IN" b="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b="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Wannapiroon</a:t>
            </a:r>
            <a:r>
              <a:rPr lang="en-IN" b="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Paitoon </a:t>
            </a:r>
            <a:r>
              <a:rPr lang="en-IN" b="0" kern="0" dirty="0" err="1">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Pimdee</a:t>
            </a:r>
            <a:r>
              <a:rPr lang="en-IN" b="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(16 January 2022)</a:t>
            </a:r>
            <a:endParaRPr lang="en-IN"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998345" marR="107315" algn="just">
              <a:lnSpc>
                <a:spcPct val="150000"/>
              </a:lnSpc>
              <a:spcBef>
                <a:spcPts val="385"/>
              </a:spcBef>
              <a:spcAft>
                <a:spcPts val="0"/>
              </a:spcAft>
            </a:pPr>
            <a:r>
              <a:rPr lang="en-IN" b="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228600" marR="107315" algn="just">
              <a:lnSpc>
                <a:spcPct val="150000"/>
              </a:lnSpc>
              <a:spcBef>
                <a:spcPts val="385"/>
              </a:spcBef>
              <a:spcAft>
                <a:spcPts val="0"/>
              </a:spcAft>
            </a:pPr>
            <a:r>
              <a:rPr lang="en-IN" b="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[4] “Digital tools to enrich our virtual classroom for innovative teachers &amp; students” by Dr Bilal Ahmad Bhat (2020)</a:t>
            </a:r>
            <a:endParaRPr lang="en-IN" b="1"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pPr>
            <a:endParaRPr lang="en-IN" dirty="0">
              <a:solidFill>
                <a:schemeClr val="bg1"/>
              </a:solidFill>
              <a:latin typeface="Times New Roman" panose="02020603050405020304" pitchFamily="18" charset="0"/>
              <a:cs typeface="Times New Roman" panose="02020603050405020304" pitchFamily="18" charset="0"/>
            </a:endParaRPr>
          </a:p>
          <a:p>
            <a:pPr>
              <a:lnSpc>
                <a:spcPct val="100000"/>
              </a:lnSpc>
            </a:pPr>
            <a:r>
              <a:rPr lang="en-IN" dirty="0">
                <a:solidFill>
                  <a:schemeClr val="bg1"/>
                </a:solidFill>
                <a:latin typeface="Times New Roman" panose="02020603050405020304" pitchFamily="18" charset="0"/>
                <a:cs typeface="Times New Roman" panose="02020603050405020304" pitchFamily="18" charset="0"/>
              </a:rPr>
              <a:t> </a:t>
            </a:r>
          </a:p>
          <a:p>
            <a:pPr>
              <a:lnSpc>
                <a:spcPct val="100000"/>
              </a:lnSpc>
            </a:pPr>
            <a:r>
              <a:rPr lang="en-IN" dirty="0">
                <a:solidFill>
                  <a:schemeClr val="bg1"/>
                </a:solidFill>
                <a:latin typeface="Times New Roman" panose="02020603050405020304" pitchFamily="18" charset="0"/>
                <a:cs typeface="Times New Roman" panose="02020603050405020304" pitchFamily="18" charset="0"/>
              </a:rPr>
              <a:t> </a:t>
            </a:r>
            <a:endParaRPr dirty="0">
              <a:solidFill>
                <a:schemeClr val="bg1"/>
              </a:solidFill>
              <a:latin typeface="Times New Roman" panose="02020603050405020304" pitchFamily="18" charset="0"/>
              <a:cs typeface="Times New Roman" panose="02020603050405020304" pitchFamily="18" charset="0"/>
            </a:endParaRPr>
          </a:p>
        </p:txBody>
      </p:sp>
      <p:sp>
        <p:nvSpPr>
          <p:cNvPr id="3" name="object 3"/>
          <p:cNvSpPr txBox="1">
            <a:spLocks noGrp="1"/>
          </p:cNvSpPr>
          <p:nvPr>
            <p:ph type="title"/>
          </p:nvPr>
        </p:nvSpPr>
        <p:spPr>
          <a:xfrm>
            <a:off x="4488941" y="14681"/>
            <a:ext cx="3214370"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FFFF00"/>
                </a:solidFill>
              </a:rPr>
              <a:t>Refe</a:t>
            </a:r>
            <a:r>
              <a:rPr sz="5400" spc="-90" dirty="0">
                <a:solidFill>
                  <a:srgbClr val="FFFF00"/>
                </a:solidFill>
              </a:rPr>
              <a:t>r</a:t>
            </a:r>
            <a:r>
              <a:rPr sz="5400" dirty="0">
                <a:solidFill>
                  <a:srgbClr val="FFFF00"/>
                </a:solidFill>
              </a:rPr>
              <a:t>ences</a:t>
            </a:r>
            <a:endParaRPr sz="5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3733800" y="2784348"/>
            <a:ext cx="4307205" cy="765175"/>
            <a:chOff x="3733800" y="2784348"/>
            <a:chExt cx="4307205" cy="765175"/>
          </a:xfrm>
        </p:grpSpPr>
        <p:sp>
          <p:nvSpPr>
            <p:cNvPr id="4" name="object 4"/>
            <p:cNvSpPr/>
            <p:nvPr/>
          </p:nvSpPr>
          <p:spPr>
            <a:xfrm>
              <a:off x="3742689" y="2792857"/>
              <a:ext cx="4289425" cy="748665"/>
            </a:xfrm>
            <a:custGeom>
              <a:avLst/>
              <a:gdLst/>
              <a:ahLst/>
              <a:cxnLst/>
              <a:rect l="l" t="t" r="r" b="b"/>
              <a:pathLst>
                <a:path w="4289425" h="748664">
                  <a:moveTo>
                    <a:pt x="1260602" y="317626"/>
                  </a:moveTo>
                  <a:lnTo>
                    <a:pt x="1195927" y="327247"/>
                  </a:lnTo>
                  <a:lnTo>
                    <a:pt x="1144397" y="356107"/>
                  </a:lnTo>
                  <a:lnTo>
                    <a:pt x="1110567" y="399176"/>
                  </a:lnTo>
                  <a:lnTo>
                    <a:pt x="1099312" y="451484"/>
                  </a:lnTo>
                  <a:lnTo>
                    <a:pt x="1101980" y="478252"/>
                  </a:lnTo>
                  <a:lnTo>
                    <a:pt x="1123368" y="523261"/>
                  </a:lnTo>
                  <a:lnTo>
                    <a:pt x="1164470" y="556196"/>
                  </a:lnTo>
                  <a:lnTo>
                    <a:pt x="1215334" y="572960"/>
                  </a:lnTo>
                  <a:lnTo>
                    <a:pt x="1243838" y="575055"/>
                  </a:lnTo>
                  <a:lnTo>
                    <a:pt x="1271885" y="572744"/>
                  </a:lnTo>
                  <a:lnTo>
                    <a:pt x="1299241" y="565800"/>
                  </a:lnTo>
                  <a:lnTo>
                    <a:pt x="1325883" y="554214"/>
                  </a:lnTo>
                  <a:lnTo>
                    <a:pt x="1351788" y="537971"/>
                  </a:lnTo>
                  <a:lnTo>
                    <a:pt x="1542161" y="537971"/>
                  </a:lnTo>
                  <a:lnTo>
                    <a:pt x="1542161" y="496442"/>
                  </a:lnTo>
                  <a:lnTo>
                    <a:pt x="1272413" y="496442"/>
                  </a:lnTo>
                  <a:lnTo>
                    <a:pt x="1261675" y="495468"/>
                  </a:lnTo>
                  <a:lnTo>
                    <a:pt x="1229322" y="472757"/>
                  </a:lnTo>
                  <a:lnTo>
                    <a:pt x="1221232" y="443610"/>
                  </a:lnTo>
                  <a:lnTo>
                    <a:pt x="1222351" y="432302"/>
                  </a:lnTo>
                  <a:lnTo>
                    <a:pt x="1248257" y="401260"/>
                  </a:lnTo>
                  <a:lnTo>
                    <a:pt x="1278636" y="394080"/>
                  </a:lnTo>
                  <a:lnTo>
                    <a:pt x="1478280" y="394080"/>
                  </a:lnTo>
                  <a:lnTo>
                    <a:pt x="1478280" y="337692"/>
                  </a:lnTo>
                  <a:lnTo>
                    <a:pt x="1351788" y="337692"/>
                  </a:lnTo>
                  <a:lnTo>
                    <a:pt x="1326788" y="328878"/>
                  </a:lnTo>
                  <a:lnTo>
                    <a:pt x="1303242" y="322611"/>
                  </a:lnTo>
                  <a:lnTo>
                    <a:pt x="1281172" y="318869"/>
                  </a:lnTo>
                  <a:lnTo>
                    <a:pt x="1260602" y="317626"/>
                  </a:lnTo>
                  <a:close/>
                </a:path>
                <a:path w="4289425" h="748664">
                  <a:moveTo>
                    <a:pt x="1542161" y="537971"/>
                  </a:moveTo>
                  <a:lnTo>
                    <a:pt x="1351788" y="537971"/>
                  </a:lnTo>
                  <a:lnTo>
                    <a:pt x="1351788" y="569340"/>
                  </a:lnTo>
                  <a:lnTo>
                    <a:pt x="1542161" y="569340"/>
                  </a:lnTo>
                  <a:lnTo>
                    <a:pt x="1542161" y="537971"/>
                  </a:lnTo>
                  <a:close/>
                </a:path>
                <a:path w="4289425" h="748664">
                  <a:moveTo>
                    <a:pt x="1478280" y="394080"/>
                  </a:moveTo>
                  <a:lnTo>
                    <a:pt x="1278636" y="394080"/>
                  </a:lnTo>
                  <a:lnTo>
                    <a:pt x="1293495" y="395886"/>
                  </a:lnTo>
                  <a:lnTo>
                    <a:pt x="1310640" y="401288"/>
                  </a:lnTo>
                  <a:lnTo>
                    <a:pt x="1330071" y="410261"/>
                  </a:lnTo>
                  <a:lnTo>
                    <a:pt x="1351788" y="422782"/>
                  </a:lnTo>
                  <a:lnTo>
                    <a:pt x="1351788" y="455167"/>
                  </a:lnTo>
                  <a:lnTo>
                    <a:pt x="1330259" y="473243"/>
                  </a:lnTo>
                  <a:lnTo>
                    <a:pt x="1309862" y="486140"/>
                  </a:lnTo>
                  <a:lnTo>
                    <a:pt x="1290583" y="493869"/>
                  </a:lnTo>
                  <a:lnTo>
                    <a:pt x="1272413" y="496442"/>
                  </a:lnTo>
                  <a:lnTo>
                    <a:pt x="1542161" y="496442"/>
                  </a:lnTo>
                  <a:lnTo>
                    <a:pt x="1542161" y="478027"/>
                  </a:lnTo>
                  <a:lnTo>
                    <a:pt x="1478280" y="478027"/>
                  </a:lnTo>
                  <a:lnTo>
                    <a:pt x="1478280" y="394080"/>
                  </a:lnTo>
                  <a:close/>
                </a:path>
                <a:path w="4289425" h="748664">
                  <a:moveTo>
                    <a:pt x="1467027" y="244347"/>
                  </a:moveTo>
                  <a:lnTo>
                    <a:pt x="1276604" y="244347"/>
                  </a:lnTo>
                  <a:lnTo>
                    <a:pt x="1292889" y="245562"/>
                  </a:lnTo>
                  <a:lnTo>
                    <a:pt x="1307449" y="249205"/>
                  </a:lnTo>
                  <a:lnTo>
                    <a:pt x="1340322" y="274183"/>
                  </a:lnTo>
                  <a:lnTo>
                    <a:pt x="1351788" y="313563"/>
                  </a:lnTo>
                  <a:lnTo>
                    <a:pt x="1351788" y="337692"/>
                  </a:lnTo>
                  <a:lnTo>
                    <a:pt x="1478280" y="337692"/>
                  </a:lnTo>
                  <a:lnTo>
                    <a:pt x="1476390" y="286369"/>
                  </a:lnTo>
                  <a:lnTo>
                    <a:pt x="1470787" y="254380"/>
                  </a:lnTo>
                  <a:lnTo>
                    <a:pt x="1467027" y="244347"/>
                  </a:lnTo>
                  <a:close/>
                </a:path>
                <a:path w="4289425" h="748664">
                  <a:moveTo>
                    <a:pt x="1293749" y="163321"/>
                  </a:moveTo>
                  <a:lnTo>
                    <a:pt x="1238763" y="167071"/>
                  </a:lnTo>
                  <a:lnTo>
                    <a:pt x="1192067" y="178318"/>
                  </a:lnTo>
                  <a:lnTo>
                    <a:pt x="1153662" y="197063"/>
                  </a:lnTo>
                  <a:lnTo>
                    <a:pt x="1123548" y="223306"/>
                  </a:lnTo>
                  <a:lnTo>
                    <a:pt x="1101725" y="257047"/>
                  </a:lnTo>
                  <a:lnTo>
                    <a:pt x="1203706" y="275463"/>
                  </a:lnTo>
                  <a:lnTo>
                    <a:pt x="1219614" y="261868"/>
                  </a:lnTo>
                  <a:lnTo>
                    <a:pt x="1237059" y="252142"/>
                  </a:lnTo>
                  <a:lnTo>
                    <a:pt x="1256051" y="246298"/>
                  </a:lnTo>
                  <a:lnTo>
                    <a:pt x="1276604" y="244347"/>
                  </a:lnTo>
                  <a:lnTo>
                    <a:pt x="1467027" y="244347"/>
                  </a:lnTo>
                  <a:lnTo>
                    <a:pt x="1466308" y="242429"/>
                  </a:lnTo>
                  <a:lnTo>
                    <a:pt x="1444752" y="209550"/>
                  </a:lnTo>
                  <a:lnTo>
                    <a:pt x="1406318" y="183100"/>
                  </a:lnTo>
                  <a:lnTo>
                    <a:pt x="1368669" y="170555"/>
                  </a:lnTo>
                  <a:lnTo>
                    <a:pt x="1321182" y="164129"/>
                  </a:lnTo>
                  <a:lnTo>
                    <a:pt x="1293749" y="163321"/>
                  </a:lnTo>
                  <a:close/>
                </a:path>
                <a:path w="4289425" h="748664">
                  <a:moveTo>
                    <a:pt x="3545840" y="163321"/>
                  </a:moveTo>
                  <a:lnTo>
                    <a:pt x="3503791" y="166776"/>
                  </a:lnTo>
                  <a:lnTo>
                    <a:pt x="3465099" y="177149"/>
                  </a:lnTo>
                  <a:lnTo>
                    <a:pt x="3429789" y="194450"/>
                  </a:lnTo>
                  <a:lnTo>
                    <a:pt x="3397885" y="218693"/>
                  </a:lnTo>
                  <a:lnTo>
                    <a:pt x="3371474" y="249056"/>
                  </a:lnTo>
                  <a:lnTo>
                    <a:pt x="3352625" y="284527"/>
                  </a:lnTo>
                  <a:lnTo>
                    <a:pt x="3341324" y="325118"/>
                  </a:lnTo>
                  <a:lnTo>
                    <a:pt x="3337560" y="370839"/>
                  </a:lnTo>
                  <a:lnTo>
                    <a:pt x="3341324" y="416559"/>
                  </a:lnTo>
                  <a:lnTo>
                    <a:pt x="3352625" y="457136"/>
                  </a:lnTo>
                  <a:lnTo>
                    <a:pt x="3371474" y="492569"/>
                  </a:lnTo>
                  <a:lnTo>
                    <a:pt x="3397885" y="522858"/>
                  </a:lnTo>
                  <a:lnTo>
                    <a:pt x="3429789" y="547121"/>
                  </a:lnTo>
                  <a:lnTo>
                    <a:pt x="3465099" y="564467"/>
                  </a:lnTo>
                  <a:lnTo>
                    <a:pt x="3503791" y="574883"/>
                  </a:lnTo>
                  <a:lnTo>
                    <a:pt x="3545840" y="578357"/>
                  </a:lnTo>
                  <a:lnTo>
                    <a:pt x="3588635" y="574837"/>
                  </a:lnTo>
                  <a:lnTo>
                    <a:pt x="3627691" y="564292"/>
                  </a:lnTo>
                  <a:lnTo>
                    <a:pt x="3663033" y="546746"/>
                  </a:lnTo>
                  <a:lnTo>
                    <a:pt x="3694684" y="522223"/>
                  </a:lnTo>
                  <a:lnTo>
                    <a:pt x="3720707" y="491747"/>
                  </a:lnTo>
                  <a:lnTo>
                    <a:pt x="3726853" y="480059"/>
                  </a:lnTo>
                  <a:lnTo>
                    <a:pt x="3545459" y="480059"/>
                  </a:lnTo>
                  <a:lnTo>
                    <a:pt x="3527075" y="478178"/>
                  </a:lnTo>
                  <a:lnTo>
                    <a:pt x="3486785" y="449960"/>
                  </a:lnTo>
                  <a:lnTo>
                    <a:pt x="3468568" y="395757"/>
                  </a:lnTo>
                  <a:lnTo>
                    <a:pt x="3467354" y="373633"/>
                  </a:lnTo>
                  <a:lnTo>
                    <a:pt x="3472235" y="324221"/>
                  </a:lnTo>
                  <a:lnTo>
                    <a:pt x="3486880" y="288940"/>
                  </a:lnTo>
                  <a:lnTo>
                    <a:pt x="3511288" y="267781"/>
                  </a:lnTo>
                  <a:lnTo>
                    <a:pt x="3545459" y="260730"/>
                  </a:lnTo>
                  <a:lnTo>
                    <a:pt x="3726576" y="260730"/>
                  </a:lnTo>
                  <a:lnTo>
                    <a:pt x="3720385" y="249056"/>
                  </a:lnTo>
                  <a:lnTo>
                    <a:pt x="3694049" y="218693"/>
                  </a:lnTo>
                  <a:lnTo>
                    <a:pt x="3662211" y="194450"/>
                  </a:lnTo>
                  <a:lnTo>
                    <a:pt x="3626897" y="177149"/>
                  </a:lnTo>
                  <a:lnTo>
                    <a:pt x="3588107" y="166776"/>
                  </a:lnTo>
                  <a:lnTo>
                    <a:pt x="3545840" y="163321"/>
                  </a:lnTo>
                  <a:close/>
                </a:path>
                <a:path w="4289425" h="748664">
                  <a:moveTo>
                    <a:pt x="3726576" y="260730"/>
                  </a:moveTo>
                  <a:lnTo>
                    <a:pt x="3545459" y="260730"/>
                  </a:lnTo>
                  <a:lnTo>
                    <a:pt x="3562721" y="262497"/>
                  </a:lnTo>
                  <a:lnTo>
                    <a:pt x="3578113" y="267811"/>
                  </a:lnTo>
                  <a:lnTo>
                    <a:pt x="3612505" y="304774"/>
                  </a:lnTo>
                  <a:lnTo>
                    <a:pt x="3623121" y="344346"/>
                  </a:lnTo>
                  <a:lnTo>
                    <a:pt x="3624453" y="368300"/>
                  </a:lnTo>
                  <a:lnTo>
                    <a:pt x="3623093" y="395251"/>
                  </a:lnTo>
                  <a:lnTo>
                    <a:pt x="3612183" y="437630"/>
                  </a:lnTo>
                  <a:lnTo>
                    <a:pt x="3577367" y="473297"/>
                  </a:lnTo>
                  <a:lnTo>
                    <a:pt x="3545459" y="480059"/>
                  </a:lnTo>
                  <a:lnTo>
                    <a:pt x="3726853" y="480059"/>
                  </a:lnTo>
                  <a:lnTo>
                    <a:pt x="3739324" y="456342"/>
                  </a:lnTo>
                  <a:lnTo>
                    <a:pt x="3750512" y="416032"/>
                  </a:lnTo>
                  <a:lnTo>
                    <a:pt x="3754246" y="370839"/>
                  </a:lnTo>
                  <a:lnTo>
                    <a:pt x="3750484" y="325118"/>
                  </a:lnTo>
                  <a:lnTo>
                    <a:pt x="3739197" y="284527"/>
                  </a:lnTo>
                  <a:lnTo>
                    <a:pt x="3726576" y="260730"/>
                  </a:lnTo>
                  <a:close/>
                </a:path>
                <a:path w="4289425" h="748664">
                  <a:moveTo>
                    <a:pt x="3987038" y="173100"/>
                  </a:moveTo>
                  <a:lnTo>
                    <a:pt x="3801617" y="173100"/>
                  </a:lnTo>
                  <a:lnTo>
                    <a:pt x="3801617" y="264413"/>
                  </a:lnTo>
                  <a:lnTo>
                    <a:pt x="3861054" y="264413"/>
                  </a:lnTo>
                  <a:lnTo>
                    <a:pt x="3861166" y="453651"/>
                  </a:lnTo>
                  <a:lnTo>
                    <a:pt x="3869166" y="504078"/>
                  </a:lnTo>
                  <a:lnTo>
                    <a:pt x="3893566" y="542797"/>
                  </a:lnTo>
                  <a:lnTo>
                    <a:pt x="3932269" y="566975"/>
                  </a:lnTo>
                  <a:lnTo>
                    <a:pt x="3983355" y="575055"/>
                  </a:lnTo>
                  <a:lnTo>
                    <a:pt x="4012501" y="572581"/>
                  </a:lnTo>
                  <a:lnTo>
                    <a:pt x="4041457" y="565165"/>
                  </a:lnTo>
                  <a:lnTo>
                    <a:pt x="4070223" y="552821"/>
                  </a:lnTo>
                  <a:lnTo>
                    <a:pt x="4098798" y="535558"/>
                  </a:lnTo>
                  <a:lnTo>
                    <a:pt x="4289170" y="535558"/>
                  </a:lnTo>
                  <a:lnTo>
                    <a:pt x="4289170" y="478027"/>
                  </a:lnTo>
                  <a:lnTo>
                    <a:pt x="4225290" y="478027"/>
                  </a:lnTo>
                  <a:lnTo>
                    <a:pt x="4225290" y="471042"/>
                  </a:lnTo>
                  <a:lnTo>
                    <a:pt x="4028820" y="471042"/>
                  </a:lnTo>
                  <a:lnTo>
                    <a:pt x="4017843" y="470374"/>
                  </a:lnTo>
                  <a:lnTo>
                    <a:pt x="3989308" y="444722"/>
                  </a:lnTo>
                  <a:lnTo>
                    <a:pt x="3987038" y="419862"/>
                  </a:lnTo>
                  <a:lnTo>
                    <a:pt x="3987038" y="173100"/>
                  </a:lnTo>
                  <a:close/>
                </a:path>
                <a:path w="4289425" h="748664">
                  <a:moveTo>
                    <a:pt x="4289170" y="535558"/>
                  </a:moveTo>
                  <a:lnTo>
                    <a:pt x="4098798" y="535558"/>
                  </a:lnTo>
                  <a:lnTo>
                    <a:pt x="4098798" y="569340"/>
                  </a:lnTo>
                  <a:lnTo>
                    <a:pt x="4289170" y="569340"/>
                  </a:lnTo>
                  <a:lnTo>
                    <a:pt x="4289170" y="535558"/>
                  </a:lnTo>
                  <a:close/>
                </a:path>
                <a:path w="4289425" h="748664">
                  <a:moveTo>
                    <a:pt x="4225290" y="173100"/>
                  </a:moveTo>
                  <a:lnTo>
                    <a:pt x="4037838" y="173100"/>
                  </a:lnTo>
                  <a:lnTo>
                    <a:pt x="4037838" y="264413"/>
                  </a:lnTo>
                  <a:lnTo>
                    <a:pt x="4098798" y="264413"/>
                  </a:lnTo>
                  <a:lnTo>
                    <a:pt x="4098798" y="442848"/>
                  </a:lnTo>
                  <a:lnTo>
                    <a:pt x="4080130" y="455183"/>
                  </a:lnTo>
                  <a:lnTo>
                    <a:pt x="4062237" y="463994"/>
                  </a:lnTo>
                  <a:lnTo>
                    <a:pt x="4045130" y="469280"/>
                  </a:lnTo>
                  <a:lnTo>
                    <a:pt x="4028820" y="471042"/>
                  </a:lnTo>
                  <a:lnTo>
                    <a:pt x="4225290" y="471042"/>
                  </a:lnTo>
                  <a:lnTo>
                    <a:pt x="4225290" y="173100"/>
                  </a:lnTo>
                  <a:close/>
                </a:path>
                <a:path w="4289425" h="748664">
                  <a:moveTo>
                    <a:pt x="3023869" y="264413"/>
                  </a:moveTo>
                  <a:lnTo>
                    <a:pt x="2890392" y="264413"/>
                  </a:lnTo>
                  <a:lnTo>
                    <a:pt x="3034665" y="586485"/>
                  </a:lnTo>
                  <a:lnTo>
                    <a:pt x="3008249" y="656843"/>
                  </a:lnTo>
                  <a:lnTo>
                    <a:pt x="2932176" y="656843"/>
                  </a:lnTo>
                  <a:lnTo>
                    <a:pt x="2932176" y="748156"/>
                  </a:lnTo>
                  <a:lnTo>
                    <a:pt x="3070479" y="748156"/>
                  </a:lnTo>
                  <a:lnTo>
                    <a:pt x="3190439" y="442721"/>
                  </a:lnTo>
                  <a:lnTo>
                    <a:pt x="3089783" y="442721"/>
                  </a:lnTo>
                  <a:lnTo>
                    <a:pt x="3023869" y="264413"/>
                  </a:lnTo>
                  <a:close/>
                </a:path>
                <a:path w="4289425" h="748664">
                  <a:moveTo>
                    <a:pt x="3260470" y="264413"/>
                  </a:moveTo>
                  <a:lnTo>
                    <a:pt x="3160141" y="264413"/>
                  </a:lnTo>
                  <a:lnTo>
                    <a:pt x="3089783" y="442721"/>
                  </a:lnTo>
                  <a:lnTo>
                    <a:pt x="3190439" y="442721"/>
                  </a:lnTo>
                  <a:lnTo>
                    <a:pt x="3260470" y="264413"/>
                  </a:lnTo>
                  <a:close/>
                </a:path>
                <a:path w="4289425" h="748664">
                  <a:moveTo>
                    <a:pt x="3070479" y="173100"/>
                  </a:moveTo>
                  <a:lnTo>
                    <a:pt x="2833116" y="173100"/>
                  </a:lnTo>
                  <a:lnTo>
                    <a:pt x="2833116" y="264413"/>
                  </a:lnTo>
                  <a:lnTo>
                    <a:pt x="3070479" y="264413"/>
                  </a:lnTo>
                  <a:lnTo>
                    <a:pt x="3070479" y="173100"/>
                  </a:lnTo>
                  <a:close/>
                </a:path>
                <a:path w="4289425" h="748664">
                  <a:moveTo>
                    <a:pt x="3316859" y="173100"/>
                  </a:moveTo>
                  <a:lnTo>
                    <a:pt x="3108579" y="173100"/>
                  </a:lnTo>
                  <a:lnTo>
                    <a:pt x="3108579" y="264413"/>
                  </a:lnTo>
                  <a:lnTo>
                    <a:pt x="3316859" y="264413"/>
                  </a:lnTo>
                  <a:lnTo>
                    <a:pt x="3316859" y="173100"/>
                  </a:lnTo>
                  <a:close/>
                </a:path>
                <a:path w="4289425" h="748664">
                  <a:moveTo>
                    <a:pt x="2297430" y="0"/>
                  </a:moveTo>
                  <a:lnTo>
                    <a:pt x="2107438" y="0"/>
                  </a:lnTo>
                  <a:lnTo>
                    <a:pt x="2107438" y="91312"/>
                  </a:lnTo>
                  <a:lnTo>
                    <a:pt x="2171319" y="91312"/>
                  </a:lnTo>
                  <a:lnTo>
                    <a:pt x="2171319" y="478027"/>
                  </a:lnTo>
                  <a:lnTo>
                    <a:pt x="2107438" y="478027"/>
                  </a:lnTo>
                  <a:lnTo>
                    <a:pt x="2107438" y="569340"/>
                  </a:lnTo>
                  <a:lnTo>
                    <a:pt x="2345309" y="569340"/>
                  </a:lnTo>
                  <a:lnTo>
                    <a:pt x="2345309" y="482472"/>
                  </a:lnTo>
                  <a:lnTo>
                    <a:pt x="2297430" y="482472"/>
                  </a:lnTo>
                  <a:lnTo>
                    <a:pt x="2297430" y="0"/>
                  </a:lnTo>
                  <a:close/>
                </a:path>
                <a:path w="4289425" h="748664">
                  <a:moveTo>
                    <a:pt x="2589149" y="173100"/>
                  </a:moveTo>
                  <a:lnTo>
                    <a:pt x="2349754" y="173100"/>
                  </a:lnTo>
                  <a:lnTo>
                    <a:pt x="2349754" y="248792"/>
                  </a:lnTo>
                  <a:lnTo>
                    <a:pt x="2433447" y="248792"/>
                  </a:lnTo>
                  <a:lnTo>
                    <a:pt x="2297430" y="359537"/>
                  </a:lnTo>
                  <a:lnTo>
                    <a:pt x="2472563" y="569340"/>
                  </a:lnTo>
                  <a:lnTo>
                    <a:pt x="2594102" y="569340"/>
                  </a:lnTo>
                  <a:lnTo>
                    <a:pt x="2594102" y="478027"/>
                  </a:lnTo>
                  <a:lnTo>
                    <a:pt x="2539238" y="478027"/>
                  </a:lnTo>
                  <a:lnTo>
                    <a:pt x="2433574" y="352170"/>
                  </a:lnTo>
                  <a:lnTo>
                    <a:pt x="2549525" y="253364"/>
                  </a:lnTo>
                  <a:lnTo>
                    <a:pt x="2589149" y="253364"/>
                  </a:lnTo>
                  <a:lnTo>
                    <a:pt x="2589149" y="173100"/>
                  </a:lnTo>
                  <a:close/>
                </a:path>
                <a:path w="4289425" h="748664">
                  <a:moveTo>
                    <a:pt x="1832483" y="478027"/>
                  </a:moveTo>
                  <a:lnTo>
                    <a:pt x="1584452" y="478027"/>
                  </a:lnTo>
                  <a:lnTo>
                    <a:pt x="1584452" y="569340"/>
                  </a:lnTo>
                  <a:lnTo>
                    <a:pt x="1832483" y="569340"/>
                  </a:lnTo>
                  <a:lnTo>
                    <a:pt x="1832483" y="478027"/>
                  </a:lnTo>
                  <a:close/>
                </a:path>
                <a:path w="4289425" h="748664">
                  <a:moveTo>
                    <a:pt x="2003554" y="273430"/>
                  </a:moveTo>
                  <a:lnTo>
                    <a:pt x="1843532" y="273430"/>
                  </a:lnTo>
                  <a:lnTo>
                    <a:pt x="1852840" y="274169"/>
                  </a:lnTo>
                  <a:lnTo>
                    <a:pt x="1860756" y="276383"/>
                  </a:lnTo>
                  <a:lnTo>
                    <a:pt x="1880576" y="314531"/>
                  </a:lnTo>
                  <a:lnTo>
                    <a:pt x="1881124" y="329438"/>
                  </a:lnTo>
                  <a:lnTo>
                    <a:pt x="1881124" y="569340"/>
                  </a:lnTo>
                  <a:lnTo>
                    <a:pt x="2067433" y="569340"/>
                  </a:lnTo>
                  <a:lnTo>
                    <a:pt x="2067433" y="478027"/>
                  </a:lnTo>
                  <a:lnTo>
                    <a:pt x="2007615" y="478027"/>
                  </a:lnTo>
                  <a:lnTo>
                    <a:pt x="2007615" y="320039"/>
                  </a:lnTo>
                  <a:lnTo>
                    <a:pt x="2003554" y="273430"/>
                  </a:lnTo>
                  <a:close/>
                </a:path>
                <a:path w="4289425" h="748664">
                  <a:moveTo>
                    <a:pt x="1771523" y="173100"/>
                  </a:moveTo>
                  <a:lnTo>
                    <a:pt x="1584452" y="173100"/>
                  </a:lnTo>
                  <a:lnTo>
                    <a:pt x="1584452" y="264413"/>
                  </a:lnTo>
                  <a:lnTo>
                    <a:pt x="1645031" y="264413"/>
                  </a:lnTo>
                  <a:lnTo>
                    <a:pt x="1645031" y="478027"/>
                  </a:lnTo>
                  <a:lnTo>
                    <a:pt x="1771523" y="478027"/>
                  </a:lnTo>
                  <a:lnTo>
                    <a:pt x="1771523" y="299212"/>
                  </a:lnTo>
                  <a:lnTo>
                    <a:pt x="1789810" y="287897"/>
                  </a:lnTo>
                  <a:lnTo>
                    <a:pt x="1807908" y="279844"/>
                  </a:lnTo>
                  <a:lnTo>
                    <a:pt x="1825815" y="275030"/>
                  </a:lnTo>
                  <a:lnTo>
                    <a:pt x="1843532" y="273430"/>
                  </a:lnTo>
                  <a:lnTo>
                    <a:pt x="2003554" y="273430"/>
                  </a:lnTo>
                  <a:lnTo>
                    <a:pt x="2002816" y="264963"/>
                  </a:lnTo>
                  <a:lnTo>
                    <a:pt x="1988421" y="222115"/>
                  </a:lnTo>
                  <a:lnTo>
                    <a:pt x="1978875" y="209930"/>
                  </a:lnTo>
                  <a:lnTo>
                    <a:pt x="1771523" y="209930"/>
                  </a:lnTo>
                  <a:lnTo>
                    <a:pt x="1771523" y="173100"/>
                  </a:lnTo>
                  <a:close/>
                </a:path>
                <a:path w="4289425" h="748664">
                  <a:moveTo>
                    <a:pt x="1887727" y="167004"/>
                  </a:moveTo>
                  <a:lnTo>
                    <a:pt x="1858373" y="169693"/>
                  </a:lnTo>
                  <a:lnTo>
                    <a:pt x="1829196" y="177752"/>
                  </a:lnTo>
                  <a:lnTo>
                    <a:pt x="1800234" y="191168"/>
                  </a:lnTo>
                  <a:lnTo>
                    <a:pt x="1771523" y="209930"/>
                  </a:lnTo>
                  <a:lnTo>
                    <a:pt x="1978875" y="209930"/>
                  </a:lnTo>
                  <a:lnTo>
                    <a:pt x="1964438" y="191502"/>
                  </a:lnTo>
                  <a:lnTo>
                    <a:pt x="1930871" y="173130"/>
                  </a:lnTo>
                  <a:lnTo>
                    <a:pt x="1887727" y="167004"/>
                  </a:lnTo>
                  <a:close/>
                </a:path>
                <a:path w="4289425" h="748664">
                  <a:moveTo>
                    <a:pt x="810387" y="478027"/>
                  </a:moveTo>
                  <a:lnTo>
                    <a:pt x="564007" y="478027"/>
                  </a:lnTo>
                  <a:lnTo>
                    <a:pt x="564007" y="569340"/>
                  </a:lnTo>
                  <a:lnTo>
                    <a:pt x="810387" y="569340"/>
                  </a:lnTo>
                  <a:lnTo>
                    <a:pt x="810387" y="478027"/>
                  </a:lnTo>
                  <a:close/>
                </a:path>
                <a:path w="4289425" h="748664">
                  <a:moveTo>
                    <a:pt x="984092" y="266445"/>
                  </a:moveTo>
                  <a:lnTo>
                    <a:pt x="821436" y="266445"/>
                  </a:lnTo>
                  <a:lnTo>
                    <a:pt x="830818" y="267090"/>
                  </a:lnTo>
                  <a:lnTo>
                    <a:pt x="838962" y="269033"/>
                  </a:lnTo>
                  <a:lnTo>
                    <a:pt x="860946" y="302273"/>
                  </a:lnTo>
                  <a:lnTo>
                    <a:pt x="861568" y="315087"/>
                  </a:lnTo>
                  <a:lnTo>
                    <a:pt x="861568" y="569340"/>
                  </a:lnTo>
                  <a:lnTo>
                    <a:pt x="1046099" y="569340"/>
                  </a:lnTo>
                  <a:lnTo>
                    <a:pt x="1046099" y="478027"/>
                  </a:lnTo>
                  <a:lnTo>
                    <a:pt x="988060" y="478027"/>
                  </a:lnTo>
                  <a:lnTo>
                    <a:pt x="988060" y="309371"/>
                  </a:lnTo>
                  <a:lnTo>
                    <a:pt x="984092" y="266445"/>
                  </a:lnTo>
                  <a:close/>
                </a:path>
                <a:path w="4289425" h="748664">
                  <a:moveTo>
                    <a:pt x="753872" y="0"/>
                  </a:moveTo>
                  <a:lnTo>
                    <a:pt x="564007" y="0"/>
                  </a:lnTo>
                  <a:lnTo>
                    <a:pt x="564007" y="91312"/>
                  </a:lnTo>
                  <a:lnTo>
                    <a:pt x="627888" y="91312"/>
                  </a:lnTo>
                  <a:lnTo>
                    <a:pt x="627888" y="478027"/>
                  </a:lnTo>
                  <a:lnTo>
                    <a:pt x="753872" y="478027"/>
                  </a:lnTo>
                  <a:lnTo>
                    <a:pt x="753872" y="291338"/>
                  </a:lnTo>
                  <a:lnTo>
                    <a:pt x="772876" y="280429"/>
                  </a:lnTo>
                  <a:lnTo>
                    <a:pt x="790463" y="272653"/>
                  </a:lnTo>
                  <a:lnTo>
                    <a:pt x="806646" y="267995"/>
                  </a:lnTo>
                  <a:lnTo>
                    <a:pt x="821436" y="266445"/>
                  </a:lnTo>
                  <a:lnTo>
                    <a:pt x="984092" y="266445"/>
                  </a:lnTo>
                  <a:lnTo>
                    <a:pt x="983198" y="256777"/>
                  </a:lnTo>
                  <a:lnTo>
                    <a:pt x="968613" y="215881"/>
                  </a:lnTo>
                  <a:lnTo>
                    <a:pt x="959643" y="205104"/>
                  </a:lnTo>
                  <a:lnTo>
                    <a:pt x="753872" y="205104"/>
                  </a:lnTo>
                  <a:lnTo>
                    <a:pt x="753872" y="0"/>
                  </a:lnTo>
                  <a:close/>
                </a:path>
                <a:path w="4289425" h="748664">
                  <a:moveTo>
                    <a:pt x="866521" y="163321"/>
                  </a:moveTo>
                  <a:lnTo>
                    <a:pt x="839686" y="165921"/>
                  </a:lnTo>
                  <a:lnTo>
                    <a:pt x="811958" y="173736"/>
                  </a:lnTo>
                  <a:lnTo>
                    <a:pt x="783349" y="186789"/>
                  </a:lnTo>
                  <a:lnTo>
                    <a:pt x="753872" y="205104"/>
                  </a:lnTo>
                  <a:lnTo>
                    <a:pt x="959643" y="205104"/>
                  </a:lnTo>
                  <a:lnTo>
                    <a:pt x="944305" y="186677"/>
                  </a:lnTo>
                  <a:lnTo>
                    <a:pt x="910275" y="169159"/>
                  </a:lnTo>
                  <a:lnTo>
                    <a:pt x="866521" y="163321"/>
                  </a:lnTo>
                  <a:close/>
                </a:path>
                <a:path w="4289425" h="748664">
                  <a:moveTo>
                    <a:pt x="417068" y="473075"/>
                  </a:moveTo>
                  <a:lnTo>
                    <a:pt x="97789" y="473075"/>
                  </a:lnTo>
                  <a:lnTo>
                    <a:pt x="97789" y="569340"/>
                  </a:lnTo>
                  <a:lnTo>
                    <a:pt x="417068" y="569340"/>
                  </a:lnTo>
                  <a:lnTo>
                    <a:pt x="417068" y="473075"/>
                  </a:lnTo>
                  <a:close/>
                </a:path>
                <a:path w="4289425" h="748664">
                  <a:moveTo>
                    <a:pt x="331470" y="96138"/>
                  </a:moveTo>
                  <a:lnTo>
                    <a:pt x="183261" y="96138"/>
                  </a:lnTo>
                  <a:lnTo>
                    <a:pt x="183261" y="473075"/>
                  </a:lnTo>
                  <a:lnTo>
                    <a:pt x="331470" y="473075"/>
                  </a:lnTo>
                  <a:lnTo>
                    <a:pt x="331470" y="96138"/>
                  </a:lnTo>
                  <a:close/>
                </a:path>
                <a:path w="4289425" h="748664">
                  <a:moveTo>
                    <a:pt x="516000" y="0"/>
                  </a:moveTo>
                  <a:lnTo>
                    <a:pt x="0" y="0"/>
                  </a:lnTo>
                  <a:lnTo>
                    <a:pt x="0" y="228726"/>
                  </a:lnTo>
                  <a:lnTo>
                    <a:pt x="97789" y="228726"/>
                  </a:lnTo>
                  <a:lnTo>
                    <a:pt x="97789" y="96138"/>
                  </a:lnTo>
                  <a:lnTo>
                    <a:pt x="516000" y="96138"/>
                  </a:lnTo>
                  <a:lnTo>
                    <a:pt x="516000" y="0"/>
                  </a:lnTo>
                  <a:close/>
                </a:path>
                <a:path w="4289425" h="748664">
                  <a:moveTo>
                    <a:pt x="516000" y="96138"/>
                  </a:moveTo>
                  <a:lnTo>
                    <a:pt x="419481" y="96138"/>
                  </a:lnTo>
                  <a:lnTo>
                    <a:pt x="419481" y="228726"/>
                  </a:lnTo>
                  <a:lnTo>
                    <a:pt x="516000" y="228726"/>
                  </a:lnTo>
                  <a:lnTo>
                    <a:pt x="516000" y="96138"/>
                  </a:lnTo>
                  <a:close/>
                </a:path>
              </a:pathLst>
            </a:custGeom>
            <a:solidFill>
              <a:srgbClr val="FFFFFF"/>
            </a:solidFill>
          </p:spPr>
          <p:txBody>
            <a:bodyPr wrap="square" lIns="0" tIns="0" rIns="0" bIns="0" rtlCol="0"/>
            <a:lstStyle/>
            <a:p>
              <a:endParaRPr/>
            </a:p>
          </p:txBody>
        </p:sp>
        <p:pic>
          <p:nvPicPr>
            <p:cNvPr id="5" name="object 5"/>
            <p:cNvPicPr/>
            <p:nvPr/>
          </p:nvPicPr>
          <p:blipFill>
            <a:blip r:embed="rId2" cstate="print"/>
            <a:stretch>
              <a:fillRect/>
            </a:stretch>
          </p:blipFill>
          <p:spPr>
            <a:xfrm>
              <a:off x="4957063" y="3180080"/>
              <a:ext cx="144272" cy="116078"/>
            </a:xfrm>
            <a:prstGeom prst="rect">
              <a:avLst/>
            </a:prstGeom>
          </p:spPr>
        </p:pic>
        <p:pic>
          <p:nvPicPr>
            <p:cNvPr id="6" name="object 6"/>
            <p:cNvPicPr/>
            <p:nvPr/>
          </p:nvPicPr>
          <p:blipFill>
            <a:blip r:embed="rId3" cstate="print"/>
            <a:stretch>
              <a:fillRect/>
            </a:stretch>
          </p:blipFill>
          <p:spPr>
            <a:xfrm>
              <a:off x="7203185" y="3046730"/>
              <a:ext cx="170814" cy="233045"/>
            </a:xfrm>
            <a:prstGeom prst="rect">
              <a:avLst/>
            </a:prstGeom>
          </p:spPr>
        </p:pic>
        <p:sp>
          <p:nvSpPr>
            <p:cNvPr id="7" name="object 7"/>
            <p:cNvSpPr/>
            <p:nvPr/>
          </p:nvSpPr>
          <p:spPr>
            <a:xfrm>
              <a:off x="3742689" y="2792857"/>
              <a:ext cx="4289425" cy="748665"/>
            </a:xfrm>
            <a:custGeom>
              <a:avLst/>
              <a:gdLst/>
              <a:ahLst/>
              <a:cxnLst/>
              <a:rect l="l" t="t" r="r" b="b"/>
              <a:pathLst>
                <a:path w="4289425" h="748664">
                  <a:moveTo>
                    <a:pt x="3801617" y="173100"/>
                  </a:moveTo>
                  <a:lnTo>
                    <a:pt x="3987038" y="173100"/>
                  </a:lnTo>
                  <a:lnTo>
                    <a:pt x="3987038" y="419862"/>
                  </a:lnTo>
                  <a:lnTo>
                    <a:pt x="3987607" y="433458"/>
                  </a:lnTo>
                  <a:lnTo>
                    <a:pt x="4008723" y="468360"/>
                  </a:lnTo>
                  <a:lnTo>
                    <a:pt x="4028820" y="471042"/>
                  </a:lnTo>
                  <a:lnTo>
                    <a:pt x="4045130" y="469280"/>
                  </a:lnTo>
                  <a:lnTo>
                    <a:pt x="4062237" y="463994"/>
                  </a:lnTo>
                  <a:lnTo>
                    <a:pt x="4080130" y="455183"/>
                  </a:lnTo>
                  <a:lnTo>
                    <a:pt x="4098798" y="442848"/>
                  </a:lnTo>
                  <a:lnTo>
                    <a:pt x="4098798" y="264413"/>
                  </a:lnTo>
                  <a:lnTo>
                    <a:pt x="4037838" y="264413"/>
                  </a:lnTo>
                  <a:lnTo>
                    <a:pt x="4037838" y="173100"/>
                  </a:lnTo>
                  <a:lnTo>
                    <a:pt x="4225290" y="173100"/>
                  </a:lnTo>
                  <a:lnTo>
                    <a:pt x="4225290" y="478027"/>
                  </a:lnTo>
                  <a:lnTo>
                    <a:pt x="4289170" y="478027"/>
                  </a:lnTo>
                  <a:lnTo>
                    <a:pt x="4289170" y="569340"/>
                  </a:lnTo>
                  <a:lnTo>
                    <a:pt x="4098798" y="569340"/>
                  </a:lnTo>
                  <a:lnTo>
                    <a:pt x="4098798" y="535558"/>
                  </a:lnTo>
                  <a:lnTo>
                    <a:pt x="4070223" y="552821"/>
                  </a:lnTo>
                  <a:lnTo>
                    <a:pt x="4041457" y="565165"/>
                  </a:lnTo>
                  <a:lnTo>
                    <a:pt x="4012501" y="572581"/>
                  </a:lnTo>
                  <a:lnTo>
                    <a:pt x="3983355" y="575055"/>
                  </a:lnTo>
                  <a:lnTo>
                    <a:pt x="3956252" y="573033"/>
                  </a:lnTo>
                  <a:lnTo>
                    <a:pt x="3911381" y="556893"/>
                  </a:lnTo>
                  <a:lnTo>
                    <a:pt x="3879324" y="525111"/>
                  </a:lnTo>
                  <a:lnTo>
                    <a:pt x="3863080" y="479736"/>
                  </a:lnTo>
                  <a:lnTo>
                    <a:pt x="3861054" y="452119"/>
                  </a:lnTo>
                  <a:lnTo>
                    <a:pt x="3861054" y="264413"/>
                  </a:lnTo>
                  <a:lnTo>
                    <a:pt x="3801617" y="264413"/>
                  </a:lnTo>
                  <a:lnTo>
                    <a:pt x="3801617" y="173100"/>
                  </a:lnTo>
                  <a:close/>
                </a:path>
                <a:path w="4289425" h="748664">
                  <a:moveTo>
                    <a:pt x="2833116" y="173100"/>
                  </a:moveTo>
                  <a:lnTo>
                    <a:pt x="3070479" y="173100"/>
                  </a:lnTo>
                  <a:lnTo>
                    <a:pt x="3070479" y="264413"/>
                  </a:lnTo>
                  <a:lnTo>
                    <a:pt x="3023869" y="264413"/>
                  </a:lnTo>
                  <a:lnTo>
                    <a:pt x="3089783" y="442721"/>
                  </a:lnTo>
                  <a:lnTo>
                    <a:pt x="3160141" y="264413"/>
                  </a:lnTo>
                  <a:lnTo>
                    <a:pt x="3108579" y="264413"/>
                  </a:lnTo>
                  <a:lnTo>
                    <a:pt x="3108579" y="173100"/>
                  </a:lnTo>
                  <a:lnTo>
                    <a:pt x="3316859" y="173100"/>
                  </a:lnTo>
                  <a:lnTo>
                    <a:pt x="3316859" y="264413"/>
                  </a:lnTo>
                  <a:lnTo>
                    <a:pt x="3260470" y="264413"/>
                  </a:lnTo>
                  <a:lnTo>
                    <a:pt x="3070479" y="748156"/>
                  </a:lnTo>
                  <a:lnTo>
                    <a:pt x="2932176" y="748156"/>
                  </a:lnTo>
                  <a:lnTo>
                    <a:pt x="2932176" y="656843"/>
                  </a:lnTo>
                  <a:lnTo>
                    <a:pt x="3008249" y="656843"/>
                  </a:lnTo>
                  <a:lnTo>
                    <a:pt x="3034665" y="586485"/>
                  </a:lnTo>
                  <a:lnTo>
                    <a:pt x="2890392" y="264413"/>
                  </a:lnTo>
                  <a:lnTo>
                    <a:pt x="2833116" y="264413"/>
                  </a:lnTo>
                  <a:lnTo>
                    <a:pt x="2833116" y="173100"/>
                  </a:lnTo>
                  <a:close/>
                </a:path>
                <a:path w="4289425" h="748664">
                  <a:moveTo>
                    <a:pt x="2349754" y="173100"/>
                  </a:moveTo>
                  <a:lnTo>
                    <a:pt x="2589149" y="173100"/>
                  </a:lnTo>
                  <a:lnTo>
                    <a:pt x="2589149" y="253364"/>
                  </a:lnTo>
                  <a:lnTo>
                    <a:pt x="2549525" y="253364"/>
                  </a:lnTo>
                  <a:lnTo>
                    <a:pt x="2433574" y="352170"/>
                  </a:lnTo>
                  <a:lnTo>
                    <a:pt x="2539238" y="478027"/>
                  </a:lnTo>
                  <a:lnTo>
                    <a:pt x="2594102" y="478027"/>
                  </a:lnTo>
                  <a:lnTo>
                    <a:pt x="2594102" y="569340"/>
                  </a:lnTo>
                  <a:lnTo>
                    <a:pt x="2472563" y="569340"/>
                  </a:lnTo>
                  <a:lnTo>
                    <a:pt x="2297430" y="359537"/>
                  </a:lnTo>
                  <a:lnTo>
                    <a:pt x="2433447" y="248792"/>
                  </a:lnTo>
                  <a:lnTo>
                    <a:pt x="2349754" y="248792"/>
                  </a:lnTo>
                  <a:lnTo>
                    <a:pt x="2349754" y="173100"/>
                  </a:lnTo>
                  <a:close/>
                </a:path>
                <a:path w="4289425" h="748664">
                  <a:moveTo>
                    <a:pt x="1887727" y="167004"/>
                  </a:moveTo>
                  <a:lnTo>
                    <a:pt x="1930871" y="173130"/>
                  </a:lnTo>
                  <a:lnTo>
                    <a:pt x="1964438" y="191502"/>
                  </a:lnTo>
                  <a:lnTo>
                    <a:pt x="1988421" y="222115"/>
                  </a:lnTo>
                  <a:lnTo>
                    <a:pt x="2002816" y="264963"/>
                  </a:lnTo>
                  <a:lnTo>
                    <a:pt x="2007615" y="320039"/>
                  </a:lnTo>
                  <a:lnTo>
                    <a:pt x="2007615" y="478027"/>
                  </a:lnTo>
                  <a:lnTo>
                    <a:pt x="2067433" y="478027"/>
                  </a:lnTo>
                  <a:lnTo>
                    <a:pt x="2067433" y="569340"/>
                  </a:lnTo>
                  <a:lnTo>
                    <a:pt x="1881124" y="569340"/>
                  </a:lnTo>
                  <a:lnTo>
                    <a:pt x="1881124" y="329438"/>
                  </a:lnTo>
                  <a:lnTo>
                    <a:pt x="1880576" y="314531"/>
                  </a:lnTo>
                  <a:lnTo>
                    <a:pt x="1860756" y="276383"/>
                  </a:lnTo>
                  <a:lnTo>
                    <a:pt x="1843532" y="273430"/>
                  </a:lnTo>
                  <a:lnTo>
                    <a:pt x="1825815" y="275030"/>
                  </a:lnTo>
                  <a:lnTo>
                    <a:pt x="1807908" y="279844"/>
                  </a:lnTo>
                  <a:lnTo>
                    <a:pt x="1789810" y="287897"/>
                  </a:lnTo>
                  <a:lnTo>
                    <a:pt x="1771523" y="299212"/>
                  </a:lnTo>
                  <a:lnTo>
                    <a:pt x="1771523" y="478027"/>
                  </a:lnTo>
                  <a:lnTo>
                    <a:pt x="1832483" y="478027"/>
                  </a:lnTo>
                  <a:lnTo>
                    <a:pt x="1832483" y="569340"/>
                  </a:lnTo>
                  <a:lnTo>
                    <a:pt x="1584452" y="569340"/>
                  </a:lnTo>
                  <a:lnTo>
                    <a:pt x="1584452" y="478027"/>
                  </a:lnTo>
                  <a:lnTo>
                    <a:pt x="1645031" y="478027"/>
                  </a:lnTo>
                  <a:lnTo>
                    <a:pt x="1645031" y="264413"/>
                  </a:lnTo>
                  <a:lnTo>
                    <a:pt x="1584452" y="264413"/>
                  </a:lnTo>
                  <a:lnTo>
                    <a:pt x="1584452" y="173100"/>
                  </a:lnTo>
                  <a:lnTo>
                    <a:pt x="1771523" y="173100"/>
                  </a:lnTo>
                  <a:lnTo>
                    <a:pt x="1771523" y="209930"/>
                  </a:lnTo>
                  <a:lnTo>
                    <a:pt x="1800234" y="191168"/>
                  </a:lnTo>
                  <a:lnTo>
                    <a:pt x="1829196" y="177752"/>
                  </a:lnTo>
                  <a:lnTo>
                    <a:pt x="1858373" y="169693"/>
                  </a:lnTo>
                  <a:lnTo>
                    <a:pt x="1887727" y="167004"/>
                  </a:lnTo>
                  <a:close/>
                </a:path>
                <a:path w="4289425" h="748664">
                  <a:moveTo>
                    <a:pt x="3545840" y="163321"/>
                  </a:moveTo>
                  <a:lnTo>
                    <a:pt x="3588107" y="166776"/>
                  </a:lnTo>
                  <a:lnTo>
                    <a:pt x="3626897" y="177149"/>
                  </a:lnTo>
                  <a:lnTo>
                    <a:pt x="3662211" y="194450"/>
                  </a:lnTo>
                  <a:lnTo>
                    <a:pt x="3694049" y="218693"/>
                  </a:lnTo>
                  <a:lnTo>
                    <a:pt x="3720385" y="249056"/>
                  </a:lnTo>
                  <a:lnTo>
                    <a:pt x="3739197" y="284527"/>
                  </a:lnTo>
                  <a:lnTo>
                    <a:pt x="3750484" y="325118"/>
                  </a:lnTo>
                  <a:lnTo>
                    <a:pt x="3754246" y="370839"/>
                  </a:lnTo>
                  <a:lnTo>
                    <a:pt x="3750512" y="416032"/>
                  </a:lnTo>
                  <a:lnTo>
                    <a:pt x="3739324" y="456342"/>
                  </a:lnTo>
                  <a:lnTo>
                    <a:pt x="3720707" y="491747"/>
                  </a:lnTo>
                  <a:lnTo>
                    <a:pt x="3694684" y="522223"/>
                  </a:lnTo>
                  <a:lnTo>
                    <a:pt x="3663033" y="546746"/>
                  </a:lnTo>
                  <a:lnTo>
                    <a:pt x="3627691" y="564292"/>
                  </a:lnTo>
                  <a:lnTo>
                    <a:pt x="3588635" y="574837"/>
                  </a:lnTo>
                  <a:lnTo>
                    <a:pt x="3545840" y="578357"/>
                  </a:lnTo>
                  <a:lnTo>
                    <a:pt x="3503791" y="574883"/>
                  </a:lnTo>
                  <a:lnTo>
                    <a:pt x="3465099" y="564467"/>
                  </a:lnTo>
                  <a:lnTo>
                    <a:pt x="3429789" y="547121"/>
                  </a:lnTo>
                  <a:lnTo>
                    <a:pt x="3397885" y="522858"/>
                  </a:lnTo>
                  <a:lnTo>
                    <a:pt x="3371474" y="492569"/>
                  </a:lnTo>
                  <a:lnTo>
                    <a:pt x="3352625" y="457136"/>
                  </a:lnTo>
                  <a:lnTo>
                    <a:pt x="3341324" y="416559"/>
                  </a:lnTo>
                  <a:lnTo>
                    <a:pt x="3337560" y="370839"/>
                  </a:lnTo>
                  <a:lnTo>
                    <a:pt x="3341324" y="325118"/>
                  </a:lnTo>
                  <a:lnTo>
                    <a:pt x="3352625" y="284527"/>
                  </a:lnTo>
                  <a:lnTo>
                    <a:pt x="3371474" y="249056"/>
                  </a:lnTo>
                  <a:lnTo>
                    <a:pt x="3397885" y="218693"/>
                  </a:lnTo>
                  <a:lnTo>
                    <a:pt x="3429789" y="194450"/>
                  </a:lnTo>
                  <a:lnTo>
                    <a:pt x="3465099" y="177149"/>
                  </a:lnTo>
                  <a:lnTo>
                    <a:pt x="3503791" y="166776"/>
                  </a:lnTo>
                  <a:lnTo>
                    <a:pt x="3545840" y="163321"/>
                  </a:lnTo>
                  <a:close/>
                </a:path>
                <a:path w="4289425" h="748664">
                  <a:moveTo>
                    <a:pt x="1293749" y="163321"/>
                  </a:moveTo>
                  <a:lnTo>
                    <a:pt x="1346152" y="166544"/>
                  </a:lnTo>
                  <a:lnTo>
                    <a:pt x="1388745" y="176148"/>
                  </a:lnTo>
                  <a:lnTo>
                    <a:pt x="1434322" y="199812"/>
                  </a:lnTo>
                  <a:lnTo>
                    <a:pt x="1460484" y="230965"/>
                  </a:lnTo>
                  <a:lnTo>
                    <a:pt x="1474047" y="268476"/>
                  </a:lnTo>
                  <a:lnTo>
                    <a:pt x="1477805" y="308048"/>
                  </a:lnTo>
                  <a:lnTo>
                    <a:pt x="1478280" y="333501"/>
                  </a:lnTo>
                  <a:lnTo>
                    <a:pt x="1478280" y="478027"/>
                  </a:lnTo>
                  <a:lnTo>
                    <a:pt x="1542161" y="478027"/>
                  </a:lnTo>
                  <a:lnTo>
                    <a:pt x="1542161" y="569340"/>
                  </a:lnTo>
                  <a:lnTo>
                    <a:pt x="1351788" y="569340"/>
                  </a:lnTo>
                  <a:lnTo>
                    <a:pt x="1351788" y="537971"/>
                  </a:lnTo>
                  <a:lnTo>
                    <a:pt x="1325883" y="554214"/>
                  </a:lnTo>
                  <a:lnTo>
                    <a:pt x="1299241" y="565800"/>
                  </a:lnTo>
                  <a:lnTo>
                    <a:pt x="1271885" y="572744"/>
                  </a:lnTo>
                  <a:lnTo>
                    <a:pt x="1243838" y="575055"/>
                  </a:lnTo>
                  <a:lnTo>
                    <a:pt x="1215334" y="572960"/>
                  </a:lnTo>
                  <a:lnTo>
                    <a:pt x="1164470" y="556196"/>
                  </a:lnTo>
                  <a:lnTo>
                    <a:pt x="1123368" y="523261"/>
                  </a:lnTo>
                  <a:lnTo>
                    <a:pt x="1101980" y="478252"/>
                  </a:lnTo>
                  <a:lnTo>
                    <a:pt x="1099312" y="451484"/>
                  </a:lnTo>
                  <a:lnTo>
                    <a:pt x="1102123" y="424170"/>
                  </a:lnTo>
                  <a:lnTo>
                    <a:pt x="1124654" y="376493"/>
                  </a:lnTo>
                  <a:lnTo>
                    <a:pt x="1168519" y="339272"/>
                  </a:lnTo>
                  <a:lnTo>
                    <a:pt x="1226621" y="320032"/>
                  </a:lnTo>
                  <a:lnTo>
                    <a:pt x="1260602" y="317626"/>
                  </a:lnTo>
                  <a:lnTo>
                    <a:pt x="1281172" y="318869"/>
                  </a:lnTo>
                  <a:lnTo>
                    <a:pt x="1303242" y="322611"/>
                  </a:lnTo>
                  <a:lnTo>
                    <a:pt x="1326788" y="328878"/>
                  </a:lnTo>
                  <a:lnTo>
                    <a:pt x="1351788" y="337692"/>
                  </a:lnTo>
                  <a:lnTo>
                    <a:pt x="1351788" y="313563"/>
                  </a:lnTo>
                  <a:lnTo>
                    <a:pt x="1340322" y="274183"/>
                  </a:lnTo>
                  <a:lnTo>
                    <a:pt x="1307449" y="249205"/>
                  </a:lnTo>
                  <a:lnTo>
                    <a:pt x="1276604" y="244347"/>
                  </a:lnTo>
                  <a:lnTo>
                    <a:pt x="1256051" y="246298"/>
                  </a:lnTo>
                  <a:lnTo>
                    <a:pt x="1237059" y="252142"/>
                  </a:lnTo>
                  <a:lnTo>
                    <a:pt x="1219614" y="261868"/>
                  </a:lnTo>
                  <a:lnTo>
                    <a:pt x="1203706" y="275463"/>
                  </a:lnTo>
                  <a:lnTo>
                    <a:pt x="1101725" y="257047"/>
                  </a:lnTo>
                  <a:lnTo>
                    <a:pt x="1123548" y="223306"/>
                  </a:lnTo>
                  <a:lnTo>
                    <a:pt x="1153662" y="197063"/>
                  </a:lnTo>
                  <a:lnTo>
                    <a:pt x="1192067" y="178318"/>
                  </a:lnTo>
                  <a:lnTo>
                    <a:pt x="1238763" y="167071"/>
                  </a:lnTo>
                  <a:lnTo>
                    <a:pt x="1293749" y="163321"/>
                  </a:lnTo>
                  <a:close/>
                </a:path>
                <a:path w="4289425" h="748664">
                  <a:moveTo>
                    <a:pt x="2107438" y="0"/>
                  </a:moveTo>
                  <a:lnTo>
                    <a:pt x="2297430" y="0"/>
                  </a:lnTo>
                  <a:lnTo>
                    <a:pt x="2297430" y="359537"/>
                  </a:lnTo>
                  <a:lnTo>
                    <a:pt x="2297430" y="482472"/>
                  </a:lnTo>
                  <a:lnTo>
                    <a:pt x="2345309" y="482472"/>
                  </a:lnTo>
                  <a:lnTo>
                    <a:pt x="2345309" y="569340"/>
                  </a:lnTo>
                  <a:lnTo>
                    <a:pt x="2107438" y="569340"/>
                  </a:lnTo>
                  <a:lnTo>
                    <a:pt x="2107438" y="478027"/>
                  </a:lnTo>
                  <a:lnTo>
                    <a:pt x="2171319" y="478027"/>
                  </a:lnTo>
                  <a:lnTo>
                    <a:pt x="2171319" y="91312"/>
                  </a:lnTo>
                  <a:lnTo>
                    <a:pt x="2107438" y="91312"/>
                  </a:lnTo>
                  <a:lnTo>
                    <a:pt x="2107438" y="0"/>
                  </a:lnTo>
                  <a:close/>
                </a:path>
                <a:path w="4289425" h="748664">
                  <a:moveTo>
                    <a:pt x="564007" y="0"/>
                  </a:moveTo>
                  <a:lnTo>
                    <a:pt x="753872" y="0"/>
                  </a:lnTo>
                  <a:lnTo>
                    <a:pt x="753872" y="205104"/>
                  </a:lnTo>
                  <a:lnTo>
                    <a:pt x="783349" y="186789"/>
                  </a:lnTo>
                  <a:lnTo>
                    <a:pt x="811958" y="173736"/>
                  </a:lnTo>
                  <a:lnTo>
                    <a:pt x="839686" y="165921"/>
                  </a:lnTo>
                  <a:lnTo>
                    <a:pt x="866521" y="163321"/>
                  </a:lnTo>
                  <a:lnTo>
                    <a:pt x="910275" y="169159"/>
                  </a:lnTo>
                  <a:lnTo>
                    <a:pt x="944305" y="186677"/>
                  </a:lnTo>
                  <a:lnTo>
                    <a:pt x="968613" y="215881"/>
                  </a:lnTo>
                  <a:lnTo>
                    <a:pt x="983198" y="256777"/>
                  </a:lnTo>
                  <a:lnTo>
                    <a:pt x="988060" y="309371"/>
                  </a:lnTo>
                  <a:lnTo>
                    <a:pt x="988060" y="478027"/>
                  </a:lnTo>
                  <a:lnTo>
                    <a:pt x="1046099" y="478027"/>
                  </a:lnTo>
                  <a:lnTo>
                    <a:pt x="1046099" y="569340"/>
                  </a:lnTo>
                  <a:lnTo>
                    <a:pt x="861568" y="569340"/>
                  </a:lnTo>
                  <a:lnTo>
                    <a:pt x="861568" y="315087"/>
                  </a:lnTo>
                  <a:lnTo>
                    <a:pt x="860946" y="302273"/>
                  </a:lnTo>
                  <a:lnTo>
                    <a:pt x="838962" y="269033"/>
                  </a:lnTo>
                  <a:lnTo>
                    <a:pt x="821436" y="266445"/>
                  </a:lnTo>
                  <a:lnTo>
                    <a:pt x="806646" y="267995"/>
                  </a:lnTo>
                  <a:lnTo>
                    <a:pt x="790463" y="272653"/>
                  </a:lnTo>
                  <a:lnTo>
                    <a:pt x="772876" y="280429"/>
                  </a:lnTo>
                  <a:lnTo>
                    <a:pt x="753872" y="291338"/>
                  </a:lnTo>
                  <a:lnTo>
                    <a:pt x="753872" y="478027"/>
                  </a:lnTo>
                  <a:lnTo>
                    <a:pt x="810387" y="478027"/>
                  </a:lnTo>
                  <a:lnTo>
                    <a:pt x="810387" y="569340"/>
                  </a:lnTo>
                  <a:lnTo>
                    <a:pt x="564007" y="569340"/>
                  </a:lnTo>
                  <a:lnTo>
                    <a:pt x="564007" y="478027"/>
                  </a:lnTo>
                  <a:lnTo>
                    <a:pt x="627888" y="478027"/>
                  </a:lnTo>
                  <a:lnTo>
                    <a:pt x="627888" y="91312"/>
                  </a:lnTo>
                  <a:lnTo>
                    <a:pt x="564007" y="91312"/>
                  </a:lnTo>
                  <a:lnTo>
                    <a:pt x="564007" y="0"/>
                  </a:lnTo>
                  <a:close/>
                </a:path>
                <a:path w="4289425" h="748664">
                  <a:moveTo>
                    <a:pt x="0" y="0"/>
                  </a:moveTo>
                  <a:lnTo>
                    <a:pt x="516000" y="0"/>
                  </a:lnTo>
                  <a:lnTo>
                    <a:pt x="516000" y="228726"/>
                  </a:lnTo>
                  <a:lnTo>
                    <a:pt x="419481" y="228726"/>
                  </a:lnTo>
                  <a:lnTo>
                    <a:pt x="419481" y="96138"/>
                  </a:lnTo>
                  <a:lnTo>
                    <a:pt x="331470" y="96138"/>
                  </a:lnTo>
                  <a:lnTo>
                    <a:pt x="331470" y="473075"/>
                  </a:lnTo>
                  <a:lnTo>
                    <a:pt x="417068" y="473075"/>
                  </a:lnTo>
                  <a:lnTo>
                    <a:pt x="417068" y="569340"/>
                  </a:lnTo>
                  <a:lnTo>
                    <a:pt x="97789" y="569340"/>
                  </a:lnTo>
                  <a:lnTo>
                    <a:pt x="97789" y="473075"/>
                  </a:lnTo>
                  <a:lnTo>
                    <a:pt x="183261" y="473075"/>
                  </a:lnTo>
                  <a:lnTo>
                    <a:pt x="183261" y="96138"/>
                  </a:lnTo>
                  <a:lnTo>
                    <a:pt x="97789" y="96138"/>
                  </a:lnTo>
                  <a:lnTo>
                    <a:pt x="97789" y="228726"/>
                  </a:lnTo>
                  <a:lnTo>
                    <a:pt x="0" y="228726"/>
                  </a:lnTo>
                  <a:lnTo>
                    <a:pt x="0" y="0"/>
                  </a:lnTo>
                  <a:close/>
                </a:path>
              </a:pathLst>
            </a:custGeom>
            <a:ln w="13716">
              <a:solidFill>
                <a:srgbClr val="000000"/>
              </a:solidFill>
            </a:ln>
          </p:spPr>
          <p:txBody>
            <a:bodyPr wrap="square" lIns="0" tIns="0" rIns="0" bIns="0" rtlCol="0"/>
            <a:lstStyle/>
            <a:p>
              <a:endParaRPr/>
            </a:p>
          </p:txBody>
        </p:sp>
        <p:pic>
          <p:nvPicPr>
            <p:cNvPr id="8" name="object 8"/>
            <p:cNvPicPr/>
            <p:nvPr/>
          </p:nvPicPr>
          <p:blipFill>
            <a:blip r:embed="rId4" cstate="print"/>
            <a:stretch>
              <a:fillRect/>
            </a:stretch>
          </p:blipFill>
          <p:spPr>
            <a:xfrm>
              <a:off x="3733800" y="2784348"/>
              <a:ext cx="4306824" cy="765048"/>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20385" y="585292"/>
            <a:ext cx="1517015" cy="757555"/>
          </a:xfrm>
          <a:prstGeom prst="rect">
            <a:avLst/>
          </a:prstGeom>
        </p:spPr>
        <p:txBody>
          <a:bodyPr vert="horz" wrap="square" lIns="0" tIns="12700" rIns="0" bIns="0" rtlCol="0">
            <a:spAutoFit/>
          </a:bodyPr>
          <a:lstStyle/>
          <a:p>
            <a:pPr marL="12700">
              <a:lnSpc>
                <a:spcPct val="100000"/>
              </a:lnSpc>
              <a:spcBef>
                <a:spcPts val="100"/>
              </a:spcBef>
            </a:pPr>
            <a:r>
              <a:rPr dirty="0">
                <a:solidFill>
                  <a:srgbClr val="FFFF00"/>
                </a:solidFill>
              </a:rPr>
              <a:t>Index</a:t>
            </a:r>
          </a:p>
        </p:txBody>
      </p:sp>
      <p:sp>
        <p:nvSpPr>
          <p:cNvPr id="3" name="object 3"/>
          <p:cNvSpPr txBox="1"/>
          <p:nvPr/>
        </p:nvSpPr>
        <p:spPr>
          <a:xfrm>
            <a:off x="2661666" y="1269323"/>
            <a:ext cx="4112895" cy="4712335"/>
          </a:xfrm>
          <a:prstGeom prst="rect">
            <a:avLst/>
          </a:prstGeom>
        </p:spPr>
        <p:txBody>
          <a:bodyPr vert="horz" wrap="square" lIns="0" tIns="199390" rIns="0" bIns="0" rtlCol="0">
            <a:spAutoFit/>
          </a:bodyPr>
          <a:lstStyle/>
          <a:p>
            <a:pPr marL="355600" indent="-342900">
              <a:lnSpc>
                <a:spcPct val="100000"/>
              </a:lnSpc>
              <a:spcBef>
                <a:spcPts val="1570"/>
              </a:spcBef>
              <a:buFont typeface="Arial MT"/>
              <a:buChar char="•"/>
              <a:tabLst>
                <a:tab pos="354965" algn="l"/>
                <a:tab pos="355600" algn="l"/>
              </a:tabLst>
            </a:pPr>
            <a:r>
              <a:rPr sz="2200" dirty="0">
                <a:solidFill>
                  <a:srgbClr val="FFFFFF"/>
                </a:solidFill>
                <a:latin typeface="Times New Roman" panose="02020603050405020304"/>
                <a:cs typeface="Times New Roman" panose="02020603050405020304"/>
              </a:rPr>
              <a:t>Introduction</a:t>
            </a:r>
            <a:endParaRPr sz="2200">
              <a:latin typeface="Times New Roman" panose="02020603050405020304"/>
              <a:cs typeface="Times New Roman" panose="02020603050405020304"/>
            </a:endParaRPr>
          </a:p>
          <a:p>
            <a:pPr marL="355600" indent="-342900">
              <a:lnSpc>
                <a:spcPct val="100000"/>
              </a:lnSpc>
              <a:spcBef>
                <a:spcPts val="1465"/>
              </a:spcBef>
              <a:buFont typeface="Arial MT"/>
              <a:buChar char="•"/>
              <a:tabLst>
                <a:tab pos="354965" algn="l"/>
                <a:tab pos="355600" algn="l"/>
              </a:tabLst>
            </a:pPr>
            <a:r>
              <a:rPr sz="2200" spc="-5" dirty="0">
                <a:solidFill>
                  <a:srgbClr val="FFFFFF"/>
                </a:solidFill>
                <a:latin typeface="Times New Roman" panose="02020603050405020304"/>
                <a:cs typeface="Times New Roman" panose="02020603050405020304"/>
              </a:rPr>
              <a:t>Objectives</a:t>
            </a:r>
            <a:endParaRPr sz="2200">
              <a:latin typeface="Times New Roman" panose="02020603050405020304"/>
              <a:cs typeface="Times New Roman" panose="02020603050405020304"/>
            </a:endParaRPr>
          </a:p>
          <a:p>
            <a:pPr marL="355600" indent="-342900">
              <a:lnSpc>
                <a:spcPct val="100000"/>
              </a:lnSpc>
              <a:spcBef>
                <a:spcPts val="1455"/>
              </a:spcBef>
              <a:buFont typeface="Arial MT"/>
              <a:buChar char="•"/>
              <a:tabLst>
                <a:tab pos="354965" algn="l"/>
                <a:tab pos="355600" algn="l"/>
              </a:tabLst>
            </a:pPr>
            <a:r>
              <a:rPr sz="2200" spc="-5" dirty="0">
                <a:solidFill>
                  <a:srgbClr val="FFFFFF"/>
                </a:solidFill>
                <a:latin typeface="Times New Roman" panose="02020603050405020304"/>
                <a:cs typeface="Times New Roman" panose="02020603050405020304"/>
              </a:rPr>
              <a:t>Features</a:t>
            </a:r>
            <a:endParaRPr sz="2200">
              <a:latin typeface="Times New Roman" panose="02020603050405020304"/>
              <a:cs typeface="Times New Roman" panose="02020603050405020304"/>
            </a:endParaRPr>
          </a:p>
          <a:p>
            <a:pPr marL="355600" indent="-342900">
              <a:lnSpc>
                <a:spcPct val="100000"/>
              </a:lnSpc>
              <a:spcBef>
                <a:spcPts val="1465"/>
              </a:spcBef>
              <a:buFont typeface="Arial MT"/>
              <a:buChar char="•"/>
              <a:tabLst>
                <a:tab pos="354965" algn="l"/>
                <a:tab pos="355600" algn="l"/>
              </a:tabLst>
            </a:pPr>
            <a:r>
              <a:rPr sz="2200" spc="-5" dirty="0">
                <a:solidFill>
                  <a:srgbClr val="FFFFFF"/>
                </a:solidFill>
                <a:latin typeface="Times New Roman" panose="02020603050405020304"/>
                <a:cs typeface="Times New Roman" panose="02020603050405020304"/>
              </a:rPr>
              <a:t>Literature</a:t>
            </a:r>
            <a:r>
              <a:rPr sz="2200" spc="5" dirty="0">
                <a:solidFill>
                  <a:srgbClr val="FFFFFF"/>
                </a:solidFill>
                <a:latin typeface="Times New Roman" panose="02020603050405020304"/>
                <a:cs typeface="Times New Roman" panose="02020603050405020304"/>
              </a:rPr>
              <a:t> </a:t>
            </a:r>
            <a:r>
              <a:rPr sz="2200" spc="-5" dirty="0">
                <a:solidFill>
                  <a:srgbClr val="FFFFFF"/>
                </a:solidFill>
                <a:latin typeface="Times New Roman" panose="02020603050405020304"/>
                <a:cs typeface="Times New Roman" panose="02020603050405020304"/>
              </a:rPr>
              <a:t>survey</a:t>
            </a:r>
            <a:endParaRPr sz="2200">
              <a:latin typeface="Times New Roman" panose="02020603050405020304"/>
              <a:cs typeface="Times New Roman" panose="02020603050405020304"/>
            </a:endParaRPr>
          </a:p>
          <a:p>
            <a:pPr marL="355600" indent="-342900">
              <a:lnSpc>
                <a:spcPct val="100000"/>
              </a:lnSpc>
              <a:spcBef>
                <a:spcPts val="1450"/>
              </a:spcBef>
              <a:buFont typeface="Arial MT"/>
              <a:buChar char="•"/>
              <a:tabLst>
                <a:tab pos="354965" algn="l"/>
                <a:tab pos="355600" algn="l"/>
              </a:tabLst>
            </a:pPr>
            <a:r>
              <a:rPr sz="2200" spc="-5" dirty="0">
                <a:solidFill>
                  <a:srgbClr val="FFFFFF"/>
                </a:solidFill>
                <a:latin typeface="Times New Roman" panose="02020603050405020304"/>
                <a:cs typeface="Times New Roman" panose="02020603050405020304"/>
              </a:rPr>
              <a:t>Block</a:t>
            </a:r>
            <a:r>
              <a:rPr sz="2200" spc="-35" dirty="0">
                <a:solidFill>
                  <a:srgbClr val="FFFFFF"/>
                </a:solidFill>
                <a:latin typeface="Times New Roman" panose="02020603050405020304"/>
                <a:cs typeface="Times New Roman" panose="02020603050405020304"/>
              </a:rPr>
              <a:t> </a:t>
            </a:r>
            <a:r>
              <a:rPr sz="2200" spc="-5" dirty="0">
                <a:solidFill>
                  <a:srgbClr val="FFFFFF"/>
                </a:solidFill>
                <a:latin typeface="Times New Roman" panose="02020603050405020304"/>
                <a:cs typeface="Times New Roman" panose="02020603050405020304"/>
              </a:rPr>
              <a:t>Diagram</a:t>
            </a:r>
            <a:endParaRPr sz="2200">
              <a:latin typeface="Times New Roman" panose="02020603050405020304"/>
              <a:cs typeface="Times New Roman" panose="02020603050405020304"/>
            </a:endParaRPr>
          </a:p>
          <a:p>
            <a:pPr marL="355600" indent="-342900">
              <a:lnSpc>
                <a:spcPct val="100000"/>
              </a:lnSpc>
              <a:spcBef>
                <a:spcPts val="1465"/>
              </a:spcBef>
              <a:buFont typeface="Arial MT"/>
              <a:buChar char="•"/>
              <a:tabLst>
                <a:tab pos="354965" algn="l"/>
                <a:tab pos="355600" algn="l"/>
              </a:tabLst>
            </a:pPr>
            <a:r>
              <a:rPr sz="2200" spc="-15" dirty="0">
                <a:solidFill>
                  <a:srgbClr val="FFFFFF"/>
                </a:solidFill>
                <a:latin typeface="Times New Roman" panose="02020603050405020304"/>
                <a:cs typeface="Times New Roman" panose="02020603050405020304"/>
              </a:rPr>
              <a:t>Tools/Softwares,</a:t>
            </a:r>
            <a:r>
              <a:rPr sz="2200" spc="20" dirty="0">
                <a:solidFill>
                  <a:srgbClr val="FFFFFF"/>
                </a:solidFill>
                <a:latin typeface="Times New Roman" panose="02020603050405020304"/>
                <a:cs typeface="Times New Roman" panose="02020603050405020304"/>
              </a:rPr>
              <a:t> </a:t>
            </a:r>
            <a:r>
              <a:rPr sz="2200" spc="-5" dirty="0">
                <a:solidFill>
                  <a:srgbClr val="FFFFFF"/>
                </a:solidFill>
                <a:latin typeface="Times New Roman" panose="02020603050405020304"/>
                <a:cs typeface="Times New Roman" panose="02020603050405020304"/>
              </a:rPr>
              <a:t>Languages</a:t>
            </a:r>
            <a:r>
              <a:rPr sz="2200" spc="5" dirty="0">
                <a:solidFill>
                  <a:srgbClr val="FFFFFF"/>
                </a:solidFill>
                <a:latin typeface="Times New Roman" panose="02020603050405020304"/>
                <a:cs typeface="Times New Roman" panose="02020603050405020304"/>
              </a:rPr>
              <a:t> </a:t>
            </a:r>
            <a:r>
              <a:rPr sz="2200" spc="-5" dirty="0">
                <a:solidFill>
                  <a:srgbClr val="FFFFFF"/>
                </a:solidFill>
                <a:latin typeface="Times New Roman" panose="02020603050405020304"/>
                <a:cs typeface="Times New Roman" panose="02020603050405020304"/>
              </a:rPr>
              <a:t>used</a:t>
            </a:r>
            <a:endParaRPr sz="2200">
              <a:latin typeface="Times New Roman" panose="02020603050405020304"/>
              <a:cs typeface="Times New Roman" panose="02020603050405020304"/>
            </a:endParaRPr>
          </a:p>
          <a:p>
            <a:pPr marL="355600" indent="-342900">
              <a:lnSpc>
                <a:spcPct val="100000"/>
              </a:lnSpc>
              <a:spcBef>
                <a:spcPts val="1455"/>
              </a:spcBef>
              <a:buFont typeface="Arial MT"/>
              <a:buChar char="•"/>
              <a:tabLst>
                <a:tab pos="354965" algn="l"/>
                <a:tab pos="355600" algn="l"/>
              </a:tabLst>
            </a:pPr>
            <a:r>
              <a:rPr sz="2200" spc="-5" dirty="0">
                <a:solidFill>
                  <a:srgbClr val="FFFFFF"/>
                </a:solidFill>
                <a:latin typeface="Times New Roman" panose="02020603050405020304"/>
                <a:cs typeface="Times New Roman" panose="02020603050405020304"/>
              </a:rPr>
              <a:t>Implementation</a:t>
            </a:r>
            <a:endParaRPr sz="2200">
              <a:latin typeface="Times New Roman" panose="02020603050405020304"/>
              <a:cs typeface="Times New Roman" panose="02020603050405020304"/>
            </a:endParaRPr>
          </a:p>
          <a:p>
            <a:pPr marL="355600" indent="-342900">
              <a:lnSpc>
                <a:spcPct val="100000"/>
              </a:lnSpc>
              <a:spcBef>
                <a:spcPts val="1455"/>
              </a:spcBef>
              <a:buFont typeface="Arial MT"/>
              <a:buChar char="•"/>
              <a:tabLst>
                <a:tab pos="354965" algn="l"/>
                <a:tab pos="355600" algn="l"/>
              </a:tabLst>
            </a:pPr>
            <a:r>
              <a:rPr sz="2200" spc="-5" dirty="0">
                <a:solidFill>
                  <a:srgbClr val="FFFFFF"/>
                </a:solidFill>
                <a:latin typeface="Times New Roman" panose="02020603050405020304"/>
                <a:cs typeface="Times New Roman" panose="02020603050405020304"/>
              </a:rPr>
              <a:t>Conclusion</a:t>
            </a:r>
            <a:endParaRPr sz="2200">
              <a:latin typeface="Times New Roman" panose="02020603050405020304"/>
              <a:cs typeface="Times New Roman" panose="02020603050405020304"/>
            </a:endParaRPr>
          </a:p>
          <a:p>
            <a:pPr marL="355600" indent="-342900">
              <a:lnSpc>
                <a:spcPct val="100000"/>
              </a:lnSpc>
              <a:spcBef>
                <a:spcPts val="1460"/>
              </a:spcBef>
              <a:buFont typeface="Arial MT"/>
              <a:buChar char="•"/>
              <a:tabLst>
                <a:tab pos="354965" algn="l"/>
                <a:tab pos="355600" algn="l"/>
              </a:tabLst>
            </a:pPr>
            <a:r>
              <a:rPr sz="2200" spc="-5" dirty="0">
                <a:solidFill>
                  <a:srgbClr val="FFFFFF"/>
                </a:solidFill>
                <a:latin typeface="Times New Roman" panose="02020603050405020304"/>
                <a:cs typeface="Times New Roman" panose="02020603050405020304"/>
              </a:rPr>
              <a:t>References</a:t>
            </a:r>
            <a:endParaRPr sz="2200">
              <a:latin typeface="Times New Roman" panose="02020603050405020304"/>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48810" y="503046"/>
            <a:ext cx="3747135" cy="848360"/>
          </a:xfrm>
          <a:prstGeom prst="rect">
            <a:avLst/>
          </a:prstGeom>
        </p:spPr>
        <p:txBody>
          <a:bodyPr vert="horz" wrap="square" lIns="0" tIns="12700" rIns="0" bIns="0" rtlCol="0">
            <a:spAutoFit/>
          </a:bodyPr>
          <a:lstStyle/>
          <a:p>
            <a:pPr marL="12700">
              <a:lnSpc>
                <a:spcPct val="100000"/>
              </a:lnSpc>
              <a:spcBef>
                <a:spcPts val="100"/>
              </a:spcBef>
            </a:pPr>
            <a:r>
              <a:rPr sz="5400" spc="-5" dirty="0">
                <a:solidFill>
                  <a:srgbClr val="FFFF00"/>
                </a:solidFill>
              </a:rPr>
              <a:t>Int</a:t>
            </a:r>
            <a:r>
              <a:rPr sz="5400" spc="-105" dirty="0">
                <a:solidFill>
                  <a:srgbClr val="FFFF00"/>
                </a:solidFill>
              </a:rPr>
              <a:t>r</a:t>
            </a:r>
            <a:r>
              <a:rPr sz="5400" spc="-5" dirty="0">
                <a:solidFill>
                  <a:srgbClr val="FFFF00"/>
                </a:solidFill>
              </a:rPr>
              <a:t>oduction</a:t>
            </a:r>
            <a:endParaRPr sz="5400"/>
          </a:p>
        </p:txBody>
      </p:sp>
      <p:sp>
        <p:nvSpPr>
          <p:cNvPr id="3" name="object 3"/>
          <p:cNvSpPr txBox="1"/>
          <p:nvPr/>
        </p:nvSpPr>
        <p:spPr>
          <a:xfrm>
            <a:off x="1415033" y="2483307"/>
            <a:ext cx="6734175" cy="3208655"/>
          </a:xfrm>
          <a:prstGeom prst="rect">
            <a:avLst/>
          </a:prstGeom>
        </p:spPr>
        <p:txBody>
          <a:bodyPr vert="horz" wrap="square" lIns="0" tIns="12065" rIns="0" bIns="0" rtlCol="0">
            <a:spAutoFit/>
          </a:bodyPr>
          <a:lstStyle/>
          <a:p>
            <a:pPr marL="355600" indent="-342900">
              <a:lnSpc>
                <a:spcPct val="100000"/>
              </a:lnSpc>
              <a:spcBef>
                <a:spcPts val="95"/>
              </a:spcBef>
              <a:buFont typeface="Arial MT"/>
              <a:buChar char="•"/>
              <a:tabLst>
                <a:tab pos="354965" algn="l"/>
                <a:tab pos="355600" algn="l"/>
              </a:tabLst>
            </a:pPr>
            <a:r>
              <a:rPr sz="2800" dirty="0">
                <a:solidFill>
                  <a:srgbClr val="FFFFFF"/>
                </a:solidFill>
                <a:latin typeface="Times New Roman" panose="02020603050405020304"/>
                <a:cs typeface="Times New Roman" panose="02020603050405020304"/>
              </a:rPr>
              <a:t>The Evolution of Education</a:t>
            </a:r>
            <a:r>
              <a:rPr lang="en-US" sz="2800" dirty="0">
                <a:solidFill>
                  <a:srgbClr val="FFFFFF"/>
                </a:solidFill>
                <a:latin typeface="Times New Roman" panose="02020603050405020304"/>
                <a:cs typeface="Times New Roman" panose="02020603050405020304"/>
              </a:rPr>
              <a:t>.</a:t>
            </a:r>
            <a:endParaRPr sz="2800" dirty="0">
              <a:solidFill>
                <a:srgbClr val="FFFFFF"/>
              </a:solidFill>
              <a:latin typeface="Times New Roman" panose="02020603050405020304"/>
              <a:cs typeface="Times New Roman" panose="02020603050405020304"/>
            </a:endParaRPr>
          </a:p>
          <a:p>
            <a:pPr marL="355600" indent="-342900">
              <a:lnSpc>
                <a:spcPct val="100000"/>
              </a:lnSpc>
              <a:spcBef>
                <a:spcPts val="2030"/>
              </a:spcBef>
              <a:buFont typeface="Arial MT"/>
              <a:buChar char="•"/>
              <a:tabLst>
                <a:tab pos="354965" algn="l"/>
                <a:tab pos="355600" algn="l"/>
              </a:tabLst>
            </a:pPr>
            <a:r>
              <a:rPr sz="2800" spc="-5" dirty="0">
                <a:solidFill>
                  <a:srgbClr val="FFFFFF"/>
                </a:solidFill>
                <a:latin typeface="Times New Roman" panose="02020603050405020304"/>
                <a:cs typeface="Times New Roman" panose="02020603050405020304"/>
              </a:rPr>
              <a:t>Breaking Down Geographical Barriers</a:t>
            </a:r>
            <a:r>
              <a:rPr lang="en-US" sz="2800" spc="-5" dirty="0">
                <a:solidFill>
                  <a:srgbClr val="FFFFFF"/>
                </a:solidFill>
                <a:latin typeface="Times New Roman" panose="02020603050405020304"/>
                <a:cs typeface="Times New Roman" panose="02020603050405020304"/>
              </a:rPr>
              <a:t>.</a:t>
            </a:r>
            <a:endParaRPr sz="2800" spc="-5" dirty="0">
              <a:solidFill>
                <a:srgbClr val="FFFFFF"/>
              </a:solidFill>
              <a:latin typeface="Times New Roman" panose="02020603050405020304"/>
              <a:cs typeface="Times New Roman" panose="02020603050405020304"/>
            </a:endParaRPr>
          </a:p>
          <a:p>
            <a:pPr marL="355600" indent="-342900">
              <a:lnSpc>
                <a:spcPct val="100000"/>
              </a:lnSpc>
              <a:spcBef>
                <a:spcPts val="2030"/>
              </a:spcBef>
              <a:buFont typeface="Arial MT"/>
              <a:buChar char="•"/>
              <a:tabLst>
                <a:tab pos="354965" algn="l"/>
                <a:tab pos="355600" algn="l"/>
              </a:tabLst>
            </a:pPr>
            <a:r>
              <a:rPr sz="2800" dirty="0">
                <a:solidFill>
                  <a:srgbClr val="FFFFFF"/>
                </a:solidFill>
                <a:latin typeface="Times New Roman" panose="02020603050405020304"/>
                <a:cs typeface="Times New Roman" panose="02020603050405020304"/>
              </a:rPr>
              <a:t>Real-Time Interaction</a:t>
            </a:r>
            <a:r>
              <a:rPr lang="en-US" sz="2800" dirty="0">
                <a:solidFill>
                  <a:srgbClr val="FFFFFF"/>
                </a:solidFill>
                <a:latin typeface="Times New Roman" panose="02020603050405020304"/>
                <a:cs typeface="Times New Roman" panose="02020603050405020304"/>
              </a:rPr>
              <a:t>.</a:t>
            </a:r>
            <a:endParaRPr sz="2800" dirty="0">
              <a:solidFill>
                <a:srgbClr val="FFFFFF"/>
              </a:solidFill>
              <a:latin typeface="Times New Roman" panose="02020603050405020304"/>
              <a:cs typeface="Times New Roman" panose="02020603050405020304"/>
            </a:endParaRPr>
          </a:p>
          <a:p>
            <a:pPr marL="355600" indent="-342900">
              <a:lnSpc>
                <a:spcPct val="100000"/>
              </a:lnSpc>
              <a:spcBef>
                <a:spcPts val="2035"/>
              </a:spcBef>
              <a:buFont typeface="Arial MT"/>
              <a:buChar char="•"/>
              <a:tabLst>
                <a:tab pos="354965" algn="l"/>
                <a:tab pos="355600" algn="l"/>
              </a:tabLst>
            </a:pPr>
            <a:r>
              <a:rPr sz="2800" dirty="0">
                <a:solidFill>
                  <a:srgbClr val="FFFFFF"/>
                </a:solidFill>
                <a:latin typeface="Times New Roman" panose="02020603050405020304"/>
                <a:cs typeface="Times New Roman" panose="02020603050405020304"/>
              </a:rPr>
              <a:t>Interactive Learning Tools</a:t>
            </a:r>
            <a:r>
              <a:rPr sz="2800" spc="-30" dirty="0">
                <a:solidFill>
                  <a:srgbClr val="FFFFFF"/>
                </a:solidFill>
                <a:latin typeface="Times New Roman" panose="02020603050405020304"/>
                <a:cs typeface="Times New Roman" panose="02020603050405020304"/>
              </a:rPr>
              <a:t>.</a:t>
            </a:r>
          </a:p>
          <a:p>
            <a:pPr marL="355600" indent="-342900">
              <a:lnSpc>
                <a:spcPct val="100000"/>
              </a:lnSpc>
              <a:spcBef>
                <a:spcPts val="2035"/>
              </a:spcBef>
              <a:buFont typeface="Arial MT"/>
              <a:buChar char="•"/>
              <a:tabLst>
                <a:tab pos="354965" algn="l"/>
                <a:tab pos="355600" algn="l"/>
              </a:tabLst>
            </a:pPr>
            <a:r>
              <a:rPr lang="en-US" sz="2800">
                <a:solidFill>
                  <a:schemeClr val="bg1"/>
                </a:solidFill>
                <a:latin typeface="Times New Roman" panose="02020603050405020304"/>
                <a:cs typeface="Times New Roman" panose="02020603050405020304"/>
              </a:rPr>
              <a:t>Better half of online learning.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4673346" y="457022"/>
            <a:ext cx="2845435" cy="848994"/>
          </a:xfrm>
          <a:prstGeom prst="rect">
            <a:avLst/>
          </a:prstGeom>
        </p:spPr>
        <p:txBody>
          <a:bodyPr vert="horz" wrap="square" lIns="0" tIns="12700" rIns="0" bIns="0" rtlCol="0">
            <a:spAutoFit/>
          </a:bodyPr>
          <a:lstStyle/>
          <a:p>
            <a:pPr marL="12700">
              <a:lnSpc>
                <a:spcPct val="100000"/>
              </a:lnSpc>
              <a:spcBef>
                <a:spcPts val="100"/>
              </a:spcBef>
            </a:pPr>
            <a:r>
              <a:rPr sz="5400" dirty="0">
                <a:solidFill>
                  <a:srgbClr val="FFFF00"/>
                </a:solidFill>
              </a:rPr>
              <a:t>Objective</a:t>
            </a:r>
            <a:endParaRPr sz="5400" dirty="0"/>
          </a:p>
        </p:txBody>
      </p:sp>
      <p:sp>
        <p:nvSpPr>
          <p:cNvPr id="2" name="object 2"/>
          <p:cNvSpPr txBox="1">
            <a:spLocks noGrp="1"/>
          </p:cNvSpPr>
          <p:nvPr>
            <p:ph type="body" idx="1"/>
          </p:nvPr>
        </p:nvSpPr>
        <p:spPr>
          <a:xfrm>
            <a:off x="1007287" y="1630902"/>
            <a:ext cx="10177424" cy="4318490"/>
          </a:xfrm>
          <a:prstGeom prst="rect">
            <a:avLst/>
          </a:prstGeom>
        </p:spPr>
        <p:txBody>
          <a:bodyPr vert="horz" wrap="square" lIns="0" tIns="88265" rIns="0" bIns="0" rtlCol="0">
            <a:spAutoFit/>
          </a:bodyPr>
          <a:lstStyle/>
          <a:p>
            <a:pPr marL="673100" indent="-457835">
              <a:lnSpc>
                <a:spcPct val="100000"/>
              </a:lnSpc>
              <a:spcBef>
                <a:spcPts val="695"/>
              </a:spcBef>
              <a:buFont typeface="Arial MT"/>
              <a:buChar char="•"/>
              <a:tabLst>
                <a:tab pos="672465" algn="l"/>
                <a:tab pos="673735" algn="l"/>
              </a:tabLst>
            </a:pPr>
            <a:r>
              <a:rPr dirty="0"/>
              <a:t>Enhanced Accessibility.</a:t>
            </a:r>
            <a:endParaRPr lang="en-IN" dirty="0"/>
          </a:p>
          <a:p>
            <a:pPr marL="673100" indent="-457835">
              <a:lnSpc>
                <a:spcPct val="100000"/>
              </a:lnSpc>
              <a:spcBef>
                <a:spcPts val="695"/>
              </a:spcBef>
              <a:buFont typeface="Arial MT"/>
              <a:buChar char="•"/>
              <a:tabLst>
                <a:tab pos="672465" algn="l"/>
                <a:tab pos="673735" algn="l"/>
              </a:tabLst>
            </a:pPr>
            <a:endParaRPr dirty="0"/>
          </a:p>
          <a:p>
            <a:pPr marL="673100" marR="5080" indent="-457835">
              <a:lnSpc>
                <a:spcPct val="100000"/>
              </a:lnSpc>
              <a:spcBef>
                <a:spcPts val="600"/>
              </a:spcBef>
              <a:buFont typeface="Arial MT"/>
              <a:buChar char="•"/>
              <a:tabLst>
                <a:tab pos="672465" algn="l"/>
                <a:tab pos="673735" algn="l"/>
                <a:tab pos="4052570" algn="l"/>
              </a:tabLst>
            </a:pPr>
            <a:r>
              <a:rPr dirty="0"/>
              <a:t>Real-Time Engagement.</a:t>
            </a:r>
            <a:endParaRPr lang="en-IN" dirty="0"/>
          </a:p>
          <a:p>
            <a:pPr marL="673100" marR="5080" indent="-457835">
              <a:lnSpc>
                <a:spcPct val="100000"/>
              </a:lnSpc>
              <a:spcBef>
                <a:spcPts val="600"/>
              </a:spcBef>
              <a:buFont typeface="Arial MT"/>
              <a:buChar char="•"/>
              <a:tabLst>
                <a:tab pos="672465" algn="l"/>
                <a:tab pos="673735" algn="l"/>
                <a:tab pos="4052570" algn="l"/>
              </a:tabLst>
            </a:pPr>
            <a:endParaRPr dirty="0"/>
          </a:p>
          <a:p>
            <a:pPr marL="673100" indent="-457835">
              <a:lnSpc>
                <a:spcPct val="100000"/>
              </a:lnSpc>
              <a:spcBef>
                <a:spcPts val="600"/>
              </a:spcBef>
              <a:buFont typeface="Arial MT"/>
              <a:buChar char="•"/>
              <a:tabLst>
                <a:tab pos="672465" algn="l"/>
                <a:tab pos="673735" algn="l"/>
              </a:tabLst>
            </a:pPr>
            <a:r>
              <a:rPr dirty="0"/>
              <a:t>Flexible Learning</a:t>
            </a:r>
            <a:r>
              <a:rPr lang="en-IN" dirty="0"/>
              <a:t>.</a:t>
            </a:r>
          </a:p>
          <a:p>
            <a:pPr marL="673100" indent="-457835">
              <a:lnSpc>
                <a:spcPct val="100000"/>
              </a:lnSpc>
              <a:spcBef>
                <a:spcPts val="600"/>
              </a:spcBef>
              <a:buFont typeface="Arial MT"/>
              <a:buChar char="•"/>
              <a:tabLst>
                <a:tab pos="672465" algn="l"/>
                <a:tab pos="673735" algn="l"/>
              </a:tabLst>
            </a:pPr>
            <a:endParaRPr dirty="0"/>
          </a:p>
          <a:p>
            <a:pPr marL="673100" marR="5715" indent="-457835">
              <a:lnSpc>
                <a:spcPct val="100000"/>
              </a:lnSpc>
              <a:spcBef>
                <a:spcPts val="600"/>
              </a:spcBef>
              <a:buFont typeface="Arial MT"/>
              <a:buChar char="•"/>
              <a:tabLst>
                <a:tab pos="672465" algn="l"/>
                <a:tab pos="673735" algn="l"/>
              </a:tabLst>
            </a:pPr>
            <a:r>
              <a:rPr dirty="0"/>
              <a:t>Improved Learning Outcomes</a:t>
            </a:r>
            <a:r>
              <a:rPr spc="-10" dirty="0"/>
              <a:t>.</a:t>
            </a:r>
            <a:endParaRPr lang="en-IN" spc="-10" dirty="0"/>
          </a:p>
          <a:p>
            <a:pPr marL="673100" marR="5715" indent="-457835">
              <a:lnSpc>
                <a:spcPct val="100000"/>
              </a:lnSpc>
              <a:spcBef>
                <a:spcPts val="600"/>
              </a:spcBef>
              <a:buFont typeface="Arial MT"/>
              <a:buChar char="•"/>
              <a:tabLst>
                <a:tab pos="672465" algn="l"/>
                <a:tab pos="673735" algn="l"/>
              </a:tabLst>
            </a:pPr>
            <a:endParaRPr spc="-10" dirty="0"/>
          </a:p>
          <a:p>
            <a:pPr marL="673100" indent="-457835">
              <a:lnSpc>
                <a:spcPct val="100000"/>
              </a:lnSpc>
              <a:spcBef>
                <a:spcPts val="605"/>
              </a:spcBef>
              <a:buFont typeface="Arial MT"/>
              <a:buChar char="•"/>
              <a:tabLst>
                <a:tab pos="672465" algn="l"/>
                <a:tab pos="673735" algn="l"/>
              </a:tabLst>
            </a:pPr>
            <a:r>
              <a:rPr dirty="0"/>
              <a:t>Efficient Teaching and Management.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478178-F5D0-EDB9-D456-24E0707C2C04}"/>
              </a:ext>
            </a:extLst>
          </p:cNvPr>
          <p:cNvSpPr>
            <a:spLocks noGrp="1"/>
          </p:cNvSpPr>
          <p:nvPr>
            <p:ph type="title"/>
          </p:nvPr>
        </p:nvSpPr>
        <p:spPr>
          <a:xfrm>
            <a:off x="0" y="-1"/>
            <a:ext cx="9324975" cy="990601"/>
          </a:xfrm>
        </p:spPr>
        <p:txBody>
          <a:bodyPr>
            <a:noAutofit/>
          </a:bodyPr>
          <a:lstStyle/>
          <a:p>
            <a:pPr algn="ct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2800" b="1" dirty="0" err="1">
                <a:solidFill>
                  <a:schemeClr val="tx1">
                    <a:lumMod val="95000"/>
                    <a:lumOff val="5000"/>
                  </a:schemeClr>
                </a:solidFill>
                <a:latin typeface="Times New Roman" panose="02020603050405020304" pitchFamily="18" charset="0"/>
                <a:cs typeface="Times New Roman" panose="02020603050405020304" pitchFamily="18" charset="0"/>
              </a:rPr>
              <a:t>TechJourney</a:t>
            </a:r>
            <a:r>
              <a:rPr lang="en-US" sz="2800" b="1" dirty="0">
                <a:solidFill>
                  <a:schemeClr val="tx1">
                    <a:lumMod val="95000"/>
                    <a:lumOff val="5000"/>
                  </a:schemeClr>
                </a:solidFill>
                <a:latin typeface="Times New Roman" panose="02020603050405020304" pitchFamily="18" charset="0"/>
                <a:cs typeface="Times New Roman" panose="02020603050405020304" pitchFamily="18" charset="0"/>
              </a:rPr>
              <a:t> Navigator: An AI Powered Smart Trip Planner "</a:t>
            </a:r>
            <a:endParaRPr lang="en-IN" sz="28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BC0B8692-7CF8-77DD-4E7E-C9311FBCDFD4}"/>
              </a:ext>
            </a:extLst>
          </p:cNvPr>
          <p:cNvSpPr>
            <a:spLocks noGrp="1"/>
          </p:cNvSpPr>
          <p:nvPr>
            <p:ph idx="1"/>
          </p:nvPr>
        </p:nvSpPr>
        <p:spPr>
          <a:xfrm>
            <a:off x="-228600" y="4572000"/>
            <a:ext cx="8086725" cy="5600699"/>
          </a:xfrm>
        </p:spPr>
        <p:txBody>
          <a:bodyPr>
            <a:noAutofit/>
          </a:bodyPr>
          <a:lstStyle/>
          <a:p>
            <a:pPr marL="0" indent="0" algn="just">
              <a:buNone/>
            </a:pP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0" indent="0" algn="just">
              <a:buNone/>
            </a:pP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400" b="1" dirty="0">
                <a:solidFill>
                  <a:schemeClr val="bg1">
                    <a:lumMod val="95000"/>
                  </a:schemeClr>
                </a:solidFill>
                <a:latin typeface="Times New Roman" panose="02020603050405020304" pitchFamily="18" charset="0"/>
                <a:cs typeface="Times New Roman" panose="02020603050405020304" pitchFamily="18" charset="0"/>
              </a:rPr>
              <a:t>Current Existing Solutions : </a:t>
            </a:r>
          </a:p>
          <a:p>
            <a:pPr algn="just">
              <a:buFont typeface="Wingdings" panose="05000000000000000000" pitchFamily="2" charset="2"/>
              <a:buChar char="§"/>
            </a:pPr>
            <a:r>
              <a:rPr lang="en-IN" sz="2400" dirty="0" err="1">
                <a:solidFill>
                  <a:schemeClr val="bg1">
                    <a:lumMod val="95000"/>
                  </a:schemeClr>
                </a:solidFill>
                <a:latin typeface="Times New Roman" panose="02020603050405020304" pitchFamily="18" charset="0"/>
                <a:cs typeface="Times New Roman" panose="02020603050405020304" pitchFamily="18" charset="0"/>
              </a:rPr>
              <a:t>GoIbbibo</a:t>
            </a:r>
            <a:endParaRPr lang="en-IN" sz="2400" dirty="0">
              <a:solidFill>
                <a:schemeClr val="bg1">
                  <a:lumMod val="9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400" dirty="0">
                <a:solidFill>
                  <a:schemeClr val="bg1">
                    <a:lumMod val="95000"/>
                  </a:schemeClr>
                </a:solidFill>
                <a:latin typeface="Times New Roman" panose="02020603050405020304" pitchFamily="18" charset="0"/>
                <a:cs typeface="Times New Roman" panose="02020603050405020304" pitchFamily="18" charset="0"/>
              </a:rPr>
              <a:t>Airbnb</a:t>
            </a:r>
          </a:p>
          <a:p>
            <a:pPr algn="just">
              <a:buFont typeface="Wingdings" panose="05000000000000000000" pitchFamily="2" charset="2"/>
              <a:buChar char="§"/>
            </a:pPr>
            <a:r>
              <a:rPr lang="en-IN" sz="2400" dirty="0">
                <a:solidFill>
                  <a:schemeClr val="bg1">
                    <a:lumMod val="95000"/>
                  </a:schemeClr>
                </a:solidFill>
                <a:latin typeface="Times New Roman" panose="02020603050405020304" pitchFamily="18" charset="0"/>
                <a:cs typeface="Times New Roman" panose="02020603050405020304" pitchFamily="18" charset="0"/>
              </a:rPr>
              <a:t>MakeMyTrip</a:t>
            </a:r>
          </a:p>
          <a:p>
            <a:pPr algn="just">
              <a:buFont typeface="Wingdings" panose="05000000000000000000" pitchFamily="2" charset="2"/>
              <a:buChar char="§"/>
            </a:pPr>
            <a:endParaRPr lang="en-IN" sz="2400" b="1" dirty="0">
              <a:solidFill>
                <a:schemeClr val="bg1">
                  <a:lumMod val="9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IN" sz="2400" b="1" dirty="0">
                <a:solidFill>
                  <a:schemeClr val="bg1">
                    <a:lumMod val="95000"/>
                  </a:schemeClr>
                </a:solidFill>
                <a:latin typeface="Times New Roman" panose="02020603050405020304" pitchFamily="18" charset="0"/>
                <a:cs typeface="Times New Roman" panose="02020603050405020304" pitchFamily="18" charset="0"/>
              </a:rPr>
              <a:t>Difference Between Existing Solution and Our Solution : </a:t>
            </a:r>
          </a:p>
          <a:p>
            <a:pPr algn="just">
              <a:buFont typeface="Wingdings" panose="05000000000000000000" pitchFamily="2" charset="2"/>
              <a:buChar char="§"/>
            </a:pPr>
            <a:r>
              <a:rPr lang="en-IN" sz="2400" dirty="0">
                <a:solidFill>
                  <a:schemeClr val="bg1">
                    <a:lumMod val="95000"/>
                  </a:schemeClr>
                </a:solidFill>
                <a:latin typeface="Times New Roman" panose="02020603050405020304" pitchFamily="18" charset="0"/>
                <a:cs typeface="Times New Roman" panose="02020603050405020304" pitchFamily="18" charset="0"/>
              </a:rPr>
              <a:t>Through </a:t>
            </a:r>
            <a:r>
              <a:rPr lang="en-IN" sz="2400" dirty="0" err="1">
                <a:solidFill>
                  <a:schemeClr val="bg1">
                    <a:lumMod val="95000"/>
                  </a:schemeClr>
                </a:solidFill>
                <a:latin typeface="Times New Roman" panose="02020603050405020304" pitchFamily="18" charset="0"/>
                <a:cs typeface="Times New Roman" panose="02020603050405020304" pitchFamily="18" charset="0"/>
              </a:rPr>
              <a:t>GoIbbibo</a:t>
            </a:r>
            <a:r>
              <a:rPr lang="en-IN" sz="2400" dirty="0">
                <a:solidFill>
                  <a:schemeClr val="bg1">
                    <a:lumMod val="95000"/>
                  </a:schemeClr>
                </a:solidFill>
                <a:latin typeface="Times New Roman" panose="02020603050405020304" pitchFamily="18" charset="0"/>
                <a:cs typeface="Times New Roman" panose="02020603050405020304" pitchFamily="18" charset="0"/>
              </a:rPr>
              <a:t> , Airbnb and MakeMyTrip we can make booking for particular hotels, flights available on those site etc.</a:t>
            </a:r>
          </a:p>
          <a:p>
            <a:pPr algn="just">
              <a:buFont typeface="Wingdings" panose="05000000000000000000" pitchFamily="2" charset="2"/>
              <a:buChar char="§"/>
            </a:pPr>
            <a:r>
              <a:rPr lang="en-IN" sz="2400" dirty="0">
                <a:solidFill>
                  <a:schemeClr val="bg1">
                    <a:lumMod val="95000"/>
                  </a:schemeClr>
                </a:solidFill>
                <a:latin typeface="Times New Roman" panose="02020603050405020304" pitchFamily="18" charset="0"/>
                <a:cs typeface="Times New Roman" panose="02020603050405020304" pitchFamily="18" charset="0"/>
              </a:rPr>
              <a:t>Through </a:t>
            </a:r>
            <a:r>
              <a:rPr lang="en-IN" sz="2400" dirty="0" err="1">
                <a:solidFill>
                  <a:schemeClr val="bg1">
                    <a:lumMod val="95000"/>
                  </a:schemeClr>
                </a:solidFill>
                <a:latin typeface="Times New Roman" panose="02020603050405020304" pitchFamily="18" charset="0"/>
                <a:cs typeface="Times New Roman" panose="02020603050405020304" pitchFamily="18" charset="0"/>
              </a:rPr>
              <a:t>TechJourney</a:t>
            </a:r>
            <a:r>
              <a:rPr lang="en-IN" sz="2400" dirty="0">
                <a:solidFill>
                  <a:schemeClr val="bg1">
                    <a:lumMod val="95000"/>
                  </a:schemeClr>
                </a:solidFill>
                <a:latin typeface="Times New Roman" panose="02020603050405020304" pitchFamily="18" charset="0"/>
                <a:cs typeface="Times New Roman" panose="02020603050405020304" pitchFamily="18" charset="0"/>
              </a:rPr>
              <a:t> Navigator, we can plan our journey based on our budget and find the best traveling and hotel options for that particular price point and country </a:t>
            </a:r>
            <a:r>
              <a:rPr lang="en-IN" sz="2400" dirty="0">
                <a:solidFill>
                  <a:schemeClr val="tx1">
                    <a:lumMod val="95000"/>
                    <a:lumOff val="5000"/>
                  </a:schemeClr>
                </a:solidFill>
                <a:latin typeface="Times New Roman" panose="02020603050405020304" pitchFamily="18" charset="0"/>
                <a:cs typeface="Times New Roman" panose="02020603050405020304" pitchFamily="18" charset="0"/>
              </a:rPr>
              <a:t>.</a:t>
            </a:r>
          </a:p>
          <a:p>
            <a:pPr marL="0" indent="0" algn="just">
              <a:buNone/>
            </a:pP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IN" sz="1600"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IN"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2054825-7A47-FA6F-1773-EED52103ACF1}"/>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01025" y="1671637"/>
            <a:ext cx="3514725" cy="3514725"/>
          </a:xfrm>
          <a:prstGeom prst="rect">
            <a:avLst/>
          </a:prstGeom>
          <a:effectLst>
            <a:glow rad="139700">
              <a:schemeClr val="accent2">
                <a:satMod val="175000"/>
                <a:alpha val="40000"/>
              </a:schemeClr>
            </a:glow>
            <a:outerShdw blurRad="127000" dist="50800" dir="8640000" sx="65000" sy="65000" algn="ctr" rotWithShape="0">
              <a:srgbClr val="000000">
                <a:alpha val="74000"/>
              </a:srgbClr>
            </a:outerShdw>
            <a:reflection blurRad="6350" stA="52000" endA="300" endPos="35000" dir="5400000" sy="-100000" algn="bl" rotWithShape="0"/>
            <a:softEdge rad="0"/>
          </a:effectLst>
          <a:scene3d>
            <a:camera prst="orthographicFront"/>
            <a:lightRig rig="threePt" dir="t"/>
          </a:scene3d>
          <a:sp3d>
            <a:bevelT w="184150"/>
          </a:sp3d>
        </p:spPr>
      </p:pic>
    </p:spTree>
    <p:extLst>
      <p:ext uri="{BB962C8B-B14F-4D97-AF65-F5344CB8AC3E}">
        <p14:creationId xmlns:p14="http://schemas.microsoft.com/office/powerpoint/2010/main" val="3127834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CFF097-66B5-68BD-9BD7-227CC155E3D0}"/>
              </a:ext>
            </a:extLst>
          </p:cNvPr>
          <p:cNvSpPr txBox="1"/>
          <p:nvPr/>
        </p:nvSpPr>
        <p:spPr>
          <a:xfrm>
            <a:off x="76200" y="76200"/>
            <a:ext cx="12039600" cy="5078313"/>
          </a:xfrm>
          <a:prstGeom prst="rect">
            <a:avLst/>
          </a:prstGeom>
          <a:noFill/>
        </p:spPr>
        <p:txBody>
          <a:bodyPr wrap="square" rtlCol="0">
            <a:spAutoFit/>
          </a:bodyPr>
          <a:lstStyle/>
          <a:p>
            <a:pPr algn="ctr">
              <a:lnSpc>
                <a:spcPct val="150000"/>
              </a:lnSpc>
            </a:pPr>
            <a:r>
              <a:rPr lang="en-US" sz="4800" dirty="0">
                <a:solidFill>
                  <a:srgbClr val="FFFF00"/>
                </a:solidFill>
                <a:effectLst/>
                <a:latin typeface="Times New Roman" panose="02020603050405020304" pitchFamily="18" charset="0"/>
                <a:ea typeface="Times New Roman" panose="02020603050405020304" pitchFamily="18" charset="0"/>
              </a:rPr>
              <a:t>PROBLEM STATEMENT</a:t>
            </a:r>
          </a:p>
          <a:p>
            <a:pPr algn="just"/>
            <a:endParaRPr lang="en-US" dirty="0">
              <a:solidFill>
                <a:schemeClr val="bg1"/>
              </a:solidFill>
              <a:effectLst/>
              <a:latin typeface="Times New Roman" panose="02020603050405020304" pitchFamily="18" charset="0"/>
              <a:ea typeface="Times New Roman" panose="02020603050405020304" pitchFamily="18" charset="0"/>
            </a:endParaRPr>
          </a:p>
          <a:p>
            <a:pPr algn="just"/>
            <a:endParaRPr lang="en-US" dirty="0">
              <a:solidFill>
                <a:schemeClr val="bg1"/>
              </a:solidFill>
              <a:latin typeface="Times New Roman" panose="02020603050405020304" pitchFamily="18" charset="0"/>
              <a:ea typeface="Times New Roman" panose="02020603050405020304" pitchFamily="18" charset="0"/>
            </a:endParaRPr>
          </a:p>
          <a:p>
            <a:pPr algn="just"/>
            <a:r>
              <a:rPr lang="en-US" dirty="0">
                <a:solidFill>
                  <a:schemeClr val="bg1"/>
                </a:solidFill>
                <a:effectLst/>
                <a:latin typeface="Times New Roman" panose="02020603050405020304" pitchFamily="18" charset="0"/>
                <a:ea typeface="Times New Roman" panose="02020603050405020304" pitchFamily="18" charset="0"/>
              </a:rPr>
              <a:t>One of the foremost challenges in virtual classrooms is the digital divide. While technology has made online learning possible, not all students have equal access to the necessary devices and reliable internet connections. This digital inequity exacerbates educational disparities, hindering the educational progress of underserved communities and widening existing achievement gaps. Bridging the digital divide is a fundamental issue that must be resolved to ensure that all students have equal access to virtual classrooms. Virtual classrooms often struggle to replicate the engagement and interaction levels found in traditional face-to-face settings. The absence of physical presence and non-verbal cues can lead to a sense of isolation among students. Educators must grapple with finding innovative ways to foster active participation, collaborative learning, and meaningful connections in the virtual space. Maintaining student engagement while harnessing the benefits of technology remains a critical challenge.</a:t>
            </a:r>
            <a:r>
              <a:rPr lang="en-IN" dirty="0">
                <a:solidFill>
                  <a:schemeClr val="bg1"/>
                </a:solidFill>
                <a:latin typeface="Times New Roman" panose="02020603050405020304" pitchFamily="18" charset="0"/>
                <a:ea typeface="Times New Roman" panose="02020603050405020304" pitchFamily="18" charset="0"/>
              </a:rPr>
              <a:t> </a:t>
            </a:r>
            <a:r>
              <a:rPr lang="en-US" dirty="0">
                <a:solidFill>
                  <a:schemeClr val="bg1"/>
                </a:solidFill>
                <a:effectLst/>
                <a:latin typeface="Times New Roman" panose="02020603050405020304" pitchFamily="18" charset="0"/>
                <a:ea typeface="Times New Roman" panose="02020603050405020304" pitchFamily="18" charset="0"/>
              </a:rPr>
              <a:t>Educators must undergo a pedagogical shift when transitioning to virtual classrooms. Traditional teaching methods may not translate effectively into the digital realm. The challenge lies in redefining teaching strategies to accommodate the unique characteristics of virtual learning environments. Educators must become proficient in utilizing digital tools, designing interactive content, and fostering a sense of community to ensure effective learning experiences.</a:t>
            </a:r>
            <a:r>
              <a:rPr lang="en-IN" dirty="0">
                <a:solidFill>
                  <a:schemeClr val="bg1"/>
                </a:solidFill>
                <a:latin typeface="Times New Roman" panose="02020603050405020304" pitchFamily="18" charset="0"/>
                <a:ea typeface="Times New Roman" panose="02020603050405020304" pitchFamily="18" charset="0"/>
              </a:rPr>
              <a:t> </a:t>
            </a:r>
            <a:endParaRPr lang="en-IN" dirty="0">
              <a:solidFill>
                <a:schemeClr val="bg1"/>
              </a:solidFill>
            </a:endParaRPr>
          </a:p>
        </p:txBody>
      </p:sp>
    </p:spTree>
    <p:extLst>
      <p:ext uri="{BB962C8B-B14F-4D97-AF65-F5344CB8AC3E}">
        <p14:creationId xmlns:p14="http://schemas.microsoft.com/office/powerpoint/2010/main" val="1966792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C5DBEF8-7F40-97B8-4A74-AE645693D787}"/>
              </a:ext>
            </a:extLst>
          </p:cNvPr>
          <p:cNvSpPr>
            <a:spLocks noGrp="1"/>
          </p:cNvSpPr>
          <p:nvPr>
            <p:ph type="body" idx="1"/>
          </p:nvPr>
        </p:nvSpPr>
        <p:spPr>
          <a:xfrm>
            <a:off x="3048000" y="214264"/>
            <a:ext cx="6307913" cy="830997"/>
          </a:xfrm>
        </p:spPr>
        <p:txBody>
          <a:bodyPr/>
          <a:lstStyle/>
          <a:p>
            <a:pPr marL="12700">
              <a:spcBef>
                <a:spcPts val="100"/>
              </a:spcBef>
            </a:pPr>
            <a:r>
              <a:rPr lang="en-IN" sz="5400" b="1" dirty="0">
                <a:solidFill>
                  <a:srgbClr val="FFFF00"/>
                </a:solidFill>
                <a:ea typeface="+mj-ea"/>
              </a:rPr>
              <a:t>BLOCK DIAGRAM</a:t>
            </a:r>
          </a:p>
        </p:txBody>
      </p:sp>
      <p:pic>
        <p:nvPicPr>
          <p:cNvPr id="9" name="Picture 8">
            <a:extLst>
              <a:ext uri="{FF2B5EF4-FFF2-40B4-BE49-F238E27FC236}">
                <a16:creationId xmlns:a16="http://schemas.microsoft.com/office/drawing/2014/main" id="{1AB73B4A-6715-FFD2-187A-196F061672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22024" y="1494125"/>
            <a:ext cx="6347953" cy="3869750"/>
          </a:xfrm>
          <a:prstGeom prst="rect">
            <a:avLst/>
          </a:prstGeom>
        </p:spPr>
      </p:pic>
      <p:sp>
        <p:nvSpPr>
          <p:cNvPr id="10" name="TextBox 9">
            <a:extLst>
              <a:ext uri="{FF2B5EF4-FFF2-40B4-BE49-F238E27FC236}">
                <a16:creationId xmlns:a16="http://schemas.microsoft.com/office/drawing/2014/main" id="{9A89EFA5-2660-6214-9280-2E5AA611AAEF}"/>
              </a:ext>
            </a:extLst>
          </p:cNvPr>
          <p:cNvSpPr txBox="1"/>
          <p:nvPr/>
        </p:nvSpPr>
        <p:spPr>
          <a:xfrm>
            <a:off x="3048000" y="5489573"/>
            <a:ext cx="6019801" cy="646331"/>
          </a:xfrm>
          <a:prstGeom prst="rect">
            <a:avLst/>
          </a:prstGeom>
          <a:noFill/>
        </p:spPr>
        <p:txBody>
          <a:bodyPr wrap="square" rtlCol="0">
            <a:spAutoFit/>
          </a:bodyPr>
          <a:lstStyle/>
          <a:p>
            <a:r>
              <a:rPr lang="en-US" sz="1800" dirty="0">
                <a:solidFill>
                  <a:schemeClr val="bg1"/>
                </a:solidFill>
                <a:effectLst/>
                <a:latin typeface="Times New Roman" panose="02020603050405020304" pitchFamily="18" charset="0"/>
                <a:ea typeface="Times New Roman" panose="02020603050405020304" pitchFamily="18" charset="0"/>
              </a:rPr>
              <a:t>Figure 1:Data flow diagram showing the Lecturer user module.</a:t>
            </a:r>
            <a:endParaRPr lang="en-IN" sz="1800" dirty="0">
              <a:solidFill>
                <a:schemeClr val="bg1"/>
              </a:solidFill>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640244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9330970-2C23-6FD4-BE21-4A87D2D78B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084" y="1485900"/>
            <a:ext cx="6737832" cy="3886200"/>
          </a:xfrm>
          <a:prstGeom prst="rect">
            <a:avLst/>
          </a:prstGeom>
        </p:spPr>
      </p:pic>
      <p:sp>
        <p:nvSpPr>
          <p:cNvPr id="11" name="TextBox 10">
            <a:extLst>
              <a:ext uri="{FF2B5EF4-FFF2-40B4-BE49-F238E27FC236}">
                <a16:creationId xmlns:a16="http://schemas.microsoft.com/office/drawing/2014/main" id="{742DF65D-7C32-D948-C96C-F45D707033DC}"/>
              </a:ext>
            </a:extLst>
          </p:cNvPr>
          <p:cNvSpPr txBox="1"/>
          <p:nvPr/>
        </p:nvSpPr>
        <p:spPr>
          <a:xfrm>
            <a:off x="3086100" y="5562600"/>
            <a:ext cx="6019800" cy="646331"/>
          </a:xfrm>
          <a:prstGeom prst="rect">
            <a:avLst/>
          </a:prstGeom>
          <a:noFill/>
        </p:spPr>
        <p:txBody>
          <a:bodyPr wrap="square" rtlCol="0">
            <a:spAutoFit/>
          </a:bodyPr>
          <a:lstStyle/>
          <a:p>
            <a:r>
              <a:rPr lang="en-US" sz="1800" dirty="0">
                <a:solidFill>
                  <a:schemeClr val="bg1"/>
                </a:solidFill>
                <a:effectLst/>
                <a:latin typeface="Times New Roman" panose="02020603050405020304" pitchFamily="18" charset="0"/>
                <a:ea typeface="Times New Roman" panose="02020603050405020304" pitchFamily="18" charset="0"/>
              </a:rPr>
              <a:t>Figure 2:  Data flow diagram showing the Student user module</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02048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Financial design</Template>
  <TotalTime>1056</TotalTime>
  <Words>1071</Words>
  <Application>Microsoft Office PowerPoint</Application>
  <PresentationFormat>Widescreen</PresentationFormat>
  <Paragraphs>101</Paragraphs>
  <Slides>24</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 MT</vt:lpstr>
      <vt:lpstr>Calibri</vt:lpstr>
      <vt:lpstr>Cambria</vt:lpstr>
      <vt:lpstr>Times New Roman</vt:lpstr>
      <vt:lpstr>Wingdings</vt:lpstr>
      <vt:lpstr>Office Theme</vt:lpstr>
      <vt:lpstr>Department of Computer Science &amp;Engineering  Artificial Intelligence &amp; Machine Learning</vt:lpstr>
      <vt:lpstr>Virtual ClassRoom</vt:lpstr>
      <vt:lpstr>Index</vt:lpstr>
      <vt:lpstr>Introduction</vt:lpstr>
      <vt:lpstr>Objective</vt:lpstr>
      <vt:lpstr>"TechJourney Navigator: An AI Powered Smart Trip Planner "</vt:lpstr>
      <vt:lpstr>PowerPoint Presentation</vt:lpstr>
      <vt:lpstr>PowerPoint Presentation</vt:lpstr>
      <vt:lpstr>PowerPoint Presentation</vt:lpstr>
      <vt:lpstr>Tools/softwares, Languages used</vt:lpstr>
      <vt:lpstr>PROJECT WORK</vt:lpstr>
      <vt:lpstr>SIGN-UP / LOGIN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DATABASE</vt:lpstr>
      <vt:lpstr>PowerPoint Presentation</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&amp;Engineering  Artificial Intelligence &amp; Machine Learning</dc:title>
  <dc:creator>Neel Naik</dc:creator>
  <cp:lastModifiedBy>Sahil Govardhane</cp:lastModifiedBy>
  <cp:revision>12</cp:revision>
  <dcterms:created xsi:type="dcterms:W3CDTF">2023-09-10T13:17:10Z</dcterms:created>
  <dcterms:modified xsi:type="dcterms:W3CDTF">2024-01-29T09:05:34Z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2023-08-24T05:30:00Z</vt:filetime>
  </property>
  <property fmtid="{D5CDD505-2E9C-101B-9397-08002B2CF9AE}" pid="3" name="LastSaved">
    <vt:filetime>2023-09-10T05:30:00Z</vt:filetime>
  </property>
  <property fmtid="{D5CDD505-2E9C-101B-9397-08002B2CF9AE}" pid="4" name="ICV">
    <vt:lpwstr>4FBD0E997E334725A9D37D7099DD7771_13</vt:lpwstr>
  </property>
  <property fmtid="{D5CDD505-2E9C-101B-9397-08002B2CF9AE}" pid="5" name="KSOProductBuildVer">
    <vt:lpwstr>1033-12.2.0.13201</vt:lpwstr>
  </property>
</Properties>
</file>