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98808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A380A-4B59-4414-8A22-03277F6638BD}" type="datetimeFigureOut">
              <a:rPr lang="en-IN" smtClean="0"/>
              <a:t>01-12-2016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82648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304566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118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1651626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1081969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973590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018120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335533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38578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17256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4A380A-4B59-4414-8A22-03277F6638BD}" type="datetimeFigureOut">
              <a:rPr lang="en-IN" smtClean="0"/>
              <a:t>01-12-2016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88974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4A380A-4B59-4414-8A22-03277F6638BD}" type="datetimeFigureOut">
              <a:rPr lang="en-IN" smtClean="0"/>
              <a:t>01-12-2016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09174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109200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96033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94A380A-4B59-4414-8A22-03277F6638BD}" type="datetimeFigureOut">
              <a:rPr lang="en-IN" smtClean="0"/>
              <a:t>01-12-2016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08713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A380A-4B59-4414-8A22-03277F6638BD}" type="datetimeFigureOut">
              <a:rPr lang="en-IN" smtClean="0"/>
              <a:t>01-12-2016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29B3F-3C28-43D5-BD93-ACA0533A6DB7}" type="slidenum">
              <a:rPr lang="en-IN" smtClean="0"/>
              <a:t>‹#›</a:t>
            </a:fld>
            <a:endParaRPr lang="en-IN"/>
          </a:p>
        </p:txBody>
      </p:sp>
    </p:spTree>
    <p:extLst>
      <p:ext uri="{BB962C8B-B14F-4D97-AF65-F5344CB8AC3E}">
        <p14:creationId xmlns:p14="http://schemas.microsoft.com/office/powerpoint/2010/main" val="245114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4A380A-4B59-4414-8A22-03277F6638BD}" type="datetimeFigureOut">
              <a:rPr lang="en-IN" smtClean="0"/>
              <a:t>01-12-2016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E29B3F-3C28-43D5-BD93-ACA0533A6DB7}" type="slidenum">
              <a:rPr lang="en-IN" smtClean="0"/>
              <a:t>‹#›</a:t>
            </a:fld>
            <a:endParaRPr lang="en-IN"/>
          </a:p>
        </p:txBody>
      </p:sp>
    </p:spTree>
    <p:extLst>
      <p:ext uri="{BB962C8B-B14F-4D97-AF65-F5344CB8AC3E}">
        <p14:creationId xmlns:p14="http://schemas.microsoft.com/office/powerpoint/2010/main" val="41943633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34852"/>
            <a:ext cx="8825658" cy="4442530"/>
          </a:xfrm>
        </p:spPr>
        <p:txBody>
          <a:bodyPr>
            <a:noAutofit/>
          </a:bodyPr>
          <a:lstStyle/>
          <a:p>
            <a:pPr algn="ctr"/>
            <a:r>
              <a:rPr lang="en-IN" dirty="0" smtClean="0">
                <a:solidFill>
                  <a:srgbClr val="FF0000"/>
                </a:solidFill>
              </a:rPr>
              <a:t>DATA STRUCTURES WITH C	</a:t>
            </a:r>
            <a:br>
              <a:rPr lang="en-IN" dirty="0" smtClean="0">
                <a:solidFill>
                  <a:srgbClr val="FF0000"/>
                </a:solidFill>
              </a:rPr>
            </a:br>
            <a:r>
              <a:rPr lang="en-IN" dirty="0">
                <a:solidFill>
                  <a:srgbClr val="FF0000"/>
                </a:solidFill>
              </a:rPr>
              <a:t/>
            </a:r>
            <a:br>
              <a:rPr lang="en-IN" dirty="0">
                <a:solidFill>
                  <a:srgbClr val="FF0000"/>
                </a:solidFill>
              </a:rPr>
            </a:br>
            <a:r>
              <a:rPr lang="en-IN" dirty="0" smtClean="0">
                <a:solidFill>
                  <a:srgbClr val="FF0000"/>
                </a:solidFill>
              </a:rPr>
              <a:t>LADDER RIDE!</a:t>
            </a:r>
            <a:endParaRPr lang="en-IN" dirty="0">
              <a:solidFill>
                <a:srgbClr val="FF0000"/>
              </a:solidFill>
            </a:endParaRPr>
          </a:p>
        </p:txBody>
      </p:sp>
      <p:sp>
        <p:nvSpPr>
          <p:cNvPr id="3" name="Subtitle 2"/>
          <p:cNvSpPr>
            <a:spLocks noGrp="1"/>
          </p:cNvSpPr>
          <p:nvPr>
            <p:ph type="subTitle" idx="1"/>
          </p:nvPr>
        </p:nvSpPr>
        <p:spPr>
          <a:xfrm>
            <a:off x="1154954" y="4777379"/>
            <a:ext cx="9637541" cy="1134023"/>
          </a:xfrm>
        </p:spPr>
        <p:txBody>
          <a:bodyPr>
            <a:normAutofit fontScale="92500" lnSpcReduction="10000"/>
          </a:bodyPr>
          <a:lstStyle/>
          <a:p>
            <a:pPr algn="r"/>
            <a:endParaRPr lang="en-IN" dirty="0"/>
          </a:p>
          <a:p>
            <a:pPr algn="r"/>
            <a:r>
              <a:rPr lang="en-IN" sz="1800" dirty="0" smtClean="0"/>
              <a:t>SAHIL D JAIN	</a:t>
            </a:r>
          </a:p>
          <a:p>
            <a:pPr algn="r"/>
            <a:r>
              <a:rPr lang="en-IN" sz="1800" dirty="0"/>
              <a:t>	</a:t>
            </a:r>
            <a:r>
              <a:rPr lang="en-IN" sz="1800" dirty="0" smtClean="0"/>
              <a:t>			 SIDDHANTH SUBBAIAH</a:t>
            </a:r>
            <a:endParaRPr lang="en-IN" sz="1800" dirty="0"/>
          </a:p>
        </p:txBody>
      </p:sp>
    </p:spTree>
    <p:extLst>
      <p:ext uri="{BB962C8B-B14F-4D97-AF65-F5344CB8AC3E}">
        <p14:creationId xmlns:p14="http://schemas.microsoft.com/office/powerpoint/2010/main" val="1405524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THE PROBLEM </a:t>
            </a:r>
            <a:endParaRPr lang="en-IN" b="1" u="sng" dirty="0"/>
          </a:p>
        </p:txBody>
      </p:sp>
      <p:sp>
        <p:nvSpPr>
          <p:cNvPr id="3" name="Content Placeholder 2"/>
          <p:cNvSpPr>
            <a:spLocks noGrp="1"/>
          </p:cNvSpPr>
          <p:nvPr>
            <p:ph idx="1"/>
          </p:nvPr>
        </p:nvSpPr>
        <p:spPr/>
        <p:txBody>
          <a:bodyPr/>
          <a:lstStyle/>
          <a:p>
            <a:r>
              <a:rPr lang="en-IN" dirty="0"/>
              <a:t>Harit wants to climb ladder having </a:t>
            </a:r>
            <a:r>
              <a:rPr lang="en-IN" b="1" dirty="0"/>
              <a:t>n </a:t>
            </a:r>
            <a:r>
              <a:rPr lang="en-IN" dirty="0"/>
              <a:t>steps but he want to climb only in step of 2 and 5. Now he felt boring repeating same thing again and again. So he discovered new way, now each time Harit wants to climb in step of </a:t>
            </a:r>
            <a:r>
              <a:rPr lang="en-IN" b="1" dirty="0"/>
              <a:t>k </a:t>
            </a:r>
            <a:r>
              <a:rPr lang="en-IN" dirty="0"/>
              <a:t>also. In other words he can use steps of 2, 5 or </a:t>
            </a:r>
            <a:r>
              <a:rPr lang="en-IN" b="1" dirty="0"/>
              <a:t>k </a:t>
            </a:r>
            <a:r>
              <a:rPr lang="en-IN" dirty="0"/>
              <a:t>to climb the ladder. So Harit want to calculate number of different ways to reach at </a:t>
            </a:r>
            <a:r>
              <a:rPr lang="en-IN" b="1" dirty="0"/>
              <a:t>cur </a:t>
            </a:r>
            <a:r>
              <a:rPr lang="en-IN" dirty="0"/>
              <a:t>step, where k and cur are integers. Although Harit is intelligent yet lazy so he wants your help to calculate number of ways. As number of ways could be too large so he wants you to output it modulo </a:t>
            </a:r>
            <a:r>
              <a:rPr lang="en-IN" dirty="0" smtClean="0"/>
              <a:t>1000000007 </a:t>
            </a:r>
            <a:r>
              <a:rPr lang="en-IN" dirty="0"/>
              <a:t>(10^9 + 7).</a:t>
            </a:r>
          </a:p>
          <a:p>
            <a:endParaRPr lang="en-IN" dirty="0"/>
          </a:p>
        </p:txBody>
      </p:sp>
    </p:spTree>
    <p:extLst>
      <p:ext uri="{BB962C8B-B14F-4D97-AF65-F5344CB8AC3E}">
        <p14:creationId xmlns:p14="http://schemas.microsoft.com/office/powerpoint/2010/main" val="337404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EXPLAINATION</a:t>
            </a:r>
            <a:endParaRPr lang="en-IN" b="1" u="sng" dirty="0"/>
          </a:p>
        </p:txBody>
      </p:sp>
      <p:sp>
        <p:nvSpPr>
          <p:cNvPr id="3" name="Content Placeholder 2"/>
          <p:cNvSpPr>
            <a:spLocks noGrp="1"/>
          </p:cNvSpPr>
          <p:nvPr>
            <p:ph idx="1"/>
          </p:nvPr>
        </p:nvSpPr>
        <p:spPr/>
        <p:txBody>
          <a:bodyPr/>
          <a:lstStyle/>
          <a:p>
            <a:r>
              <a:rPr lang="en-IN" dirty="0"/>
              <a:t>The program developed for the </a:t>
            </a:r>
            <a:r>
              <a:rPr lang="en-IN" dirty="0" smtClean="0"/>
              <a:t>given situation </a:t>
            </a:r>
            <a:r>
              <a:rPr lang="en-IN" dirty="0"/>
              <a:t>uses mainly the concept of arrays and its associated operations. We have used two arrays to store the number of ways H</a:t>
            </a:r>
            <a:r>
              <a:rPr lang="en-IN" dirty="0" smtClean="0"/>
              <a:t>arit </a:t>
            </a:r>
            <a:r>
              <a:rPr lang="en-IN" dirty="0"/>
              <a:t>can reach each step starting from step 1. The first array stores the number of ways H</a:t>
            </a:r>
            <a:r>
              <a:rPr lang="en-IN" dirty="0" smtClean="0"/>
              <a:t>arit </a:t>
            </a:r>
            <a:r>
              <a:rPr lang="en-IN" dirty="0"/>
              <a:t>can reach his desired step in steps of 2’s and 5’s. The second array stores the number of ways </a:t>
            </a:r>
            <a:r>
              <a:rPr lang="en-IN" dirty="0" smtClean="0"/>
              <a:t>Harit </a:t>
            </a:r>
            <a:r>
              <a:rPr lang="en-IN" dirty="0"/>
              <a:t>can climb the ladder in steps of 2’s, 5’s and k’s, where he decides the value of k</a:t>
            </a:r>
            <a:r>
              <a:rPr lang="en-IN" dirty="0" smtClean="0"/>
              <a:t>.</a:t>
            </a:r>
          </a:p>
          <a:p>
            <a:r>
              <a:rPr lang="en-IN" dirty="0" smtClean="0"/>
              <a:t>This program in general </a:t>
            </a:r>
            <a:r>
              <a:rPr lang="en-IN" smtClean="0"/>
              <a:t>is a basic </a:t>
            </a:r>
            <a:r>
              <a:rPr lang="en-IN" dirty="0" smtClean="0"/>
              <a:t>permutation and combination problem where we find the various ways in which Harit can reach his desired step.</a:t>
            </a:r>
            <a:endParaRPr lang="en-IN" dirty="0"/>
          </a:p>
        </p:txBody>
      </p:sp>
    </p:spTree>
    <p:extLst>
      <p:ext uri="{BB962C8B-B14F-4D97-AF65-F5344CB8AC3E}">
        <p14:creationId xmlns:p14="http://schemas.microsoft.com/office/powerpoint/2010/main" val="1785892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8" y="351285"/>
            <a:ext cx="10515600" cy="6088152"/>
          </a:xfrm>
        </p:spPr>
        <p:txBody>
          <a:bodyPr>
            <a:normAutofit/>
          </a:bodyPr>
          <a:lstStyle/>
          <a:p>
            <a:pPr marL="0" indent="0">
              <a:buNone/>
            </a:pPr>
            <a:endParaRPr lang="en-IN" dirty="0" smtClean="0"/>
          </a:p>
          <a:p>
            <a:r>
              <a:rPr lang="en-IN" dirty="0" smtClean="0"/>
              <a:t>First </a:t>
            </a:r>
            <a:r>
              <a:rPr lang="en-IN" dirty="0"/>
              <a:t>of all </a:t>
            </a:r>
            <a:r>
              <a:rPr lang="en-IN" dirty="0" smtClean="0"/>
              <a:t>we </a:t>
            </a:r>
            <a:r>
              <a:rPr lang="en-IN" dirty="0"/>
              <a:t>calculate f</a:t>
            </a:r>
            <a:r>
              <a:rPr lang="en-IN" dirty="0" smtClean="0"/>
              <a:t>[i] using </a:t>
            </a:r>
            <a:r>
              <a:rPr lang="en-IN" dirty="0"/>
              <a:t>only 2 and 5 steps and we can obtain f[i] </a:t>
            </a:r>
            <a:r>
              <a:rPr lang="en-IN" dirty="0" smtClean="0"/>
              <a:t>where </a:t>
            </a:r>
            <a:r>
              <a:rPr lang="en-IN" dirty="0"/>
              <a:t>	f[i] is </a:t>
            </a:r>
            <a:r>
              <a:rPr lang="en-IN" dirty="0" smtClean="0"/>
              <a:t>number </a:t>
            </a:r>
            <a:r>
              <a:rPr lang="en-IN" dirty="0"/>
              <a:t>of ways to reach at k</a:t>
            </a:r>
            <a:r>
              <a:rPr lang="en-IN" dirty="0" smtClean="0"/>
              <a:t>th </a:t>
            </a:r>
            <a:r>
              <a:rPr lang="en-IN" dirty="0"/>
              <a:t>step</a:t>
            </a:r>
            <a:r>
              <a:rPr lang="en-IN" dirty="0" smtClean="0"/>
              <a:t>.</a:t>
            </a:r>
            <a:endParaRPr lang="en-IN" dirty="0"/>
          </a:p>
          <a:p>
            <a:pPr marL="0" indent="0">
              <a:buNone/>
            </a:pPr>
            <a:r>
              <a:rPr lang="en-IN" dirty="0" smtClean="0"/>
              <a:t>	f[0</a:t>
            </a:r>
            <a:r>
              <a:rPr lang="en-IN" dirty="0"/>
              <a:t>]=0; </a:t>
            </a:r>
            <a:br>
              <a:rPr lang="en-IN" dirty="0"/>
            </a:br>
            <a:r>
              <a:rPr lang="en-IN" dirty="0"/>
              <a:t>	f[1]=0;</a:t>
            </a:r>
            <a:br>
              <a:rPr lang="en-IN" dirty="0"/>
            </a:br>
            <a:r>
              <a:rPr lang="en-IN" dirty="0"/>
              <a:t>	f[2]=1;</a:t>
            </a:r>
            <a:br>
              <a:rPr lang="en-IN" dirty="0"/>
            </a:br>
            <a:r>
              <a:rPr lang="en-IN" dirty="0"/>
              <a:t>	f[3]=0;</a:t>
            </a:r>
            <a:br>
              <a:rPr lang="en-IN" dirty="0"/>
            </a:br>
            <a:r>
              <a:rPr lang="en-IN" dirty="0"/>
              <a:t>	f[4]=1;</a:t>
            </a:r>
            <a:br>
              <a:rPr lang="en-IN" dirty="0"/>
            </a:br>
            <a:r>
              <a:rPr lang="en-IN" dirty="0"/>
              <a:t>	f[5] = 1 </a:t>
            </a:r>
            <a:r>
              <a:rPr lang="en-IN" dirty="0" smtClean="0"/>
              <a:t>;</a:t>
            </a:r>
          </a:p>
          <a:p>
            <a:pPr marL="0" indent="0">
              <a:buNone/>
            </a:pPr>
            <a:endParaRPr lang="en-IN" dirty="0"/>
          </a:p>
          <a:p>
            <a:pPr marL="0" indent="0">
              <a:buNone/>
            </a:pPr>
            <a:r>
              <a:rPr lang="en-IN" dirty="0" smtClean="0"/>
              <a:t>The above values are obtained by simple permutations and combinations as the value of the current step is less.</a:t>
            </a:r>
          </a:p>
        </p:txBody>
      </p:sp>
    </p:spTree>
    <p:extLst>
      <p:ext uri="{BB962C8B-B14F-4D97-AF65-F5344CB8AC3E}">
        <p14:creationId xmlns:p14="http://schemas.microsoft.com/office/powerpoint/2010/main" val="2991481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28034"/>
            <a:ext cx="8946541" cy="5720365"/>
          </a:xfrm>
        </p:spPr>
        <p:txBody>
          <a:bodyPr/>
          <a:lstStyle/>
          <a:p>
            <a:pPr marL="0" indent="0">
              <a:buNone/>
            </a:pPr>
            <a:r>
              <a:rPr lang="en-IN" dirty="0" smtClean="0"/>
              <a:t> </a:t>
            </a:r>
          </a:p>
          <a:p>
            <a:r>
              <a:rPr lang="en-IN" dirty="0" smtClean="0"/>
              <a:t>For </a:t>
            </a:r>
            <a:r>
              <a:rPr lang="en-IN" dirty="0"/>
              <a:t>simple </a:t>
            </a:r>
            <a:r>
              <a:rPr lang="en-IN" dirty="0" smtClean="0"/>
              <a:t>query, </a:t>
            </a:r>
            <a:r>
              <a:rPr lang="en-IN" dirty="0"/>
              <a:t>where </a:t>
            </a:r>
            <a:r>
              <a:rPr lang="en-IN" b="1" dirty="0"/>
              <a:t>cur &lt; k or k == 5</a:t>
            </a:r>
            <a:r>
              <a:rPr lang="en-IN" dirty="0"/>
              <a:t> as step of k will not affect result, answer can be calculated using recurrence relation</a:t>
            </a:r>
          </a:p>
          <a:p>
            <a:pPr marL="0" indent="0">
              <a:buNone/>
            </a:pPr>
            <a:r>
              <a:rPr lang="en-IN" dirty="0" smtClean="0"/>
              <a:t>	f</a:t>
            </a:r>
            <a:r>
              <a:rPr lang="en-IN" dirty="0"/>
              <a:t>[ i ] = ( f[i-2] + f[i-5]) %mod 	// where 6 &lt;= i &lt;= n</a:t>
            </a:r>
          </a:p>
          <a:p>
            <a:pPr marL="0" indent="0">
              <a:buNone/>
            </a:pPr>
            <a:r>
              <a:rPr lang="en-IN" dirty="0" smtClean="0"/>
              <a:t>	The </a:t>
            </a:r>
            <a:r>
              <a:rPr lang="en-IN" dirty="0"/>
              <a:t>above recurrence relation can be calculated once and in </a:t>
            </a:r>
            <a:r>
              <a:rPr lang="en-IN" dirty="0" smtClean="0"/>
              <a:t>	further </a:t>
            </a:r>
            <a:r>
              <a:rPr lang="en-IN" dirty="0"/>
              <a:t>such test cases answer will be f[cur] </a:t>
            </a:r>
            <a:r>
              <a:rPr lang="en-IN" dirty="0" smtClean="0"/>
              <a:t>.</a:t>
            </a:r>
          </a:p>
          <a:p>
            <a:pPr marL="0" indent="0">
              <a:buNone/>
            </a:pPr>
            <a:endParaRPr lang="en-IN" dirty="0"/>
          </a:p>
          <a:p>
            <a:r>
              <a:rPr lang="en-IN" dirty="0" smtClean="0"/>
              <a:t>For</a:t>
            </a:r>
            <a:r>
              <a:rPr lang="en-IN" dirty="0"/>
              <a:t> </a:t>
            </a:r>
            <a:r>
              <a:rPr lang="en-IN" b="1" dirty="0"/>
              <a:t>cur&gt;=k, </a:t>
            </a:r>
            <a:r>
              <a:rPr lang="en-IN" dirty="0"/>
              <a:t>we can do ,f[k]=(f[k]+1)%mod;</a:t>
            </a:r>
            <a:br>
              <a:rPr lang="en-IN" dirty="0"/>
            </a:br>
            <a:r>
              <a:rPr lang="en-IN" dirty="0"/>
              <a:t>f[ i ] = ( f[ i-2 ] + f[ i-5 ] + f[ i-k ] ) %mod ; </a:t>
            </a:r>
            <a:endParaRPr lang="en-IN" dirty="0" smtClean="0"/>
          </a:p>
          <a:p>
            <a:pPr marL="0" indent="0">
              <a:buNone/>
            </a:pPr>
            <a:r>
              <a:rPr lang="en-IN" dirty="0"/>
              <a:t>	</a:t>
            </a:r>
            <a:r>
              <a:rPr lang="en-IN" dirty="0" smtClean="0"/>
              <a:t>where </a:t>
            </a:r>
            <a:r>
              <a:rPr lang="en-IN" dirty="0"/>
              <a:t>k+1 &lt;= i &lt;= cur .</a:t>
            </a:r>
            <a:br>
              <a:rPr lang="en-IN" dirty="0"/>
            </a:br>
            <a:r>
              <a:rPr lang="en-IN" dirty="0" smtClean="0"/>
              <a:t>	</a:t>
            </a:r>
            <a:r>
              <a:rPr lang="en-IN" smtClean="0"/>
              <a:t>as </a:t>
            </a:r>
            <a:r>
              <a:rPr lang="en-IN" dirty="0"/>
              <a:t>sum of cur is less than or equal to 10^7 over all test cases , </a:t>
            </a:r>
            <a:r>
              <a:rPr lang="en-IN"/>
              <a:t>hence </a:t>
            </a:r>
            <a:r>
              <a:rPr lang="en-IN" smtClean="0"/>
              <a:t>	easily </a:t>
            </a:r>
            <a:r>
              <a:rPr lang="en-IN" dirty="0"/>
              <a:t>acceptable</a:t>
            </a:r>
            <a:r>
              <a:rPr lang="en-IN" dirty="0" smtClean="0"/>
              <a:t>.</a:t>
            </a:r>
          </a:p>
          <a:p>
            <a:endParaRPr lang="en-IN" dirty="0"/>
          </a:p>
          <a:p>
            <a:pPr marL="0" indent="0">
              <a:buNone/>
            </a:pPr>
            <a:endParaRPr lang="en-IN" dirty="0"/>
          </a:p>
        </p:txBody>
      </p:sp>
    </p:spTree>
    <p:extLst>
      <p:ext uri="{BB962C8B-B14F-4D97-AF65-F5344CB8AC3E}">
        <p14:creationId xmlns:p14="http://schemas.microsoft.com/office/powerpoint/2010/main" val="1505136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Image1"/>
          <p:cNvPicPr>
            <a:picLocks noGrp="1"/>
          </p:cNvPicPr>
          <p:nvPr>
            <p:ph idx="1"/>
          </p:nvPr>
        </p:nvPicPr>
        <p:blipFill>
          <a:blip r:embed="rId2"/>
          <a:stretch>
            <a:fillRect/>
          </a:stretch>
        </p:blipFill>
        <p:spPr bwMode="auto">
          <a:xfrm>
            <a:off x="0" y="1"/>
            <a:ext cx="12191999" cy="6858000"/>
          </a:xfrm>
          <a:prstGeom prst="rect">
            <a:avLst/>
          </a:prstGeom>
        </p:spPr>
      </p:pic>
    </p:spTree>
    <p:extLst>
      <p:ext uri="{BB962C8B-B14F-4D97-AF65-F5344CB8AC3E}">
        <p14:creationId xmlns:p14="http://schemas.microsoft.com/office/powerpoint/2010/main" val="153123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174" y="-13571"/>
            <a:ext cx="12741498" cy="716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969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1568</TotalTime>
  <Words>158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DATA STRUCTURES WITH C   LADDER RIDE!</vt:lpstr>
      <vt:lpstr>THE PROBLEM </vt:lpstr>
      <vt:lpstr>EXPLAINATION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WITH C   LADDER RIDE!</dc:title>
  <dc:creator>Microsoft</dc:creator>
  <cp:lastModifiedBy>Microsoft</cp:lastModifiedBy>
  <cp:revision>13</cp:revision>
  <dcterms:created xsi:type="dcterms:W3CDTF">2016-11-28T10:13:31Z</dcterms:created>
  <dcterms:modified xsi:type="dcterms:W3CDTF">2016-12-01T09:06:01Z</dcterms:modified>
</cp:coreProperties>
</file>