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532C-80C2-21EF-BD0F-3B02CA9B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262C5-D49A-883B-10E8-231A61C17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EC15-9475-15D2-ED26-CB1E273D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75FE-68B2-D92A-02B3-5FA3FB4B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A57DE-FD80-D41F-E723-4C9841F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3D58-3375-DD3E-EC54-AB395DD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39E82-B2CA-A70F-0D81-F5665263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9F18-8CAA-1DE9-5154-BC8A89BF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4DF3-8A85-D0E4-98EA-32A149C9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8755-3E91-ECC8-3116-4C185E15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F61CD-94A9-5BEA-12E2-369B36793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23B8-A46E-3E99-8032-00DE9DBF2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6CA7-981C-F528-63E5-AD9B30B9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0B4A-9315-D1EE-43DF-2E60F676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8B27-B73E-E838-DEBF-0BC59A5E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3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6159-332B-9451-58CB-4536C330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3698-C963-65D5-0F3B-3BB5054E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5EA5-043F-A226-829D-D0D1D249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16CA-03AE-162B-7DF0-E1FEE8D7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DFD4-8A9B-080A-C514-67ACC34B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CFBF-641C-5AA4-6356-531DC6D7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65E5-F4D1-98C7-F94F-5A6C4ECB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1B8E-0AC3-B7FF-4BB0-CA6EA528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26F3-E6C4-E53C-C671-0F16C0C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2368-4FEE-73A3-D1C1-35A84F8D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23B3-F5CC-D5B2-859C-6D426343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D5ED-4917-EA22-C36F-89017469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EDFC-C7FB-41F8-B6BA-E66CAD19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3ED0B-9407-A6A9-68F1-E50C6765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6861-E573-5760-7B8C-87E6BC8A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C181-194E-DCF6-2E78-FC9CF2A6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87D-1D1F-0602-7F20-E3F57E94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CBA6D-DF98-1C0B-3747-74A8F8D1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B72C6-FD2F-19AA-8C93-9F896962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AB241-0AEA-2B62-0B7D-F0DF06526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9C3CF-9D51-8777-4202-A0FD7206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208C3-2442-0877-CF3C-63348274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1579A-CE03-9169-3973-BC5566AA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312F0-1144-946F-A282-3ADC0BD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0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B8E-1775-E8CB-50BA-9917FFE5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2F84-4424-BC77-211A-D0D07B36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4F1CD-F8BB-4952-92AB-C9825BD4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F0912-C981-7172-CE6A-BE489AE3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6EC85-5355-9C66-F5DD-2BAB097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C4C98-BA3C-71E7-CB12-F295E4A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BC2D4-00A9-2CC9-9697-30613DC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7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1693-7138-72C8-4DD4-8CFA3E5F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091-7492-AC74-08F7-E2B5E0E7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AD5E2-0665-0064-15D1-741E412A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7472-E070-71C2-6D42-DCDB7DB8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C4AE-3249-6C6A-A809-104FC613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0EDFC-BD10-52F3-9D7A-882A867F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5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610F-D2BB-818A-F11C-9E3EEDA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5911F-2CEE-70EB-AC91-9283CF360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0DF83-FB74-92F6-FDBA-DCB3233A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CD61-494D-FBCA-C0A2-8CD81685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06CF-CA97-F873-B5CC-56A8DF17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3569-FFFD-FCBF-0E02-AB1B78F1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DD174-AAA2-AA48-A564-9EB95100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D125C-CDC0-D196-2512-4B880E2C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4B18A-2185-A44D-C397-9D488B5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3955-057A-4EF3-9719-8EF6A4B9240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79DC-41D3-CA90-CABB-38E866C7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8596-2293-A569-45D5-0483C1B50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7AC7-F08A-4241-AD97-366DFFC0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0179-6FFD-649D-C962-48B5E416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 Usage Monitoring Tool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BA61-E0A3-E8E5-AB19-6CF207D7E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Land Use Classification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8276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B0CED-7365-C7FE-DFAD-5F1BDD35CDB8}"/>
              </a:ext>
            </a:extLst>
          </p:cNvPr>
          <p:cNvSpPr txBox="1"/>
          <p:nvPr/>
        </p:nvSpPr>
        <p:spPr>
          <a:xfrm>
            <a:off x="3047215" y="1100622"/>
            <a:ext cx="6094428" cy="4661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deep learning tool to classify land use (e.g., Urban, Forest, Water) from satellite images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it matters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Supports urban planning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Tracks deforestation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Aids climate change analysis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U-Net model for segmentation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Flask website for user predictions</a:t>
            </a:r>
          </a:p>
        </p:txBody>
      </p:sp>
    </p:spTree>
    <p:extLst>
      <p:ext uri="{BB962C8B-B14F-4D97-AF65-F5344CB8AC3E}">
        <p14:creationId xmlns:p14="http://schemas.microsoft.com/office/powerpoint/2010/main" val="176535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66B0D1-B1BF-6E4D-5CD7-A859E04FB811}"/>
              </a:ext>
            </a:extLst>
          </p:cNvPr>
          <p:cNvSpPr txBox="1"/>
          <p:nvPr/>
        </p:nvSpPr>
        <p:spPr>
          <a:xfrm>
            <a:off x="3047215" y="1699055"/>
            <a:ext cx="6094428" cy="346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Build a U-Net model to segment 64x64 satellite images into 7 land use classes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Create a user-friendly website for real-time predictions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Achieve reliable classification with limited data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SEN-2 LULC (149,600 training, 32,079 validation/test images)</a:t>
            </a:r>
          </a:p>
        </p:txBody>
      </p:sp>
    </p:spTree>
    <p:extLst>
      <p:ext uri="{BB962C8B-B14F-4D97-AF65-F5344CB8AC3E}">
        <p14:creationId xmlns:p14="http://schemas.microsoft.com/office/powerpoint/2010/main" val="20303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51305A7-8C07-63D6-30BD-91A81E04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202" y="406434"/>
            <a:ext cx="97755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Components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Setup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Python 3.9, TensorFlow, Flask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Verified 149,600 image-mask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U-Net, 50 samples, 5 epochs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Test on 20 samples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5.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app for image uploads and predictions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`training_plot.png`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4">
            <a:extLst>
              <a:ext uri="{FF2B5EF4-FFF2-40B4-BE49-F238E27FC236}">
                <a16:creationId xmlns:a16="http://schemas.microsoft.com/office/drawing/2014/main" id="{05809FF7-3725-EDB6-B9EB-7E384DBA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39" y="2991757"/>
            <a:ext cx="9105191" cy="32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7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AA5AAA-25A0-ABCE-EA06-CD4F9402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51" y="103695"/>
            <a:ext cx="903810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Training Accuracy: \~59.95%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Validation Accuracy: \~57.45%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Loss: Decreased from 1.5605 to 1.0044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`unet_model.h5`: Trained model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`training_plot.png`: Loss/accuracy trends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`prediction_plot.png`: Sample predictions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Delivers real-time predictions with class distributions (e.g., “Water: 4023 pixels”)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`prediction_plot.png` (image, true mask, predicted mask)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6">
            <a:extLst>
              <a:ext uri="{FF2B5EF4-FFF2-40B4-BE49-F238E27FC236}">
                <a16:creationId xmlns:a16="http://schemas.microsoft.com/office/drawing/2014/main" id="{910490ED-8F49-3805-AAEB-F590816E5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78" y="3843739"/>
            <a:ext cx="8636847" cy="30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8F5ADB3-AC3C-88F4-98BF-289EA5B5E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4" y="3429001"/>
            <a:ext cx="9038102" cy="112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7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A3BF17-849D-E397-F122-CBCB728D50D7}"/>
              </a:ext>
            </a:extLst>
          </p:cNvPr>
          <p:cNvSpPr txBox="1"/>
          <p:nvPr/>
        </p:nvSpPr>
        <p:spPr>
          <a:xfrm>
            <a:off x="3047215" y="1647759"/>
            <a:ext cx="6094428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Built a proof-of-concept for land use classification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Achieved \~60% accuracy on a small dataset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Deployed a functional Flask website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Enables environmental monitoring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- User-friendly for non-experts</a:t>
            </a:r>
          </a:p>
        </p:txBody>
      </p:sp>
    </p:spTree>
    <p:extLst>
      <p:ext uri="{BB962C8B-B14F-4D97-AF65-F5344CB8AC3E}">
        <p14:creationId xmlns:p14="http://schemas.microsoft.com/office/powerpoint/2010/main" val="15684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336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Land Usage Monitoring Tool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Aalim Baba</dc:creator>
  <cp:lastModifiedBy>Aalim Baba</cp:lastModifiedBy>
  <cp:revision>1</cp:revision>
  <dcterms:created xsi:type="dcterms:W3CDTF">2025-04-17T04:43:03Z</dcterms:created>
  <dcterms:modified xsi:type="dcterms:W3CDTF">2025-04-17T05:14:00Z</dcterms:modified>
</cp:coreProperties>
</file>