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Netflix Data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Visual Insight into Netflix Content Trends</a:t>
            </a:r>
          </a:p>
          <a:p>
            <a:r>
              <a:t>Presented by: [Your Name]</a:t>
            </a:r>
          </a:p>
          <a:p>
            <a:r>
              <a:t>Date: [Add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Netflix has a strong focus on Movies.</a:t>
            </a:r>
          </a:p>
          <a:p>
            <a:r>
              <a:t>• Majority of content released after 2010.</a:t>
            </a:r>
          </a:p>
          <a:p>
            <a:r>
              <a:t>• Dramas and Thrillers are dominant.</a:t>
            </a:r>
          </a:p>
          <a:p>
            <a:r>
              <a:t>• High availability in USA, India, UK.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Increase content in emerging markets.</a:t>
            </a:r>
          </a:p>
          <a:p>
            <a:r>
              <a:t>• Focus on high-rating genres like Drama and Documentary.</a:t>
            </a:r>
          </a:p>
          <a:p>
            <a:r>
              <a:t>• Monitor genre and rating trends for future content strategy.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Understand content trends on Netflix.</a:t>
            </a:r>
          </a:p>
          <a:p>
            <a:r>
              <a:t>• Analyze ratings, release years, country distribution, and top content.</a:t>
            </a:r>
          </a:p>
          <a:p>
            <a:r>
              <a:t>• Derive business insights from Netflix’s content library.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Country-wise Content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world map shows the number of titles available in each country.</a:t>
            </a:r>
          </a:p>
          <a:p>
            <a:r>
              <a:t>• The USA has the highest number of titles available.</a:t>
            </a:r>
          </a:p>
          <a:p>
            <a:r>
              <a:t>• Other high-presence countries include India, UK, Canada, and Japan.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by Type and 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Bar chart shows titles by type (Movies or TV Shows) and rating (TV-MA, TV-14, etc.).</a:t>
            </a:r>
          </a:p>
          <a:p>
            <a:r>
              <a:t>• TV-MA and TV-14 are the most common ratings.</a:t>
            </a:r>
          </a:p>
          <a:p>
            <a:r>
              <a:t>• Movies dominate the platform more than TV shows.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Over the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Horizontal bar chart shows number of titles by release year.</a:t>
            </a:r>
          </a:p>
          <a:p>
            <a:r>
              <a:t>• Most content released between 2010–2020, peaking around 2018–2019.</a:t>
            </a:r>
          </a:p>
          <a:p>
            <a:r>
              <a:t>• Indicates frequent addition of recent content.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Bar chart shows average IMDb ratings for different genres.</a:t>
            </a:r>
          </a:p>
          <a:p>
            <a:r>
              <a:t>• High-rated genres include Drama, Documentary, and Action.</a:t>
            </a:r>
          </a:p>
          <a:p>
            <a:r>
              <a:t>• Helps identify quality content categories.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Genres and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Stacked bar chart shows genre popularity.</a:t>
            </a:r>
          </a:p>
          <a:p>
            <a:r>
              <a:t>• Top genres: Dramas, Comedies, Documentaries, and Thrillers.</a:t>
            </a:r>
          </a:p>
          <a:p>
            <a:r>
              <a:t>• Indicates preference toward realistic and dramatic content.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Shows and Movies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Includes popular titles like Fargo, Breaking Bad, Narcos.</a:t>
            </a:r>
          </a:p>
          <a:p>
            <a:r>
              <a:t>• Shows highly-rated or most-watched content.</a:t>
            </a:r>
          </a:p>
          <a:p>
            <a:r>
              <a:t>• Reflects audience favorites and platform hits.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Titles: 5,476</a:t>
            </a:r>
          </a:p>
          <a:p>
            <a:r>
              <a:t>• Movies: 2,620</a:t>
            </a:r>
          </a:p>
          <a:p>
            <a:r>
              <a:t>• TV Shows: 2,856</a:t>
            </a:r>
          </a:p>
          <a:p>
            <a:r>
              <a:t>• Indicates balance and volume of available content.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