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02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01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31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96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74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333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21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53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F4DE-8F28-0588-45DA-BD8667EE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2ACE7-827E-0EAD-B92A-4786836CA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1CA0-DB8C-75F7-92FF-379518E2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AEC0-CDEE-502A-DE94-632B4535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9585-ECA0-237A-0678-B6D29FF4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63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4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71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6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76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5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41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1CE9-C2F4-43B8-A262-2EF274A96176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B8454-8E8E-47C4-8287-2F14C3AA1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75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3F4F-D068-5C6A-B18A-6C5EBF9AA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NGO Donation</a:t>
            </a:r>
          </a:p>
        </p:txBody>
      </p:sp>
    </p:spTree>
    <p:extLst>
      <p:ext uri="{BB962C8B-B14F-4D97-AF65-F5344CB8AC3E}">
        <p14:creationId xmlns:p14="http://schemas.microsoft.com/office/powerpoint/2010/main" val="281632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4803-883D-7C7B-50EA-C80D6FC1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Group Members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86673A-A19A-3561-1548-3F531E74E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23376"/>
              </p:ext>
            </p:extLst>
          </p:nvPr>
        </p:nvGraphicFramePr>
        <p:xfrm>
          <a:off x="1091380" y="1936955"/>
          <a:ext cx="9940413" cy="37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471">
                  <a:extLst>
                    <a:ext uri="{9D8B030D-6E8A-4147-A177-3AD203B41FA5}">
                      <a16:colId xmlns:a16="http://schemas.microsoft.com/office/drawing/2014/main" val="3718350274"/>
                    </a:ext>
                  </a:extLst>
                </a:gridCol>
                <a:gridCol w="3313471">
                  <a:extLst>
                    <a:ext uri="{9D8B030D-6E8A-4147-A177-3AD203B41FA5}">
                      <a16:colId xmlns:a16="http://schemas.microsoft.com/office/drawing/2014/main" val="807758672"/>
                    </a:ext>
                  </a:extLst>
                </a:gridCol>
                <a:gridCol w="3313471">
                  <a:extLst>
                    <a:ext uri="{9D8B030D-6E8A-4147-A177-3AD203B41FA5}">
                      <a16:colId xmlns:a16="http://schemas.microsoft.com/office/drawing/2014/main" val="3221868571"/>
                    </a:ext>
                  </a:extLst>
                </a:gridCol>
              </a:tblGrid>
              <a:tr h="751184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177843"/>
                  </a:ext>
                </a:extLst>
              </a:tr>
              <a:tr h="751184">
                <a:tc>
                  <a:txBody>
                    <a:bodyPr/>
                    <a:lstStyle/>
                    <a:p>
                      <a:r>
                        <a:rPr lang="en-IN"/>
                        <a:t>Sahil Lokhande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323040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22110873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14892"/>
                  </a:ext>
                </a:extLst>
              </a:tr>
              <a:tr h="751184">
                <a:tc>
                  <a:txBody>
                    <a:bodyPr/>
                    <a:lstStyle/>
                    <a:p>
                      <a:r>
                        <a:rPr lang="en-IN" dirty="0" err="1"/>
                        <a:t>Swapil</a:t>
                      </a:r>
                      <a:r>
                        <a:rPr lang="en-IN" dirty="0"/>
                        <a:t> Mohite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323043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22110580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59617"/>
                  </a:ext>
                </a:extLst>
              </a:tr>
              <a:tr h="751184">
                <a:tc>
                  <a:txBody>
                    <a:bodyPr/>
                    <a:lstStyle/>
                    <a:p>
                      <a:r>
                        <a:rPr lang="en-IN"/>
                        <a:t>Soham Gite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323025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22110488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935552"/>
                  </a:ext>
                </a:extLst>
              </a:tr>
              <a:tr h="751184">
                <a:tc>
                  <a:txBody>
                    <a:bodyPr/>
                    <a:lstStyle/>
                    <a:p>
                      <a:r>
                        <a:rPr lang="en-IN"/>
                        <a:t>Yash Gosavi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323027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22110651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03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40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1F47-7600-3587-584C-0F3F935B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NGO Donation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520BF-1C21-BC9E-64D6-410C534A6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2506662"/>
            <a:ext cx="10515600" cy="4351338"/>
          </a:xfrm>
        </p:spPr>
        <p:txBody>
          <a:bodyPr/>
          <a:lstStyle/>
          <a:p>
            <a:r>
              <a:rPr lang="en-US" dirty="0"/>
              <a:t>voluntary group of individuals or organizations, usually not affiliated with any government, that is formed to provide services or to advocate a public policy.</a:t>
            </a:r>
          </a:p>
          <a:p>
            <a:r>
              <a:rPr lang="en-US" dirty="0"/>
              <a:t>Non-Governmental Organizations (NGOs) are pivotal in addressing societal issues and providing support to those in need.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65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EB49-7D3A-48E5-7971-2F60DF09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Challenges in Donation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A495D-E84B-4A52-A54F-46F642D9C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donation methods often involve cumbersome paperwork, delayed transactions, and security vulnerabilities.</a:t>
            </a:r>
          </a:p>
          <a:p>
            <a:r>
              <a:rPr lang="en-IN" dirty="0"/>
              <a:t>Manual Handling:</a:t>
            </a:r>
            <a:r>
              <a:rPr lang="en-US" dirty="0"/>
              <a:t>Processing cash or check donations often involves manual handling</a:t>
            </a:r>
          </a:p>
          <a:p>
            <a:r>
              <a:rPr lang="en-IN" dirty="0"/>
              <a:t>Security Concerns</a:t>
            </a:r>
          </a:p>
          <a:p>
            <a:r>
              <a:rPr lang="en-IN" dirty="0"/>
              <a:t>Limited Payment Options</a:t>
            </a:r>
          </a:p>
        </p:txBody>
      </p:sp>
    </p:spTree>
    <p:extLst>
      <p:ext uri="{BB962C8B-B14F-4D97-AF65-F5344CB8AC3E}">
        <p14:creationId xmlns:p14="http://schemas.microsoft.com/office/powerpoint/2010/main" val="275498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FF0D-3CA2-A51E-8896-D595C8EC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Razorpay for Donations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E79D8-FC6B-EABE-579A-FC9799E4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2096063"/>
            <a:ext cx="10353762" cy="4029433"/>
          </a:xfrm>
        </p:spPr>
        <p:txBody>
          <a:bodyPr>
            <a:normAutofit/>
          </a:bodyPr>
          <a:lstStyle/>
          <a:p>
            <a:r>
              <a:rPr lang="en-US" dirty="0" err="1"/>
              <a:t>Razorpay</a:t>
            </a:r>
            <a:r>
              <a:rPr lang="en-US" dirty="0"/>
              <a:t> is a leading payment gateway solution, offering seamless and secure online payment processing.</a:t>
            </a:r>
          </a:p>
          <a:p>
            <a:r>
              <a:rPr lang="en-US" dirty="0"/>
              <a:t>1. Streamlined Payment Process: </a:t>
            </a:r>
            <a:r>
              <a:rPr lang="en-US" dirty="0" err="1"/>
              <a:t>Razorpay</a:t>
            </a:r>
            <a:r>
              <a:rPr lang="en-US" dirty="0"/>
              <a:t> simplifies the donation process, allowing donors to contribute quickly and conveniently.“</a:t>
            </a:r>
          </a:p>
          <a:p>
            <a:r>
              <a:rPr lang="en-US" dirty="0"/>
              <a:t>2. Secure Transactions: </a:t>
            </a:r>
            <a:r>
              <a:rPr lang="en-US" dirty="0" err="1"/>
              <a:t>Razorpay</a:t>
            </a:r>
            <a:r>
              <a:rPr lang="en-US" dirty="0"/>
              <a:t> ensures secure online transactions, protecting both donors' sensitive information and NGOs' financial data.“</a:t>
            </a:r>
          </a:p>
          <a:p>
            <a:r>
              <a:rPr lang="en-US" dirty="0"/>
              <a:t>3. Real-time Notifications: </a:t>
            </a:r>
            <a:r>
              <a:rPr lang="en-US" dirty="0" err="1"/>
              <a:t>Razorpay</a:t>
            </a:r>
            <a:r>
              <a:rPr lang="en-US" dirty="0"/>
              <a:t> provides instant notifications to NGOs and donors upon successful transactions, enabling timely acknowledgment and record-keeping."</a:t>
            </a:r>
          </a:p>
        </p:txBody>
      </p:sp>
    </p:spTree>
    <p:extLst>
      <p:ext uri="{BB962C8B-B14F-4D97-AF65-F5344CB8AC3E}">
        <p14:creationId xmlns:p14="http://schemas.microsoft.com/office/powerpoint/2010/main" val="424726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6996-E54B-6B03-3039-14BC3A0C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Razorpay Payment Gateway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B211-DC93-7516-6B8D-E0957376C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Donor selects donation amount and clicks 'Donate' on NGO's website.</a:t>
            </a:r>
          </a:p>
          <a:p>
            <a:r>
              <a:rPr lang="en-US"/>
              <a:t>2. Website redirects donor to Razorpay payment gateway.</a:t>
            </a:r>
          </a:p>
          <a:p>
            <a:r>
              <a:rPr lang="en-US"/>
              <a:t>3. Donor enters payment details and completes the transaction securely.</a:t>
            </a:r>
          </a:p>
          <a:p>
            <a:r>
              <a:rPr lang="en-US"/>
              <a:t>4. Razorpay processes the payment and notifies both NGO and donor of successful donation.</a:t>
            </a:r>
          </a:p>
          <a:p>
            <a:r>
              <a:rPr lang="en-US"/>
              <a:t>5. NGO receives the donation in their Razorpay account and can track transactions.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9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E8F3-5E69-32C8-9EEB-A4CFD50EE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D80AE-A406-4C34-CDA1-593651F10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 appreciate your attention and support.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216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110</TotalTime>
  <Words>278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NGO Donation</vt:lpstr>
      <vt:lpstr>Group Members</vt:lpstr>
      <vt:lpstr>Introduction to NGO Donation</vt:lpstr>
      <vt:lpstr>Challenges in Donation Process</vt:lpstr>
      <vt:lpstr>Benefits of Razorpay for Donations</vt:lpstr>
      <vt:lpstr>Razorpay Payment Gateway Process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NGO Donation</dc:title>
  <dc:creator>SWAPNIL MOHITE</dc:creator>
  <cp:lastModifiedBy>sahil lokhande</cp:lastModifiedBy>
  <cp:revision>2</cp:revision>
  <dcterms:created xsi:type="dcterms:W3CDTF">2024-04-23T13:12:43Z</dcterms:created>
  <dcterms:modified xsi:type="dcterms:W3CDTF">2024-04-24T09:07:30Z</dcterms:modified>
</cp:coreProperties>
</file>