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A340C-B80F-42A5-8DB3-C7637BBA785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8937-EF0F-4D49-803C-70526D6C2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7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06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1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98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28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9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5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3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4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6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6EF629-8F8B-430B-A18C-6E68EFB45F6A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833C-BC4E-476F-AB52-C62F5D113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3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69E122-10F8-4255-BD0E-5BE3FC37B39A}"/>
              </a:ext>
            </a:extLst>
          </p:cNvPr>
          <p:cNvSpPr/>
          <p:nvPr/>
        </p:nvSpPr>
        <p:spPr>
          <a:xfrm>
            <a:off x="828297" y="67112"/>
            <a:ext cx="90203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Selection sort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algoritmasi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Nece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ishleyir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75A62-5236-4AE5-9FA6-FE9D8110A6EE}"/>
              </a:ext>
            </a:extLst>
          </p:cNvPr>
          <p:cNvSpPr/>
          <p:nvPr/>
        </p:nvSpPr>
        <p:spPr>
          <a:xfrm>
            <a:off x="3693332" y="1175114"/>
            <a:ext cx="30444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 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Array-</a:t>
            </a:r>
            <a:r>
              <a:rPr lang="en-U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imiz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71752-E760-4BFD-A58F-C3A108F6507E}"/>
              </a:ext>
            </a:extLst>
          </p:cNvPr>
          <p:cNvSpPr/>
          <p:nvPr/>
        </p:nvSpPr>
        <p:spPr>
          <a:xfrm>
            <a:off x="496819" y="2606721"/>
            <a:ext cx="100094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Ichinde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deyerlerimiz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</a:t>
            </a:r>
          </a:p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Balacadan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boyuye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siralamaq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deyerlerimizi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F8B82-AD12-4152-9B0D-5EA2C43E7472}"/>
              </a:ext>
            </a:extLst>
          </p:cNvPr>
          <p:cNvSpPr/>
          <p:nvPr/>
        </p:nvSpPr>
        <p:spPr>
          <a:xfrm>
            <a:off x="3470543" y="1698334"/>
            <a:ext cx="33441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34,55,15,3,21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A8544-906C-467F-A7D2-C89FF9299646}"/>
              </a:ext>
            </a:extLst>
          </p:cNvPr>
          <p:cNvSpPr/>
          <p:nvPr/>
        </p:nvSpPr>
        <p:spPr>
          <a:xfrm>
            <a:off x="1457019" y="4007111"/>
            <a:ext cx="8089073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1-ci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Ilk once 0-ci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Arrayin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icindeki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deyerlerin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hamisina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taparsa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onunla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2-ci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1-ci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eynen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oda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sagdaki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taparsa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onunle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7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8E4576-B554-43EA-AB0B-10429527AEFD}"/>
              </a:ext>
            </a:extLst>
          </p:cNvPr>
          <p:cNvSpPr/>
          <p:nvPr/>
        </p:nvSpPr>
        <p:spPr>
          <a:xfrm>
            <a:off x="3805769" y="591035"/>
            <a:ext cx="3546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34, 55, 15, 3, 21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49F2A2-45F8-4AD3-8B28-B304B00ED86C}"/>
              </a:ext>
            </a:extLst>
          </p:cNvPr>
          <p:cNvSpPr/>
          <p:nvPr/>
        </p:nvSpPr>
        <p:spPr>
          <a:xfrm>
            <a:off x="1679385" y="237091"/>
            <a:ext cx="66827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Index:             0                1            2           3            4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6E93C-4924-48F1-9678-B7564015591C}"/>
              </a:ext>
            </a:extLst>
          </p:cNvPr>
          <p:cNvSpPr/>
          <p:nvPr/>
        </p:nvSpPr>
        <p:spPr>
          <a:xfrm>
            <a:off x="400902" y="1175811"/>
            <a:ext cx="96664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Ilk once 0-ci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34-u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yerin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deyisher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A3301-A262-4ACC-A332-84843F9157F6}"/>
              </a:ext>
            </a:extLst>
          </p:cNvPr>
          <p:cNvSpPr/>
          <p:nvPr/>
        </p:nvSpPr>
        <p:spPr>
          <a:xfrm>
            <a:off x="4426910" y="2076526"/>
            <a:ext cx="1866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55, 15,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34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E7F4-2A50-4721-850E-65A2EF06136C}"/>
              </a:ext>
            </a:extLst>
          </p:cNvPr>
          <p:cNvSpPr/>
          <p:nvPr/>
        </p:nvSpPr>
        <p:spPr>
          <a:xfrm>
            <a:off x="973173" y="2413337"/>
            <a:ext cx="90653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1-ci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sagdaki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hamsina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balca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yoxdusa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yerinde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qalar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Varsa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yerin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deyishder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00886-48FA-4CE5-8DF2-FC794D456E89}"/>
              </a:ext>
            </a:extLst>
          </p:cNvPr>
          <p:cNvSpPr/>
          <p:nvPr/>
        </p:nvSpPr>
        <p:spPr>
          <a:xfrm>
            <a:off x="4378030" y="3787473"/>
            <a:ext cx="1930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34, 21 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24F44-9855-4B8B-AD14-19CEDA1789C6}"/>
              </a:ext>
            </a:extLst>
          </p:cNvPr>
          <p:cNvSpPr/>
          <p:nvPr/>
        </p:nvSpPr>
        <p:spPr>
          <a:xfrm>
            <a:off x="973173" y="4156805"/>
            <a:ext cx="8521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2-ci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goturub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sagdaki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deyerlere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2F413-185B-43EA-A5D1-4D335F7C6FA8}"/>
              </a:ext>
            </a:extLst>
          </p:cNvPr>
          <p:cNvSpPr/>
          <p:nvPr/>
        </p:nvSpPr>
        <p:spPr>
          <a:xfrm>
            <a:off x="4313908" y="4940081"/>
            <a:ext cx="1930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3, 15,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34,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1DF3A-A63D-41AD-B40A-88CC32CAE34E}"/>
              </a:ext>
            </a:extLst>
          </p:cNvPr>
          <p:cNvSpPr/>
          <p:nvPr/>
        </p:nvSpPr>
        <p:spPr>
          <a:xfrm>
            <a:off x="3663136" y="5592496"/>
            <a:ext cx="35477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qeder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sade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988E-4B13-44DC-A443-1D20ECB9B3F1}"/>
              </a:ext>
            </a:extLst>
          </p:cNvPr>
          <p:cNvSpPr/>
          <p:nvPr/>
        </p:nvSpPr>
        <p:spPr>
          <a:xfrm>
            <a:off x="4378029" y="1746016"/>
            <a:ext cx="1866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34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55, 15, </a:t>
            </a:r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A3220-4CD7-43FB-9B7A-0995A6AF1EC2}"/>
              </a:ext>
            </a:extLst>
          </p:cNvPr>
          <p:cNvSpPr/>
          <p:nvPr/>
        </p:nvSpPr>
        <p:spPr>
          <a:xfrm>
            <a:off x="4378028" y="3456964"/>
            <a:ext cx="1866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 </a:t>
            </a:r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34, 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64E2AA-F662-4CB2-8643-9DB668FCBD3C}"/>
              </a:ext>
            </a:extLst>
          </p:cNvPr>
          <p:cNvSpPr/>
          <p:nvPr/>
        </p:nvSpPr>
        <p:spPr>
          <a:xfrm>
            <a:off x="4330421" y="4641203"/>
            <a:ext cx="1866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3, 15, </a:t>
            </a:r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34, </a:t>
            </a:r>
            <a:r>
              <a:rPr lang="en-US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DBB5EB-6E45-4E0C-86D6-C8D41974A35E}"/>
              </a:ext>
            </a:extLst>
          </p:cNvPr>
          <p:cNvSpPr/>
          <p:nvPr/>
        </p:nvSpPr>
        <p:spPr>
          <a:xfrm>
            <a:off x="4345967" y="5308707"/>
            <a:ext cx="186621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34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0786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73576C-0D2C-413D-82D4-0CFDD1415A7A}"/>
              </a:ext>
            </a:extLst>
          </p:cNvPr>
          <p:cNvSpPr/>
          <p:nvPr/>
        </p:nvSpPr>
        <p:spPr>
          <a:xfrm>
            <a:off x="3021731" y="79355"/>
            <a:ext cx="425949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i="0" dirty="0">
                <a:effectLst/>
                <a:latin typeface="Roboto" panose="02000000000000000000" pitchFamily="2" charset="0"/>
              </a:rPr>
              <a:t>Insertion Sort </a:t>
            </a:r>
            <a:r>
              <a:rPr lang="en-GB" sz="2800" b="0" i="0" dirty="0" err="1">
                <a:effectLst/>
                <a:latin typeface="Roboto" panose="02000000000000000000" pitchFamily="2" charset="0"/>
              </a:rPr>
              <a:t>Algoritmasi</a:t>
            </a:r>
            <a:endParaRPr lang="en-GB" sz="2800" b="0" i="0" dirty="0">
              <a:effectLst/>
              <a:latin typeface="Roboto" panose="02000000000000000000" pitchFamily="2" charset="0"/>
            </a:endParaRPr>
          </a:p>
          <a:p>
            <a:pPr algn="ctr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09823-F353-4EAC-BD15-81522CFC1F91}"/>
              </a:ext>
            </a:extLst>
          </p:cNvPr>
          <p:cNvSpPr/>
          <p:nvPr/>
        </p:nvSpPr>
        <p:spPr>
          <a:xfrm>
            <a:off x="225244" y="1033462"/>
            <a:ext cx="106442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Arrayimizi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Insertion sort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balacadan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boyuye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sort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elesek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nece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ishliyer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0A132-A092-4D43-B838-7CF9E0F415A2}"/>
              </a:ext>
            </a:extLst>
          </p:cNvPr>
          <p:cNvSpPr/>
          <p:nvPr/>
        </p:nvSpPr>
        <p:spPr>
          <a:xfrm>
            <a:off x="1419528" y="2084128"/>
            <a:ext cx="74639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Bele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Arrayimiz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ichinde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deyerlerimiz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3, 0, 2, 5, 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226B-CB9C-4578-91F6-66B90578199B}"/>
              </a:ext>
            </a:extLst>
          </p:cNvPr>
          <p:cNvSpPr/>
          <p:nvPr/>
        </p:nvSpPr>
        <p:spPr>
          <a:xfrm>
            <a:off x="348941" y="3429000"/>
            <a:ext cx="11097910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Demeli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1-ci index-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bashliyar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1-ci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indexindeki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qarshilashdirar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olarsa,boyuk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reqem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saga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goturduyumuz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sola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reqeme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kimi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bele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davam</a:t>
            </a: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eder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05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F8609-B1A7-4BFA-80C3-EBB1A39A9AC7}"/>
              </a:ext>
            </a:extLst>
          </p:cNvPr>
          <p:cNvSpPr/>
          <p:nvPr/>
        </p:nvSpPr>
        <p:spPr>
          <a:xfrm>
            <a:off x="623886" y="575729"/>
            <a:ext cx="8699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Demeli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goturdu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sagdaki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baxdi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Sagdaki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deyishdirdi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914CA-F03C-4113-9808-8B501D218AB5}"/>
              </a:ext>
            </a:extLst>
          </p:cNvPr>
          <p:cNvSpPr/>
          <p:nvPr/>
        </p:nvSpPr>
        <p:spPr>
          <a:xfrm>
            <a:off x="4191558" y="44450"/>
            <a:ext cx="1162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2, 5, -1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2, 5, 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CB796-5269-4F11-82BF-B30AFE06B5A8}"/>
              </a:ext>
            </a:extLst>
          </p:cNvPr>
          <p:cNvSpPr/>
          <p:nvPr/>
        </p:nvSpPr>
        <p:spPr>
          <a:xfrm>
            <a:off x="169445" y="1828563"/>
            <a:ext cx="9127819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2-ci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onunla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0-a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baxdi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yerde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qaldi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690BD-1CEE-4580-A7BA-5AF0F4C613AE}"/>
              </a:ext>
            </a:extLst>
          </p:cNvPr>
          <p:cNvSpPr/>
          <p:nvPr/>
        </p:nvSpPr>
        <p:spPr>
          <a:xfrm>
            <a:off x="4191558" y="1324488"/>
            <a:ext cx="1162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5, -1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5,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BC17B-84D3-4B36-8AC7-0E713AAC1195}"/>
              </a:ext>
            </a:extLst>
          </p:cNvPr>
          <p:cNvSpPr/>
          <p:nvPr/>
        </p:nvSpPr>
        <p:spPr>
          <a:xfrm>
            <a:off x="85626" y="3287267"/>
            <a:ext cx="1053685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3-cu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5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deyerin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deyerlere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ozunden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yerinde</a:t>
            </a:r>
            <a:r>
              <a:rPr lang="en-US" sz="1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</a:t>
            </a:r>
            <a:r>
              <a:rPr lang="en-US" sz="1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qalar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2014-007A-42AF-846A-17C7F9A72744}"/>
              </a:ext>
            </a:extLst>
          </p:cNvPr>
          <p:cNvSpPr/>
          <p:nvPr/>
        </p:nvSpPr>
        <p:spPr>
          <a:xfrm>
            <a:off x="4191558" y="2773621"/>
            <a:ext cx="11624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0, 2,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-1</a:t>
            </a: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2, 3,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-1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06B6C-D2D8-4ADA-A822-917981C14816}"/>
              </a:ext>
            </a:extLst>
          </p:cNvPr>
          <p:cNvSpPr/>
          <p:nvPr/>
        </p:nvSpPr>
        <p:spPr>
          <a:xfrm>
            <a:off x="4191557" y="3711415"/>
            <a:ext cx="1162498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0, 2, 3,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0, 2,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</a:t>
            </a:r>
          </a:p>
          <a:p>
            <a:pPr algn="ctr"/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3, 5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2, 3, 5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-1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</a:p>
          <a:p>
            <a:pPr algn="ctr"/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FA3C3-2326-4FBC-84B6-EA4C0FA1E887}"/>
              </a:ext>
            </a:extLst>
          </p:cNvPr>
          <p:cNvSpPr/>
          <p:nvPr/>
        </p:nvSpPr>
        <p:spPr>
          <a:xfrm>
            <a:off x="85626" y="5060086"/>
            <a:ext cx="1071318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son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olaraq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4-ci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indexdeki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-1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deyerini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goturer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deyerlere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5den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balacadi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-1 sola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5 saga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aha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solundaki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3e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3den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 saga -1 sola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2ye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2dende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 saga -1 sola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sonrada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0-a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baxa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0danda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 saga -1 sola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geder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shekilde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mizi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Insertion sort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balacadan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boyuye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siralamish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oluruq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25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FBC17B-84D3-4B36-8AC7-0E713AAC1195}"/>
              </a:ext>
            </a:extLst>
          </p:cNvPr>
          <p:cNvSpPr/>
          <p:nvPr/>
        </p:nvSpPr>
        <p:spPr>
          <a:xfrm>
            <a:off x="2501838" y="83758"/>
            <a:ext cx="549478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Bubble sort </a:t>
            </a:r>
            <a:r>
              <a:rPr lang="en-US" sz="1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Algoritmasi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Arrayimizda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olan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deyerlerin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icinde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deyeri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Arrayin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sonuna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nece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atmaq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sz="1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FA3C3-2326-4FBC-84B6-EA4C0FA1E887}"/>
              </a:ext>
            </a:extLst>
          </p:cNvPr>
          <p:cNvSpPr/>
          <p:nvPr/>
        </p:nvSpPr>
        <p:spPr>
          <a:xfrm>
            <a:off x="3135579" y="943110"/>
            <a:ext cx="3942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Arrayimiz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 </a:t>
            </a:r>
            <a:r>
              <a:rPr lang="en-US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ichinde</a:t>
            </a:r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45, 26, 17, 65, 56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Deyerleri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 </a:t>
            </a:r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B3D16-FA18-4B21-9F47-A3D2AFA9DFBC}"/>
              </a:ext>
            </a:extLst>
          </p:cNvPr>
          <p:cNvSpPr/>
          <p:nvPr/>
        </p:nvSpPr>
        <p:spPr>
          <a:xfrm>
            <a:off x="2080736" y="2375460"/>
            <a:ext cx="6336991" cy="37548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Demeli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0-ci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indexle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1-ci index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qarshilashdirilir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17, 65, 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17, 65, 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  26-dan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swap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olunur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yerleri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deyishdirilir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indexle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2-ci index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qarshilashdirilir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17,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65, 56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17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65, 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  17-den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deyishdirirler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saga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kecir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3-cu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2-ci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indexle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3-cu index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qarshilashdirilir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26, 17,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26, 17, 45, 65, 56</a:t>
            </a:r>
          </a:p>
          <a:p>
            <a:pPr marL="342900" indent="-342900" algn="ctr">
              <a:buAutoNum type="arabicPlain" startAt="45"/>
            </a:pP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65-den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olmadiqi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deyishme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olmur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4-cu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addim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3-cu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indexle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4-cu index </a:t>
            </a:r>
            <a:r>
              <a:rPr lang="en-US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qarshilashdirilir</a:t>
            </a:r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26, 17, 45,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65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56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26, 17, 45,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56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65 </a:t>
            </a:r>
          </a:p>
          <a:p>
            <a:pPr algn="ctr"/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26, 17, 45, 56, 65</a:t>
            </a:r>
          </a:p>
          <a:p>
            <a:pPr algn="ctr"/>
            <a:endParaRPr lang="en-US" sz="1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CCFCD6-759E-4023-B9F4-EC690C95CB11}"/>
              </a:ext>
            </a:extLst>
          </p:cNvPr>
          <p:cNvSpPr/>
          <p:nvPr/>
        </p:nvSpPr>
        <p:spPr>
          <a:xfrm>
            <a:off x="759459" y="1412667"/>
            <a:ext cx="91630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Demeli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iki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index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qarshilashdirilir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olan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swap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olunur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Yeni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deyishdirir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saga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kecir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Misal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0FFEE8-7C4D-4BCD-B5A8-C8278B24DE02}"/>
              </a:ext>
            </a:extLst>
          </p:cNvPr>
          <p:cNvSpPr/>
          <p:nvPr/>
        </p:nvSpPr>
        <p:spPr>
          <a:xfrm>
            <a:off x="2378961" y="5922785"/>
            <a:ext cx="545534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son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olaraq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65  56-dan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olduqu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yer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deyishdirer</a:t>
            </a:r>
            <a:endParaRPr lang="en-GB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boyuk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deyer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Arrayimizin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axirina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gelmish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</a:t>
            </a:r>
            <a:endParaRPr lang="en-GB" sz="1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Ancaq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Bubble sort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</a:t>
            </a:r>
            <a:r>
              <a:rPr lang="en-GB" sz="1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qeder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ile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1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bitmir</a:t>
            </a:r>
            <a:r>
              <a:rPr lang="en-GB" sz="1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GB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66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CCFCD6-759E-4023-B9F4-EC690C95CB11}"/>
              </a:ext>
            </a:extLst>
          </p:cNvPr>
          <p:cNvSpPr/>
          <p:nvPr/>
        </p:nvSpPr>
        <p:spPr>
          <a:xfrm>
            <a:off x="445285" y="1412667"/>
            <a:ext cx="9791462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olaraq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Muellim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Quick sort, Merge sort,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Couinting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sort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hakkindada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melumatim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</a:t>
            </a:r>
          </a:p>
          <a:p>
            <a:pPr algn="ctr"/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Ancaq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onlar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yazmadim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burda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cunki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uzun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birsheydi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adi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Quick sort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onun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ucun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Burda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basha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salmaq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chox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cetin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olardi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diye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dushdundum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Ancaq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hamsindan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melumatim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var. 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89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865</TotalTime>
  <Words>802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sahil.mamedov9718@gmail.com</dc:creator>
  <cp:lastModifiedBy>sahil.mamedov9718@gmail.com</cp:lastModifiedBy>
  <cp:revision>4</cp:revision>
  <dcterms:created xsi:type="dcterms:W3CDTF">2022-03-23T21:27:51Z</dcterms:created>
  <dcterms:modified xsi:type="dcterms:W3CDTF">2022-03-24T12:56:10Z</dcterms:modified>
</cp:coreProperties>
</file>