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9" r:id="rId4"/>
    <p:sldId id="269" r:id="rId5"/>
    <p:sldId id="272" r:id="rId6"/>
    <p:sldId id="260" r:id="rId7"/>
    <p:sldId id="267" r:id="rId8"/>
    <p:sldId id="273" r:id="rId9"/>
    <p:sldId id="274" r:id="rId10"/>
    <p:sldId id="275" r:id="rId11"/>
    <p:sldId id="276" r:id="rId12"/>
    <p:sldId id="278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992-E141-4F16-8029-3A9C4C957F98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1968-3B4C-424F-8203-9F1C9412C2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69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992-E141-4F16-8029-3A9C4C957F98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1968-3B4C-424F-8203-9F1C9412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3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992-E141-4F16-8029-3A9C4C957F98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1968-3B4C-424F-8203-9F1C9412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4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992-E141-4F16-8029-3A9C4C957F98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1968-3B4C-424F-8203-9F1C9412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0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992-E141-4F16-8029-3A9C4C957F98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1968-3B4C-424F-8203-9F1C9412C2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40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992-E141-4F16-8029-3A9C4C957F98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1968-3B4C-424F-8203-9F1C9412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6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992-E141-4F16-8029-3A9C4C957F98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1968-3B4C-424F-8203-9F1C9412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5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992-E141-4F16-8029-3A9C4C957F98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1968-3B4C-424F-8203-9F1C9412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0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992-E141-4F16-8029-3A9C4C957F98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1968-3B4C-424F-8203-9F1C9412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466992-E141-4F16-8029-3A9C4C957F98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B31968-3B4C-424F-8203-9F1C9412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2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992-E141-4F16-8029-3A9C4C957F98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1968-3B4C-424F-8203-9F1C9412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3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466992-E141-4F16-8029-3A9C4C957F98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B31968-3B4C-424F-8203-9F1C9412C25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94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Traffic Modelling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Team: Ekathra</a:t>
            </a:r>
          </a:p>
          <a:p>
            <a:pPr indent="0" algn="r">
              <a:lnSpc>
                <a:spcPct val="12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indent="0" algn="r"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</a:rPr>
              <a:t>By:</a:t>
            </a:r>
          </a:p>
          <a:p>
            <a:pPr marL="0" indent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Ashwini Cherukuri</a:t>
            </a:r>
          </a:p>
          <a:p>
            <a:pPr marL="0" indent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Rupanandha Moori</a:t>
            </a:r>
          </a:p>
          <a:p>
            <a:pPr marL="0" indent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Sahil Nokhwal</a:t>
            </a:r>
          </a:p>
          <a:p>
            <a:pPr marL="0" indent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Rama Naveen Kommuri</a:t>
            </a:r>
          </a:p>
          <a:p>
            <a:pPr marL="0" indent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Laxmi Sai Teja Naraharasetty</a:t>
            </a:r>
          </a:p>
          <a:p>
            <a:pPr marL="0" indent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Vamsi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howdary Bobba</a:t>
            </a:r>
          </a:p>
          <a:p>
            <a:pPr marL="0" indent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Manikanta Nomula  </a:t>
            </a:r>
            <a:endParaRPr lang="en-US" dirty="0">
              <a:solidFill>
                <a:schemeClr val="tx1"/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5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528" y="1846263"/>
            <a:ext cx="5613270" cy="4022725"/>
          </a:xfrm>
        </p:spPr>
      </p:pic>
    </p:spTree>
    <p:extLst>
      <p:ext uri="{BB962C8B-B14F-4D97-AF65-F5344CB8AC3E}">
        <p14:creationId xmlns:p14="http://schemas.microsoft.com/office/powerpoint/2010/main" val="243599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8498" y="2163650"/>
            <a:ext cx="7196714" cy="36796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To the best of team knowledge we are expecting 1000 -1200 man hours 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So far we have coded 2300 lines 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We are anticipating anywhere between 4k -5k lines of code to finish the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&amp; Sample screens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With cars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780938"/>
            <a:ext cx="4938712" cy="298205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With out cars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768927"/>
            <a:ext cx="4937125" cy="3006072"/>
          </a:xfrm>
        </p:spPr>
      </p:pic>
    </p:spTree>
    <p:extLst>
      <p:ext uri="{BB962C8B-B14F-4D97-AF65-F5344CB8AC3E}">
        <p14:creationId xmlns:p14="http://schemas.microsoft.com/office/powerpoint/2010/main" val="427612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1027" y="2967335"/>
            <a:ext cx="35499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 !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948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Client and Mentor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72" y="1970467"/>
            <a:ext cx="2758739" cy="2758739"/>
          </a:xfrm>
        </p:spPr>
      </p:pic>
      <p:sp>
        <p:nvSpPr>
          <p:cNvPr id="5" name="TextBox 4"/>
          <p:cNvSpPr txBox="1"/>
          <p:nvPr/>
        </p:nvSpPr>
        <p:spPr>
          <a:xfrm>
            <a:off x="3953814" y="4868214"/>
            <a:ext cx="43401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Client &amp; Mentor: Dr. Michael </a:t>
            </a:r>
            <a:r>
              <a:rPr lang="en-US" b="1" dirty="0" err="1" smtClean="0"/>
              <a:t>Oudshoorn</a:t>
            </a:r>
            <a:r>
              <a:rPr lang="en-US" b="1" dirty="0" smtClean="0"/>
              <a:t> </a:t>
            </a:r>
          </a:p>
          <a:p>
            <a:pPr algn="ctr"/>
            <a:r>
              <a:rPr lang="en-US" sz="1400" dirty="0"/>
              <a:t>A</a:t>
            </a:r>
            <a:r>
              <a:rPr lang="en-US" sz="1400" dirty="0" smtClean="0"/>
              <a:t>ssociate </a:t>
            </a:r>
            <a:r>
              <a:rPr lang="en-US" sz="1400" dirty="0"/>
              <a:t>professor in the School of Computer Science and Information System</a:t>
            </a:r>
          </a:p>
        </p:txBody>
      </p:sp>
    </p:spTree>
    <p:extLst>
      <p:ext uri="{BB962C8B-B14F-4D97-AF65-F5344CB8AC3E}">
        <p14:creationId xmlns:p14="http://schemas.microsoft.com/office/powerpoint/2010/main" val="16801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129" y="2125014"/>
            <a:ext cx="6181860" cy="34478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Project Management Plan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Challenges &amp; Issues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Use case diagrams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Software Architecture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Work Estimation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Demo &amp; Sample screens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5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 Plan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97778"/>
            <a:ext cx="9633397" cy="4022725"/>
          </a:xfrm>
        </p:spPr>
      </p:pic>
    </p:spTree>
    <p:extLst>
      <p:ext uri="{BB962C8B-B14F-4D97-AF65-F5344CB8AC3E}">
        <p14:creationId xmlns:p14="http://schemas.microsoft.com/office/powerpoint/2010/main" val="203202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 Plan: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66682"/>
            <a:ext cx="8626269" cy="3602412"/>
          </a:xfrm>
        </p:spPr>
        <p:txBody>
          <a:bodyPr/>
          <a:lstStyle/>
          <a:p>
            <a:r>
              <a:rPr lang="en-US" dirty="0" smtClean="0"/>
              <a:t>We are spending about 15 hours per person per week which makes a total of 85hours per week per team.</a:t>
            </a:r>
          </a:p>
          <a:p>
            <a:r>
              <a:rPr lang="en-US" dirty="0" smtClean="0"/>
              <a:t>The total budget of the project is 85X24 = 2040.</a:t>
            </a:r>
          </a:p>
          <a:p>
            <a:r>
              <a:rPr lang="en-US" dirty="0" smtClean="0"/>
              <a:t>Per week per person:          15X1 = 15</a:t>
            </a:r>
          </a:p>
          <a:p>
            <a:r>
              <a:rPr lang="en-US" dirty="0" smtClean="0"/>
              <a:t>Per week per team:             15X7 = 85</a:t>
            </a:r>
          </a:p>
          <a:p>
            <a:r>
              <a:rPr lang="en-US" dirty="0" smtClean="0"/>
              <a:t>Total hours per team:          85X26 = 2210 hours.</a:t>
            </a:r>
          </a:p>
          <a:p>
            <a:r>
              <a:rPr lang="en-US" dirty="0" smtClean="0"/>
              <a:t>26 weeks is the total number of weeks the project is going to take.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75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/>
              <a:t>Challenges &amp; Issues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40924"/>
            <a:ext cx="8793695" cy="362817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The major problem right now we are facing   </a:t>
            </a:r>
            <a:r>
              <a:rPr lang="en-US" dirty="0" smtClean="0"/>
              <a:t>is passing the object references from one panel to other panel.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Capturing the car count at the intersections.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Assigning the rank to the cars at intersections based on arrival time.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Code integration is breaking the existing functionality.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389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2054" name="Picture 6" descr="https://lh6.googleusercontent.com/lUWVicnnCzkNbg8H8roy0sje1vl6I9RZiH4-Yr1Inw4xKCOfFFf_O4d8t8k7oYfX6hcZ_2YArp0kQdTBEH_aIfcoLfprB6EysHD0lJv0zpYVjwyrwU-kabJRXtk0oDSxlfEkAXyEOK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2395538"/>
            <a:ext cx="988695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75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 (Contd..)</a:t>
            </a:r>
            <a:endParaRPr lang="en-US" dirty="0"/>
          </a:p>
        </p:txBody>
      </p:sp>
      <p:pic>
        <p:nvPicPr>
          <p:cNvPr id="2050" name="Picture 2" descr="https://lh5.googleusercontent.com/THKSd9toC9prTUn_bJfD3wkjgQw30bFt8TW5uL-1MFEUJnI1fhyGcX7BepKBXROD06bIRJMW4aA8y9EjIqRm07Oc-_-p_cGUvPlvKDINRj8AFxkt66rLAGFN62q5-mIhxQRcKr6nKx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2266950"/>
            <a:ext cx="694372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28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 (Contd..)</a:t>
            </a:r>
            <a:endParaRPr lang="en-US" dirty="0"/>
          </a:p>
        </p:txBody>
      </p:sp>
      <p:pic>
        <p:nvPicPr>
          <p:cNvPr id="4100" name="Picture 4" descr="https://lh3.googleusercontent.com/djPIRoHt7K-3uzusVAEt-lH8EAf4b3dEXauk8eQAiwYmIbpYhdAQXFXg2f5i26kfAX4rk1b-Hs4Fr8VAt9sbWzlla8DUgfKL3ikNgQquY6HvBbojHKKGquOit2WTSneddY91xzJNxn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2124075"/>
            <a:ext cx="682942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48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328</TotalTime>
  <Words>275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Retrospect</vt:lpstr>
      <vt:lpstr>Traffic Modelling System</vt:lpstr>
      <vt:lpstr>Client and Mentor</vt:lpstr>
      <vt:lpstr>Outline</vt:lpstr>
      <vt:lpstr>Project Management Plan</vt:lpstr>
      <vt:lpstr>Project Management Plan:</vt:lpstr>
      <vt:lpstr>Challenges &amp; Issues</vt:lpstr>
      <vt:lpstr>Use case diagram</vt:lpstr>
      <vt:lpstr>Use case diagram (Contd..)</vt:lpstr>
      <vt:lpstr>Use case diagram (Contd..)</vt:lpstr>
      <vt:lpstr>Software Architecture</vt:lpstr>
      <vt:lpstr>Work Estimation</vt:lpstr>
      <vt:lpstr>Demo &amp; Sample screens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Modelling System</dc:title>
  <dc:creator>Nomula,Manikanta</dc:creator>
  <cp:lastModifiedBy>Moori,Rupanandha R</cp:lastModifiedBy>
  <cp:revision>45</cp:revision>
  <dcterms:created xsi:type="dcterms:W3CDTF">2016-10-07T23:13:25Z</dcterms:created>
  <dcterms:modified xsi:type="dcterms:W3CDTF">2017-02-17T22:38:01Z</dcterms:modified>
</cp:coreProperties>
</file>