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515156"/>
            <a:ext cx="8915399" cy="1197734"/>
          </a:xfrm>
        </p:spPr>
        <p:txBody>
          <a:bodyPr/>
          <a:lstStyle/>
          <a:p>
            <a:r>
              <a:rPr lang="en-US" dirty="0" smtClean="0"/>
              <a:t>Traffic Modelling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665927"/>
            <a:ext cx="8915399" cy="3237735"/>
          </a:xfrm>
        </p:spPr>
        <p:txBody>
          <a:bodyPr/>
          <a:lstStyle/>
          <a:p>
            <a:pPr algn="r"/>
            <a:r>
              <a:rPr lang="en-US" dirty="0" smtClean="0"/>
              <a:t>Team:</a:t>
            </a:r>
          </a:p>
          <a:p>
            <a:pPr algn="r"/>
            <a:r>
              <a:rPr lang="en-US" dirty="0" err="1" smtClean="0"/>
              <a:t>Roopanadha</a:t>
            </a:r>
            <a:r>
              <a:rPr lang="en-US" dirty="0" smtClean="0"/>
              <a:t> </a:t>
            </a:r>
            <a:r>
              <a:rPr lang="en-US" dirty="0" err="1" smtClean="0"/>
              <a:t>Moori</a:t>
            </a:r>
            <a:endParaRPr lang="en-US" dirty="0" smtClean="0"/>
          </a:p>
          <a:p>
            <a:pPr algn="r"/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dirty="0" err="1" smtClean="0"/>
              <a:t>Nokhwal</a:t>
            </a:r>
            <a:endParaRPr lang="en-US" dirty="0" smtClean="0"/>
          </a:p>
          <a:p>
            <a:pPr algn="r"/>
            <a:r>
              <a:rPr lang="en-US" dirty="0" smtClean="0"/>
              <a:t>Ashwini </a:t>
            </a:r>
            <a:r>
              <a:rPr lang="en-US" dirty="0" err="1" smtClean="0"/>
              <a:t>Cherukuri</a:t>
            </a:r>
            <a:endParaRPr lang="en-US" dirty="0" smtClean="0"/>
          </a:p>
          <a:p>
            <a:pPr algn="r"/>
            <a:r>
              <a:rPr lang="en-US" dirty="0" smtClean="0"/>
              <a:t>Ram Naveen </a:t>
            </a:r>
            <a:r>
              <a:rPr lang="en-US" dirty="0" err="1" smtClean="0"/>
              <a:t>Kommuri</a:t>
            </a:r>
            <a:endParaRPr lang="en-US" dirty="0" smtClean="0"/>
          </a:p>
          <a:p>
            <a:pPr algn="r"/>
            <a:r>
              <a:rPr lang="en-US" dirty="0" smtClean="0"/>
              <a:t>Sai Teja </a:t>
            </a:r>
            <a:r>
              <a:rPr lang="en-US" dirty="0" err="1" smtClean="0"/>
              <a:t>Naraharasetty</a:t>
            </a:r>
            <a:endParaRPr lang="en-US" dirty="0" smtClean="0"/>
          </a:p>
          <a:p>
            <a:pPr algn="r"/>
            <a:r>
              <a:rPr lang="en-US" dirty="0" err="1" smtClean="0"/>
              <a:t>Bobba</a:t>
            </a:r>
            <a:r>
              <a:rPr lang="en-US" dirty="0" smtClean="0"/>
              <a:t> </a:t>
            </a:r>
            <a:r>
              <a:rPr lang="en-US" dirty="0" err="1" smtClean="0"/>
              <a:t>Vamsy</a:t>
            </a:r>
            <a:r>
              <a:rPr lang="en-US" dirty="0" smtClean="0"/>
              <a:t> </a:t>
            </a:r>
            <a:r>
              <a:rPr lang="en-US" dirty="0" err="1" smtClean="0"/>
              <a:t>Chowdary</a:t>
            </a:r>
            <a:endParaRPr lang="en-US" dirty="0" smtClean="0"/>
          </a:p>
          <a:p>
            <a:pPr algn="r"/>
            <a:r>
              <a:rPr lang="en-US" dirty="0" smtClean="0"/>
              <a:t>Nomula Manikanta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Purpose of test plan</a:t>
            </a:r>
          </a:p>
          <a:p>
            <a:pPr lvl="1"/>
            <a:r>
              <a:rPr lang="en-US" sz="2000" dirty="0"/>
              <a:t>The objective of the test is to verify that the </a:t>
            </a:r>
            <a:r>
              <a:rPr lang="en-US" sz="2000" dirty="0" smtClean="0"/>
              <a:t>functionalities </a:t>
            </a:r>
            <a:r>
              <a:rPr lang="en-US" sz="2000" dirty="0"/>
              <a:t>of </a:t>
            </a:r>
            <a:r>
              <a:rPr lang="en-US" sz="2000" dirty="0" smtClean="0"/>
              <a:t>Traffic Modelling System </a:t>
            </a:r>
            <a:r>
              <a:rPr lang="en-US" sz="2000" dirty="0"/>
              <a:t>works according to the specifications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test </a:t>
            </a:r>
            <a:r>
              <a:rPr lang="en-US" sz="2000" dirty="0" smtClean="0"/>
              <a:t>plan includes execution, identification, and fixing </a:t>
            </a:r>
            <a:r>
              <a:rPr lang="en-US" sz="2000" dirty="0"/>
              <a:t>all high and medium severity </a:t>
            </a:r>
            <a:r>
              <a:rPr lang="en-US" sz="2000" dirty="0" smtClean="0"/>
              <a:t>defects and low severity defects are given the least priority.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 </a:t>
            </a:r>
            <a:r>
              <a:rPr lang="en-US" dirty="0"/>
              <a:t>to be tested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Car direction selection and arrival rate.</a:t>
            </a:r>
          </a:p>
          <a:p>
            <a:r>
              <a:rPr lang="en-US" sz="2000" dirty="0" smtClean="0"/>
              <a:t>Car acceleration and deceleration.</a:t>
            </a:r>
          </a:p>
          <a:p>
            <a:r>
              <a:rPr lang="en-US" sz="2000" dirty="0" smtClean="0"/>
              <a:t>Car stopping at the signals and stop signs.</a:t>
            </a:r>
          </a:p>
          <a:p>
            <a:r>
              <a:rPr lang="en-US" sz="2000" dirty="0" smtClean="0"/>
              <a:t>Car maintaining the buffer distance.</a:t>
            </a:r>
          </a:p>
          <a:p>
            <a:r>
              <a:rPr lang="en-US" sz="2000" dirty="0" smtClean="0"/>
              <a:t>Car behavior at the intersections.</a:t>
            </a:r>
          </a:p>
          <a:p>
            <a:r>
              <a:rPr lang="en-US" sz="2000" dirty="0" smtClean="0"/>
              <a:t>Validations of the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followed the functional testing approach.</a:t>
            </a:r>
          </a:p>
          <a:p>
            <a:r>
              <a:rPr lang="en-US" dirty="0" smtClean="0"/>
              <a:t>We first performed unit testing on each module and fixed the issues if found any.</a:t>
            </a:r>
          </a:p>
          <a:p>
            <a:r>
              <a:rPr lang="en-US" dirty="0" smtClean="0"/>
              <a:t>Then we performed integration testing by integrating logically related modules.</a:t>
            </a:r>
          </a:p>
          <a:p>
            <a:r>
              <a:rPr lang="en-US" dirty="0" smtClean="0"/>
              <a:t>Then we performed the whole system testing which is nothing but the whole project testing.</a:t>
            </a:r>
          </a:p>
          <a:p>
            <a:r>
              <a:rPr lang="en-US" dirty="0" smtClean="0"/>
              <a:t>We performed all these testing's by inputting different situations and finding the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7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respect to the requirements we have almost reached 90% of our requirements.</a:t>
            </a:r>
          </a:p>
          <a:p>
            <a:r>
              <a:rPr lang="en-US" dirty="0" smtClean="0"/>
              <a:t>We are behind our schedule by 200 hours at some point of time but we managed to pinch that difference to 50-70 hours.</a:t>
            </a:r>
          </a:p>
          <a:p>
            <a:r>
              <a:rPr lang="en-US" dirty="0" smtClean="0"/>
              <a:t>We are also able to perform all the core functionalities in our project.</a:t>
            </a:r>
          </a:p>
          <a:p>
            <a:r>
              <a:rPr lang="en-US" dirty="0" smtClean="0"/>
              <a:t>At this particular point of time we need to fix some issues and perform critical system testing.</a:t>
            </a:r>
          </a:p>
          <a:p>
            <a:r>
              <a:rPr lang="en-US" dirty="0" smtClean="0"/>
              <a:t>We will discuss the main things we have achieved and not achieved briefly in this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5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our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682564"/>
              </p:ext>
            </p:extLst>
          </p:nvPr>
        </p:nvGraphicFramePr>
        <p:xfrm>
          <a:off x="2589213" y="2133600"/>
          <a:ext cx="8915400" cy="367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612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Traffic 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Achieved</a:t>
                      </a:r>
                      <a:endParaRPr lang="en-US" dirty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Simulation</a:t>
                      </a:r>
                      <a:r>
                        <a:rPr lang="en-US" baseline="0" dirty="0" smtClean="0"/>
                        <a:t> of all types of roads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Achieved</a:t>
                      </a:r>
                      <a:endParaRPr lang="en-US" dirty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Drag and 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Achieved </a:t>
                      </a:r>
                      <a:endParaRPr lang="en-US" dirty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2D-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Achieved</a:t>
                      </a:r>
                      <a:endParaRPr lang="en-US" dirty="0"/>
                    </a:p>
                  </a:txBody>
                  <a:tcPr/>
                </a:tc>
              </a:tr>
              <a:tr h="612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Rearranging of roads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Achieved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2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our project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413550"/>
              </p:ext>
            </p:extLst>
          </p:nvPr>
        </p:nvGraphicFramePr>
        <p:xfrm>
          <a:off x="2589213" y="2133600"/>
          <a:ext cx="8915400" cy="399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6103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Road Speed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Achieved</a:t>
                      </a:r>
                      <a:endParaRPr lang="en-US" dirty="0"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 of 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Achieved</a:t>
                      </a:r>
                      <a:endParaRPr lang="en-US" dirty="0"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 acceleration and deceleration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Achieved</a:t>
                      </a:r>
                      <a:endParaRPr lang="en-US" dirty="0"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 Direction selection according to user input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Achieved</a:t>
                      </a:r>
                      <a:endParaRPr lang="en-US" dirty="0"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Avoid Accidents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49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our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of our project will first give the user to input the values.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14" y="2873867"/>
            <a:ext cx="4152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our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40755"/>
            <a:ext cx="8070782" cy="51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0395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1605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1026" name="Picture 2" descr="Image result for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7619047" cy="36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5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Mentor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2" y="1970467"/>
            <a:ext cx="2758739" cy="2758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3814" y="4868214"/>
            <a:ext cx="43401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 &amp; Mentor: Dr. Michael </a:t>
            </a:r>
            <a:r>
              <a:rPr lang="en-US" b="1" dirty="0" err="1" smtClean="0"/>
              <a:t>Oudshoorn</a:t>
            </a:r>
            <a:r>
              <a:rPr lang="en-US" b="1" dirty="0" smtClean="0"/>
              <a:t> </a:t>
            </a:r>
          </a:p>
          <a:p>
            <a:pPr algn="ctr"/>
            <a:r>
              <a:rPr lang="en-US" sz="1400" dirty="0"/>
              <a:t>A</a:t>
            </a:r>
            <a:r>
              <a:rPr lang="en-US" sz="1400" dirty="0" smtClean="0"/>
              <a:t>ssociate </a:t>
            </a:r>
            <a:r>
              <a:rPr lang="en-US" sz="1400" dirty="0"/>
              <a:t>professor in the School of Computer Science and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344485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80" y="1264555"/>
            <a:ext cx="5667375" cy="3778250"/>
          </a:xfrm>
        </p:spPr>
      </p:pic>
    </p:spTree>
    <p:extLst>
      <p:ext uri="{BB962C8B-B14F-4D97-AF65-F5344CB8AC3E}">
        <p14:creationId xmlns:p14="http://schemas.microsoft.com/office/powerpoint/2010/main" val="384746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briefing</a:t>
            </a:r>
          </a:p>
          <a:p>
            <a:r>
              <a:rPr lang="en-US" dirty="0" smtClean="0"/>
              <a:t>Project Requirements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Evaluation of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Now-A-days traffic is a main problem. This is caused due to different reasons.</a:t>
            </a:r>
          </a:p>
          <a:p>
            <a:pPr>
              <a:lnSpc>
                <a:spcPct val="150000"/>
              </a:lnSpc>
            </a:pPr>
            <a:r>
              <a:rPr lang="en-US" dirty="0"/>
              <a:t>One of the reasons may be deploying the wrong setup of roads.</a:t>
            </a:r>
          </a:p>
          <a:p>
            <a:pPr>
              <a:lnSpc>
                <a:spcPct val="150000"/>
              </a:lnSpc>
            </a:pPr>
            <a:r>
              <a:rPr lang="en-US" dirty="0"/>
              <a:t>So making a traffic study and choosing the correct type of road at a particular situation will help to reduce the traffic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9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(Contd..)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basic goals of studying traffic is to understand traffic congestion and look for ways to prevent it.</a:t>
            </a:r>
          </a:p>
          <a:p>
            <a:r>
              <a:rPr lang="en-US" dirty="0"/>
              <a:t>The goal is to provide efficient movement of traffic while minimizing congestion problems.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49" y="3549873"/>
            <a:ext cx="4146999" cy="25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(Contd..)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traffic modelling system can also be used in city planning.</a:t>
            </a:r>
          </a:p>
          <a:p>
            <a:r>
              <a:rPr lang="en-US" dirty="0"/>
              <a:t>It also help to improve environment by preventing unwanted traffic which will reduce both release of CO2 and chances of vehicle collision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85" y="3585975"/>
            <a:ext cx="4874142" cy="25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1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/>
              <a:t>The user should be able to simulate different types of roads which include 2-ways, 4-ways, roundabouts, traffic signals and T-junction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user should be able to drag and drop the roads on to the simulation panel.</a:t>
            </a:r>
          </a:p>
          <a:p>
            <a:r>
              <a:rPr lang="en-US" dirty="0" smtClean="0"/>
              <a:t>He should be able to change the alignments of roads.</a:t>
            </a:r>
          </a:p>
          <a:p>
            <a:r>
              <a:rPr lang="en-US" dirty="0"/>
              <a:t>The user should provide the below details regarding</a:t>
            </a:r>
          </a:p>
          <a:p>
            <a:pPr marL="742950" lvl="2" indent="-342900"/>
            <a:r>
              <a:rPr lang="en-US" sz="1800" dirty="0" smtClean="0"/>
              <a:t>Arrival rate.</a:t>
            </a:r>
          </a:p>
          <a:p>
            <a:pPr marL="742950" lvl="2" indent="-342900"/>
            <a:r>
              <a:rPr lang="en-US" sz="1800" dirty="0" smtClean="0"/>
              <a:t>Speed limit of the road</a:t>
            </a:r>
          </a:p>
          <a:p>
            <a:pPr marL="742950" lvl="2" indent="-342900"/>
            <a:r>
              <a:rPr lang="en-US" sz="1800" dirty="0" smtClean="0"/>
              <a:t>Number of cars that should turn in each direction</a:t>
            </a:r>
          </a:p>
          <a:p>
            <a:pPr marL="742950" lvl="2" indent="-342900"/>
            <a:r>
              <a:rPr lang="en-US" sz="1800" dirty="0" smtClean="0"/>
              <a:t>Number of cars that should generate in each direction.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behavior requirements</a:t>
            </a:r>
          </a:p>
          <a:p>
            <a:pPr lvl="1"/>
            <a:r>
              <a:rPr lang="en-US" b="1" dirty="0"/>
              <a:t>Should avoid accidents</a:t>
            </a:r>
            <a:r>
              <a:rPr lang="en-US" b="1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Should accelerate when there is no car in front.</a:t>
            </a:r>
          </a:p>
          <a:p>
            <a:pPr lvl="1"/>
            <a:r>
              <a:rPr lang="en-US" dirty="0" smtClean="0"/>
              <a:t>Should decelerate when there is a stop sign or if there is any car in front.</a:t>
            </a:r>
          </a:p>
          <a:p>
            <a:pPr lvl="1"/>
            <a:r>
              <a:rPr lang="en-US" dirty="0" smtClean="0"/>
              <a:t>Should take directions based on the values provided by the user at different intersections.</a:t>
            </a:r>
          </a:p>
          <a:p>
            <a:pPr lvl="1"/>
            <a:r>
              <a:rPr lang="en-US" dirty="0" smtClean="0"/>
              <a:t>Should be generated according to the arrival rate.</a:t>
            </a:r>
          </a:p>
          <a:p>
            <a:pPr lvl="1"/>
            <a:r>
              <a:rPr lang="en-US" dirty="0" smtClean="0"/>
              <a:t>Should be dumped after exiting the simulation.</a:t>
            </a:r>
          </a:p>
          <a:p>
            <a:pPr lvl="1"/>
            <a:r>
              <a:rPr lang="en-US" dirty="0" smtClean="0"/>
              <a:t>Should maintain some buffer distance between other cars.</a:t>
            </a:r>
          </a:p>
        </p:txBody>
      </p:sp>
    </p:spTree>
    <p:extLst>
      <p:ext uri="{BB962C8B-B14F-4D97-AF65-F5344CB8AC3E}">
        <p14:creationId xmlns:p14="http://schemas.microsoft.com/office/powerpoint/2010/main" val="10463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Car behavior </a:t>
            </a:r>
            <a:r>
              <a:rPr lang="en-US" sz="2000" dirty="0" smtClean="0"/>
              <a:t>requirements(continued)</a:t>
            </a:r>
            <a:endParaRPr lang="en-US" sz="2000" dirty="0"/>
          </a:p>
          <a:p>
            <a:pPr lvl="1"/>
            <a:r>
              <a:rPr lang="en-US" sz="1800" dirty="0" smtClean="0"/>
              <a:t>Should display the speed of the car.</a:t>
            </a:r>
          </a:p>
          <a:p>
            <a:pPr lvl="1"/>
            <a:r>
              <a:rPr lang="en-US" sz="1800" dirty="0" smtClean="0"/>
              <a:t>Should follow the traffic signals and signs.</a:t>
            </a:r>
          </a:p>
          <a:p>
            <a:r>
              <a:rPr lang="en-US" sz="2000" dirty="0" smtClean="0"/>
              <a:t>Road requirements</a:t>
            </a:r>
          </a:p>
          <a:p>
            <a:pPr lvl="1"/>
            <a:r>
              <a:rPr lang="en-US" sz="1800" dirty="0" smtClean="0"/>
              <a:t>Should have stop signs and signals as mentioned.</a:t>
            </a:r>
          </a:p>
          <a:p>
            <a:pPr lvl="1"/>
            <a:r>
              <a:rPr lang="en-US" sz="1800" dirty="0" smtClean="0"/>
              <a:t>Should have a speed limit to the road.</a:t>
            </a:r>
          </a:p>
          <a:p>
            <a:pPr lvl="1"/>
            <a:r>
              <a:rPr lang="en-US" sz="1800" dirty="0" smtClean="0"/>
              <a:t>Placement of T-junction should be checked.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1070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743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Traffic Modelling System</vt:lpstr>
      <vt:lpstr>Client and Mentor</vt:lpstr>
      <vt:lpstr>Outline</vt:lpstr>
      <vt:lpstr>Project briefing</vt:lpstr>
      <vt:lpstr>Project Overview (Contd..) </vt:lpstr>
      <vt:lpstr>Project Overview (Contd..) </vt:lpstr>
      <vt:lpstr>Project requirements</vt:lpstr>
      <vt:lpstr>Project requirements</vt:lpstr>
      <vt:lpstr>Project requirements</vt:lpstr>
      <vt:lpstr>Test plan </vt:lpstr>
      <vt:lpstr>Core features to be tested </vt:lpstr>
      <vt:lpstr>Test Approach</vt:lpstr>
      <vt:lpstr>Evaluation of the project</vt:lpstr>
      <vt:lpstr>Evaluation of our project</vt:lpstr>
      <vt:lpstr>Evaluation of our project</vt:lpstr>
      <vt:lpstr>Working of our project </vt:lpstr>
      <vt:lpstr>Working of our project</vt:lpstr>
      <vt:lpstr>    Demo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Modelling System</dc:title>
  <dc:creator>Nomula,Manikanta</dc:creator>
  <cp:lastModifiedBy>Cherukuri,Ashwini</cp:lastModifiedBy>
  <cp:revision>16</cp:revision>
  <dcterms:created xsi:type="dcterms:W3CDTF">2017-03-31T18:01:20Z</dcterms:created>
  <dcterms:modified xsi:type="dcterms:W3CDTF">2017-03-31T21:44:51Z</dcterms:modified>
</cp:coreProperties>
</file>