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9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3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0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466992-E141-4F16-8029-3A9C4C957F9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Traffic Modelling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Team: </a:t>
            </a:r>
            <a:r>
              <a:rPr lang="en-US" b="1" dirty="0" err="1"/>
              <a:t>Ekathra</a:t>
            </a:r>
            <a:endParaRPr lang="en-US" b="1" dirty="0"/>
          </a:p>
          <a:p>
            <a:pPr algn="r"/>
            <a:r>
              <a:rPr lang="en-US" u="sng" dirty="0"/>
              <a:t>Team</a:t>
            </a:r>
          </a:p>
          <a:p>
            <a:pPr algn="r">
              <a:lnSpc>
                <a:spcPct val="110000"/>
              </a:lnSpc>
            </a:pPr>
            <a:r>
              <a:rPr lang="en-US" dirty="0"/>
              <a:t>Ashwini </a:t>
            </a:r>
            <a:r>
              <a:rPr lang="en-US" dirty="0" err="1"/>
              <a:t>Cherukuri</a:t>
            </a:r>
            <a:endParaRPr lang="en-US" dirty="0"/>
          </a:p>
          <a:p>
            <a:pPr algn="r">
              <a:lnSpc>
                <a:spcPct val="110000"/>
              </a:lnSpc>
            </a:pPr>
            <a:r>
              <a:rPr lang="en-US" dirty="0" err="1"/>
              <a:t>Roopanandha</a:t>
            </a:r>
            <a:r>
              <a:rPr lang="en-US" dirty="0"/>
              <a:t> </a:t>
            </a:r>
            <a:r>
              <a:rPr lang="en-US" dirty="0" err="1"/>
              <a:t>Moori</a:t>
            </a:r>
            <a:endParaRPr lang="en-US" dirty="0"/>
          </a:p>
          <a:p>
            <a:pPr algn="r">
              <a:lnSpc>
                <a:spcPct val="110000"/>
              </a:lnSpc>
            </a:pPr>
            <a:r>
              <a:rPr lang="en-US" dirty="0" err="1"/>
              <a:t>Sahil</a:t>
            </a:r>
            <a:r>
              <a:rPr lang="en-US" dirty="0"/>
              <a:t> </a:t>
            </a:r>
            <a:r>
              <a:rPr lang="en-US" dirty="0" err="1" smtClean="0"/>
              <a:t>Nokhwal</a:t>
            </a:r>
            <a:endParaRPr lang="en-US" dirty="0" smtClean="0"/>
          </a:p>
          <a:p>
            <a:pPr algn="r">
              <a:lnSpc>
                <a:spcPct val="110000"/>
              </a:lnSpc>
            </a:pPr>
            <a:r>
              <a:rPr lang="en-US" dirty="0" smtClean="0"/>
              <a:t>Rama Naveen </a:t>
            </a:r>
            <a:r>
              <a:rPr lang="en-US" dirty="0" err="1" smtClean="0"/>
              <a:t>Kommuri</a:t>
            </a:r>
            <a:endParaRPr lang="en-US" dirty="0" smtClean="0"/>
          </a:p>
          <a:p>
            <a:pPr algn="r">
              <a:lnSpc>
                <a:spcPct val="110000"/>
              </a:lnSpc>
            </a:pPr>
            <a:r>
              <a:rPr lang="en-US" dirty="0" err="1" smtClean="0"/>
              <a:t>Laxmi</a:t>
            </a:r>
            <a:r>
              <a:rPr lang="en-US" dirty="0" smtClean="0"/>
              <a:t> Sai Teja </a:t>
            </a:r>
            <a:r>
              <a:rPr lang="en-US" dirty="0" err="1" smtClean="0"/>
              <a:t>Naraharisetty</a:t>
            </a:r>
            <a:endParaRPr lang="en-US" dirty="0" smtClean="0"/>
          </a:p>
          <a:p>
            <a:pPr algn="r">
              <a:lnSpc>
                <a:spcPct val="110000"/>
              </a:lnSpc>
            </a:pPr>
            <a:r>
              <a:rPr lang="en-US" dirty="0" err="1" smtClean="0"/>
              <a:t>Vamsi</a:t>
            </a:r>
            <a:r>
              <a:rPr lang="en-US" dirty="0" smtClean="0"/>
              <a:t> </a:t>
            </a:r>
            <a:r>
              <a:rPr lang="en-US" dirty="0" err="1" smtClean="0"/>
              <a:t>chowdary</a:t>
            </a:r>
            <a:r>
              <a:rPr lang="en-US" dirty="0" smtClean="0"/>
              <a:t> </a:t>
            </a:r>
            <a:r>
              <a:rPr lang="en-US" dirty="0" err="1" smtClean="0"/>
              <a:t>Bobba</a:t>
            </a:r>
            <a:endParaRPr lang="en-US" dirty="0" smtClean="0"/>
          </a:p>
          <a:p>
            <a:pPr algn="r">
              <a:lnSpc>
                <a:spcPct val="110000"/>
              </a:lnSpc>
            </a:pPr>
            <a:r>
              <a:rPr lang="en-US" dirty="0" smtClean="0"/>
              <a:t>Manikanta Nomula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Prototypes(Contd</a:t>
            </a:r>
            <a:r>
              <a:rPr lang="en-US" dirty="0"/>
              <a:t>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After </a:t>
            </a:r>
            <a:r>
              <a:rPr lang="en-US" dirty="0"/>
              <a:t>the user select the roads he want to simulate, he should enter the inputs which are mentioned in previous slides.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of now we are trying to develop the remaining prototypes.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they are very crucial to the project we decided to go through requirements thoroughly and also do some research.</a:t>
            </a:r>
          </a:p>
        </p:txBody>
      </p:sp>
    </p:spTree>
    <p:extLst>
      <p:ext uri="{BB962C8B-B14F-4D97-AF65-F5344CB8AC3E}">
        <p14:creationId xmlns:p14="http://schemas.microsoft.com/office/powerpoint/2010/main" val="13356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Eclipse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GitHub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Project 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need some clarifications on requirements.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Will be working on creating new prototypes which suits the updated requirements.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Will be deciding which tools and technologies to 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Will be completing all the required documents and be ready to start coding.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Will Improve our knowledge on topics related to discrete event simulation and more on traffic modelling systems.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and Mentor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2" y="1970467"/>
            <a:ext cx="2758739" cy="2758739"/>
          </a:xfrm>
        </p:spPr>
      </p:pic>
      <p:sp>
        <p:nvSpPr>
          <p:cNvPr id="5" name="TextBox 4"/>
          <p:cNvSpPr txBox="1"/>
          <p:nvPr/>
        </p:nvSpPr>
        <p:spPr>
          <a:xfrm>
            <a:off x="3953814" y="4868214"/>
            <a:ext cx="43401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 &amp; Mentor: Dr. Michael </a:t>
            </a:r>
            <a:r>
              <a:rPr lang="en-US" b="1" dirty="0" err="1" smtClean="0"/>
              <a:t>Oudshroon</a:t>
            </a:r>
            <a:r>
              <a:rPr lang="en-US" b="1" dirty="0" smtClean="0"/>
              <a:t> </a:t>
            </a:r>
          </a:p>
          <a:p>
            <a:pPr algn="ctr"/>
            <a:r>
              <a:rPr lang="en-US" sz="1400" dirty="0"/>
              <a:t>A</a:t>
            </a:r>
            <a:r>
              <a:rPr lang="en-US" sz="1400" dirty="0" smtClean="0"/>
              <a:t>ssociate </a:t>
            </a:r>
            <a:r>
              <a:rPr lang="en-US" sz="1400" dirty="0"/>
              <a:t>professor in the School of Computer Science and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680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Project </a:t>
            </a:r>
            <a:r>
              <a:rPr lang="en-US" sz="2400" dirty="0"/>
              <a:t>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Requirements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Project Prototypes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Tools </a:t>
            </a:r>
            <a:r>
              <a:rPr lang="en-US" sz="2400" dirty="0"/>
              <a:t>and Technologies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dirty="0" err="1" smtClean="0"/>
              <a:t>Endterm</a:t>
            </a:r>
            <a:r>
              <a:rPr lang="en-US" sz="2400" dirty="0" smtClean="0"/>
              <a:t> </a:t>
            </a:r>
            <a:r>
              <a:rPr lang="en-US" sz="2400" dirty="0"/>
              <a:t>Project Development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Project</a:t>
            </a:r>
            <a:r>
              <a:rPr lang="en-US" b="1" dirty="0" smtClean="0"/>
              <a:t>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Now-A-days </a:t>
            </a:r>
            <a:r>
              <a:rPr lang="en-US" dirty="0"/>
              <a:t>traffic is a main problem. </a:t>
            </a:r>
            <a:r>
              <a:rPr lang="en-US" dirty="0"/>
              <a:t>This is caused due </a:t>
            </a:r>
            <a:r>
              <a:rPr lang="en-US" dirty="0"/>
              <a:t>to different </a:t>
            </a:r>
            <a:r>
              <a:rPr lang="en-US" dirty="0"/>
              <a:t>reasons.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One </a:t>
            </a:r>
            <a:r>
              <a:rPr lang="en-US" dirty="0"/>
              <a:t>of the reasons may be deploying the wrong setup of roads.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So making a traffic study and choosing </a:t>
            </a:r>
            <a:r>
              <a:rPr lang="en-US" dirty="0"/>
              <a:t>the correct type of road at a particular situation will help to reduce the traffic issues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8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(Contd..)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81" y="2506684"/>
            <a:ext cx="4146999" cy="3031231"/>
          </a:xfrm>
        </p:spPr>
      </p:pic>
      <p:sp>
        <p:nvSpPr>
          <p:cNvPr id="7" name="TextBox 6"/>
          <p:cNvSpPr txBox="1"/>
          <p:nvPr/>
        </p:nvSpPr>
        <p:spPr>
          <a:xfrm>
            <a:off x="1326524" y="2506684"/>
            <a:ext cx="5434884" cy="343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of the basic goals of studying traffic is to understand traffic congestion and look for ways to prevent it.</a:t>
            </a:r>
          </a:p>
          <a:p>
            <a:pPr marL="91440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goal is to provide efficient movement of traffic while minimizing congestion problems.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Developing a traffic modelling system can also be used in city planning.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also help to improve environment by preventing unwanted traffic which will reduce both release of CO2 and chances of vehicle collision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34" y="3624612"/>
            <a:ext cx="3258355" cy="1707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3534" y="5440228"/>
            <a:ext cx="329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 model of city planning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59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user should be able to simulate different types of roads which include 2-ways, 4-ways, roundabouts, traffic signals and T-junction.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user can be able to drag any kind of above mentioned intersection methods and create a path.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user should provide the below details regarding</a:t>
            </a:r>
          </a:p>
          <a:p>
            <a:pPr lvl="1"/>
            <a:r>
              <a:rPr lang="en-US" sz="2000" dirty="0" smtClean="0"/>
              <a:t>Arrival rate.</a:t>
            </a:r>
          </a:p>
          <a:p>
            <a:pPr lvl="1"/>
            <a:r>
              <a:rPr lang="en-US" sz="2000" dirty="0" smtClean="0"/>
              <a:t>Speed limit of the road, which will be a range. Ex- 60-65 mph.</a:t>
            </a:r>
          </a:p>
          <a:p>
            <a:pPr lvl="1"/>
            <a:r>
              <a:rPr lang="en-US" sz="2000" dirty="0" smtClean="0"/>
              <a:t>Distance of the roads.</a:t>
            </a:r>
          </a:p>
          <a:p>
            <a:pPr lvl="1"/>
            <a:r>
              <a:rPr lang="en-US" sz="2000" dirty="0" smtClean="0"/>
              <a:t>Distance between the vehicles.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roads should be one-way.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Only 4-weelers should be simulated and they must stop at stop-signs and follow the traffic signals.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cars should maintain some threshold distance among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cars should come in all directions and in different speeds.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cars should avoid accidents.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Prototypes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00" y="1936415"/>
            <a:ext cx="6044297" cy="4022725"/>
          </a:xfrm>
        </p:spPr>
      </p:pic>
      <p:sp>
        <p:nvSpPr>
          <p:cNvPr id="5" name="TextBox 4"/>
          <p:cNvSpPr txBox="1"/>
          <p:nvPr/>
        </p:nvSpPr>
        <p:spPr>
          <a:xfrm>
            <a:off x="1275008" y="2060620"/>
            <a:ext cx="427599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can simulate different scenarios by choosing different roads.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just need to drag different roads into the boxes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shown.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will press “Connect” button and then the simulation starts.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508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Traffic Modelling System</vt:lpstr>
      <vt:lpstr>Client and Mentor</vt:lpstr>
      <vt:lpstr>Outline</vt:lpstr>
      <vt:lpstr>Project Overview</vt:lpstr>
      <vt:lpstr>Project Overview (Contd..)</vt:lpstr>
      <vt:lpstr>Project Overview (Contd..)</vt:lpstr>
      <vt:lpstr>Requirements</vt:lpstr>
      <vt:lpstr>Requirements (Contd..)</vt:lpstr>
      <vt:lpstr>Project Prototypes</vt:lpstr>
      <vt:lpstr>Project Prototypes(Contd..)</vt:lpstr>
      <vt:lpstr>Tools and Technologies</vt:lpstr>
      <vt:lpstr>Endterm Project Development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Modelling System</dc:title>
  <dc:creator>Nomula,Manikanta</dc:creator>
  <cp:lastModifiedBy>Nomula,Manikanta</cp:lastModifiedBy>
  <cp:revision>16</cp:revision>
  <dcterms:created xsi:type="dcterms:W3CDTF">2016-10-07T23:13:25Z</dcterms:created>
  <dcterms:modified xsi:type="dcterms:W3CDTF">2016-10-08T01:30:06Z</dcterms:modified>
</cp:coreProperties>
</file>