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68" r:id="rId5"/>
    <p:sldId id="258" r:id="rId6"/>
    <p:sldId id="259" r:id="rId7"/>
    <p:sldId id="260" r:id="rId8"/>
    <p:sldId id="264" r:id="rId9"/>
    <p:sldId id="26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arendhar Babu Yallampalli" initials="NY" lastIdx="1" clrIdx="0">
    <p:extLst>
      <p:ext uri="{19B8F6BF-5375-455C-9EA6-DF929625EA0E}">
        <p15:presenceInfo xmlns:p15="http://schemas.microsoft.com/office/powerpoint/2012/main" userId="bfaaa53e876ca87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76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5DC19-4D1B-2702-19D1-A59998A3DC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FDAE64-B7F5-7652-03B9-AB7B322C7D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F95898-FC63-179E-EFC8-8E69A0C61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A889E-1C3A-41F5-B624-5F870355126E}" type="datetimeFigureOut">
              <a:rPr lang="en-US" smtClean="0"/>
              <a:t>1/18/2025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964AB7-8216-529B-6EDB-29709A907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E3D984-82C2-AA89-5833-3D8E12444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7FB65-77BA-41DB-B293-B95FE2CC9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667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86C24-CC19-E61F-C5B4-DCA2E4B14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77C7E6-6C36-2A39-E809-D2ADDD81D5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E65B4A-10F8-206C-0A07-D07964D57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A889E-1C3A-41F5-B624-5F870355126E}" type="datetimeFigureOut">
              <a:rPr lang="en-US" smtClean="0"/>
              <a:t>1/18/2025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568116-A00B-83AA-ECFD-AFA88BB80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339670-BD92-375E-21C7-FDE3F7B96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7FB65-77BA-41DB-B293-B95FE2CC9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352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276870-5F23-81BA-F090-0E6B1C26D7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3FB7EA-031D-3431-94E6-051A690CF6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15D8A-3EE1-A5D8-10CD-E00B9870E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A889E-1C3A-41F5-B624-5F870355126E}" type="datetimeFigureOut">
              <a:rPr lang="en-US" smtClean="0"/>
              <a:t>1/18/2025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DACE6F-E395-C341-8574-E1FCF735F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578E3F-FC19-9AF1-2928-EEAB0FD5C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7FB65-77BA-41DB-B293-B95FE2CC9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478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84451-7411-2A97-0121-2C6826FF9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3D6E2-9168-973B-AD74-DAB6D3DDAC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5C7586-5A95-E998-FE6F-CF0F60327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A889E-1C3A-41F5-B624-5F870355126E}" type="datetimeFigureOut">
              <a:rPr lang="en-US" smtClean="0"/>
              <a:t>1/18/2025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024978-0115-302F-9BA1-8A56A8CA6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DF225E-39EA-BEA5-98C9-5D1810580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7FB65-77BA-41DB-B293-B95FE2CC9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677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9CCB5-5B54-FB3F-4C66-171F7593C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FDC166-7E1C-4B32-47C8-85C2E22E57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C383D8-E30A-607B-1CF1-D2A715CD9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A889E-1C3A-41F5-B624-5F870355126E}" type="datetimeFigureOut">
              <a:rPr lang="en-US" smtClean="0"/>
              <a:t>1/18/2025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8A8974-ADFF-3880-8019-26FD310D7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3832F2-DC90-FA00-9FF7-80FBC8057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7FB65-77BA-41DB-B293-B95FE2CC9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017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52465-1A22-ECF0-D92B-F0C830A4A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464AEB-234B-0548-9E4F-4279F54B0D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DDA512-B32F-E71D-EEF4-7CF64C9BEC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4C4FF6-B6D2-328E-1484-5BAE720F9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A889E-1C3A-41F5-B624-5F870355126E}" type="datetimeFigureOut">
              <a:rPr lang="en-US" smtClean="0"/>
              <a:t>1/18/2025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EC9F39-F851-2061-FD6A-1B76DA1FE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83F32B-D5A0-BAFE-B52B-74683B577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7FB65-77BA-41DB-B293-B95FE2CC9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751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A7198-8F8F-FEF1-A015-ABD5EB955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6376A4-0B73-9C43-5A04-6E5F8B71A3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77C875-4DE1-C06C-7B4B-C366B8D75B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2C908D-99FD-8050-5E68-C2182BB615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13B71C-E044-746A-80C3-F98A7A5400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6B0800-A759-87CD-7016-E5302DC66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A889E-1C3A-41F5-B624-5F870355126E}" type="datetimeFigureOut">
              <a:rPr lang="en-US" smtClean="0"/>
              <a:t>1/18/2025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BB56D0-5266-5401-837A-40143CCD4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76BCF4-2CB0-6D3C-5C53-1FABEC513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7FB65-77BA-41DB-B293-B95FE2CC9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641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540E8-8702-7115-F246-14147A663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5A4268-CE45-FB32-09BF-4B6654646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A889E-1C3A-41F5-B624-5F870355126E}" type="datetimeFigureOut">
              <a:rPr lang="en-US" smtClean="0"/>
              <a:t>1/18/2025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8DA9C9-E114-58EF-96CC-C60D38D48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7E5C08-7C61-B692-431F-99822F522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7FB65-77BA-41DB-B293-B95FE2CC9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435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D5B50A-13DE-E9AE-8B67-EB9DAE1DA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A889E-1C3A-41F5-B624-5F870355126E}" type="datetimeFigureOut">
              <a:rPr lang="en-US" smtClean="0"/>
              <a:t>1/18/2025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09AE44-C66B-5A89-6359-5B741B2B9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E178BD-ED0B-3ACC-4519-BDDE91E64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7FB65-77BA-41DB-B293-B95FE2CC9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257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CF90B-94F9-FB09-45F5-C3D5781F3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6CCBB-914D-93AC-BE72-1D145F3DB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B66171-19B5-1F44-23F2-67A2F7E4FD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56CCD5-B917-2D2A-C22D-792F6760C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A889E-1C3A-41F5-B624-5F870355126E}" type="datetimeFigureOut">
              <a:rPr lang="en-US" smtClean="0"/>
              <a:t>1/18/2025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4946C2-DF2D-1AD4-963A-07FB0C425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7AB1E7-8D51-F775-042C-D8434C2E8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7FB65-77BA-41DB-B293-B95FE2CC9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8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D6734-9EC0-997C-21DF-6B7F98397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7C9847-D5B0-B7DE-277E-D55365E1A1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982989-5A85-C93B-06AD-3B43336A1E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732E11-0623-2D08-770F-DC2D57F34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A889E-1C3A-41F5-B624-5F870355126E}" type="datetimeFigureOut">
              <a:rPr lang="en-US" smtClean="0"/>
              <a:t>1/18/2025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FAD741-072B-A89D-2888-F06C56225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891D39-551C-8D8F-0BD4-F00787192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7FB65-77BA-41DB-B293-B95FE2CC9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32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786FD2-1FF8-53EC-D3DC-07A7A0DE8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24BE22-691D-D37E-3323-7D0E17CA0D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ADFFF5-A94B-1896-4804-55B29F0415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1A889E-1C3A-41F5-B624-5F870355126E}" type="datetimeFigureOut">
              <a:rPr lang="en-US" smtClean="0"/>
              <a:t>1/18/2025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5C4E84-D1D1-9BA9-3FF7-4F38C34661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0C3DCF-8BF8-FD8C-E5EE-8E41B76F6A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67FB65-77BA-41DB-B293-B95FE2CC9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964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kaggle.com/datasets/tsiaras/uk-road-safety-accidents-and-vehicle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5F671-8F16-577F-83A6-A5DED1D7A0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24255" y="5069149"/>
            <a:ext cx="6397841" cy="1081639"/>
          </a:xfrm>
        </p:spPr>
        <p:txBody>
          <a:bodyPr>
            <a:normAutofit/>
          </a:bodyPr>
          <a:lstStyle/>
          <a:p>
            <a:r>
              <a:rPr lang="en-US" sz="1600" b="1" dirty="0">
                <a:latin typeface="+mn-lt"/>
              </a:rPr>
              <a:t>Presented by: NAREN &amp; SAHIL (GROUP 3)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EA89B9-D681-6631-D4D4-D79B5901EE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386" y="527475"/>
            <a:ext cx="10869227" cy="3595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838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0074A69-77B4-929B-0621-DE682E0BBAC8}"/>
              </a:ext>
            </a:extLst>
          </p:cNvPr>
          <p:cNvSpPr txBox="1">
            <a:spLocks/>
          </p:cNvSpPr>
          <p:nvPr/>
        </p:nvSpPr>
        <p:spPr>
          <a:xfrm>
            <a:off x="400361" y="5750559"/>
            <a:ext cx="11065199" cy="812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CC93941-E5CD-0765-D768-F00CECAEB9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961" y="6022497"/>
            <a:ext cx="11065199" cy="268923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Kaggle – </a:t>
            </a:r>
            <a:r>
              <a:rPr lang="en-US" dirty="0">
                <a:hlinkClick r:id="rId2"/>
              </a:rPr>
              <a:t>UK Road Safety: Traffic Accidents and Vehicles (kaggle.com)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7CAC720-2CFD-E667-9433-A40D48F699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761" y="294640"/>
            <a:ext cx="11220952" cy="5455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6813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4FF8414-6C78-01FD-B4EA-EAF2B5007C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123" y="300719"/>
            <a:ext cx="10531753" cy="6256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396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1C121B8-8679-214D-B8C4-D7CEE3116E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123" y="380736"/>
            <a:ext cx="10531753" cy="6096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105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B3A2462-4453-1BAA-C20C-52C0F60A89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84368"/>
            <a:ext cx="11643360" cy="6619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404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4184F70-5A41-D938-D77B-E043A3CAE6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880" y="82595"/>
            <a:ext cx="10587169" cy="6554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7513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1969F33-81D7-D952-1FE3-EF86C2BD52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863" y="300719"/>
            <a:ext cx="9396274" cy="6256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7827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0823329-5E45-1CE0-FB81-8E27AFAF39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285" t="8029" r="9305" b="6252"/>
          <a:stretch/>
        </p:blipFill>
        <p:spPr>
          <a:xfrm>
            <a:off x="843378" y="1349405"/>
            <a:ext cx="9268288" cy="5117977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2AE6106-BE4D-AC74-A2D4-25A25AC362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5724" y="390618"/>
            <a:ext cx="10014011" cy="976544"/>
          </a:xfrm>
        </p:spPr>
        <p:txBody>
          <a:bodyPr/>
          <a:lstStyle/>
          <a:p>
            <a:r>
              <a:rPr lang="en-US" dirty="0"/>
              <a:t>Dashboard</a:t>
            </a:r>
          </a:p>
        </p:txBody>
      </p:sp>
    </p:spTree>
    <p:extLst>
      <p:ext uri="{BB962C8B-B14F-4D97-AF65-F5344CB8AC3E}">
        <p14:creationId xmlns:p14="http://schemas.microsoft.com/office/powerpoint/2010/main" val="4781990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E9681-BF71-0BF1-4BD1-6D340AA0F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7836970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28</Words>
  <Application>Microsoft Office PowerPoint</Application>
  <PresentationFormat>Widescreen</PresentationFormat>
  <Paragraphs>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Presented by: NAREN &amp; SAHIL (GROUP 3)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Presented by: Narendra &amp; Sahil </dc:title>
  <dc:creator>Narendhar Babu Yallampalli</dc:creator>
  <cp:lastModifiedBy>Sahil Patel</cp:lastModifiedBy>
  <cp:revision>11</cp:revision>
  <dcterms:created xsi:type="dcterms:W3CDTF">2023-12-11T04:45:45Z</dcterms:created>
  <dcterms:modified xsi:type="dcterms:W3CDTF">2025-01-18T17:13:21Z</dcterms:modified>
</cp:coreProperties>
</file>