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Vcs" id="{797B564C-6095-4839-9367-D1C0AA89B309}">
          <p14:sldIdLst>
            <p14:sldId id="256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8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6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6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28AF7-09B1-4E33-A3ED-1F7FEC961E14}" type="datetimeFigureOut">
              <a:rPr lang="en-US" smtClean="0"/>
              <a:t>4/1/2018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BB0E7-DFE8-4FFB-A2BB-E8352B71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7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4"/>
          <a:stretch/>
        </p:blipFill>
        <p:spPr>
          <a:xfrm>
            <a:off x="4861557" y="2756650"/>
            <a:ext cx="5559913" cy="29063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angle 14"/>
          <p:cNvSpPr/>
          <p:nvPr/>
        </p:nvSpPr>
        <p:spPr>
          <a:xfrm>
            <a:off x="5454054" y="678199"/>
            <a:ext cx="43749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 and GitHub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2694" y="2729753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Qasir Hassan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2694" y="3600230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MCA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2</a:t>
            </a:r>
            <a:r>
              <a:rPr lang="en-US" sz="3200" baseline="30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nd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Sem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2694" y="4470707"/>
            <a:ext cx="256122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Roll No: 040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2694" y="5341184"/>
            <a:ext cx="25612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Github.com/</a:t>
            </a:r>
            <a:r>
              <a:rPr lang="en-US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sahilqaiser</a:t>
            </a:r>
            <a:endParaRPr lang="en-US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712694" y="2595282"/>
            <a:ext cx="0" cy="360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9242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a VCS is?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2" name="Isosceles Triangle 21"/>
          <p:cNvSpPr/>
          <p:nvPr/>
        </p:nvSpPr>
        <p:spPr>
          <a:xfrm>
            <a:off x="3993776" y="3219360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use VCS?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16546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Git is becoming, if not already, the standard choice for developers worldwide?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86110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Why should U care?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21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75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75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75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75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75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75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475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2"/>
      <p:bldP spid="2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26894" cy="6145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257723" y="678199"/>
            <a:ext cx="47675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Todays Contents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3993776" y="2528047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34979" y="2528047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GiT</a:t>
            </a:r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 Basics…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34979" y="3219360"/>
            <a:ext cx="564956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F05033"/>
                </a:solidFill>
                <a:latin typeface="Diavlo Book" panose="02000000000000000000" pitchFamily="50" charset="0"/>
              </a:rPr>
              <a:t>init</a:t>
            </a:r>
            <a:r>
              <a:rPr lang="en-US" sz="24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, clone, add, commit, push, checkout</a:t>
            </a:r>
            <a:endParaRPr lang="en-US" sz="24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4" name="Isosceles Triangle 23"/>
          <p:cNvSpPr/>
          <p:nvPr/>
        </p:nvSpPr>
        <p:spPr>
          <a:xfrm>
            <a:off x="3993776" y="3925508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134979" y="3925508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What is GitHub?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34979" y="4631656"/>
            <a:ext cx="564956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GitHub Basics : Fork, Issues and Bugs, Repos…</a:t>
            </a:r>
            <a:endParaRPr lang="en-US" sz="20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979" y="5460915"/>
            <a:ext cx="325598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05033"/>
                </a:solidFill>
                <a:latin typeface="Diavlo Book" panose="02000000000000000000" pitchFamily="50" charset="0"/>
              </a:rPr>
              <a:t>Conclusion</a:t>
            </a:r>
            <a:endParaRPr lang="en-US" sz="3200" dirty="0">
              <a:solidFill>
                <a:srgbClr val="F05033"/>
              </a:solidFill>
              <a:latin typeface="Diavlo Book" panose="02000000000000000000" pitchFamily="50" charset="0"/>
            </a:endParaRPr>
          </a:p>
        </p:txBody>
      </p:sp>
      <p:sp>
        <p:nvSpPr>
          <p:cNvPr id="31" name="Isosceles Triangle 30"/>
          <p:cNvSpPr/>
          <p:nvPr/>
        </p:nvSpPr>
        <p:spPr>
          <a:xfrm>
            <a:off x="3991497" y="5460914"/>
            <a:ext cx="658906" cy="5847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7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812" y="2971380"/>
            <a:ext cx="7915836" cy="295919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321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29" y="669215"/>
            <a:ext cx="2773686" cy="115824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469342" y="295835"/>
            <a:ext cx="13446" cy="203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81401" y="300318"/>
            <a:ext cx="8964" cy="2026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116108" y="1939068"/>
            <a:ext cx="10892116" cy="77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0591" y="2073091"/>
            <a:ext cx="10887633" cy="5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467526" y="678199"/>
            <a:ext cx="434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is a VCS?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4941" y="233037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A VCS is a System with following Properties : 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82152" y="2993296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1 </a:t>
            </a:r>
            <a:r>
              <a:rPr lang="en-US" sz="2400" dirty="0">
                <a:latin typeface="Diavlo Book" panose="02000000000000000000" pitchFamily="50" charset="0"/>
              </a:rPr>
              <a:t>: Keep Data (Project Files) Safe in </a:t>
            </a:r>
            <a:r>
              <a:rPr lang="en-US" sz="2400" dirty="0" smtClean="0">
                <a:latin typeface="Diavlo Book" panose="02000000000000000000" pitchFamily="50" charset="0"/>
              </a:rPr>
              <a:t>Cloud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86635" y="3616341"/>
            <a:ext cx="7198659" cy="400110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Diavlo Book" panose="02000000000000000000" pitchFamily="50" charset="0"/>
              </a:rPr>
              <a:t>2 : Allow Multiple Authors, Keep Track of WHO changed WHAT</a:t>
            </a:r>
            <a:endParaRPr lang="en-US" sz="2000" dirty="0">
              <a:latin typeface="Diavlo Book" panose="02000000000000000000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86635" y="4194562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3 </a:t>
            </a:r>
            <a:r>
              <a:rPr lang="en-US" sz="2400" dirty="0">
                <a:latin typeface="Diavlo Book" panose="02000000000000000000" pitchFamily="50" charset="0"/>
              </a:rPr>
              <a:t>: Keep Track of Changes to Files (&amp; Folders</a:t>
            </a:r>
            <a:r>
              <a:rPr lang="en-US" sz="2400" dirty="0" smtClean="0">
                <a:latin typeface="Diavlo Book" panose="02000000000000000000" pitchFamily="50" charset="0"/>
              </a:rPr>
              <a:t>)</a:t>
            </a:r>
            <a:endParaRPr lang="en-US" sz="2400" dirty="0">
              <a:latin typeface="Diavlo Book" panose="02000000000000000000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82151" y="4834338"/>
            <a:ext cx="6387353" cy="461665"/>
          </a:xfrm>
          <a:prstGeom prst="rect">
            <a:avLst/>
          </a:prstGeom>
          <a:noFill/>
          <a:ln>
            <a:solidFill>
              <a:srgbClr val="F0503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Diavlo Book" panose="02000000000000000000" pitchFamily="50" charset="0"/>
              </a:rPr>
              <a:t>4 : RollBack any and every change that u want</a:t>
            </a:r>
            <a:endParaRPr lang="en-US" sz="2400" dirty="0">
              <a:latin typeface="Diavlo Boo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289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Diavlo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Shah</dc:creator>
  <cp:lastModifiedBy>Sahil Shah</cp:lastModifiedBy>
  <cp:revision>25</cp:revision>
  <dcterms:created xsi:type="dcterms:W3CDTF">2018-04-01T10:36:32Z</dcterms:created>
  <dcterms:modified xsi:type="dcterms:W3CDTF">2018-04-01T14:05:16Z</dcterms:modified>
</cp:coreProperties>
</file>