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Diavlo Book" panose="02000000000000000000" pitchFamily="50" charset="0"/>
      <p:regular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To Vcs" id="{797B564C-6095-4839-9367-D1C0AA89B309}">
          <p14:sldIdLst>
            <p14:sldId id="256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1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9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1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1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8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6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6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3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28AF7-09B1-4E33-A3ED-1F7FEC961E1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7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" y="669215"/>
            <a:ext cx="2773686" cy="1158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9342" y="295835"/>
            <a:ext cx="26894" cy="614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1" y="300318"/>
            <a:ext cx="26894" cy="614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16108" y="1939068"/>
            <a:ext cx="10892116" cy="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1" y="2073091"/>
            <a:ext cx="10887633" cy="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34"/>
          <a:stretch/>
        </p:blipFill>
        <p:spPr>
          <a:xfrm>
            <a:off x="4861557" y="2756650"/>
            <a:ext cx="5559913" cy="29063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ctangle 14"/>
          <p:cNvSpPr/>
          <p:nvPr/>
        </p:nvSpPr>
        <p:spPr>
          <a:xfrm>
            <a:off x="5454054" y="678199"/>
            <a:ext cx="4374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and GitHub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2694" y="2729753"/>
            <a:ext cx="25612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Qasir Hassan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694" y="3600230"/>
            <a:ext cx="25612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MCA</a:t>
            </a:r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 2</a:t>
            </a:r>
            <a:r>
              <a:rPr lang="en-US" sz="3200" baseline="300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nd</a:t>
            </a:r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 Sem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2694" y="4470707"/>
            <a:ext cx="25612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Roll No: 040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2694" y="5341184"/>
            <a:ext cx="256122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Github.com/</a:t>
            </a:r>
            <a:r>
              <a:rPr lang="en-US" dirty="0" err="1" smtClean="0">
                <a:solidFill>
                  <a:srgbClr val="F05033"/>
                </a:solidFill>
                <a:latin typeface="Diavlo Book" panose="02000000000000000000" pitchFamily="50" charset="0"/>
              </a:rPr>
              <a:t>sahilqaiser</a:t>
            </a:r>
            <a:endParaRPr lang="en-US" dirty="0" smtClean="0">
              <a:solidFill>
                <a:srgbClr val="F05033"/>
              </a:solidFill>
              <a:latin typeface="Diavlo Book" panose="02000000000000000000" pitchFamily="50" charset="0"/>
            </a:endParaRPr>
          </a:p>
          <a:p>
            <a:r>
              <a:rPr lang="en-US" dirty="0">
                <a:solidFill>
                  <a:srgbClr val="F05033"/>
                </a:solidFill>
                <a:latin typeface="Diavlo Book" panose="02000000000000000000" pitchFamily="50" charset="0"/>
              </a:rPr>
              <a:t>http://bit.ly/Git_ppt</a:t>
            </a:r>
            <a:endParaRPr lang="en-US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712694" y="2595282"/>
            <a:ext cx="0" cy="360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924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" y="669215"/>
            <a:ext cx="2773686" cy="1158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9342" y="295835"/>
            <a:ext cx="26894" cy="614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1" y="300318"/>
            <a:ext cx="26894" cy="614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16108" y="1939068"/>
            <a:ext cx="10892116" cy="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1" y="2073091"/>
            <a:ext cx="10887633" cy="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57723" y="678199"/>
            <a:ext cx="4767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Todays Contents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3993776" y="2528047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34979" y="2528047"/>
            <a:ext cx="325598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What a VCS is?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22" name="Isosceles Triangle 21"/>
          <p:cNvSpPr/>
          <p:nvPr/>
        </p:nvSpPr>
        <p:spPr>
          <a:xfrm>
            <a:off x="3993776" y="3219360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34979" y="3219360"/>
            <a:ext cx="325598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Why use VCS?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24" name="Isosceles Triangle 23"/>
          <p:cNvSpPr/>
          <p:nvPr/>
        </p:nvSpPr>
        <p:spPr>
          <a:xfrm>
            <a:off x="3993776" y="3925508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134979" y="3925508"/>
            <a:ext cx="325598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What is GIT?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34979" y="4631656"/>
            <a:ext cx="51654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Why Git is becoming, if not already, the standard choice for developers worldwide?</a:t>
            </a:r>
            <a:endParaRPr lang="en-US" sz="20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34979" y="5460915"/>
            <a:ext cx="386110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Why should U care?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3991497" y="5460914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32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475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975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75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75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75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975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475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2"/>
      <p:bldP spid="2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" y="669215"/>
            <a:ext cx="2773686" cy="1158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9342" y="295835"/>
            <a:ext cx="26894" cy="614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1" y="300318"/>
            <a:ext cx="26894" cy="614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16108" y="1939068"/>
            <a:ext cx="10892116" cy="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1" y="2073091"/>
            <a:ext cx="10887633" cy="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57723" y="678199"/>
            <a:ext cx="4767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Todays Contents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3993776" y="2528047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34979" y="2528047"/>
            <a:ext cx="325598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05033"/>
                </a:solidFill>
                <a:latin typeface="Diavlo Book" panose="02000000000000000000" pitchFamily="50" charset="0"/>
              </a:rPr>
              <a:t>GiT</a:t>
            </a:r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 Basics…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34979" y="3219360"/>
            <a:ext cx="564956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05033"/>
                </a:solidFill>
                <a:latin typeface="Diavlo Book" panose="02000000000000000000" pitchFamily="50" charset="0"/>
              </a:rPr>
              <a:t>init</a:t>
            </a:r>
            <a:r>
              <a:rPr lang="en-US" sz="24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, clone, add, commit, push, checkout</a:t>
            </a:r>
            <a:endParaRPr lang="en-US" sz="24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24" name="Isosceles Triangle 23"/>
          <p:cNvSpPr/>
          <p:nvPr/>
        </p:nvSpPr>
        <p:spPr>
          <a:xfrm>
            <a:off x="3993776" y="3925508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134979" y="3925508"/>
            <a:ext cx="325598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What is GitHub?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34979" y="4631656"/>
            <a:ext cx="564956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GitHub Basics : Fork, Issues and Bugs, Repos…</a:t>
            </a:r>
            <a:endParaRPr lang="en-US" sz="20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34979" y="5460915"/>
            <a:ext cx="325598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Conclusion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3991497" y="5460914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57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3" grpId="0" animBg="1"/>
      <p:bldP spid="24" grpId="0" animBg="1"/>
      <p:bldP spid="25" grpId="0" animBg="1"/>
      <p:bldP spid="27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" y="669215"/>
            <a:ext cx="2773686" cy="1158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9342" y="295835"/>
            <a:ext cx="13446" cy="2030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1" y="300318"/>
            <a:ext cx="8964" cy="202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16108" y="1939068"/>
            <a:ext cx="10892116" cy="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1" y="2073091"/>
            <a:ext cx="10887633" cy="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67526" y="678199"/>
            <a:ext cx="4347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a VCS?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812" y="2971380"/>
            <a:ext cx="7915836" cy="29591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53211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" y="669215"/>
            <a:ext cx="2773686" cy="1158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9342" y="295835"/>
            <a:ext cx="13446" cy="2030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1" y="300318"/>
            <a:ext cx="8964" cy="202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16108" y="1939068"/>
            <a:ext cx="10892116" cy="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1" y="2073091"/>
            <a:ext cx="10887633" cy="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67526" y="678199"/>
            <a:ext cx="4347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a VCS?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4941" y="2330376"/>
            <a:ext cx="6387353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Diavlo Book" panose="02000000000000000000" pitchFamily="50" charset="0"/>
              </a:rPr>
              <a:t>A VCS is a System with following Properties : </a:t>
            </a:r>
            <a:endParaRPr lang="en-US" sz="2400" dirty="0">
              <a:latin typeface="Diavlo Book" panose="020000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2152" y="2993296"/>
            <a:ext cx="6387353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Diavlo Book" panose="02000000000000000000" pitchFamily="50" charset="0"/>
              </a:rPr>
              <a:t>1 </a:t>
            </a:r>
            <a:r>
              <a:rPr lang="en-US" sz="2400" dirty="0">
                <a:latin typeface="Diavlo Book" panose="02000000000000000000" pitchFamily="50" charset="0"/>
              </a:rPr>
              <a:t>: Keep Data (Project Files) Safe in </a:t>
            </a:r>
            <a:r>
              <a:rPr lang="en-US" sz="2400" dirty="0" smtClean="0">
                <a:latin typeface="Diavlo Book" panose="02000000000000000000" pitchFamily="50" charset="0"/>
              </a:rPr>
              <a:t>Cloud</a:t>
            </a:r>
            <a:endParaRPr lang="en-US" sz="2400" dirty="0">
              <a:latin typeface="Diavlo Book" panose="020000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86635" y="3616341"/>
            <a:ext cx="7198659" cy="400110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Diavlo Book" panose="02000000000000000000" pitchFamily="50" charset="0"/>
              </a:rPr>
              <a:t>2 : Allow Multiple Authors, Keep Track of WHO changed WHAT</a:t>
            </a:r>
            <a:endParaRPr lang="en-US" sz="2000" dirty="0">
              <a:latin typeface="Diavlo Book" panose="020000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6635" y="4194562"/>
            <a:ext cx="6387353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Diavlo Book" panose="02000000000000000000" pitchFamily="50" charset="0"/>
              </a:rPr>
              <a:t>3 </a:t>
            </a:r>
            <a:r>
              <a:rPr lang="en-US" sz="2400" dirty="0">
                <a:latin typeface="Diavlo Book" panose="02000000000000000000" pitchFamily="50" charset="0"/>
              </a:rPr>
              <a:t>: Keep Track of Changes to Files (&amp; Folders</a:t>
            </a:r>
            <a:r>
              <a:rPr lang="en-US" sz="2400" dirty="0" smtClean="0">
                <a:latin typeface="Diavlo Book" panose="02000000000000000000" pitchFamily="50" charset="0"/>
              </a:rPr>
              <a:t>)</a:t>
            </a:r>
            <a:endParaRPr lang="en-US" sz="2400" dirty="0">
              <a:latin typeface="Diavlo Book" panose="020000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2151" y="4834338"/>
            <a:ext cx="6387353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Diavlo Book" panose="02000000000000000000" pitchFamily="50" charset="0"/>
              </a:rPr>
              <a:t>4 : RollBack any and every change that u want</a:t>
            </a:r>
            <a:endParaRPr lang="en-US" sz="2400" dirty="0">
              <a:latin typeface="Diavlo Book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289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" y="669215"/>
            <a:ext cx="2773686" cy="1158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9342" y="295835"/>
            <a:ext cx="13446" cy="2030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1" y="300318"/>
            <a:ext cx="8964" cy="202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16108" y="1939068"/>
            <a:ext cx="10892116" cy="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1" y="2073091"/>
            <a:ext cx="10887633" cy="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67526" y="678199"/>
            <a:ext cx="4347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a VCS?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82784" y="2330376"/>
            <a:ext cx="2912585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Diavlo Book" panose="02000000000000000000" pitchFamily="50" charset="0"/>
              </a:rPr>
              <a:t>TWO types of VCS :</a:t>
            </a:r>
            <a:endParaRPr lang="en-US" sz="2400" dirty="0">
              <a:latin typeface="Diavlo Book" panose="02000000000000000000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43951" y="3235374"/>
            <a:ext cx="2912585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Diavlo Book" panose="02000000000000000000" pitchFamily="50" charset="0"/>
              </a:rPr>
              <a:t>Centralized VCS</a:t>
            </a:r>
            <a:endParaRPr lang="en-US" sz="2400" b="1" dirty="0">
              <a:latin typeface="Diavlo Book" panose="02000000000000000000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3171" y="3230413"/>
            <a:ext cx="2912585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Diavlo Book" panose="02000000000000000000" pitchFamily="50" charset="0"/>
              </a:rPr>
              <a:t>Decentralized VCS</a:t>
            </a:r>
            <a:endParaRPr lang="en-US" sz="2400" b="1" dirty="0">
              <a:latin typeface="Diavlo Book" panose="02000000000000000000" pitchFamily="50" charset="0"/>
            </a:endParaRPr>
          </a:p>
        </p:txBody>
      </p:sp>
      <p:sp>
        <p:nvSpPr>
          <p:cNvPr id="3" name="Left Brace 2"/>
          <p:cNvSpPr/>
          <p:nvPr/>
        </p:nvSpPr>
        <p:spPr>
          <a:xfrm rot="5400000">
            <a:off x="5137020" y="2204606"/>
            <a:ext cx="398032" cy="16535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43951" y="4030973"/>
            <a:ext cx="2912585" cy="400110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Diavlo Book" panose="02000000000000000000" pitchFamily="50" charset="0"/>
              </a:rPr>
              <a:t>One True Source</a:t>
            </a:r>
            <a:endParaRPr lang="en-US" sz="2000" dirty="0">
              <a:latin typeface="Diavlo Book" panose="02000000000000000000" pitchFamily="50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273915" y="3692078"/>
            <a:ext cx="0" cy="338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43171" y="4024659"/>
            <a:ext cx="2912585" cy="400110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Diavlo Book" panose="02000000000000000000" pitchFamily="50" charset="0"/>
              </a:rPr>
              <a:t>Every Clone is a Source</a:t>
            </a:r>
            <a:endParaRPr lang="en-US" sz="2000" dirty="0">
              <a:latin typeface="Diavlo Book" panose="02000000000000000000" pitchFamily="50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43951" y="4765017"/>
            <a:ext cx="2912585" cy="707886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Diavlo Book" panose="02000000000000000000" pitchFamily="50" charset="0"/>
              </a:rPr>
              <a:t>Very Complex Branching… </a:t>
            </a:r>
            <a:r>
              <a:rPr lang="en-US" sz="2000" dirty="0" smtClean="0">
                <a:latin typeface="Diavlo Book" panose="02000000000000000000" pitchFamily="50" charset="0"/>
                <a:sym typeface="Wingdings" panose="05000000000000000000" pitchFamily="2" charset="2"/>
              </a:rPr>
              <a:t></a:t>
            </a:r>
            <a:endParaRPr lang="en-US" sz="2000" dirty="0">
              <a:latin typeface="Diavlo Book" panose="02000000000000000000" pitchFamily="50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264951" y="4422699"/>
            <a:ext cx="0" cy="338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783163" y="3685330"/>
            <a:ext cx="0" cy="338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6610" y="4422698"/>
            <a:ext cx="0" cy="338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43171" y="4766220"/>
            <a:ext cx="2912585" cy="707886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Diavlo Book" panose="02000000000000000000" pitchFamily="50" charset="0"/>
              </a:rPr>
              <a:t>Very Easy Branching and Merging</a:t>
            </a:r>
            <a:endParaRPr lang="en-US" sz="2000" dirty="0">
              <a:latin typeface="Diavlo Book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5607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75"/>
                            </p:stCondLst>
                            <p:childTnLst>
                              <p:par>
                                <p:cTn id="16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3" grpId="1" animBg="1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" y="669215"/>
            <a:ext cx="2773686" cy="1158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9342" y="295835"/>
            <a:ext cx="13446" cy="2030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1" y="300318"/>
            <a:ext cx="8964" cy="202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16108" y="1939068"/>
            <a:ext cx="10892116" cy="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1" y="2073091"/>
            <a:ext cx="10887633" cy="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34811" y="678199"/>
            <a:ext cx="10134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8259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180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Wingdings</vt:lpstr>
      <vt:lpstr>Arial</vt:lpstr>
      <vt:lpstr>Calibri</vt:lpstr>
      <vt:lpstr>Diavlo Book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Shah</dc:creator>
  <cp:lastModifiedBy>Sahil Shah</cp:lastModifiedBy>
  <cp:revision>37</cp:revision>
  <dcterms:created xsi:type="dcterms:W3CDTF">2018-04-01T10:36:32Z</dcterms:created>
  <dcterms:modified xsi:type="dcterms:W3CDTF">2018-04-02T02:54:57Z</dcterms:modified>
</cp:coreProperties>
</file>