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iavlo Book" panose="02000000000000000000" pitchFamily="50" charset="0"/>
      <p:regular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Vcs" id="{797B564C-6095-4839-9367-D1C0AA89B309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4861557" y="2756650"/>
            <a:ext cx="5559913" cy="290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5454054" y="67819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and GitHub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94" y="2729753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Qasir Hassan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" y="3600230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MCA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2</a:t>
            </a:r>
            <a:r>
              <a:rPr lang="en-US" sz="3200" baseline="30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nd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Sem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" y="4470707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Roll No: 040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94" y="5341184"/>
            <a:ext cx="25612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Github.com/</a:t>
            </a:r>
            <a:r>
              <a:rPr lang="en-US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sahilqaiser</a:t>
            </a:r>
            <a:endParaRPr lang="en-US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12694" y="2595282"/>
            <a:ext cx="0" cy="360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a VCS is?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993776" y="3219360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use VCS?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1654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Git is becoming, if not already, the standard choice for developers worldwide?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8611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should U care?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75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75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GiT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Basics…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56495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init</a:t>
            </a:r>
            <a:r>
              <a:rPr lang="en-US" sz="24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, clone, add, commit, push, checkout</a:t>
            </a:r>
            <a:endParaRPr lang="en-US" sz="24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GitHub?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6495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 Basics : Fork, Issues and Bugs, Repos…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Conclusion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2971380"/>
            <a:ext cx="7915836" cy="295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32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941" y="233037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A VCS is a System with following Properties : 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152" y="299329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1 </a:t>
            </a:r>
            <a:r>
              <a:rPr lang="en-US" sz="2400" dirty="0">
                <a:latin typeface="Diavlo Book" panose="02000000000000000000" pitchFamily="50" charset="0"/>
              </a:rPr>
              <a:t>: Keep Data (Project Files) Safe in </a:t>
            </a:r>
            <a:r>
              <a:rPr lang="en-US" sz="2400" dirty="0" smtClean="0">
                <a:latin typeface="Diavlo Book" panose="02000000000000000000" pitchFamily="50" charset="0"/>
              </a:rPr>
              <a:t>Cloud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635" y="3616341"/>
            <a:ext cx="7198659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avlo Book" panose="02000000000000000000" pitchFamily="50" charset="0"/>
              </a:rPr>
              <a:t>2 : Allow Multiple Authors, Keep Track of WHO changed WHAT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35" y="4194562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3 </a:t>
            </a:r>
            <a:r>
              <a:rPr lang="en-US" sz="2400" dirty="0">
                <a:latin typeface="Diavlo Book" panose="02000000000000000000" pitchFamily="50" charset="0"/>
              </a:rPr>
              <a:t>: Keep Track of Changes to Files (&amp; Folders</a:t>
            </a:r>
            <a:r>
              <a:rPr lang="en-US" sz="2400" dirty="0" smtClean="0">
                <a:latin typeface="Diavlo Book" panose="02000000000000000000" pitchFamily="50" charset="0"/>
              </a:rPr>
              <a:t>)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2151" y="4834338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4 : RollBack any and every change that u want</a:t>
            </a:r>
            <a:endParaRPr lang="en-US" sz="24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2784" y="2330376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iavlo Book" panose="02000000000000000000" pitchFamily="50" charset="0"/>
              </a:rPr>
              <a:t>TWO types of VCS :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3951" y="3235374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171" y="3230413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Decentralized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5137020" y="2204606"/>
            <a:ext cx="398032" cy="1653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3951" y="4030973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One True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73915" y="369207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171" y="4024659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Every Clone is a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3951" y="4765017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Complex Branching… </a:t>
            </a:r>
            <a:r>
              <a:rPr lang="en-US" sz="2000" dirty="0" smtClean="0">
                <a:latin typeface="Diavlo Book" panose="02000000000000000000" pitchFamily="50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64951" y="4422699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3163" y="3685330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6610" y="442269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171" y="4766220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Easy Branching and Merging</a:t>
            </a:r>
            <a:endParaRPr lang="en-US" sz="20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75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3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34811" y="678199"/>
            <a:ext cx="1013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259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Arial</vt:lpstr>
      <vt:lpstr>Calibri</vt:lpstr>
      <vt:lpstr>Diavlo Book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35</cp:revision>
  <dcterms:created xsi:type="dcterms:W3CDTF">2018-04-01T10:36:32Z</dcterms:created>
  <dcterms:modified xsi:type="dcterms:W3CDTF">2018-04-02T02:49:55Z</dcterms:modified>
</cp:coreProperties>
</file>