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Diavlo Book" panose="02000000000000000000" pitchFamily="50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Vcs" id="{797B564C-6095-4839-9367-D1C0AA89B309}">
          <p14:sldIdLst>
            <p14:sldId id="256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8AF7-09B1-4E33-A3ED-1F7FEC961E14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4"/>
          <a:stretch/>
        </p:blipFill>
        <p:spPr>
          <a:xfrm>
            <a:off x="4861557" y="2756650"/>
            <a:ext cx="5559913" cy="29063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5454054" y="678199"/>
            <a:ext cx="4374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and GitHub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694" y="2729753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Qasir Hassan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694" y="3600230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MCA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2</a:t>
            </a:r>
            <a:r>
              <a:rPr lang="en-US" sz="3200" baseline="30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nd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Sem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694" y="4470707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Roll No: 040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694" y="5341184"/>
            <a:ext cx="256122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Github.com/</a:t>
            </a:r>
            <a:r>
              <a:rPr lang="en-US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sahilqaiser</a:t>
            </a:r>
            <a:endParaRPr lang="en-US" dirty="0" smtClean="0">
              <a:solidFill>
                <a:srgbClr val="F05033"/>
              </a:solidFill>
              <a:latin typeface="Diavlo Book" panose="02000000000000000000" pitchFamily="50" charset="0"/>
            </a:endParaRPr>
          </a:p>
          <a:p>
            <a:r>
              <a:rPr lang="en-US" dirty="0">
                <a:solidFill>
                  <a:srgbClr val="F05033"/>
                </a:solidFill>
                <a:latin typeface="Diavlo Book" panose="02000000000000000000" pitchFamily="50" charset="0"/>
              </a:rPr>
              <a:t>http://bit.ly/Git_ppt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712694" y="2595282"/>
            <a:ext cx="0" cy="360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24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a VCS is?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993776" y="3219360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use VCS?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1654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Git is becoming, if not already, the standard choice for developers worldwide?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8611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should U care?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75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75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75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75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75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75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75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/>
      <p:bldP spid="2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GiT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Basics…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564956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init</a:t>
            </a:r>
            <a:r>
              <a:rPr lang="en-US" sz="24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, clone, add, commit, push, checkout</a:t>
            </a:r>
            <a:endParaRPr lang="en-US" sz="24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GitHub?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6495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 Basics : Fork, Issues and Bugs, Repos…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Conclusion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7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45" y="386828"/>
            <a:ext cx="2417783" cy="100962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82788" y="300318"/>
            <a:ext cx="4484" cy="1267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3576918" y="286871"/>
            <a:ext cx="4483" cy="1272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116108" y="1532970"/>
            <a:ext cx="10892116" cy="34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2" y="1644581"/>
            <a:ext cx="10887632" cy="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311588" y="356390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0" b="9162"/>
          <a:stretch/>
        </p:blipFill>
        <p:spPr>
          <a:xfrm>
            <a:off x="1788460" y="1866902"/>
            <a:ext cx="8991600" cy="4666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321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4941" y="233037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A VCS is a System with following Properties : 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152" y="299329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1 </a:t>
            </a:r>
            <a:r>
              <a:rPr lang="en-US" sz="2400" dirty="0">
                <a:latin typeface="Diavlo Book" panose="02000000000000000000" pitchFamily="50" charset="0"/>
              </a:rPr>
              <a:t>: Keep Data (Project Files) Safe in </a:t>
            </a:r>
            <a:r>
              <a:rPr lang="en-US" sz="2400" dirty="0" smtClean="0">
                <a:latin typeface="Diavlo Book" panose="02000000000000000000" pitchFamily="50" charset="0"/>
              </a:rPr>
              <a:t>Cloud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6635" y="3616341"/>
            <a:ext cx="7198659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avlo Book" panose="02000000000000000000" pitchFamily="50" charset="0"/>
              </a:rPr>
              <a:t>2 : Allow Multiple Authors, Keep Track of WHO changed WHAT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6635" y="4194562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3 </a:t>
            </a:r>
            <a:r>
              <a:rPr lang="en-US" sz="2400" dirty="0">
                <a:latin typeface="Diavlo Book" panose="02000000000000000000" pitchFamily="50" charset="0"/>
              </a:rPr>
              <a:t>: Keep Track of Changes to Files (&amp; Folders</a:t>
            </a:r>
            <a:r>
              <a:rPr lang="en-US" sz="2400" dirty="0" smtClean="0">
                <a:latin typeface="Diavlo Book" panose="02000000000000000000" pitchFamily="50" charset="0"/>
              </a:rPr>
              <a:t>)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2151" y="4834338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4 : RollBack any and every change that u want</a:t>
            </a:r>
            <a:endParaRPr lang="en-US" sz="2400" dirty="0">
              <a:latin typeface="Diavlo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89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82784" y="2330376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Diavlo Book" panose="02000000000000000000" pitchFamily="50" charset="0"/>
              </a:rPr>
              <a:t>TWO types of VCS :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43951" y="3235374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Diavlo Book" panose="02000000000000000000" pitchFamily="50" charset="0"/>
              </a:rPr>
              <a:t>Centralized VCS</a:t>
            </a:r>
            <a:endParaRPr lang="en-US" sz="2400" b="1" dirty="0">
              <a:latin typeface="Diavlo Book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3171" y="3230413"/>
            <a:ext cx="2912585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Diavlo Book" panose="02000000000000000000" pitchFamily="50" charset="0"/>
              </a:rPr>
              <a:t>Decentralized VCS</a:t>
            </a:r>
            <a:endParaRPr lang="en-US" sz="2400" b="1" dirty="0">
              <a:latin typeface="Diavlo Book" panose="02000000000000000000" pitchFamily="50" charset="0"/>
            </a:endParaRPr>
          </a:p>
        </p:txBody>
      </p:sp>
      <p:sp>
        <p:nvSpPr>
          <p:cNvPr id="3" name="Left Brace 2"/>
          <p:cNvSpPr/>
          <p:nvPr/>
        </p:nvSpPr>
        <p:spPr>
          <a:xfrm rot="5400000">
            <a:off x="5137020" y="2204606"/>
            <a:ext cx="398032" cy="16535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43951" y="4030973"/>
            <a:ext cx="2912585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One True Source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273915" y="3692078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943171" y="4024659"/>
            <a:ext cx="2912585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Every Clone is a Source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43951" y="4765017"/>
            <a:ext cx="2912585" cy="707886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Very Complex Branching… </a:t>
            </a:r>
            <a:r>
              <a:rPr lang="en-US" sz="2000" dirty="0" smtClean="0">
                <a:latin typeface="Diavlo Book" panose="02000000000000000000" pitchFamily="50" charset="0"/>
                <a:sym typeface="Wingdings" panose="05000000000000000000" pitchFamily="2" charset="2"/>
              </a:rPr>
              <a:t>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264951" y="4422699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783163" y="3685330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6610" y="4422698"/>
            <a:ext cx="0" cy="33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43171" y="4766220"/>
            <a:ext cx="2912585" cy="707886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iavlo Book" panose="02000000000000000000" pitchFamily="50" charset="0"/>
              </a:rPr>
              <a:t>Very Easy Branching and Merging</a:t>
            </a:r>
            <a:endParaRPr lang="en-US" sz="2000" dirty="0">
              <a:latin typeface="Diavlo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07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75"/>
                            </p:stCondLst>
                            <p:childTnLst>
                              <p:par>
                                <p:cTn id="16" presetID="1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3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134811" y="678199"/>
            <a:ext cx="10134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259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180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Wingdings</vt:lpstr>
      <vt:lpstr>Arial</vt:lpstr>
      <vt:lpstr>Diavlo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Shah</dc:creator>
  <cp:lastModifiedBy>Sahil Shah</cp:lastModifiedBy>
  <cp:revision>40</cp:revision>
  <dcterms:created xsi:type="dcterms:W3CDTF">2018-04-01T10:36:32Z</dcterms:created>
  <dcterms:modified xsi:type="dcterms:W3CDTF">2018-04-04T03:12:16Z</dcterms:modified>
</cp:coreProperties>
</file>