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ECD0-808D-A889-C4D4-6DD15120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76CE-456B-D105-B3CE-9DF0236C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7B8C-C1CA-3DCE-FE2D-527B2762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A5FF-0D6F-5462-DC1E-5DE2C5A1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00F3-D049-4F1C-63E7-5EACEB3D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052A-1A59-F2B6-CCCA-C21FE705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EB406-0B9E-1BAF-DE56-B6B82084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068F-BCE6-6AE5-70B9-DE8BC5B2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0501-5E7D-B545-B36C-F847ED58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95D1-43F2-5EBA-CC23-3BCA688E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FDA7E-C6E6-C105-FABB-BE4D19B9F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13964-9D37-F278-AE08-4933002F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9826-D2E6-AA0C-7237-E2C2F0F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9629-DEB1-5719-2887-377F84B3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8E4A-87B9-87A2-EEA7-4E70CFDA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F192-1589-D1B3-849A-5797D137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3FA8-3F1F-C164-FD74-ABDC9142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44F0-9602-6D88-900E-83EB7DF9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9264-C0CA-54B3-DDDE-E88EFDC7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EC0A-7442-4248-9030-BB822426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D2E0-881D-D15F-C2D6-83A73F6A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039E-3DF8-A01C-3010-6D8B696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339E-5FBB-D813-22E0-AC9A558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24A1-DB3C-52B5-264C-D0165BB6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9244-4C26-AC64-3D57-BF3241E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F18A-E377-ED76-D19F-CAB69287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E615-EBC8-BEA6-EC40-B3EC9414F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B930-D82C-403F-BB02-B8109670C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CC53-DC5A-CEC7-93FE-63AB3E6B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7283-1050-F366-EFAF-6B23C0BC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A8859-3742-144C-2F44-DFD3E554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97F8-3E74-265C-9B54-B114426A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CDD5-8E61-3F50-A046-223ECF27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BB62-8E9B-2EE9-3738-DBAF107A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49588-A135-EABB-085B-B31FDDA3E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D7418-37EC-19B4-54C1-DA5DFA46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2C968-52D0-4569-C7AD-254788B5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8E6F6-9B52-660C-6C67-7491EE69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2CD22-6D84-B92B-143F-5018E185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128-0048-4A3E-03D0-AE2C3026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1D42-464B-DAEB-0F9E-E3E8503A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607DA-FFE6-953E-0A64-9742D50E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6A6-6B4D-D8A8-8C13-65B086AA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50B0C-EEF9-E85F-0B79-B3D8A7D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DDC16-1206-725B-DB09-A8F96D99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7DA4C-A9E0-4824-CC7B-52C6C99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85E7-589A-9542-C9E7-C0119961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13E1-7E0D-13FD-8097-9322A37E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1CD8-B86D-F11B-79F6-254FE64C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2C51-C5D4-451B-A06B-B267714C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C9C4-E3B8-2D75-7A47-0BC4584F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A583-A798-04DD-E4B2-13E73B0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D1F6-14E0-6F74-F8D6-71D958F8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E147-E3F4-024E-C18F-A8B7D5DEE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9D578-9AAE-A0CD-0470-777AB6E6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3375-9B41-D9ED-AB71-E471D95A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0755-FD96-92DE-7D54-9793D724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3AA1-AE96-25EF-1940-29459270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100B3-F163-F5DE-2D0A-EEFA866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2677-72C6-5B45-4FE9-06AD064C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1F6D-7EA1-BAAE-877A-8DB0D1380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FE60-71F8-93AF-C18C-77AFC6F5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2D2E-667E-0968-BEFC-E468A2B14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1AC7-D51A-0B3A-A6A2-E9C76C9FD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C586A-E35B-BD97-0D23-BA51FB5F0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65EAD1A-E892-2978-AD0A-31D58510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BB705A-3DD3-BBB0-7862-EB71B72A45C2}"/>
              </a:ext>
            </a:extLst>
          </p:cNvPr>
          <p:cNvSpPr/>
          <p:nvPr/>
        </p:nvSpPr>
        <p:spPr>
          <a:xfrm>
            <a:off x="226141" y="1030288"/>
            <a:ext cx="2163097" cy="808343"/>
          </a:xfrm>
          <a:prstGeom prst="roundRect">
            <a:avLst>
              <a:gd name="adj" fmla="val 42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0609B9-8650-AEFD-60BD-777C1C6F16CB}"/>
              </a:ext>
            </a:extLst>
          </p:cNvPr>
          <p:cNvSpPr/>
          <p:nvPr/>
        </p:nvSpPr>
        <p:spPr>
          <a:xfrm>
            <a:off x="2517058" y="1030287"/>
            <a:ext cx="2310580" cy="808343"/>
          </a:xfrm>
          <a:prstGeom prst="roundRect">
            <a:avLst>
              <a:gd name="adj" fmla="val 42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ADC99-E794-3D2A-2B9A-49AB30C8C8F7}"/>
              </a:ext>
            </a:extLst>
          </p:cNvPr>
          <p:cNvSpPr/>
          <p:nvPr/>
        </p:nvSpPr>
        <p:spPr>
          <a:xfrm>
            <a:off x="137652" y="1885695"/>
            <a:ext cx="2497393" cy="2607648"/>
          </a:xfrm>
          <a:prstGeom prst="roundRect">
            <a:avLst>
              <a:gd name="adj" fmla="val 170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8E09D8-4087-A96C-504F-3A1FA5916ECF}"/>
              </a:ext>
            </a:extLst>
          </p:cNvPr>
          <p:cNvSpPr/>
          <p:nvPr/>
        </p:nvSpPr>
        <p:spPr>
          <a:xfrm>
            <a:off x="2733368" y="1838630"/>
            <a:ext cx="6469626" cy="2880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0DC3B2-436A-A78A-E042-DB501D9DB696}"/>
              </a:ext>
            </a:extLst>
          </p:cNvPr>
          <p:cNvSpPr/>
          <p:nvPr/>
        </p:nvSpPr>
        <p:spPr>
          <a:xfrm>
            <a:off x="5152103" y="855406"/>
            <a:ext cx="3982065" cy="983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599813-5675-6769-1C1A-30061718BFB8}"/>
              </a:ext>
            </a:extLst>
          </p:cNvPr>
          <p:cNvSpPr/>
          <p:nvPr/>
        </p:nvSpPr>
        <p:spPr>
          <a:xfrm>
            <a:off x="8426244" y="127820"/>
            <a:ext cx="3628103" cy="635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AD7B7E-E77C-1C38-648B-8E1AACE7A8B0}"/>
              </a:ext>
            </a:extLst>
          </p:cNvPr>
          <p:cNvSpPr/>
          <p:nvPr/>
        </p:nvSpPr>
        <p:spPr>
          <a:xfrm>
            <a:off x="5830529" y="196645"/>
            <a:ext cx="2477729" cy="566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27C1F4-9CC1-E6DD-39C9-A3C0FB77A3A0}"/>
              </a:ext>
            </a:extLst>
          </p:cNvPr>
          <p:cNvSpPr/>
          <p:nvPr/>
        </p:nvSpPr>
        <p:spPr>
          <a:xfrm>
            <a:off x="2635045" y="127821"/>
            <a:ext cx="3195484" cy="727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CD29F7-D4AD-142E-5DA0-1F525624AA12}"/>
              </a:ext>
            </a:extLst>
          </p:cNvPr>
          <p:cNvSpPr/>
          <p:nvPr/>
        </p:nvSpPr>
        <p:spPr>
          <a:xfrm>
            <a:off x="9202994" y="763331"/>
            <a:ext cx="2762865" cy="3956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EBEB15-1A86-0BE9-C11A-1F772B9EE9C4}"/>
              </a:ext>
            </a:extLst>
          </p:cNvPr>
          <p:cNvSpPr/>
          <p:nvPr/>
        </p:nvSpPr>
        <p:spPr>
          <a:xfrm>
            <a:off x="127818" y="4719484"/>
            <a:ext cx="5122608" cy="2010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FACF95-5EC8-0B11-CC5D-6EB1305FED66}"/>
              </a:ext>
            </a:extLst>
          </p:cNvPr>
          <p:cNvSpPr/>
          <p:nvPr/>
        </p:nvSpPr>
        <p:spPr>
          <a:xfrm>
            <a:off x="5348747" y="4719484"/>
            <a:ext cx="6617111" cy="1941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81AC-7E16-4FAF-D550-646AAD0E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document&#10;&#10;Description automatically generated">
            <a:extLst>
              <a:ext uri="{FF2B5EF4-FFF2-40B4-BE49-F238E27FC236}">
                <a16:creationId xmlns:a16="http://schemas.microsoft.com/office/drawing/2014/main" id="{E377CE7B-E21D-18E4-A4D6-71F61F312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2E2FA1-BA5A-86D9-A061-8BE856751E44}"/>
              </a:ext>
            </a:extLst>
          </p:cNvPr>
          <p:cNvSpPr/>
          <p:nvPr/>
        </p:nvSpPr>
        <p:spPr>
          <a:xfrm>
            <a:off x="176982" y="934065"/>
            <a:ext cx="3215148" cy="4218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E7001B-13BE-5CDB-D245-334A1B0694DA}"/>
              </a:ext>
            </a:extLst>
          </p:cNvPr>
          <p:cNvSpPr/>
          <p:nvPr/>
        </p:nvSpPr>
        <p:spPr>
          <a:xfrm>
            <a:off x="3470788" y="0"/>
            <a:ext cx="7413522" cy="6754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rao</dc:creator>
  <cp:lastModifiedBy>sahil rao</cp:lastModifiedBy>
  <cp:revision>1</cp:revision>
  <dcterms:created xsi:type="dcterms:W3CDTF">2024-05-11T15:35:00Z</dcterms:created>
  <dcterms:modified xsi:type="dcterms:W3CDTF">2024-05-11T15:58:28Z</dcterms:modified>
</cp:coreProperties>
</file>