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1" r:id="rId3"/>
    <p:sldId id="282" r:id="rId4"/>
    <p:sldId id="269" r:id="rId5"/>
    <p:sldId id="270" r:id="rId6"/>
    <p:sldId id="272" r:id="rId7"/>
    <p:sldId id="273" r:id="rId8"/>
    <p:sldId id="285" r:id="rId9"/>
    <p:sldId id="286" r:id="rId10"/>
    <p:sldId id="287" r:id="rId11"/>
    <p:sldId id="288" r:id="rId12"/>
    <p:sldId id="275" r:id="rId13"/>
    <p:sldId id="274" r:id="rId14"/>
    <p:sldId id="277" r:id="rId15"/>
    <p:sldId id="276" r:id="rId16"/>
    <p:sldId id="283" r:id="rId17"/>
    <p:sldId id="284" r:id="rId18"/>
    <p:sldId id="289" r:id="rId19"/>
    <p:sldId id="290" r:id="rId20"/>
    <p:sldId id="291" r:id="rId21"/>
    <p:sldId id="292" r:id="rId22"/>
    <p:sldId id="293" r:id="rId23"/>
    <p:sldId id="294" r:id="rId24"/>
    <p:sldId id="295" r:id="rId25"/>
    <p:sldId id="296" r:id="rId26"/>
    <p:sldId id="297" r:id="rId27"/>
    <p:sldId id="298" r:id="rId28"/>
    <p:sldId id="29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06:15.127"/>
    </inkml:context>
    <inkml:brush xml:id="br0">
      <inkml:brushProperty name="width" value="0.05292" units="cm"/>
      <inkml:brushProperty name="height" value="0.05292" units="cm"/>
      <inkml:brushProperty name="color" value="#FF0000"/>
    </inkml:brush>
  </inkml:definitions>
  <inkml:trace contextRef="#ctx0" brushRef="#br0">14412 4911,'74'-24,"50"-26,25 0,-50 1,50 24,-74 0,-1 0,-49 0</inkml:trace>
  <inkml:trace contextRef="#ctx0" brushRef="#br0" timeOffset="673.0849">14958 4738,'0'24,"0"1,0 50,0-26,24 26,-24-26,50 26,-25-26,-25 26,25-26,-1-49,-24 25</inkml:trace>
  <inkml:trace contextRef="#ctx0" brushRef="#br0" timeOffset="6601.7476">12626 6970,'0'25,"25"0,-25 0,49 24,-24 1,0-25,0 49,-25-24,25-26,-25 1,24-25,-73-25,49 1,-50 24,50-25,-25 0,1 25,-1-25,25 0,-25 25,25-24,0-1,-25 25,25-25,0-25,25 50,0-24,24-1,1-25,24 1,1-1,-1 0,-49 25,25 1,-50-1,24 25</inkml:trace>
  <inkml:trace contextRef="#ctx0" brushRef="#br0" timeOffset="7534.3552">12775 7169,'25'0,"24"0,-24-25,0 0,24 25,-49-25,50 25,-50-25</inkml:trace>
  <inkml:trace contextRef="#ctx0" brushRef="#br0" timeOffset="10070.936">10666 9004,'50'0,"-25"0,24-25,26 25,-1 0,1 0,-1 0,-49 0,24 0,-24 0</inkml:trace>
  <inkml:trace contextRef="#ctx0" brushRef="#br0" timeOffset="10762.2877">10939 8979,'0'25,"0"25,0-1,0 51,50 48,-25-48,24 73,-24 1,0-50,0-75,-25-24,24 0</inkml:trace>
  <inkml:trace contextRef="#ctx0" brushRef="#br0" timeOffset="12270.4319">12155 9401,'-25'0,"0"0,-25 0,26 0,73 0,1-25,49 0,75 1,-1-26,75 25,-24-24,-1-1,-99 0,-50 26,-24 24,-75 0,0 0,0 0,-49-25,24 25,1-25,-26 0,26 0,-26 25,1-25,49 1,0 24,1 0,73 0,1 0,24 0,1 0,24 0,0 24,-49 1,-1 0,-24-25,-25 25,0 0,0 0,0-1,0 26,-25 24,25 1,0-1,0-24,-25 24,25-24,0-25,0-1</inkml:trace>
  <inkml:trace contextRef="#ctx0" brushRef="#br0" timeOffset="13645.5541">14139 9054,'-25'0,"0"25,1-1,-1 51,25-26,-25 26,25-1,0 1,0-1,0 0,0-24,25 24,-25-24,49 24,1-49,0 0,24 0,-24-25,24 0,0 0,-24 0,-25-25,25 0,-50 0,0 1,0-1,0 0,0 0,-25 0,25 1,0-1,0 50,0-1,25 1,-1-25,1 25,0 25,0-50,24 0,-24 0,0 0,0 0,0 0,-1 0,-24-25,0 0,0 0,0 0,0 1,0-1,0 0,0 0,-24 25,-1 0,0 0,0 0,0 0,-24 0,-1 0,25 0,25 25,0 0,0 0,0-1</inkml:trace>
  <inkml:trace contextRef="#ctx0" brushRef="#br0" timeOffset="18729.0138">14958 9153,'0'25,"24"0,1 49,25 0,-25 1,24-26,-24 26,0-1,24 1,-49-51,25 1,0-25,0 0,0-99,-1 49,-24-24,0 24,0 26,0-51,0 50,0-49,0 24,0 26,-24-26,-1 25,25 0,-50 1,50-1,-25 0,25 99,0-24,25 0,25 24,24 25,-24-49,-25-1,24 1,-24-25,0 0,0-1,-1-24,1 0,25 0,-50-24,25-26,-25 25,0 0,0 1,0-26,0 25,0 0,0-24,-25 24,25 0,-25 25,25-25,0 50,0 0,0 0,25 0,0-1,-25 1,25-25,-25 25,24 0,26-25,-25 0,0 0,-1 0,1-25,-25 0,0 0,0 1,25-1,-25 0,25-25,-25 26,0-1,0 0,-25 25,0 0,50 0,-25 25,25-25,0 0,-25 25,49-25,-49 24,25-24,0 0,0 0,-1 0,1 0,-25 25,0 0,0 0,0 0,-25-25,25 24,-24-24,-1 0,0 0,25 25,-25-25,0 0,1 0,-1 0,0 0,0 0,50 0,25 0,-26 0,26 0,-25 0,24 0,-24 0,25-25,-50-24,25-1,-25 1,24 24,-24 0,0 0,0 0,0 1,0-1,-24 25,24 25,49 24,-49 1,50 24,-25-24,24-1,1 1,-1 0,-24-26,0 1,25-25,-26 0,26 0,-25-74,25 49,-50-25,24 1,-24 24,0 0,0 0,0 1,-24 24,48 49,1 1,25 24,-25-24,24-1,1-24,-25 25,49-25,-49-25,0 0,-1 0,1 0,-25-25,0-25,0 25,-25 25,1-49,24 24,-25 25,0 0,0 0,0 0,1 0,-1 0,0 0,0 0,0 0,1 50,-1-26,0 1,25 0,0-75,0 26,0-1,25-25,24 50,-24-49,0 24,25 25,-26-25,1 25,0-25,0 25,0 0,-1 0,1 0,25 25,-25-25,24 50,-24-26,0 26,0 0,24-1,-24 1,0-25,0 24,-25 1,24-25,1-1,-25 1,-49-99,24 24,-25-24,50 24,-25 1,25 24,25 25,0 0,0 0,0 0,-1 0,1 0,0 0,0 25,0-1,-1 1,1 25,0 24,0-49,-25 0,0 24,25-49,-25 25,25 0</inkml:trace>
  <inkml:trace contextRef="#ctx0" brushRef="#br0" timeOffset="19458.7491">16223 8830</inkml:trace>
  <inkml:trace contextRef="#ctx0" brushRef="#br0" timeOffset="20140.5008">15702 8905</inkml:trace>
  <inkml:trace contextRef="#ctx0" brushRef="#br0" timeOffset="28971.3971">1216 12626,'0'-25,"-25"25,25 25,0 24,0 1,50-1,-50 1,49-25,-49 49,50-49,-25 0,-25 24,24-49,1 0,0 0,-25-24,25-1,49-50,1 26,73-50,1-25,50-25,-50 50,-1-1,1 1,-50 49,25-24,0 24,-74 26,0-26,-1 25,1 0,-50 1,25 24</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35:29.934"/>
    </inkml:context>
    <inkml:brush xml:id="br0">
      <inkml:brushProperty name="width" value="0.05292" units="cm"/>
      <inkml:brushProperty name="height" value="0.05292" units="cm"/>
      <inkml:brushProperty name="color" value="#00B0F0"/>
    </inkml:brush>
  </inkml:definitions>
  <inkml:trace contextRef="#ctx0" brushRef="#br0">16247 5854,'-24'0,"-1"0,0 0,0 0,50 25,0 49,24-24,1-1,-25 1,49 0,-24-1,-25 1,24-50,-49 25,25-25,0 0,0 0,-1-25,26-25,99-49,74-99,25-51,75 1,-75 50,-25 49,-49 50,-75 25,-74 49,-1 25</inkml:trace>
  <inkml:trace contextRef="#ctx0" brushRef="#br0" timeOffset="3452.9492">12303 6052,'-49'0,"-50"50,-75 124,-173 98,-149 150,24-75,224-148,0-1,99-74,75-25,24-74,50-50,0 1,0-1,0 0,0 0,25 0,-25 1,0-1,0 0,0 0,0 0,0 1,0-1,0 0,0 75,0-26,0 26,0-25,0 24,0 1,0-25,0 0,-25-1,25 1,0-50,50 25,-25-24,49 24,1-25,-1 25,25 0,-24-25,-1 25,1-25,-1 0,-49 25,0 0</inkml:trace>
  <inkml:trace contextRef="#ctx0" brushRef="#br0" timeOffset="5898.3238">14461 5904,'25'0,"25"0,0 24,24 1,75 25,0 49,24 25,-24 50,-25-100,0 50,-50-50,-24-49,-50 25,25-50,-50 0,0 0,0 0,1 0,-1 0,0 0,0 0,0 0,1 0,-1 0,0 0,0 0,25-25,-25 25,1 0,24-25,24 25,1 0,25 0,-1 25,-24-25,25 25,-1-25,-24 0,0 0,-25 25,25-25,-25-25,0-25,0 25,0 1,0-26,0 25,0 0,0 1,0-1,0 0</inkml:trace>
  <inkml:trace contextRef="#ctx0" brushRef="#br0" timeOffset="11106.5192">20439 11137,'0'25,"50"0,0 0,-50 0,24-25,1 24,-25 1,0 0,25-25,0 0,0 0,-1 0,100-74,75-1,-1-74,26 50,-26-25,-74 0,0 25,-99 74,0-25,-50 50,25 50</inkml:trace>
  <inkml:trace contextRef="#ctx0" brushRef="#br0" timeOffset="13209.7889">20291 14263,'24'0,"-24"24,25 26,0 0,0-1,24 1,-49 0,50-26,-50 1,25-25,24 0,-24-25,50-74,123-50,50-24,25-51,49 51,-24-26,-99 75,-51 50,-73 24,-26 26,-123 98</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38:22.483"/>
    </inkml:context>
    <inkml:brush xml:id="br0">
      <inkml:brushProperty name="width" value="0.05292" units="cm"/>
      <inkml:brushProperty name="height" value="0.05292" units="cm"/>
      <inkml:brushProperty name="color" value="#00B0F0"/>
    </inkml:brush>
  </inkml:definitions>
  <inkml:trace contextRef="#ctx0" brushRef="#br0">20018 8136,'0'50,"0"24,25-49,-1 0,-24-1,25-24,0 0,-25-24,50-26,24-24,0-1,50-24,0 24,25 1,25-25,0 24,-26 1,1 0,-74 24,-1-24,-49 49,-25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38:30.750"/>
    </inkml:context>
    <inkml:brush xml:id="br0">
      <inkml:brushProperty name="width" value="0.05292" units="cm"/>
      <inkml:brushProperty name="height" value="0.05292" units="cm"/>
      <inkml:brushProperty name="color" value="#00B0F0"/>
    </inkml:brush>
  </inkml:definitions>
  <inkml:trace contextRef="#ctx0" brushRef="#br0">20836 6276,'0'49,"0"-24,0 0,0 0,25-1,0 1,0 25,-25-25,25 24,-1 1,1-25,-25-1,25 1,-25 0,50-25,-26 0,76 0,24-74,49-26,-24 26,0-25,0 24,-75 1,25 49,-74-24,0 24,0 25</inkml:trace>
  <inkml:trace contextRef="#ctx0" brushRef="#br0" timeOffset="1826.1632">21704 9922,'0'49,"0"-24,25 25,-25 0,25 24,0-49,0 0,-25-1,0 1,24-25,26 0,24-25,75-49,50 0,74-51,-25 1,-50 50,-49-25,-25 24,-74 26,-1 24,-49 0</inkml:trace>
  <inkml:trace contextRef="#ctx0" brushRef="#br0" timeOffset="6939.6603">21655 14312,'25'0,"49"0,50 0,99 0,-24 0,24 0,0 50,-74-50,-25 0,-74 0,-25 0,-50 0,0-50,-25 25,25 1,1-26,-1 50,0-25,25 0,-25 25,50 0,0 0,0 0,24 25,-24-25,25 50,-1-25,-24-1,-25 1,25-25,-25 25,0 0,0 0,-25 24,0 1,1 0,-1-1,0 26,25-26,-50 1,50-25,0-1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38:51.418"/>
    </inkml:context>
    <inkml:brush xml:id="br0">
      <inkml:brushProperty name="width" value="0.05292" units="cm"/>
      <inkml:brushProperty name="height" value="0.05292" units="cm"/>
      <inkml:brushProperty name="color" value="#00B0F0"/>
    </inkml:brush>
  </inkml:definitions>
  <inkml:trace contextRef="#ctx0" brushRef="#br0">17661 7169,'0'24,"0"26,0-25,25 0,0 49,0-24,24 24,-24-49,0 49,0-74,-25 25,25-25,-1 0,1 0,50-50,123-49,50-74,25-1,25 0,-1 25,-98-24,-51 74,-73 49,-50-24,-25 98,-25-24</inkml:trace>
  <inkml:trace contextRef="#ctx0" brushRef="#br0" timeOffset="1118.4502">18802 10269,'0'50,"0"-1,25 26,25-1,-25 50,-1-74,26-1,-50-24,25 25,0-50,-1-25,51-49,123-75,-24 0,49-25,0 50,-49 25,-25 25,-50-1,0 50,-49 1,-50-1,25 25,-1 0,-48 0</inkml:trace>
  <inkml:trace contextRef="#ctx0" brushRef="#br0" timeOffset="3575.121">19621 14461,'0'25,"0"0,0 0,0-1,0 1,0 0,0 0,0 0,25-25,-1 49,-24-24,25 0,0 49,0-49,-25 0,25 0,-25-1,0-48,24-1,76-25,49-49,49-50,0 25,1 25,24-25,-24 0,-26 25,1-25,-75 24,0 76,-49-26,-25 25,-25 50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38:59.667"/>
    </inkml:context>
    <inkml:brush xml:id="br0">
      <inkml:brushProperty name="width" value="0.05292" units="cm"/>
      <inkml:brushProperty name="height" value="0.05292" units="cm"/>
      <inkml:brushProperty name="color" value="#00B0F0"/>
    </inkml:brush>
  </inkml:definitions>
  <inkml:trace contextRef="#ctx0" brushRef="#br0">18455 9872,'0'25,"0"0,0 24,0 1,25-25,0 25,-1-1,1 1,-25-25,75-50,148-199,199-148,24 25,-99 49,1 50,-125 75,-99 74,-75 99,-73 0,-1 0,25 24</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45:11.066"/>
    </inkml:context>
    <inkml:brush xml:id="br0">
      <inkml:brushProperty name="width" value="0.05292" units="cm"/>
      <inkml:brushProperty name="height" value="0.05292" units="cm"/>
      <inkml:brushProperty name="color" value="#00B0F0"/>
    </inkml:brush>
  </inkml:definitions>
  <inkml:trace contextRef="#ctx0" brushRef="#br0">4961 14461,'-49'0,"-26"0,-24 0,25 0,-26 0,26 0,0 0,-1 0,1 0,-1 0,1 25,0 0,-51 24,26 1,25-25,24 0,25-25,1 24,-1 1,-25-25,25 50,-24-50,-1 74,-24-49,24 25,-24-26,49 1,0 0,-49 0,49 0,0-25,0 24,25 1,-24-25,24 25,-25 0,25 0,0-1,0 1,0 25,0-1,0 1,0 0,0-1,0 1,0 24,-25-49,25 25,0-25,0 24,0-24,0 0,0 24,0 1,25 0,-25-1,25-24,-25 25,24-26,-24 1,25 0,0 25,-25-26,0 26,25 0,0-26,-25 26,24 0,1-1,-25 26,25-26,-25 1,0 0,25-26,0 1,-25 25,24-50,-24 49,25 1,0-25,-25 24,25 1,-25-25,49 24,-49 1,25 24,25-49,-50 0,25 25,-1-50,1 24,-25 1,25 0,0 0,0 0,-1-1,26 1,0 0,-26-25,1 50,25-50,-25 0,49 25,-24-1,-1-24,1 25,24-25,-24 0,0 0,24 25,-24-25,-26 0,26 0,-25 0,49 0,-49 0,25 0,-26 0,26-25,-25 0,24 1,-24-26,25 25,-1-25,-24 1,25 24,-25-25,24 1,1 24,0-49,-1 24,1 0,24-74,25 50,-24-50,-26 50,1-50,0 49,-1-49,-24 50,0 24,-25-49,0 49,0-49,0 49,0 26,0-1,0 0,-50 0,50 0,0 1,-25 24,25-25,-24-25,24 25,-25-24,25-26,-25 26,0-26,0 1,25-1,-49 26,24-1,0-24,-24 24,24 1,0-1,0 0,25 1,-49 24,49 0,-50 0,25-24,0 24,1-25,-1 50,0-24,25-1,0 0,0 0,-25 25,0-25,25 1,-24 24,-1-25,0 0,0 25,0 0,25-25,-25 25</inkml:trace>
  <inkml:trace contextRef="#ctx0" brushRef="#br0" timeOffset="6697.5114">3349 14213,'0'74,"0"-24,0-25,0 25,25-1,-25-24,0 0,0 0,25-25,-25 24,0-48,0-1,0 0,0-25,0 26,0-1,-25 0,25 0,0 0,25 25,-1 0,1 0,25 0,-25 0,-1 0,1 0,0 0,0 0,0 25,-25-50,0 0,0-24,-25 49,25-25,0 0,-25 25,25-25,0 1,0-1,0 0,-25 25,25-25,0 0</inkml:trace>
  <inkml:trace contextRef="#ctx0" brushRef="#br0" timeOffset="7730.2839">3820 14039,'0'-24,"0"-1,0 74,0-24,0 25,0-25,25 24,0-24,24 0,1-25,-25 0,0 0,0 0,-1 0,-24-25,0 0,0 0,0 1,0-51,0 50,0 1,0-1,0-25</inkml:trace>
  <inkml:trace contextRef="#ctx0" brushRef="#br0" timeOffset="8742.4155">4143 13841,'0'-25,"0"50,25-25,-25 25,49 0,-49-1,25 1,-25 0,25-25,-25 25,0 0,25-25,-1 0,1 0,0-25,0 25,24 0,-49-25,25 25,0 0,-25-25</inkml:trace>
  <inkml:trace contextRef="#ctx0" brushRef="#br0" timeOffset="10002.783">4366 13643,'-25'0,"50"0,0 24,0 1,-25 0,24 0,1-25,-25 25,25-25,-25 24,25-24,-25 25,25 0,-1-25,1 0,-25 25,25-25,25 0,-26 0,1 0,0 0,0 0,0 0,-25-25,0 0,24 25,1 0,-25-25,25 25,0 0,-25-24,25 24</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45:29.133"/>
    </inkml:context>
    <inkml:brush xml:id="br0">
      <inkml:brushProperty name="width" value="0.05292" units="cm"/>
      <inkml:brushProperty name="height" value="0.05292" units="cm"/>
      <inkml:brushProperty name="color" value="#00B0F0"/>
    </inkml:brush>
  </inkml:definitions>
  <inkml:trace contextRef="#ctx0" brushRef="#br0">9848 13519,'-25'0,"0"0,0 0,1 0,-1 0,-25 0,25 0,1 0,-1 0,0 24,0-24,0 50,-24-25,-1 0,25-1,-24 1,49 0,-25-25,25 25,-25 0,0-25,25 24,0 1,-25-25,25 25,-24 25,-1-50,25 24,0 51,-25-1,25-24,-25-1,25-24,-25 25,25 24,-24-24,-1 0,25 24,0-24,0-1,-25 26,25-1,0 0,0-49,0 25,0-25,0-1,0 26,0-25,0 0,50 24,-50-24,49 0,-24 0,0-1,0 26,-1-25,26 0,-50-1,50 1,-1 0,1 0,-25-25,24 0,1 0,0 0,-1 0,1 0,-1 0,1 0,24-25,-24 0,-25 0,0 25,24 0,-24-24,0 24,0-50,-1 50,26-25,-25 0,0 1,24-26,-24 25,25-24,-25-26,24 50,-24 1,25-76,-26 26,26-25,-25 0,0-1,-1 26,1-1,0 1,0 0,-25 24,0 25,0 0,0 1,0-1,0 0,-25-49,25 49,-25-25,0 1,25-1,0 25,-24 0,-1 25,25-24,-25-1,0 25,25-25,-49 0,24 25,0 0,0 0,25-25,-25 25,1 0,-1 0,0-24,0 24,0 0,0 0,1 0,-1 0,0 0,0 0,-24 0,24 0,0 0,0 0,0 0,1 0,-1 0,-25 0,25 0</inkml:trace>
  <inkml:trace contextRef="#ctx0" brushRef="#br0" timeOffset="6869.7152">8980 14163,'-25'0,"-25"-49,-24-1,-25-99,-25 25,24-74,-24 24,50 1,0-1,24 0,25 50,0 25,0 0,25 49,0-24,0 24,0 1,0 24,0-25,-24 26,24-1,0 0,0 0,0-25,-25 50,25-49,0 24,0 0,0 0,0 1,0-1,0 0,0 0,0 0,0 1,0-1,0 0,0-25,0-24,0 0,0-1,0-24,25 25,-1 24,-24-24,25 24,0 0,0 1,0-26,0 1,24-1,1-24,-1 50,-24-26,25 26,-25-1,24 25,-49-24,25-1,0 25,24-24,-24 24,-25 0,25 25,0-25,0 25,-25-25,24 1,-24-1,50 0,-50 0,0 0,25 1,0-1,-25 0,0 0,24 25,1-50,0 50,-25-49,50 49,-50-25,24 25,26-50,-25 26,49-1,-49 0,0 25,0-25,-1 0,1 25,-25-24,25 24,-50 0,-24 24,-26-24,26 25,-1 0,25 0,-24-25,24 25,0-25,0 0,0 0,1 0,73 0,1 0,-1 0,1 0,0-25,-26 25,51 0,-50 0,-1 0,1 0,0 0,-50 25,25 24,-25 26,1-51,-26 51,50-1,-25 1,0 24,1-74,24 0,0-1</inkml:trace>
  <inkml:trace contextRef="#ctx0" brushRef="#br0" timeOffset="9220.1465">8459 14139,'25'0,"-1"0,1 0,0 0,0 0,0 0,-1 0,1 0,0 0,0 0,0 0,-1 0,1 0,0 0,-25 24,25-24,0 0,-25 25,24-25,1 25,0-25,0 0,0 0,-1 0,-24-25,0-24,0-1,0 0,0-24,0 0,-24 24,24 0,0 1,0 24,0 0,0 0,-25 25,25 25</inkml:trace>
  <inkml:trace contextRef="#ctx0" brushRef="#br0" timeOffset="10367.2386">8732 11385,'0'-24,"0"48,99-24,-25 50,1 0,49-26,-50 51,50-1,-25 1,1-1,-26 25,-24 0,-1 1,1-26,-25-24,-25-1,0-24</inkml:trace>
  <inkml:trace contextRef="#ctx0" brushRef="#br0" timeOffset="11418.5708">9749 11361,'0'24,"-25"1,-25 25,25-25,-24 49,-1-49,1 24,-51 51,51-51,-1 26,-24-26,24 1,-24 49,24-49,0 24,1 25,-1-49,25 0,-24 24,24-74,0 25,0 0,1-25,24 24</inkml:trace>
  <inkml:trace contextRef="#ctx0" brushRef="#br0" timeOffset="18239.9872">19447 14709,'0'25,"25"-25,0 25,0 49,-1-49,26 25,-25-1,-25-24,25 0,-25 0,49-50,125-50,24-73,50 24,25-50,-50 50,1-50,-26 75,-74-25,-25 50,-49-1,0 26,-50 24</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46:15.816"/>
    </inkml:context>
    <inkml:brush xml:id="br0">
      <inkml:brushProperty name="width" value="0.05292" units="cm"/>
      <inkml:brushProperty name="height" value="0.05292" units="cm"/>
      <inkml:brushProperty name="color" value="#00B0F0"/>
    </inkml:brush>
  </inkml:definitions>
  <inkml:trace contextRef="#ctx0" brushRef="#br0">5433 6524,'24'49,"1"-24,25 25,-25 24,24-24,-49-26,50 51,-25-50,-1-25,1 0,25-25,-1 0,26 0,-1 25,1-25,-51 1,1 24,0 0</inkml:trace>
  <inkml:trace contextRef="#ctx0" brushRef="#br0" timeOffset="2456.6149">9178 6871,'25'25,"-25"0,25-25,-25 24,24-24,-24 25,0 0,25-25,-50 0,25-25,-24 0,-1 1,0-1,25 0,0 0,0-25,0 26,0-1,0 0,0 0,0 0,0 1,0-1,0 0,0 0,25 0,-25 1,25 24,-1 0,1-25,0 25,0 0,0 0,0 0,-1 0,1 0,0 0,-25 49,0-24,0 0,0 0,0 0,-25-1,0 1,1-25,24 25,-25-25,25 25,-25-25,0 0,0 25,0-25,1 0,-1 0,50 0,24 24,1-24,0 25,24-25,0 0,-24 25,24-25,-49 0,0 25,0-25</inkml:trace>
  <inkml:trace contextRef="#ctx0" brushRef="#br0" timeOffset="4016.5733">5606 3026,'50'-25,"24"1,1-26,73 25,1-24,-49-1,-26 0,-24 26,-26 24,-48 0,-1 0,0 0</inkml:trace>
  <inkml:trace contextRef="#ctx0" brushRef="#br0" timeOffset="5143.0908">6077 2753,'0'25,"0"25,0-25,25-1,-25 26,0 24,25-49,0 0,-25 25,25-26,-50-24,25 25,-50 0,25 0,1 0,-26-1,25 1,0 0,25 0,-24-25,73 0,-24 0,25 0,24-50,50 25,-49 1,49-26,-75 25,-24 0,0 25</inkml:trace>
  <inkml:trace contextRef="#ctx0" brushRef="#br0" timeOffset="5993.694">6524 2877,'25'0,"0"25,-1 0,1-25,-25 25,25 0,-25-50,0 0,0 0,0 0,0 1,25 24,0-25,24 25,-24 0,-25-25,50 25,-26 0,26 0,-25 50,0-50,-25 24,0 1</inkml:trace>
  <inkml:trace contextRef="#ctx0" brushRef="#br0" timeOffset="6711.1838">7169 2530,'0'25,"0"0,0-1,0 26,0 0,25-25,0-25,-1 0,1 0,0 0,0 0,0 0,-1 0,-24-25,-24 0,-1 0,0 25,0-25,0 0,1 1,-1 24,0 0</inkml:trace>
  <inkml:trace contextRef="#ctx0" brushRef="#br0" timeOffset="7724.0539">7318 2480,'0'-24,"49"-1,-24 25,50 0,-51 0,26 0,-25 0,0 0,-25 25,24-25,1 24,-25 26,0-25,0 0,0-1,0 1,0 0,0 0,0-75,0 25,0 1,0-26,0 0,0-24,25 24,0 1,0-1,-1 50,1-25,0 25,0 0</inkml:trace>
  <inkml:trace contextRef="#ctx0" brushRef="#br0" timeOffset="10217.9732">8310 2555,'-25'-25,"0"0,1 25,-1 0,0 0,0 0,0 25,0 25,25-1,-24 1,24-25,0 24,0-24,0 0,0 0,24-25,1 0,0 0,0 0,0 0,-25-25,0 0,0-24,0-1,0 0,0 25,0 1,0-51,0 50,-50 1,50-51,-50 26,26-1,24 25,-25 0,25 1,0-1,-25 0,25 0,-25 25,0 0,50 0,0 50,25-1,24 75,1 0,24 25,-25-74,-24-1,-25-24,24-25,-24-1,0-24,0 25,-1 0,1-25,0 0,0 0,0 0,-1 0,1 0,0 0,0 0,0-25,-25 0,24 1,1-1,-25 0,0-49,0 49,0-25,0 25,0 0,0 1,-25-1,1 25,24-25,-25 25,-25 0,-24 0,49 25,-25 0,50-1,-24-24,24 25,0 50,0-50,0-1,0 1,49-25,-24 25,0 0,49-25,-49 25,0-25,24 24,-24-24,25 25,-25-25,-1 0,26 0,-25 0,0 0,-1 0,1-25,0-24,-25 24,0 0,0-24,0 24,0 0,-25 0,25 0,25 25,0 0,0 0,-1 0,26 0,-25 0,25 0,-26-49,1 24,-25 0,0 50,0 24,0 26,0-1,0-24,0 0,0-1,25 1,0-25,0-25,-1 0,1 0,0 0,25-25,-1-50,26 1,-26 0,-24 24</inkml:trace>
  <inkml:trace contextRef="#ctx0" brushRef="#br0" timeOffset="19806.4175">10269 3026,'0'-74,"0"24,0 1,0-26,0 1,0-1,0 26,0-1,0 25,0 0,-24 25,48 25,1 0,0 0,25 0,-25-25,-1 24,1 1,0-25,0 25,0 0,-25 0,0 0,0-1,-25 1,0 0,-25-25,26 25,-1 0,50-25,-1 0,26-25,0 25,24-75,-24 51,-26-26,26 25,-50 0,25-49,-25 49,0-25,0 1,0-1,-25 1,-25 24,50 0,-24 0,24 0,-25 25,25 50,25-25,24 24,-24 1,0 0,0-1,24 1,-24-1,25-24,-26-25,51 0,-50 0,-1-25,51-24,-75-1,25-24,-25-1,0 26,0-26,0 51,0-1,-25 25,0 0,25 49,0 1,0 24,25 26,24 24,26 0,-26-75,1 1,-25-50,25 0,-50-25,24-74,26 24,-25-49,0 50,-25 24,24 1,-24-1,0 1,0-1,0 25,25 25,0 0,0 0,0 0,24 0,-24 25,0 0,0 0,-25-1,-25-24,0 0,0 0,-24-24,24 24,25 24,0 1,0 25,0 24,25-24,-1-1,1 1,0 0,0-50,0 24,-1-24,26 25,-25-25,24 0,-24 0,0 0,25 0,-50-25,24 1,1-26,0 0,-25 1,0-26,0 26,0 24,0 0,0 0,50 25,-26 0,1 0,-25 25,25 0,0 25,-25-26,-25-73,0 24,0 25,25-25,-24 25,24 25,0 25,0-26,0 26,0 0,0-1,24 1,-24-25,50 24,-25 1,24 0,1-1,0 1,24-25,-49 24,25-24,-1 0,-24-25,0 0,0 0,-1 0,1-50,0 1,0-26,-25 50,25-24,-1 24,-24-25,0 25,0-24,0 24,0 0,0 0,0 1,0-1,0-25,0 25,0 1,-24-26,-1 25,0 25,0 0,0 50,1-1,-26 26,25-26,25 26,-25-50,25-1,0 26,0 0,0-25,0-1,25 1,25-25,-25 25,-1-25,26 0,-25 0,0 0,-1 0,1 25,25-25,-25 0,-1 0,26 0,-25-25,24-49,1 24,-25-25,24 1,-24 0,0 24,-25 0,0 1,0 24,0-49,0 49,0-25,0 25,-25 1,0-1,25 0,0 50,0 0,0-1,0 26,0-25,25 0,0-25,0 24,0-24,24 0,1 25,-50 0,49-25,-24 0,-25 25,25-25,-25 25,0-1,0 1,-25-25,0 0,1 0,-1 0,0 0,0 0,50 0,0 0,24 0,1 0,-25 0,0 0,24 0,-24 0,0 0,0 0,-25-25,49-24,-24 24,25-49,-50-1,49 1,-49 49,0-25,0 26,0-26,0 25,-49 0,24 25,0 0,0 0,1 0,-1 0,25 25,0 0,0 0,25 0,-1-25,26 0,-25 0,0 0,-1 0,1 24,-25 1,25-25,-25 25,0 0,0 0,-25-1,0-24,1 0,24 25,-25-25,0 25,50-25,0 0,-1 0,1 0,0 0,0 0,-25-50,0 26,0-1,0-25,0 25,0-49,0 0,0 24,0 25,25-24,-25 24,0 50,0-1,0 1,0 0,0 0,0 0,0-1,24-24,1 25,0-25,0 25,0-25,-1-25,-24 0,0 1,0-1,0 0,0 0,0-24,0 24,-24 25,24-25,-25 25,0 0,50 0,0 0,24 0,-24 0,0 0,0 0,-1-25,1 25,0 0,-25-25,0 0,0 1,0-1,0 50,25-1,0 1,-1 0,1 0,25 0,-1 0,-24-25,0 0,-50 24,-49 100,-1-49,26-1,24-49,0 0,25 0,0 24,0 26,0 24,0-25,0 1,0-51,25-24,25 0,24 0,25-24,-24-1,-26-25,1 1,0-1,-26 25,1-24</inkml:trace>
  <inkml:trace contextRef="#ctx0" brushRef="#br0" timeOffset="29461.4265">9079 10418,'-25'0,"0"0,0 0,1 0,-1 0,0 0,-25 0,26 0,-51 0,50 0,-24 0,-1 0,1 0,-1 0,0 0,1 0,24 0,0 0,-24 0,24 0,0 0,0 0,-24 0,24 0,0 0,-25 0,50 25,-49 0,24 24,-25 26,1-1,-51 25,26-24,-50 24,25-25,49-49,1 25,-1-1,50-24,-25 0,25 0,-25 0,1-1,24 1,0 25,0-25,0-1,0 26,0 0,0-26,0 26,0-25,0 0,0-1,0 1,0 25,0-25,0-1,0 1,0 0,0 0,0 0,0-1,0 26,0-25,0 0,24 24,-24-24,25 0,0 24,-25-24,25 0,24 0,-49 25,25-26,0 26,0-50,-25 50,25-50,-25 24,24 1,1 0,0 0,-25 24,25 1,0-50,-25 25,24 0,1-25,0 24,0 1,24-25,-24 25,0-25,0 25,0-25,-1 0,1 25,0-25,25 0,-50 24,24-24,26 0,-25 0,0 0,0 0,-1 0,1 0,0 0,0 0,0 0,24 0,-24 0,0 0,0 0,-1 0,26 0,0 0,-26 0,1 0,25 0,-25-24,-1-1,1 25,-25-25,50 25,-50-25,49 0,-24 1,0-51,0 50,0-24,-1-26,26 26,-25-1,24 1,-24-26,25 1,-50-1,49 1,1 24,-50-24,0 24,25-24,-25 49,0 0,0-24,0 24,0 0,0 0,0-24,0-1,0 0,0 1,0 24,-25-25,25 1,0 24,-25-25,0 1,25-26,0 50,-24-24,-1 24,25-49,-25 49,0 0,25-49,-25 49,1 0,-1-25,25 26,0-1,-25-25,0 1,25-1,-25 0,1 1,-1-1,25 25,-50 1,25-1,1-25,-26 25,25 1,0 24,25-25,-24 25</inkml:trace>
  <inkml:trace contextRef="#ctx0" brushRef="#br0" timeOffset="31756.3954">18058 2158,'0'25,"0"49,0-24,25 24,-25 1,0-26,25 1,0-1,-25 1,24-25,-24 0,0 0,100-25,-51 0,26 0,24 0,0-25,-25 25,1 0,-26 0,-24 0</inkml:trace>
  <inkml:trace contextRef="#ctx0" brushRef="#br0" timeOffset="33544.2432">19075 2704,'0'-25,"0"0,0-25,0 1,-25-50,25 49,-24 25,24-24,0 24,24 25,26 25,0-1,24 1,0 50,26-51,-1 51,0-26,-49-49,-26 50,1-50,-25-74,0 24,0 0,-25-74,25 25,-24 25,24 24,0 25,0 1</inkml:trace>
  <inkml:trace contextRef="#ctx0" brushRef="#br0" timeOffset="35170.1762">20291 1984,'0'50,"0"-25,0 49,24 1,1-1,-25-24,0 24,25-49,-50-100,0-24,25 50,-24-1,24 0,-25 1,0-1,25 1,0 24,0-25,0 25,0-24,0 24,25 25,0-25,-1 25,1 0,25 0,-25 0,24 0,-24 0,0 0,0 0,-25 25,24 0,1 0,-25-1,0 26,0-25,0 0,-49 24,24-24,0 0,-25 24,26-24,-26 0,0 0,26-25,-1 0,50 0,49 0,25 0,25 0,25 25,-25 24,0 26,0-26,-49 26,-26-51,-24 1,-25 0</inkml:trace>
  <inkml:trace contextRef="#ctx0" brushRef="#br0" timeOffset="40715.3724">8360 10195,'0'-25,"-25"-25,0-24,0-1,0 1,1-25,-26-25,0-50,1-24,-1 24,0 0,26 26,-26 48,25 1,0 50,1 24,-1-25,25 25,-25 1,25-1,-25-25,0 1,1-1,-1 25,0-49,25 49,-25-25,0 1,1-1,-1 0,0 26,25-51,-25 50,0-24,1-1,24 1,0-26,0 1,0 49,0-25,-25 26,0-51,25 26,0-1,-25 0,25 1,-25-1,25 1,-24 24,24 0,0-25,-25 1,25-1,-25 25,25-24,0-1,0 25,0 0,-25 25,25-24,0 73,0 1,0-1,0 1,-25 25,25-26,0 1,0-25,0-1,0 1,0-50,0-24,0 24,0 0,0 0,0 1,0-1,0 0,50 25,-25 25,0 0,49-25,0 24,1 1,-26 0,1-25,-25 25,24 0</inkml:trace>
  <inkml:trace contextRef="#ctx0" brushRef="#br0" timeOffset="41738.1845">6797 5779,'49'25,"1"0,0 25,24-1,25-24,-24 25,-1-1,1-24,-1 25,-24-25,-1 24,1-24,24 25,-24-26,-1 26,1-25,-25 0,0-25,-25 24</inkml:trace>
  <inkml:trace contextRef="#ctx0" brushRef="#br0" timeOffset="44873.0873">8062 5259,'0'24,"0"1,0 0,0 0,0 0,-25-1,25 26,-25 0,25 24,0-49,-25 24,1 1,-1 0,0 24,25 1,-25-26,25 26,-25-26,25 1,-24-25,24-1,0 1,-25-25,25 25</inkml:trace>
  <inkml:trace contextRef="#ctx0" brushRef="#br0" timeOffset="45695.9293">7814 6226,'-25'25,"-25"0,26 24,-51 50,50-24,-24-26,24 26,0-26,0-24,25 0,-49 25,24-1,25-24,-25 0,0 0,25 0</inkml:trace>
  <inkml:trace contextRef="#ctx0" brushRef="#br0" timeOffset="47331.4957">7839 6424,'0'25,"49"0,-24 0,0 0,24 24,-24-24,25 25,-25-26,-25 1</inkml:trace>
  <inkml:trace contextRef="#ctx0" brushRef="#br0" timeOffset="56128.075">20117 11088,'-25'0,"0"-25,1 0,24 0,-25 25,0 0,0-25,-24 25,-1 0,25 0,0 0,0 0,1 25,24 0,-25 0,0-25,0 49,0-24,-24 0,24 25,-25-25,26 24,-1-24,0 0,0 0,25-1,-25 26,1 0,24-1,-25 1,-25-1,50 26,0-26,-25-24,25 0,-24 25,24-1,0 1,0-1,0 1,0 0,0-1,0-24,0 25,0-1,0 1,24 0,-24-26,0 26,25 0,0-26,0 26,0 0,-1-26,26 26,0-50,-26 50,26-50,-25 24,24 1,-24-25,25 25,-25-25,49 25,-24-25,-25 0,-1 25,26-25,0 0,-26 0,26 0,0 0,-1 0,1 0,-1 0,1 0,0-25,-1 0,-24-49,25 49,-26-25,26-24,-25-1,0 26,-1-1,1 1,-25-51,0-24,0 25,0 0,0 0,0 24,0 1,0 24,0 25,0-24,0 24,-25 0,25 0,0-24,-24-1,-1-24,0-25,0 49,-24 0,24 1,-25-26,25 50,1 1,-26-26,25 25,0 25,1 0,-1-25,0 25,0 0,-24 0,49-24,-25 24,0 0,0 0,0 24,1-24,24 25,-25-25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09:45.703"/>
    </inkml:context>
    <inkml:brush xml:id="br0">
      <inkml:brushProperty name="width" value="0.05292" units="cm"/>
      <inkml:brushProperty name="height" value="0.05292" units="cm"/>
      <inkml:brushProperty name="color" value="#FF0000"/>
    </inkml:brush>
  </inkml:definitions>
  <inkml:trace contextRef="#ctx0" brushRef="#br0">6822 9996,'24'25,"-24"0,0 0,25-25,-25 25,25-1,0 1,-25 0,25-25,-1 25,1-25,0 0,0-25,24 0,-24 0,0 25,25-24,-25-1,-1 25,1-25,0 0,25 0,-26 0,1 25</inkml:trace>
  <inkml:trace contextRef="#ctx0" brushRef="#br0" timeOffset="2483.9168">6921 10567,'0'149,"0"-125,0 1,0 0,25 25,-25-26,24 1,1-25,25-25,24-49,50 0,0-26,0 26,0 0,-24-1,-26 26,0 24,-49-25,0 50,0 0</inkml:trace>
  <inkml:trace contextRef="#ctx0" brushRef="#br0" timeOffset="5292.3824">6797 11336,'0'25,"0"-1,25 1,-1 0,-24 0,0 0,25-25,0 0,0 0,0 0,-25-25,49 25,-24 0,25-25,-26 25,26-25,-25 25,0 0,-25-25,0 1</inkml:trace>
  <inkml:trace contextRef="#ctx0" brushRef="#br0" timeOffset="7603.085">6474 11063,'-24'0,"-1"0,0 0,0-25,0 25,-24 0,24 0,0 0,0 0,1 0,-1 0,0 0,0 0,25 25,-25 0,25-1,0 1,0 25,0-25,0 0,0 24,0-24,0 0,0 0,0-1,0 26,0-25,25-25,-25 25,25-1,0 1,0 0,-1-25,1 0,-25 25,25-25,0 0,-25 25,49-25,-24 0,0 0,25 0,-26 0,1 0,25 0,-25 0,-1-25,1 0,-25 0,25 0,-25 1,0-1,0 0,0 0,0 0,0 1,0-1,0 0,0 0,-25 0,25 1,-25-1,25 0,-24 0,-1 0,25 0,-25 25,0 0,0 0,1 0,-1-24,0 24</inkml:trace>
  <inkml:trace contextRef="#ctx0" brushRef="#br0" timeOffset="9088.743">8161 11013,'-25'0,"0"0,1 0,-1 0,0 0,0 0,0 0,25 25,-24-25,24 25,-25 0,25-1,-25-24,0 25,25 0,-25 0,25 0,0 0,0-1,0 1,0 0,0 0,0 0,0-1,25-24,0 0,0 0,0 0,-1 0,1 0,0 0,0 0,0 0,-1 0</inkml:trace>
  <inkml:trace contextRef="#ctx0" brushRef="#br0" timeOffset="13439.434">16570 11237,'-50'0,"1"0,24 0,-25-25,-24 0,49 25,0 0,0 0,-24 0,24 0,0 0,-24 0,24 0,0 0,0 0,0 0,1 25,-1 0,0-1,25 1,-25 25,0-1,25-24,-24 25,-1-25,25-1,-25 1,25 0,0 0,0 0,0-1,0 1,0 0,0 0,0 24,0-24,0 0,0 25,0-26,0 1,0 0,0 25,0-26,25 1,0 0,-1-25,1 25,0-25,0 0,0 25,-1-1,1 1,0-25,0 0,-25 25,25-25,-1 0,-24 25,25-25,0 0,0 0,0 0,-1 0,1 0,0 0,0 0,0-25,-1 0,1 0,-25 1,25-1,-25 0,25 0,-25 0,0 1,25-26,-25 0,0 26,24-26,-24 25,0 0,0-24,0-26,0 1,0 24,0 26,0-1,0-25,0 25,0-24,-24 49,-1 0</inkml:trace>
  <inkml:trace contextRef="#ctx0" brushRef="#br0" timeOffset="15835.5515">8955 10492,'0'-24,"0"-1,-25 25,0 0,25-25,-25 25,1 0,-1 0,0 0,0 0,0 25,25 0,0-1,0 1,0 0,-24-25,24 25,0 0,0-1,0 1,0 0,0 0,0 0,0-1,24 1,1-25,0 25,0-25,0 0,-1 0,1 25,0-25,0 0,0 0,-1 0,1 0</inkml:trace>
  <inkml:trace contextRef="#ctx0" brushRef="#br0" timeOffset="21594.4655">6623 12303,'-25'0,"1"0,24-25,-25 25,0 0,0 0,0 0,1 0,-1-24,0 24,0 0,0 0,1 0,-1 0,0 0,0 0,25 24,-25-24,25 25,-24-25,24 25,0 0,-25-25,25 25,0-1,0 1,0 0,-25-25,25 25,0 0,0-1,0 26,0-25,0 0,0-1,0 1,0 0,0 0,25 0,0-25,-25 24,24-24,1 0,0 0,0 0,0 0,-1 0,26 0,-25 0,0 0,-1 0,1 0,0 0,0 0,0 0,-1 0,1 0,0 0,-25-24,0-1,0 0,0 0,0 0,0 1,0-1,0 0,0 0,0 0,0 1,-25-1,25 0,0 0,0-24,-25 49,25-25,0 0,-24 0,24 0,-25 25</inkml:trace>
  <inkml:trace contextRef="#ctx0" brushRef="#br0" timeOffset="24200.7333">6871 13122,'0'24,"25"-24,-25 25,25-25,0 0,-25 25,24-25,1 0,0 0,0 0,0 0,-1 0,26-25,0 0,-25 1,-1-1,26 0,-25 0,0 25,-25-25,24 25</inkml:trace>
  <inkml:trace contextRef="#ctx0" brushRef="#br0" timeOffset="26223.3894">6896 13643,'0'49,"0"-24,25 0,0 0,-1-25,1 0,0 0,0 0,0 0,-1 0,1 0,25-25,24 25,1-75,-26 51,1-1,-25 25,-25-25</inkml:trace>
  <inkml:trace contextRef="#ctx0" brushRef="#br0" timeOffset="28742.8267">6474 14287,'-24'-24,"24"-1,-25 25,0-25,0 25,25-25,-25 0,1 1,-1-1,0 25,25-25,0 0,-25 25,0 0,1 0,-1 25,0-25,25 25,-25 0,0-1,0 1,1 25,24-1,-25 1,0-25,25 0,0 24,0-24,0 0,0 0,0 24,0-24,0 0,0 0,0 0,0-1,25 1,0 25,24-25,-24-1,25 1,-1-25,-24 0,0 0,0 0,0 0,49 0,-49 0,0-25,24-24,-24 24,0 0,0 0,-1 1,-24-26,0 25,0 0,0 1,0-1,0 0,0 0,-24 0,24 1,0-1,-25 0,25 0,0 0,-25 0,0 1,0 24,1 0,-1 0,25-25,-25 25,0 0,0 0</inkml:trace>
  <inkml:trace contextRef="#ctx0" brushRef="#br0" timeOffset="34320.8923">17388 13965,'-24'0,"-1"0,0 0,-25-25,-24 25,24-25,26 25,-1 0,0 0,0 0,0 0,1 0,24 25,0 0,-25 0,25 0,-25-1,0 26,0 0,25-26,-24 26,24 24,-25-24,25 0,0-25,0 24,0-24,0 0,0 0,0-1,0 1,25-25,-25 25,24-25,1 50,25-50,-50 24,25-24,-1 0,1 25,0 0,0-25,0 0,-1 25,26-25,-25 0,0 0,24 0,-24 0,0 0,24 0,-24 0,0-25,25 0,-1 0,-24 1,25-26,-26 25,26-24,-25 24,-25 0,0 0,0 0,0 1,0-1,-25-25,25 25,0 0,-25 25,25-24,-25 24,1-25,-1 25,25-25,-25 25,0 0,0-25,1 25,24-25,-50 25,25 0,-24-24,24 24,0-25,0 25,0 0,25-25,-24 25,-1 0,0-25,25 0,-25 25,0 0,1 0,-1-24,0 24,0 0,0-25</inkml:trace>
  <inkml:trace contextRef="#ctx0" brushRef="#br0" timeOffset="37128.6493">1067 4986,'0'25,"0"-1,25 1,-25 25,25 24,-1-49,1 0,0 24,0-24,0 0,-1 0,1-25,-25 25,25-1,-25 1,25-25,-25 25,25-25,-1 0,26 0,0 0,24 0,0-50,75 1,25-1,0 1,-1-1,-24 0,-25 26,-50-1,-24 0,-25 25,0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12:52.390"/>
    </inkml:context>
    <inkml:brush xml:id="br0">
      <inkml:brushProperty name="width" value="0.05292" units="cm"/>
      <inkml:brushProperty name="height" value="0.05292" units="cm"/>
      <inkml:brushProperty name="color" value="#FF0000"/>
    </inkml:brush>
  </inkml:definitions>
  <inkml:trace contextRef="#ctx0" brushRef="#br0">4391 6970,'-25'0,"25"-25,-25 25,50 0,0 0,24 0,51-24,48-1,-24 25,50-50,0 50,-1-25,-49 25,50 0,-25-25,-50 25,-25-24,-24 24,24 0,-49 0,25 0,-25 0,0 0</inkml:trace>
  <inkml:trace contextRef="#ctx0" brushRef="#br0" timeOffset="3743.6755">9128 9897,'25'25,"-25"0,25-1,0 51,0 24,-1-49,-24-25,0-1,0 1,0-99,0-50,-24-124,-26-50,25 0,0-24,25 74,-24 149,24 49,0 25,0 50,0 0,0 0,0 24,0 26,0-26,49 1,-49-1,50 26,-25-50,24-1,-24 51,25-25,-1 24,1 25,0-24,-1-1,1 50,-1-50,-24 1,0-26,0-24,0 0,-1 0,-24 0,0-1,0 1,25-25,-25 25,0 0,0 0</inkml:trace>
  <inkml:trace contextRef="#ctx0" brushRef="#br0" timeOffset="4356.2461">9252 9847,'0'-24,"50"-1,0 25,-1-25,26-25,-1 50,-24-24,-25-26,24 50,-24-25,0 25,0 0,-25-25</inkml:trace>
  <inkml:trace contextRef="#ctx0" brushRef="#br0" timeOffset="6616.2527">10269 9401,'0'25,"0"24,0 1,25 0,25-1,-25 26,0-1,-25-24,24-26,1 1,-25-50,0 1,0-1,-25-25,1 25,-26-49,50 24,-50 26,25-26,-24 0,49 26,-25-26,0 25,25 0,0 1,0-1,0 0,0 0,50-24,-25 49,-1-25,26 25,-25 0,25 0,-1 49,-49 1,0-25,25 24,-25-24,0 0,0 49,0-24,0 49,-50 0,-24 50,-1-25,26-24,24-51,-25 1,50-100,0-24,25 24,50 0,-51 1,26 24,25 0,-51 0,26 25,0 0,-26 0,26 0,-25 0,0 0,-1 25,1-25,-25 25,25 25,-25-1,0-24,0 0,0 0,0 0,0-1,-25-24,0 0,1 0,-1 0,0 0,25 25,-25-25,0 0,25-25,-24-24,24 24,-25 0,25 0,0 0,0 1,-25 24,25-50,0 25,0-49,-25 49,25 0,0 0</inkml:trace>
  <inkml:trace contextRef="#ctx0" brushRef="#br0" timeOffset="8413.9024">18827 9252,'50'0,"24"0,1 0,49 0,-25-25,-25 25,1 0,-26 0,-24-24,-25 48,0 1,-25 0,25 0,0 0,-25 24,1 1,24-25,-50 24,25 26,25-26,-25 1,25-25,-24-1,24 1,24-25,26-25,24-24,26 24,24 0,-25 0,-25-24,26 24,-51 25,-24-25</inkml:trace>
  <inkml:trace contextRef="#ctx0" brushRef="#br0" timeOffset="11458.417">9625 10765,'0'50,"24"24,1 1,0 24,0 50,24-50,-24 25,0-99,-25 0,0-1,-25-24,25-24,-25 24,-49-25,24 0,26 0,-26 0,25 1,25-1,0 50,25-1,25 1,-1 0,-49 0,50-25,-25 25,-1-25,-24 24,25-24,-25-24,0-1,25 25,-25-25,0 0,0 0,0 1,0-1,25 25,-25-25,0 0,25 25,-25-25,0 1,0-1</inkml:trace>
  <inkml:trace contextRef="#ctx0" brushRef="#br0" timeOffset="12090.5488">9848 11782,'0'25,"0"49,25 75,49 25,0 0,50-1,-49-24,-50 0,-1-100,1-49,-25 25</inkml:trace>
  <inkml:trace contextRef="#ctx0" brushRef="#br0" timeOffset="13650.183">10840 10517,'0'25,"0"25,0-1,0 1,0-1,0 1,25 24,-25-24,0-25,25-25,-25 25,-25-25,0-25,0 0,0 25,1-25,-1 25,0 0,50 0,0 0,-25 25,24 0,1 0,0-25,-25 24,25-24,0 0,-1 0,1-24,0-26,0 25,0-24,-25 24,24 25</inkml:trace>
  <inkml:trace contextRef="#ctx0" brushRef="#br0" timeOffset="14769.6708">11014 11385,'0'-24,"0"-1,0 0,0 0,0 0,0 1,0-1,24 0,1 0,0 0,25 25,-26 0,1 0,25 0,-25 0,-25 25,24 0,-24 0,0 0,25-1,-25 26,0 0,0-1,0 1,0-1,0 26,0 24,-25 0,-24-49,49-25,-25-1,0-24,25 25,-25 0,75-25,0-25,24-24,1 49,-26-25,50 0,-74 25,0 0,0 0</inkml:trace>
  <inkml:trace contextRef="#ctx0" brushRef="#br0" timeOffset="16473.2045">12105 9128,'0'-25,"-25"25,0-24,1-1,-26 25,25 0,0 0,1 0,24 25,0-1,-25 26,0-25,25 74,-25-25,25 1,0-1,0-24,0 24,0-24,0-25,0-1,0 1,0 0,25-25,0 0,0 25,-1-25,26 0,0 0,-26 0,51 0,-26-25,1 0,-25-24,24 49,-49-25,0 0</inkml:trace>
  <inkml:trace contextRef="#ctx0" brushRef="#br0" timeOffset="17927.8898">12303 9922,'0'25,"0"-1,25 26,0 25,-25-1,25-24,0 24,-25-49,24-25,1 0,-50 0,1 0,-1 0,0 0,-25 0,26 0,-1-25,0 25,0 0,25-25,25 25,25 0,-26 25,1-25,0 0,0 0,-25 25,25-25,24-75,-24-49,25 50,-25-1,-1 1,1 49</inkml:trace>
  <inkml:trace contextRef="#ctx0" brushRef="#br0" timeOffset="19660.5842">12502 10914,'0'-25,"0"0,0 1,0-1,0 0,0 0,0 0,50 1,-26 24,1 0,0 0,0 0,0 0,-1 0,1 24,-25 1,0 25,0-25,0-1,0 1,0 0,0 0,0 24,0-24,-25 0,1 0,24 0,-25-25,74 0,-24 0,0-25,0 25,0 0,-1 0,1 0,-25 49,0 1,-25 0,25-1,-49-24,49 25,-50-1,25-24,1 25,-1-50,25 25,-25-25</inkml:trace>
  <inkml:trace contextRef="#ctx0" brushRef="#br0" timeOffset="22463.2672">5953 6921,'0'-25,"-24"25,24-25,0 0,49 0,1 0,-1 25,1-24,0 24,-1 0,-24 0,0 0,-25-25,-25 25</inkml:trace>
  <inkml:trace contextRef="#ctx0" brushRef="#br0" timeOffset="24742.1826">14114 3373,'25'0,"0"0,24 0,1 0,-25 0,24 0,-24 0,0 0,0 0,0 25,-1-25,1 0</inkml:trace>
  <inkml:trace contextRef="#ctx0" brushRef="#br0" timeOffset="32781.6363">5681 14957,'24'0,"26"0,0 0,49 0,0 0,-25 0,26 0,-26-25,-24 25,-1 0</inkml:trace>
  <inkml:trace contextRef="#ctx0" brushRef="#br0" timeOffset="33594.4855">5829 15329,'174'-25,"-100"25,1 0,-1 0,26 0,-51 0,26-24,-51 24</inkml:trace>
  <inkml:trace contextRef="#ctx0" brushRef="#br0" timeOffset="34379.8403">6946 14709,'0'25,"0"0,0 24,0 51,0 24,24 0,1-25,0-25,0 26,0-26,-25-49,24 0</inkml:trace>
  <inkml:trace contextRef="#ctx0" brushRef="#br0" timeOffset="35164.0836">7417 14709,'0'25,"0"49,0-24,0 24,0 1,25 24,-25-25,25-24,-1 24,-24-49,25 0,-25 0,25-25,-25 25,0 0,25-1,-25 1,0 0,0 0</inkml:trace>
  <inkml:trace contextRef="#ctx0" brushRef="#br0" timeOffset="36447.0608">7987 15081,'50'0,"-25"0,24 0,-24 0,50 0,-50 0,-1 0,1 0</inkml:trace>
  <inkml:trace contextRef="#ctx0" brushRef="#br0" timeOffset="37720.0433">8732 14684,'0'25,"0"0,0 0,0 49,0-24,24 24,1-24,-25 24,25-24,-25-1,25 1,0-25,-25 0,0 24,24-49,-24 25</inkml:trace>
  <inkml:trace contextRef="#ctx0" brushRef="#br0" timeOffset="38475.9398">9252 15056,'25'0,"25"0,24-24,26 24,24-25,-25 0,0 0,-49 25,24 0,-49 0</inkml:trace>
  <inkml:trace contextRef="#ctx0" brushRef="#br0" timeOffset="39144.6625">9724 14833,'-25'0,"25"-25,-25 25,25 25,0 25,0-1,0 51,25 48,25-24,-26-24,1-26,-25-49,25 25,0-50,-25-25</inkml:trace>
  <inkml:trace contextRef="#ctx0" brushRef="#br0" timeOffset="40054.2717">10245 14684,'0'50,"0"-25,24 49,1-24,-25 24,25-49,0 25,-25-1,0 1,25-25,0-1,-1 26</inkml:trace>
  <inkml:trace contextRef="#ctx0" brushRef="#br0" timeOffset="41317.5673">6673 14610,'0'25,"0"49,0 25,0 1,0 48,0-48,0-1,0 0,0 0,0-24,0-1,0-24,0-1,25-24,-1-25,1 50,0-50,0 25,0-1,-1-24</inkml:trace>
  <inkml:trace contextRef="#ctx0" brushRef="#br0" timeOffset="42245.5809">10567 14287,'75'0,"-26"0,50 50,25 49,0-24,25 74,-25-1,-24 26,-51 24,1-74,-25-24,-25-51,0 26,0-26,0 1,0-25,0 0,-25-25</inkml:trace>
  <inkml:trace contextRef="#ctx0" brushRef="#br0" timeOffset="44398.6926">11609 14833,'0'-25,"25"1,0 24,-1 0,1 0,0 0,0 24,-25 1,25 25,-1-1,-24-24,0 0,0 25,0-26,25 1,-25 0,0-50,0 0,0 1,0-1,0 0,0 0,25 0,-25 1,0-1,25 25,0-25,-25 0,24 25,1-25,0 25,0 0,24 0,-24 25,-25 0,25 0,0 0,-25-1,0 1,0 25,0-25,0-1,0 1,0-50,0 1,0-1,0 0,0-25,0 26,0-1,0 0,25 0,-1 25,1 0,0 0,0 0,0 0,24 0,-24 0,0 0,0 0,-1 25,-24 0,25 24,-25-24,0 0,25 25,-25-26,0 26,0-25</inkml:trace>
  <inkml:trace contextRef="#ctx0" brushRef="#br0" timeOffset="45910.8208">12800 14932,'-25'0,"0"0,0 0,0 0,25 25,0 0,0 0,0 24,0-24,0 25,0-25,25-25,25 0,-1 0,-24 0,0 0,0 0,-25-25,0 0,-25 25,0-25,0 25,25-25,-24 25,-1 0,0 0,25-24,-25 24</inkml:trace>
  <inkml:trace contextRef="#ctx0" brushRef="#br0" timeOffset="47641.9499">13246 14908,'-25'0,"0"0,1 0,-1 0,25 24,0 1,0 0,-25 49,0-49,25 0,0 0,25-25,25 0,-26 0,1 0,0 0,-25-25,0 0,0 0,0 1,0-1,0 0,0 0,0 0,0 1,0-26,0 25,0 0,-25 25,0-24,25-1,-24 25,24-25,-25 25,25-25,0 0,-25 25,25-24,-25 24,25-25,-25 25,25-25,25 25,-25 50,50-26,-25 26,49 0,-49 74,49-50,-49 0,25-24,-26-25,-24 24,25-49,-25 25,25-25,0 25,-25 0,25-25,-25 25</inkml:trace>
  <inkml:trace contextRef="#ctx0" brushRef="#br0" timeOffset="48426.6786">14065 14560,'0'-24,"0"73,0 26,0 24,24-25,1-24,0 24,0 1,0-51,-25 26,24-50</inkml:trace>
  <inkml:trace contextRef="#ctx0" brushRef="#br0" timeOffset="49546.2363">14536 14536,'-25'0,"0"0,25 24,0 1,0 25,0-1,0 1,0-25,0 0,0 24,0-24,0 0,0 0,25-25,0 0,0 0,0 0,-1 0,1 0,-25-25,25 25,-25-25,0 0,0 0,0 1,0-1,0 0,0 0,0 0,0 1,0-1,-25 25,0-25,25 0,-24 25,24-25,-25 25</inkml:trace>
  <inkml:trace contextRef="#ctx0" brushRef="#br0" timeOffset="51077.9758">6375 16991,'25'0,"25"0,-1 0,1 0,24 0,-24 0,-25 0,24 0</inkml:trace>
  <inkml:trace contextRef="#ctx0" brushRef="#br0" timeOffset="51642.4888">6474 17165,'50'0,"-25"0,24 0,-24 0,25 0,-25 0,-1 0,1 0</inkml:trace>
  <inkml:trace contextRef="#ctx0" brushRef="#br0" timeOffset="54617.0379">7219 16644,'0'124,"0"-99,0 49,0 25,0 25,24-49,-24-1,0 1,25-51,0 26,-25 0,0-1,25-24,-25 0,0 0</inkml:trace>
  <inkml:trace contextRef="#ctx0" brushRef="#br0" timeOffset="64543.5288">7690 16247,'0'-25,"0"0,-25 25,0 0,0-24,1-1,-26 25,25 0,0-25,1 25,-1 0,0 0,-25 0,26 0,-1 0,0 0,-25 0,26 0,-26 0,25 0,-25 0,1 0,-1 50,-49-1,-25 75,0 0,-25 0,25 0,-25-24,100-51,-26 1,26-25,49-1,-25-24,25 25,0 25,0-25,0-1,0 51,0-26,0-24,0 50,0-51,0 1,0 25,25-25,-25-1,49 26,-24-25,25 25,-25-26,24 1,-24 0,0 0,24 0,-24-1,0 1,25 0,-50 0,49-25,-24 25,0-25,0 0,24 24,-24-24,25 0,-1 0,-24 25,0-25,0 0,24 0,-24 0,0 0,24 0,-24 0,25 0,-25 0,24 0,1 0,-25 0,0 0,-1 0,26 0,-25 0,0-25,-1 25,1-24,0 24,0-25,0 0,-1 25,-24-25,50-24,-25 24,24-25,1 1,0-1,-26 0,1 25,0 1,0-1,0 0,-1-25,-24 1,25-1,25-24,-50 24,0 1,0 24,0 0,0 0,0 0,0 1,-25-1,25-25,-25 25,25 1,0-1,-25 0,25 0,-24 0,24 1,-25-1,25 0,0 0,-25 25,25-25,-25 25,25-24,0-1,-25 25,25-25,-24 25,24-25,-25 25,25-25,-25 1,25-1,-25 25,25-25,-25 25,1-50,-1 25,0 25,25-24,-25-1,25 0,-25 0,1 0,24 1,-25 24,0 0,25-25</inkml:trace>
  <inkml:trace contextRef="#ctx0" brushRef="#br0" timeOffset="71701.0401">18455 11112,'25'0,"24"0,26 0,-1 0,25-24,-24-1,-1 0,-24 25,-25 0,-25 25,0 24,25 1,-1 25,26-1,24 50,26 25,48 99,1 99,25-24,-50-51,25 1,-50-25,25 25,-25 25,-24-50,24 0,-74-124,49 74,-24-74,24 25,-24 74,-26-74,76 75,-75-76,24-24,1 25,-25-25,-1 0,26-49,-25 49,-25-50,25 25,-1-24,1-26,-25 1,25 0,25-26,-50 26,24-50,1 50,0-26,0 26,-25 0,49-1,-24-24,-25 0,25 0,-25-1,-50-24,1 0,-1 0,1 0,24 0,-25 0,25 0,1 0,-1 0,0 0,0 0,0 0,1 0,-1 0,0 0,0 0,25-49,-25-1,1 1,-1-1,0 0,0-24,0 0,25 24,-25-24,-24-26,24 1,0 25,0-1,1 26,-1-1,25-24,-25 49,0-25,25 25,-25-49,1 24,-1-24,0-25,25 24,-50-24,50 50,-24-1,-1-24,0 24,0-25,25 51,-49-26,24 25,25-74,-25 49,0-49,0 50,1-1,-26-24,25-1,0 1,-24 24,24 1,0-1,0 0,-49 26,24-51,1 1,-1-26,-24 26,49 24,-25-24,25 0,-24 24,24 0,-25-24,1-25,24 49,-25 1,26-1,-51-74,50 50,-24-1,24 1,-25 24,26-24,-51-1,50-24,1 49,-26-24,25 49,25-24,0 24,0 0,0 0,-25-24,0 24,25-25,-49 1,24-1,0 0,0 1,1-26,24 26,-25-26,-25 26,50 24,-25-25,25 1,-24-26,24 50,-25-24,0-26,25 51,-25-1,25-50,0 26,0-26,0 51,0-1,0 0,0 0,0 0,0 1,0-1,0 0,0 0</inkml:trace>
  <inkml:trace contextRef="#ctx0" brushRef="#br0" timeOffset="72524.2001">18505 11832,'24'0,"1"0,25 0,-1 0,51 0,-1 0,0-50,25 25,-49-24,-26 24,1 0,-25 25,-1 0</inkml:trace>
  <inkml:trace contextRef="#ctx0" brushRef="#br0" timeOffset="73662.1191">18802 12502,'25'0,"25"0,-1 0,1 0,0 0,24 0,-24 0,24 0,25-25,-49 25,-1-25,-24 0,0 25</inkml:trace>
  <inkml:trace contextRef="#ctx0" brushRef="#br0" timeOffset="75222.2397">17761 11336,'0'25,"-25"-25,25 24,0 1,0 0,0 25,-25 24,25 0,0 1,0-50,0 24,0-24,25-25,0 0,-1 0,1 0,25 0,-25 0,-1 0,26 0,-25 0,0-25,-1 25,-24-49,25 24,0 0,-25-25,0 26,0-1,0 0,0 0,0 0,0 1,-25-1,0 25,1-25,-1 25,0 0,0 0,0 0,-24-25,24 25,0 0,-24 0,24 0,0 0,0 0,0 0</inkml:trace>
  <inkml:trace contextRef="#ctx0" brushRef="#br0" timeOffset="76169.2954">18033 12229,'0'-25,"0"75,0-1,0 1,25 24,0 25,0 1,-25-51,25 1,-25-25,24-1</inkml:trace>
  <inkml:trace contextRef="#ctx0" brushRef="#br0" timeOffset="78389.8987">18926 11981,'0'49,"0"-24,25-25,-25 50,25-26,-25 1,25 0,-25 0,0 0,25 0,-25-1,0 1,0 25,0-25,24-25,-24 24</inkml:trace>
  <inkml:trace contextRef="#ctx0" brushRef="#br0" timeOffset="79651.6943">19001 12204,'0'-25,"25"0,-25 0,24 25,1-24,0-1,-25 0,0 0,25 0,0 1,-25-1,24 0</inkml:trace>
  <inkml:trace contextRef="#ctx0" brushRef="#br0" timeOffset="81613.5163">19026 12179,'74'50,"-49"-50,0 0,-1 0,-24 25,25-25,0 0,-25 24,25-24,0 25,-25 0</inkml:trace>
  <inkml:trace contextRef="#ctx0" brushRef="#br0" timeOffset="83413.0808">19422 12502,'25'0,"0"0,0-25,0 25,-25-25,24 25,1 0,0 0,-25-25,25 0,0 25,-1 0</inkml:trace>
  <inkml:trace contextRef="#ctx0" brushRef="#br0" timeOffset="85421.8255">19174 13395,'25'0,"25"0,24 0,25-25,1 0,-26 0,0 0,1 25,-1 0,1 0,-50-24,24 24,-24 0,25 0,-26 0</inkml:trace>
  <inkml:trace contextRef="#ctx0" brushRef="#br0" timeOffset="92625.7282">14958 3349,'0'24,"49"76,1 48,24-48,-49-1,49 0,-24-24,-25-1,0-24,-1-26,1 26,0-50,-25 25,25-25,-25-25,-25 0,0 0,25 1,-25-1,25 0,-49 0,24-24,0 49,0-50,1 50,-1-50,0 50,0-49,0 49,25-25,-24 0,-1 0,25 1,-25-1,25 0,-25 0,25 0,0 0,0 1,0-1,0-25,-25 25,25 1,-24 24,24 24,0 26,-25 24,25-49,-25 0,25 0,0 0,0 0,0-50,0 0,0 0,0-25,25 26,-25-1,0 0,0 0,0 0,0 1,0-1,25 0,-25 0,24 25,1 0,0 0,0 0,24 0,-24 0,0 0,0 0,24 0,-24 0,0 0,0 0,24 0,-24 25,0 0,25 0,-26-25,-24 24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18:17.472"/>
    </inkml:context>
    <inkml:brush xml:id="br0">
      <inkml:brushProperty name="width" value="0.05292" units="cm"/>
      <inkml:brushProperty name="height" value="0.05292" units="cm"/>
      <inkml:brushProperty name="color" value="#FF0000"/>
    </inkml:brush>
  </inkml:definitions>
  <inkml:trace contextRef="#ctx0" brushRef="#br0">12130 9401,'0'25,"0"0,0-1,0 1,25-25,-25 25,24 0,1-25,0 0,25 0,49-25,25-49,50-50,49 0,-25-25,25 25,-49 0,0 24,-50 26,-50 49,-24 0</inkml:trace>
  <inkml:trace contextRef="#ctx0" brushRef="#br0" timeOffset="3436.614">7491 10492,'25'0,"25"0,-25 0,-1 0,26 0,24 25,-24-25,24 0,-24 25,0-25,24 0,0 0,-24 0,0 0,24 0,-24 0,24 0,-24 0,24 0,1 0,-26 0,1 0,-1 0,1 0,0 0,-1 0,1 0,-25 0,-1 0,26 0,-25 0,0 0,24-25,-24 25,0 0,0 0,24 0,1 0,-25 0,0 0,24 0,-24 0,0 0,0 0,-1 0,1 0,25 0,-25 0,-1 0,1 0,0 0,25 0,-1 0,1 0,24 0,25 0,1 0,-1 25,25 0,0-25,25 25,-25-25,49 0,1 0,-50 0,25 0,-50 0,0 0,-49-25,0 25,-1 0,-24 0</inkml:trace>
  <inkml:trace contextRef="#ctx0" brushRef="#br0" timeOffset="5007.1835">8037 10964,'50'0,"-26"0,26 0,0 0,24 0,-24 0,24 0,-49 0,0 0,0 0,-25 24</inkml:trace>
  <inkml:trace contextRef="#ctx0" brushRef="#br0" timeOffset="6491.3737">7913 11509,'25'0,"0"0,-1 25,26-25,-25 0,0 0,-1 0,26 0,0 0,-25 0,-1 0,1 0</inkml:trace>
  <inkml:trace contextRef="#ctx0" brushRef="#br0" timeOffset="10769.1197">4416 10244,'-50'-24,"25"-1,-24-25,24 25,0 25,0 25,-24 25,24-1,0 1,0 0,-24 24,24-49,0 24,0 1,0 49,0-49,1 24,-1 25,0 50,25-25,-25 25,25-50,0 1,-25 24,1 0,-1 49,0 26,0-26,0 1,-24-25,24 0,0-25,0-25,1 74,-1 1,25-25,-25 25,0-50,0 49,1-24,24-25,0 75,-25-26,25 1,-25-50,25 49,0-49,0 0,0-24,0 24,0-25,0 50,0-50,0-49,0 24,25 0,-25-24,25 0,-25-26,24 1,1 25,-25-25,0-1,25-24,0 0,0 0,-25-24,24 24,1 0,0-25,0 25,0 0,-1-25,1 0,0 25,-25-25,25 1,0-1,-1 0,-24 0,25 25,0-25,0 1,-25-1,25 0,-25 0,24 0,-24 1,25 24,-25-50,25 50,-25-50,0 26,25-51,0 50,-25 1,25-51,-1 26,1-1,0-24,0 24,0-25,-25 26,24 24,1 0,-25 0,0 1,25 24,0-25,-25 0,25 0,-25 0,24 1,1-1,0 25,0 0,-25-25,0 0,25 25,-1-49,1 24,0 0,0 25,0 0,-1 0,26 0,-25 0,-25-25,25 25,-1 0,-24-25,0 1,0-1,0 0,0-25,0 1,0-50,0 24,-24-24,-1 74,0 0,25 0,-25 25,0-24,25-1,-24 0,-1 0,25 0,-25 1,25-1,-25 25,25-25,-25 25,1-50,24 26,0-1,-25-25,25-24,-25-50,25 49,-25 1,25 0,0 24,0 25,0-24,0 24,0-50,0 1,0-25,0 24,0 1,25 24,0 1,-25 24,0-25,0 25,0 1,25 24,-25-50,0 25,24-24,-24 24,25-25,-25 1,25 49,-25-50,50-49,24-50,0-25,-24 25,0 50,-50 25,24 24,1-24,-25 24,0-49,0 25,0-1,-25 1,25-1,-49-24,-1 0,25 49,25-24,-24 24,-1 1,25-26,-25 50,25-24,0-1,0 1,0-1,0 0,0 26,-25-1,25-25,0 25,-25 1,25-1,0 0,-24 25,-1 0,0 0</inkml:trace>
  <inkml:trace contextRef="#ctx0" brushRef="#br0" timeOffset="12415.7699">8583 12005,'25'0,"24"0,1 0,-1-24,26-1,49 0,-75 25,1 0,-25 0,0 0</inkml:trace>
  <inkml:trace contextRef="#ctx0" brushRef="#br0" timeOffset="13172.0154">8756 12303,'50'0,"0"0,24 0,0 25,1-25,-26 25,1-25,-25 0,-25 25</inkml:trace>
  <inkml:trace contextRef="#ctx0" brushRef="#br0" timeOffset="13986.3954">8459 12923,'25'0,"24"0,1 0,-1 0,26 0,-26 0,1 0,-25 0,0 0</inkml:trace>
  <inkml:trace contextRef="#ctx0" brushRef="#br0" timeOffset="15047.8975">8434 13370,'25'0,"0"0,-1 0,1 25,25-25,-25 0,24 0,-24 0,25 0,-26 0</inkml:trace>
  <inkml:trace contextRef="#ctx0" brushRef="#br0" timeOffset="15986.1193">8533 13990,'25'0,"25"-25,-1 0,1 0,-1 25,1-24,0 24,-1-25,-24 25,0 0,0-25</inkml:trace>
  <inkml:trace contextRef="#ctx0" brushRef="#br0" timeOffset="19537.4619">8161 14511,'174'0,"-125"0,-24 0,0 0,0-25,0 25,-1-25</inkml:trace>
  <inkml:trace contextRef="#ctx0" brushRef="#br0" timeOffset="23156.8857">8360 15081,'49'0,"1"0,-25 0,-1 0,1 0,0 0,0 0,0 0,-1 0,1 0</inkml:trace>
  <inkml:trace contextRef="#ctx0" brushRef="#br0" timeOffset="28191.1582">1786 14263,'0'-25,"0"0,0 0,-25 0,25 1,-24 24,24-25,0 0,-25 25,25-25,-25 25,0 0,25-25,-25 25,1 0,-1 0,-25 0,50-24,-25 24,1 0,-1 0,0 0,-25 0,26 0,-1 0,-25 24,50 1,-25-25,1 50,-26-25,50 24,-25 1,-24 49,24 0,0-24,0-1,0 1,25-26,0-24,0 0,0 24,0 1,0-25,0 0,0 24,0-24,0 25,25-1,-25 1,50-1,-25-24,-1 0,1 0,25 0,-25-1,24 1,-24 0,25 0,-26 0,51 0,-26-1,1 1,0 0,-1-25,26 0,-1 0,-24 0,-1 0,1 0,0 0,-1 0,1 0,-25 0,-1 0,26 0,-25 0,24-50,-24 26,25-26,-25 25,-1-25,1 26,0-1,0 0,0-25,-1 1,-24 24,0 0,0 0,0-24,0 24,0 0,0 0,0-24,0 24,0 0,0 0,-24 25,24-24,-25-1,0 0,25 0,-25 25,0-25,1 1,24-1,-50 25,50-50,-50 25,50 1,-49-26,24 0,0 50,25-24,-25 24,1-25,-1 25,0 0,0-25,25 0,-25 25,1-25,-1 25,25-25,-25 25,25-24,-25 24,0-25,1 25,-1 0,25-25,-25 25</inkml:trace>
  <inkml:trace contextRef="#ctx0" brushRef="#br0" timeOffset="36033.4955">1092 5531,'0'-24,"0"-1,0 0,-25 0,25 0,-25 25,25-24,25 48,25 1,-26 25,26-25,-25-1,0 1,-1-25,26 0,-25 0,24 0,1-25,0-24,49-1,0 1,0-26,1 50,-51-24,26 24,24 0,-50 0,-24 1,25 24,-25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20:20.047"/>
    </inkml:context>
    <inkml:brush xml:id="br0">
      <inkml:brushProperty name="width" value="0.05292" units="cm"/>
      <inkml:brushProperty name="height" value="0.05292" units="cm"/>
      <inkml:brushProperty name="color" value="#FF0000"/>
    </inkml:brush>
  </inkml:definitions>
  <inkml:trace contextRef="#ctx0" brushRef="#br0">13469 14163,'25'-24,"50"-1,24 25,74-25,100 25,-25 0,124 0,50 50,49 74,1-25,-26 0,25 0,-148-24,-1-26,-24-24,-25-25,-50 0,-25 0,-24 0,-25 0,-25 0,0-25,0 1,25 24,-25-25,25 25,-50-25,0 0,50 25,-25 0,-25 0,75-25,-25 25,-1 0,26-24,-25 24,0 0,24-25,51 0,-26 0,1 25,-1-25,0 25,-24 0,24 0,1-49,-75 49,25 0,-75 0,1 0,-51 0,26-25,-25 25,0 0,-1 0</inkml:trace>
  <inkml:trace contextRef="#ctx0" brushRef="#br0" timeOffset="2595.2769">2853 14932,'25'75,"24"-26,26 1,123 24,1-49,49 0,49-25,175 0,98-50,50 1,0 24,-74 25,0-25,-50 25,-99 0,-25 0,-50 0,-49 0,-25 50,0-25,-49-1,-1 1,-24 0,-1 0,-49-25,50 25,0-25,-1 0,-49 0,75 0,-26 0,-49 0,25 24,-25-24,-25 0,1 0,-26 0,25 0,0 25,-49-25,25 0,-1 0,-24 0,-1 0,1 0,24 0,-49 0,25 25,-26-25,1 0,0 0,0 25,0-25,24 0,1 0,-1 0,1 0,0 0,-1 0,26 0,-1 0,1 0,24 0,0 25,0-25,50 25,-50-25,0 0,1 0,-26 0,0 0,-24 0,0 0,-1 0,-24 0</inkml:trace>
  <inkml:trace contextRef="#ctx0" brushRef="#br0" timeOffset="4298.611">14238 14089,'-25'-25,"25"0,-24 25,-1 0,0 0,0 0,0 0,1 0,-1-24,-50 24,1-25,-25 25,24-25,1 0,0 0,24 25,-25-24,1 24,24 0,-24 0,24 0,1 0,-1 0,-24 0,24 0,1 49,24-49,-25 25,50 0,-25 0,1-1,-1 26,0-25,0 24,0 1,25 0,0-26,0 1,0 0,0 50,0-26,0 1,0 24,0 1,0 24,25 25,25-25,-1 25,-24-50,25-24,-1 24,51 1,-1-1,25 1,25-26,24 1,1 0,24-26,1-24,24 0,-74 0,25 0,-50 0,-25-49,-25-50,-24 49,-1-24,-24 24,-25 0,0 1,0-1,0 25,-25-24,1 24,-1-50,25 26,-25-26,0 26,25 24,-25 0,1-24,-1 49,25-50,-50 50,50-25,-25 0,25 1,-24-1,24 0,-25 25,0-25,0-24,0 49,1-25,-26-25,25 25,-24 1,24-26,-25 0,25 1,0 24,-24-25,-1 25,25 25,25-24,-24 24</inkml:trace>
  <inkml:trace contextRef="#ctx0" brushRef="#br0" timeOffset="5886.7083">993 5482,'-25'0,"25"25,25-1,24 1,-24 74,49-24,-24 49,-25-50,24 1,-24-26,-25-24,25-25,0 0,0-49,49-51,174-123,99-25,1 0,-76 50,1 74,-99 24,-50 26,-50 24,-24 50,-75 25,25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21:41.718"/>
    </inkml:context>
    <inkml:brush xml:id="br0">
      <inkml:brushProperty name="width" value="0.05292" units="cm"/>
      <inkml:brushProperty name="height" value="0.05292" units="cm"/>
      <inkml:brushProperty name="color" value="#FF0000"/>
    </inkml:brush>
  </inkml:definitions>
  <inkml:trace contextRef="#ctx0" brushRef="#br0">2977 14511,'0'-25,"25"25,0 0,49-25,50 0,74-24,50-51,50 1,49-50,75 25,99-173,-75 49,1 49,-75 26,-74 73,-26 26,-23 0,-51-1,-24 26,-26-26,1 75,-74-49,24-1,-25 25,26 25,-26-49,0 24,-24 0,0 0,-26 0,1 25,0 0,0 0,-25 25,49 25,-24-1,0 26,49-26,-49 75,50 0,-51-24,51 24,-50-75,-1 1,-24-25,25-25,-25 24,-25-24,1 0,-26 25,0-25,-24 50,-50 0,0-26,25 26,-50 24,0-24,0 49,0 0,1 1,-1-26,0 25,0-24,25-26,-25 26,25-26,-25 1,25-25,-24 24,48-49,-24 25,25 0,25 25,-50-1,24-24,1 25,0-1,-25 1,25 24,-25-24,49-1,-24 26,25-50,-1 49,-24-49,25 49,-26 1,26-26,-50 1,50-1,-50 1,74-50,0 25,1-25,24 0,0 0,-24 0,24 0,0 0,0 0,-24 0,24 0,0 0,-25 0,25 0,1 0,-1 0,0 0,25 25,-25-25,0 0,1 0,24 25,-25-25,0 0,0 24,0 1,1-25,-1 0,0 0,25 25,-25-25,0 0,1 0,-1 0,0 0,25-25,-50 0,26 25,-1-49,0 24,-25-25,26-49,-1 0,-25-25,25 25,1 24,-1 26,25-1,-25 25,25 0,0 1,0-1,-25 25,25-25,0 0,0 0,0 1,-25 24,25-25,-24 25,24-25</inkml:trace>
  <inkml:trace contextRef="#ctx0" brushRef="#br0" timeOffset="1368.3568">8682 11212,'0'25,"0"24,0 50,25 25,24 50,1-25,-50-50,25-25,0 1,-1-50,-24-1,-24-24,24-24,-25 24,-25 0,25-50,1 50,-26 0,25-25,-24 0,24 25,50 0,-1 0,26 25,0 0,-1 25,-24-50,0 24,0 1,-1-25,1 0,0 0,0-25,49-49,-24 0,-1 24,-24 0,25 1,-50 24,0 0</inkml:trace>
  <inkml:trace contextRef="#ctx0" brushRef="#br0" timeOffset="2431.5345">9277 10666,'25'25,"0"0,0-1,0-24,-25 25,24-25,-24 25,0 0,0-50,0 0,-24 0,-26 1,50-1,-50-25,50-24,-49 49,24 0,25-49,-25 74,0-25,25 0,-25 0,25 1,50-1,24-25,51-49,-1 0,0-25,-50 49,-24 50,-26 1,-24 48</inkml:trace>
  <inkml:trace contextRef="#ctx0" brushRef="#br0" timeOffset="3463.9056">9277 10666,'25'0,"0"-25,25 0,-26 25,1-24,0 24,0-25,0 25,-25-25,24 25</inkml:trace>
  <inkml:trace contextRef="#ctx0" brushRef="#br0" timeOffset="5340.6351">2134 13940,'49'25,"26"49,73 50,-24-24,25-1,-25-49,-49 24,-26-49,-24 24,0-49,-25 25,-25-25,0 0,0 0,1 0,-1 0,-25 0,25 0,1 0,-1 0,50 0,-1 0,1 25,0-25,0 0,-25-25,0 0,0 1,0-1,0 0,0-25,0 1,0 24,0 0,-25-25,25 26,0-1,-25 0,0 25,25-25,0 0</inkml:trace>
  <inkml:trace contextRef="#ctx0" brushRef="#br0" timeOffset="6814.4421">2431 13692,'25'25,"0"0,24 24,1 1,0 24,-1-49,-49 25,25-25,-25-50,-25-25,0 25,1-24,-1 24,-25 0,25-24,1 24,-1 25,25-25,-25 25,25-25,-25 25,25-25,0 1,0-1,0 0,0 0,0-24,0-26,25 50,-25 1,25-1,0 25,-1 0,-24 25,0-1,25 26,0-25,-25 0,0-1,0 26,0 0,0-1,0-24,0 49,0-49,0 0,50-25,-1 0,26 0,24 0,0 0,-24 0,-51 0,26 0,-25 0,-25 25</inkml:trace>
  <inkml:trace contextRef="#ctx0" brushRef="#br0" timeOffset="8595.5303">7863 12650,'0'25,"0"0,0 0,0 0,25 49,25 75,24 0,1 0,-26-75,1 25,0-24,-26-51,-24 1,25-25</inkml:trace>
  <inkml:trace contextRef="#ctx0" brushRef="#br0" timeOffset="10653.576">8211 12799,'124'25,"-75"0,26-25,-26 25,-24-1,25 1,-25-25</inkml:trace>
  <inkml:trace contextRef="#ctx0" brushRef="#br0" timeOffset="11495.0518">8409 12675,'0'75,"-25"123,1 0,-1-24,0-50,25 25,0-99,-25-26,25 1</inkml:trace>
  <inkml:trace contextRef="#ctx0" brushRef="#br0" timeOffset="20915.6894">7144 12948,'25'74,"25"-24,-1 24,1 26,-25-75,-25-1,24 1,-24 0,25 0,-25 0,25-1,-25 1,0 0,25-25,-25 25,0 0,25-1,-25 1,0 25,24-25,-24 24,25-49,0 25,-25 0,25-25,-25 25,25-25,-25 24,0 1,24-25,-24 25,0 0,25-25</inkml:trace>
  <inkml:trace contextRef="#ctx0" brushRef="#br0" timeOffset="22448.254">7293 12948,'25'0,"49"0,1 25,-1-25,25 49,-24-24,-51 0,1-25,-25-50,-25 50,25-24,-24-1,24 0,-25 0,0 25,25-25,0 1,0-1,0 50,25-1,0 26,-1 74,1-25,0 1,25-51,-50 26,0-51,0 1,0 0,24-25,-24 25,0 0</inkml:trace>
  <inkml:trace contextRef="#ctx0" brushRef="#br0" timeOffset="23434.9394">6425 13047,'0'25,"0"49,74 26,-24 24,-1-50,1 25,24-24,-24 24,24-25,26 50,-1 75,0-50,-24 49,-1-123,-49-26,0 1</inkml:trace>
  <inkml:trace contextRef="#ctx0" brushRef="#br0" timeOffset="25874.0115">6871 13618,'25'-25,"25"0,-26-24,1 49,25-50,-50 25,0 50,0 25,0-26,0 1,0 25,-25-25,25-1,0 1,0 0,0 0,25-25,0 0,-1 0,1 0,-25-25,25 25,0 0,0 0,0 0,-1 0,1 0</inkml:trace>
  <inkml:trace contextRef="#ctx0" brushRef="#br0" timeOffset="28239.085">5953 13667,'0'50,"25"24,0 1,25-26,-26 26,1-26,0-24,-25 0,25-25,-25-25,0-24,0-26,25-24,-25 25,0 24,0 0,25 26,-25-1,0 50,0-1,0 1,0 0,0 0,0 0,-25-1,25 1,0 0,0 0,-25-25,50 25,0-25,-1 0,1 0,25 0,-25 0,-1 0,26 0,-25 0</inkml:trace>
  <inkml:trace contextRef="#ctx0" brushRef="#br0" timeOffset="29895.1286">5457 13519,'0'24,"0"1,0 0,25 25,0-1,-25 1,25 24,-25-49,25 25,-1-26,1 26,0-25,-25 0,50-25,-50 49,49-24,-49 0,50 0,-50 24,25-24,-1 0,-24 0,25-1,0 26,-25-25,25 0,0 0,-25-1,24-24,-24 25,0 0,25-25</inkml:trace>
  <inkml:trace contextRef="#ctx0" brushRef="#br0" timeOffset="33782.2885">8583 12650,'-25'-24,"0"-26,0 50,1-25,-1 0,0 25,-49-24,49-1,-25 25,1 0,-1-25,-25 25,51 0,-1 0,0 0,0 0,25 25,0 0,0-1,0 1,0 0,0 0,0 24,0-24,0 0,0 0,0 0,0-1,0 1,25 25,0-25,0-25,-25 49,24-24,1 0,-25 0,0-1,25 1,0 0,0 0,0-25,-1 0,-24 25,25-25,25 24,-25-24,24 25,-49 0,25-25,25 0,-26 0,1 0,0 0,0 25,0-25,-1 0,1 0,0 0,0 0,0 0,-1 0,-24-25,25 25,-25-25,0 0,25 25,-25-24,25-1,-25 0,25 25,-25-25,0 0,0-24,0 24,0 0,0 0,0 1,0-1,0 0,-25 0,25 0,-25 25,25-24,-25 24,25-25,-25 0,1 25,24-25,-25 25,25-25,-25 25,0 0,0 0,1-24,-1-1,25 0,-25 25,0 0</inkml:trace>
  <inkml:trace contextRef="#ctx0" brushRef="#br0" timeOffset="37438.9387">8012 12328,'0'-25,"0"0,0-24,-25-1,25 25,-24 0,-1-49,25 49,-25-24,0-1,0 25,25 0,0 1,0-1,-24 0,24 0,-25 0,0 25,25-24,-25 24,25-25,0 50,0-1,0 1,0 0,0 0,0 0,0-1,-25 1,25 0,0 0,0-50,0 0,0 0,0 1,0-1,0 0,0 0,0 0,0 1,0-1,0 0,0 0,25 25,0 0,25 0,-26 25,1 0,25-25,-25 25,-1-1</inkml:trace>
  <inkml:trace contextRef="#ctx0" brushRef="#br0" timeOffset="44897.6914">3721 16371,'25'0,"24"0,-24 0,25 0,-1-25,76 0,-51 1,75-51,-25 26,25-26,-1 1,1-25,0-25,-25 49,-49 1,24 24,-25 1,-24 24,-1 0,-24 0,0 25,0 0,0-25,-1 25,-24-24,25 24,-25-25,25 0,0 25,0-25,-1 25,-48 0,-1 0,0 0,-25 0,26 0,-26 0,0 0,1 0,24 0,0 0,0 0,1 0,-1 0,0 0,50 0,0 0,-1 0,1 0,0 0,0 0,0 0,-1 0,1 0,0 0,0 0,0 0,-1 0,1 0,0 0,0 0,0 0,-1 0,1 0,0 0,-50 0,25 25,0 0,0 0,-25 24,25 1,0-25,0 24,0-24,0 0,-24 0,24-1,-25 1,25 0</inkml:trace>
  <inkml:trace contextRef="#ctx0" brushRef="#br0" timeOffset="49137.575">7541 12626,'-25'0,"25"-25,-25 25,25-50,-24 50,-1-49,25-1,-25-24,-25-1,26 1,24 24,-25 0,0 1,0 24,25 0,-25-24,1 24,24 0,-25 25,25-25,-25 25,0 0,25 25,0 0,0 49,0-24,0-1,0 51,0-26,0-24,0-25,0-50,0 0,0 0,0 0,0 1,0-26,0 0,0 1,0-1,0 25,0-24,25 49,0 0,49 0,-24 0,-1 0,-24 24,25-24,-25 0</inkml:trace>
  <inkml:trace contextRef="#ctx0" brushRef="#br0" timeOffset="52104.2939">2059 17587,'25'0,"0"0,24 0,-24 0,0 0,74-50,-74 50,49-25,1-25,49 1,-50 24,50-74,-49 0,49 49,-75 0,26 26,-50-26,-1 50,1 0,-50 0,-24 0,24 0,0-25,-24 25,24 0,-25-25,25 25,0 0,50 0,0 0,0 0,25 0,-26 0,1 0,0 0,25 0,-26 0,1 0,0 0,-25 75,0-1,-25 25,25-24,0-1,0-49,0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23:37.19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3349 10294,'0'25,"25"0,-25-1,25-24,-25 25,24-25,-24 25,0 0,25-25,0 0,0 0,0-25,49-25,50-74,74-99,100-75,74-49,-74 74,-75 75,0 24,-148 100,-26 74,-49 25</inkml:trace>
  <inkml:trace contextRef="#ctx0" brushRef="#br0" timeOffset="6409.938">2456 4539,'-25'0,"25"-25,-25 25,50 0,-25 50,25-25,0 0,-25-1,25-24,-1 0,1-74,99-50,0-99,50 49,-75 50,-49 50,-1-1</inkml:trace>
  <inkml:trace contextRef="#ctx0" brushRef="#br0" timeOffset="13259.8408">6598 3919,'-24'-25,"24"75,0 24,0 26,0-26,24 0,1-24,-25 0,0-26,25-24,-25-24,0-26,0-24,0-26,0-24,0 50,-25 0,25 24,0 0,50 50,-1 50,-24-50,50 74,-51-24,26 0,-25-1,0-24,-25 0,0 0,0-50,0 0,0-25,0 1,24-1,1 1,-25 24,25-25,0 1,0 24,-1 50,-24 24,25 26,0-26,25 26,-50-1,25-24,-1-1,-24-24,0 0,25-25</inkml:trace>
  <inkml:trace contextRef="#ctx0" brushRef="#br0" timeOffset="28482.8144">3671 4291,'-49'0,"24"0,0 0,0 0,1 0,-1-25,0 25,0 0,0 0,1 0,-26 25,50 0,-25-25,25 25,-25-25,25 25,0-1,0 1,0 0,0 0,0 24,0 1,0-25,0 0,0-1,0 26,0-25,0 0,0-1,25-24,-25 25,0 0,25 0,-25 0,25-25,-25 25,0-1,25 1,-25 0,24-25,-24 25,25-25,0 0,0 25,0-25,-1 0,1 0,0 0,-25 24,25-24,0 0,-1 0,1 0,0 0,0 0,0 0,-1 0,1 0,0 0,0 0,-25-24,25 24,-25-25,24 0,-24 0,0 0,0 1,25 24,-25-25,0 0,0 0,0 0,0 0,0 1,0-1,0 0,0 0,0 0,0 1,0-1,0-25,-25 50,25-25,0 1,0-1,-24 25,24-25,-25 25,25-25,0 0,-25 1,25-1,-25 25,25-25,-25 25,25-25,-24 25,-1 0,0 0,25-25,-25 25,0 0</inkml:trace>
  <inkml:trace contextRef="#ctx0" brushRef="#br0" timeOffset="41419.3735">5408 4242,'0'24,"0"1,49 0,-49 0,0 0,25-25,0 49,0-24,0 0,-25 0,24-25,-24 24,0 1,25-25,-25 25,25-25</inkml:trace>
  <inkml:trace contextRef="#ctx0" brushRef="#br0" timeOffset="42615.8955">5606 4192,'0'25,"0"0,-25-1,25 1,0 0,-24 25,-1-1,25-24,-25 0,0 24,25-24,-25 25,1-25,24-1,0 1,0-50</inkml:trace>
  <inkml:trace contextRef="#ctx0" brushRef="#br0" timeOffset="61992.4998">4168 5234,'0'-25,"-25"25,25-25,-25 25,25-25,-25 25,0 0,1-24,-1-1,0 25,0 0,25-25,-25 25,0 0,1 0,-1 0,0 0,0 0,0 0,1 0,-1 0,25 25,0 0,-25-1,25 1,0 0,0 0,0 0,0-1,0 1,0 0,0 0,0 0,0-1,0 1,0 0,0 0,0 0,0-1,0 1,0 0,25-25,0 25,-1 0,1-25,-25 24,25-24,0 0,-25 25,25-25,-1 0,1 0,0 0,0 0,0 0,0-25,24 25,-49-49,50 49,-50-50,25 50,-1-25,-24 1,0-1,0 0,0 0,0 0,0 1,0-1,0 0,0 0,0 0,0 1</inkml:trace>
  <inkml:trace contextRef="#ctx0" brushRef="#br0" timeOffset="63389.4215">5234 5135,'25'0,"25"24,-1 1,1 25,24-25,-24 24,24-24,-24 0,-25 0,-1-25,-24 24</inkml:trace>
  <inkml:trace contextRef="#ctx0" brushRef="#br0" timeOffset="64460.1629">5557 5035,'0'25,"0"25,0-25,-25-1,0 26,25-25,0 0,-25-1,0 1,25 0,0 0,-24-25,24 25,0-1,-25-24,25 25,0 0,0 0</inkml:trace>
  <inkml:trace contextRef="#ctx0" brushRef="#br1" timeOffset="85346.4777">15875 8508,'100'-74,"-51"74,1-50,-25 25,49-24,-24 24,-1 0,-24-25,25 50,-1-24,-24 24,25-25,-26 25,1 0,0 0,49 0,-24 0,0 0,-1 0,-24 0,0 0,25 0,-1 0,26 0,-51 0,26 0,-25 0,24 0,1 0,-25 25,24-1,1-24,-25 25,0 0,-1-25,1 25,0-25,0 25,0-1,-25 1,49 0,-49 0,25 24,0-24,-25 25,25-25,-1 24,1-24,0 0,-25 0,25-1,-25 1,25 0,0 25,-25-26,0 26,0 0,0-1,24 1,-24 0,0-1,25 1,-25-1,0-24,0 0,0 0,0 49,0-49,0 25,0-26,0 26,0 0,0-1,0 1,0-25,0 24,0-24,0 0,0 0,0-1</inkml:trace>
  <inkml:trace contextRef="#ctx0" brushRef="#br1" timeOffset="90437.5417">8781 4217,'50'0,"24"0,25 0,50 0,99 0,-24 0,48 0,-24 0,50-25,-25 25,0-25,-75 0,-74 25,-24 0,-26 0,-24 0,-1 0,-24 0,0 0,49-24,-24 24,-1 0,-24 0,25 0,-1 0,-24-25,0 25,25 0,24 0,-24-25,-1 25,26-25,-1 0,0 25,26-24,-26 24,1-25,-1 25,-24 0,24 0,0 0,1-50,-50 50,24 0,1-25,-1 1,-24 24,25-25,-25 25,24 0,-24 0,25 0,-1 0,26 0,-26 0,1 0,0 0,-1 0,1 0,-1 0,1 0,0 25,-26-1,26 1,0 0,-26-25,26 25,0 0,-26-25,1 0,0 0,0 24,0-24,-1 0,26 0,0 0,-26 0,26 0,-25 0,25 0,-1 0,-24 0,0 0,24 0,-24 0,0 0,0 0,-25 25,0 25,0 24,0-24,-25-1,25 26,-25-26,25 26,0-26,0 26,0-26,0 26,0-26,0 1,0-25,0 0,0 24,0-24,-25-25,-24 0,-1 0,1 0,-1 0,0 0,1 0,-1 0,0 0,1 0,24 0,-25 0,-24 0,24 0,-24 0,49 0,0 0,1 0,-26 0,25 0,-24 0,-1 0,0 0,1 0,-26 0,1 0,24 0,-24 0,24 0,1 0,-26 0,26 0,-1 0,-49 0,0 0,-25 0,-25 0,50 0,-1 0,26 0,24 0,-24 0,49 0,-25 0,1 0,-1 0,-24 0,49 0,-25 0,26 0,-1 0,0 0,0 0,-24 0,24 0,-25 0,-24 0,24 0,25 0,-24 0,24 0,-25 0,1 0,-1 0,0 0,-24 0,0 0,-1 0,1 25,-1-25,26 0,-1 0,1 25,-1-25,0 0,-24 0,0 25,-1-25,26 0,-26 0,25 0,1 0,24 0,0 0,0 0,1 24,-1-24,0 0,0 25,0 0,1 0,-26 24,25-49,-49 0,-1 0,-24-24,25-26,24 25,1 25,49-25,-25 25,0 0,0-24,0 24,1-25,-1 25,0 0,25-25,-25 25,0 0,0 0,1 0,-1 0,0 0,0 0,0 0,-24 0,-1 0,1 0,-26 0,1 0,24 0,1 0,24 0,-25 0,50-25,25-24,-25-1,0 0,25-24,-25 49,0-25,0 26,0-1,0 0,0 0,0 0,0 1,0-1,0 0,0 0,0 0,0 1,0-1,0 0,0 0,0 0,0 1,0-1,0 0,0 0</inkml:trace>
  <inkml:trace contextRef="#ctx0" brushRef="#br1" timeOffset="91853.6566">13444 3944,'0'25,"0"74,0 0,25 0,-25 25,25-24,0-26,0 0,-25 1,0-1,0-24,0 24,0-24,0 0,0-26,25 26,-25-25,24 0,-24-1</inkml:trace>
  <inkml:trace contextRef="#ctx0" brushRef="#br1" timeOffset="94502.5248">13891 4291,'0'50,"0"-25,0 24,0 1,0-25,0-1,0 1,0 0,0 25,25-26,0-24,-1 0,1 0,0 0,25 0,-26 0,26 0,0 0,-50-24,24 24,-24-25,0 0,0 0,0 0,0-24,-24 49,24-25,0-25,-25 26,25-1,-25-25,25 25,-25 1,25-1,-25 0,1 0,-1 25,0 0,0 0,0 0,25 25,0 0,0 0,0-1,0 26,0-25,0 0,0-1,0 1,0 0,25-25,0 0,0 0,24 0,-49 25,25-25,0 0,0 25,0-25,-1 24,26 1,0 0,-26 0,1 0,0-25,0 24,0 1,-25 0,24 0,-24 0</inkml:trace>
  <inkml:trace contextRef="#ctx0" brushRef="#br1" timeOffset="103947.8162">12651 4192,'0'25,"0"24,0 1,0-25,0 0,0-1,0 1,0 0,0 0,0 0,25-25,-25 24,0 1,0 0,0 0,0 24,24-49,-24 25,0 0,25-25,-25-25,0-24,0 24,0-25,-25 25,25 1,0-26,0 25,0 0,0 1,0-1,0 0,0 0,0 0,0 1,0-1,0 50,50 24,-25 1,24-25,-49 24,50-24,-50 0,25-25,0 0,-25-25,49-49,26-75,-51 25,1 74,0 25,0-24,-25 74,0 24,0 1,0 24,0-24,0-1,0 26,0-26,0 26,0-1,25 1,-25-1,24 0,-24-24,0-25</inkml:trace>
  <inkml:trace contextRef="#ctx0" brushRef="#br1" timeOffset="105248.3664">12229 3994,'0'24,"0"1,25 0,-25 25,0-1,0 1,0 24,25 1,-25 49,24 24,-24-48,25-51,-25 26,0-26,25 1,-25-25,0 0,0-1,25-24</inkml:trace>
  <inkml:trace contextRef="#ctx0" brushRef="#br1" timeOffset="107287.7374">11435 4415,'0'25,"25"25,-25-1,0 26,25-51,0 1,-25 25,0-25,0-75,0 25,0-24,0 24,0 0,0 0,0 0,-25 25,25-24,0-1,25 25,24 0,26 0,-50 25,24-25,-24 24,0 1,0-25,-1 0,-24 25,0-50,0 0,0 1,0-26,0 25,0 0,0 1,0-1,0 0,0 0,0 0</inkml:trace>
  <inkml:trace contextRef="#ctx0" brushRef="#br1" timeOffset="108454.4276">11237 4142,'0'50,"0"0,0 24,0 0,0 26,0-51,25 26,-25-51,0 26,0-25,24 0,-24-1,25 26,-25-25,0 25,0-26,0 1,0 25,25-25,-25-1,0 1,0 0,0 0,25-25</inkml:trace>
  <inkml:trace contextRef="#ctx0" brushRef="#br1" timeOffset="110819.3594">10468 4415,'25'25,"-25"0,0 0,0-1,25 26,-25-25,24 0,-24-1,0 26,0-25,0-50,0 0,0 0,0 1,0-26,-24 50,24-25,0 0,0 1,-25-1,25 0,0 0,0 0,0 1,25 24,-1-25,1 25,0-25,0 0,0 25,-1-25,1 25,0 0,-25 25,25 0,-25 0,0 0,0-1,0 1,0 0,-25 0,0 0,25-1,-25 1,25 0,-24 0,-1-25,25 25,-25-25,25 24</inkml:trace>
  <inkml:trace contextRef="#ctx0" brushRef="#br1" timeOffset="111805.7544">10518 4614,'0'24,"0"1,0 0,0 0,0 0,0-1,0 1,0 0,0 0</inkml:trace>
  <inkml:trace contextRef="#ctx0" brushRef="#br1" timeOffset="113039.0318">10145 4217,'0'25,"0"-1,0 51,0-50,25 24,-25-24,25 74,-25-24,25-1,0 0,-25 1,24-1,-24-49,0 0,0 0</inkml:trace>
  <inkml:trace contextRef="#ctx0" brushRef="#br1" timeOffset="115651.6337">14486 5159,'0'25,"25"50,50 24,-1 50,-24-1,24 1,0-25,-49-49,0-26,0-24,-25 0,25-25,-25-25,0 0,-25 1,0-26,0 25,0-24,1-1,-1-25,0 1,0 49,0-24,1-1,-1 0,0 26,0-26,25 25,-25 0,25 1,-24 24,-1-25,25 0,-25 25,25-25,0 0,0 1,-25-1,25 0,0 0,0 0,0 1,0-1,-25 25,0 0,25 74,0-24,0 24,0 1,-24-1,24-24,-25-26,25 26,0-75,0 0,0 1,0-26,0 25,0-24,0 24,0 0,0 0,0 0,0 1,25 24,-1 0,1 0,25 0,0 0,24 0,-24 0,-1 0,1 0,-25 0</inkml:trace>
  <inkml:trace contextRef="#ctx0" brushRef="#br1" timeOffset="116857.3402">13817 6524,'0'24,"0"1,24 25,1 24,25-24,-25-1,-25-24,49 0,-49 0,0-50,0 0,-25-24,1 24,-1 0,25 0,-25 0,25 1,-25-1,0 25,25-25,-24 0,24 0,0 1,24 24,-24-50,50 25,-25-24,0 24,-1-25,26 1,-25-1,-25 75</inkml:trace>
  <inkml:trace contextRef="#ctx0" brushRef="#br1" timeOffset="118015.3488">13941 6623,'24'0,"1"-25,0 25,-25-25,25 25,-25-25,25 1</inkml:trace>
  <inkml:trace contextRef="#ctx0" brushRef="#br1" timeOffset="120034.5214">8360 5184,'0'25,"0"25,24-26,-24 1,25 50,0-51,-25 1,0 25,25-50,-25 25,0-50,0 0,0 0,0-24,-25 49,25-25,0 0,-25 0,25 0,-25 25,25-24,-24-1,24 0,0 0,0 0,49 1,-24-1,0 25,0 0,-1 0,-24 25,0-1,0 1,0 0,-24-25,24 25,-25 0,25-1,-25-24,25 25,0 0,-25-25,50 0,0 0,49 0,1 25,24 0,-25 24,25-24,-24 0,-26 24</inkml:trace>
  <inkml:trace contextRef="#ctx0" brushRef="#br1" timeOffset="121356.1804">15925 1612,'0'25,"0"25,25 74,-25 25,0-1,0 1,0 25,0-1,0 26,0 74,0-50,0-25,0 1,0 74,0 49,0-24,-25-25,0-50,0-25,25-24,-49 0,24-1,-25 1,26-50,-1 0,0-25,25-24,0-1,0 0,0-49,0 25,0-25,0-1,0 1,0 0,0 25,0-26,0 1,0 0</inkml:trace>
  <inkml:trace contextRef="#ctx0" brushRef="#br1" timeOffset="123404.4459">15900 3597,'25'0,"0"0,49 0,25 0,1 0,48 0,1 0,25 0,-50 0,0 0,-74 0,-1 0,-24 0,0 0,-25 24,0 1,0 0,0 25,0-1,0 1,0 24,0 1,0-26,25 26,-25-1,0 1,0-1,0 0,0 1,0-1,0-24,0-25,0-1,0 26,0-25,-25-25,0 0,0 0,-24 0,-1 0,-24 0,24 0,25 25,0-25,-24 0,-1 24,25-24,-24 0,-1 25,-24-25,24 0,0 0,1 0,24 25,-25-25,26 0,24 25,-25-25,0 0,0 0,0 0,1 0,-1 0,0 0,0 0,0 0,1 0,-1 0</inkml:trace>
  <inkml:trace contextRef="#ctx0" brushRef="#br1" timeOffset="127280.5375">13643 3795,'50'25,"-1"0,26 49,24 1,-25 24,75 50,-50-1,0 1,1 0,-51-50,51-24,-76-1,76-49,-76 25,1-26,0 1</inkml:trace>
  <inkml:trace contextRef="#ctx0" brushRef="#br1" timeOffset="128026.8867">14610 3845,'0'25,"0"-1,0 1,-49 74,-1-24,-24 74,24 24,0 26,-24 24,24-124,50-24,-24-26,24-24</inkml:trace>
  <inkml:trace contextRef="#ctx0" brushRef="#br1" timeOffset="132046.8671">12303 3721,'50'0,"-25"49,24-24,51 25,-26 49,50 50,0 24,25 51,-25-26,0-49,-25-25,0-50,-24-24,-25 0,-26-50,-24 24</inkml:trace>
  <inkml:trace contextRef="#ctx0" brushRef="#br1" timeOffset="133156.7153">13072 3423,'0'25,"0"24,0 26,-24 49,24 50,-25-1,25-49,-25 0,0-25,0 1,1 48,24-24,0-49,0-1,-25 1,25-50</inkml:trace>
  <inkml:trace contextRef="#ctx0" brushRef="#br1" timeOffset="144584.8889">8682 5457,'0'25,"0"0,0-1,0 1,25-25,0 0,-1 0,1 0,-25-25,0 1,0-1,0 0,0 0,0 0,0 1,-25 24,1 0,-1 0,25 49,-25-24,25 0,0 24,0-24,0 0,0 0,0 0,0-1,0 1,0 0,25-25,-25 25,25-25,-1 0,1 0,0 0,0 0,0 0,-25-25,24 0,-24 0,0 1,0-1,0 0,25 25,-25-25,50 25,-25 0,24-25,-49 1,25 24,0 0,0 0,-1 0,-24 24,0 1,0-50,-24 25,-1-24,0 24,0 0,25 24,0 1,-25-25,25 25,0 0,0 0,0-1,0 1,0 0,0 0,25-25,0 0,0 0,-25-25,0 0,0 0,0 1,0-1,25 25,-25 25,24-1,-24 1,0 0,25-25,-25 25,25-25,0 0,24-25,-24-25,0 1,-25-1,25 50,0-49,-50 49,0 0,0 0,25 24,0 1,0 0,0 0,0 0,0-1,25-24,0 0,25 0,24 0,-49-24,0 24,24-25,-24 25,-25 25,0 24,0-24,0 25,-25-26,25 26,0 0,0-25,0-1,0 1,0 0,25-25,0 0,0 0,-1 0,1 0,25 0,-25-50,24 1,1-1,-25 0,24-49,1 50</inkml:trace>
  <inkml:trace contextRef="#ctx0" brushRef="#br1" timeOffset="145800.0078">9501 4167,'0'25,"0"25,0-1,0 26,0-26,0 26,0-1,0-49,0 24,0-24,0 25,0-25,0-1,24 1,-24 0,0 25,0-25,0 24,0-24,0 0,25 0</inkml:trace>
  <inkml:trace contextRef="#ctx0" brushRef="#br1" timeOffset="148928.8709">9699 4490,'0'24,"0"1,0 0,0 0,0 0,0-1,0 1,0 0,25 25,-25-26,0 1,0 0,25-25,-25 25,0 0,0 24,0-24,0 0,0-50,0-24,0 24,0-25,0 25,0 0,0 1,0-1,0 0,-25 0,25 0,0 1,0-1,0 0,0 0,0 0,0 1,0-1,0 0,0 0,0 0,0 1,0-1,0 0,25 25,-1 0,1 0,0 0,0 0,0 0,-25 25,0 0,0-1,0 1,0 0,0 0,0 0,0-1,0 1,0 0,0 0,-25-25,0 0,0 0,25 25,25-1,0-24,0 25,-1 0,1-25,0 25,0-25,-25 25,25-25,-1 0,-24 24,0 1,25-25,-25 25,25-25,-25 25,0 0</inkml:trace>
  <inkml:trace contextRef="#ctx0" brushRef="#br1" timeOffset="150585.3498">11311 3919,'0'25,"0"25,25-26,50 51,24 123,25 1,0 49,0-75,-25 26,0-100,-24 50,-1-50,-49-25,24-49,-49 0,25-25,-25-25,0 0</inkml:trace>
  <inkml:trace contextRef="#ctx0" brushRef="#br1" timeOffset="151532.0755">11931 4018,'0'25,"-49"99,-26 50,-24 74,-25 50,25 24,0-24,24 24,1-49,24-75,50-49,-25-99,25-25,0-50,0 0</inkml:trace>
  <inkml:trace contextRef="#ctx0" brushRef="#br1" timeOffset="160835.788">9153 4490,'0'-25,"-25"25,1-25,-1 25,0-25,0 25,0 0,1 0,-1 0,0 0,0 0,0 0,25 25,0 0,0 0,0-1,0 1,-24-25,24 25,0 0,0 0,-25-25,25 24,0 1,0 0,0 0,0 0,0-1,25-24,-25 25,24-25,1 25,0-25,-25 25,25-25,0 0,-1 0,1 0,0 0,0 0,0 0,-1 0,1 0,0 0,0-25,0 0,-25 0,24 25,1-24,-25-1,0 0,0 0,0 0,0 1,0-1,0 0,0 0,0 0,-25 1,25-1,-24 0,-1 25,25-25</inkml:trace>
  <inkml:trace contextRef="#ctx0" brushRef="#br1" timeOffset="165611.7762">19298 3994,'0'24,"-24"26,-26 24,25-24,0 0,1 24,24-49,0 0,0-1,0 1,24-25,-24 25,25-25,0 0,0 25,0-25,-1 25,1-1,0-24,0 0,0 0,-1 0,1-49,0 24,-25 0,0-24,25 49,-25-25,0 0,0 0,-25 25,25-25,-25 1,25-1,-25 0,25 0,0 0,-24 1,-1 24,0 0,0-25,0 25,1 0,24 49,0-24,0 0,0 0,0 0,0-1,0 1,0 0,24-25,1 0,0 25,0-25,0 0,-1 0,26 0,-25 25,0-1,-1 1,1 0,-25 0,25-25,-25 49,0-24,25 0,-25 0</inkml:trace>
  <inkml:trace contextRef="#ctx0" brushRef="#br1" timeOffset="167909.0026">19695 4118,'0'24,"0"26,25-25,0 24,-25-24,25 0,-1 0,-24 0,0-1,0 1,25-25,-25 25,0 0,0 0,0-1,0 1,0 0,25-25,-25-25,0 0,0 1,0-1,0-25,-25 1,25 24,0-25,-25 1,25-1,-24 25,24 0,0-24,0 24,0 0,0-24,0 24,0 0,-25 25,25 25,49 0,1 24,-25-24,49 25,-24-50,-25 49,0-49,-25 25,24-25,-24 25,25-25,0-25,-25-25,74-123,1-26,-1 26,-24 73,-25 51,-25 74,0-1,0 1,0 0,0 0,0 0,0-1,0 26,0 0,0-1,0 1,0-25,0 0,0-1,0 1,0 0,0 25,0-1,0-24,0 0,24 49,-24-24,0-25,25-1,-25 26,0-25,25-25</inkml:trace>
  <inkml:trace contextRef="#ctx0" brushRef="#br1" timeOffset="169737.0698">20960 3522,'0'50,"0"-25,0 24,0 1,0 0,0 49,0-25,0-24,0-1,0 1,0-25,0-50,0 0,0-24,0-26,0-24,0 49,0-24,0-1,0 51,0-1,0 0,-24 25,24-25,0 0,0 1,0-1,0 0,49 25,-24 25,49 24,1-24,24 25,-49-1,-26-49,1 25,0-25,0 25,-25 0,25 0,-25-75,0 0,0 1,0-1,-25-24,25-1,-25 1,25 24,-25 26,25-1,-25 25</inkml:trace>
  <inkml:trace contextRef="#ctx0" brushRef="#br1" timeOffset="171039.2114">10220 3919,'49'25,"-24"74,75 25,24 25,49 49,1 1,-1 49,26 0,-75-25,-25-74,0 0,-49-100,-25-24,0 0</inkml:trace>
  <inkml:trace contextRef="#ctx0" brushRef="#br1" timeOffset="172111.0572">11038 3646,'-24'25,"-1"25,0-1,0 26,0 24,1 75,-1-26,0-48,25-1,0 50,-25-50,25 0,0 0,-25-24,25-1,0-49,0 0,0 0,0-1,0 1</inkml:trace>
  <inkml:trace contextRef="#ctx0" brushRef="#br1" timeOffset="178245.9833">21853 3001,'0'50,"0"0,0-26,0 26,0 24,0-49,25 25,0-1,-25 1,0 24,25-49,-25 25,0-25,0-1,24 1,-24-50,0 1,0-1,0 0,0 0,-24 0,24 1,-25-1,0-25,25 25,-25-24,0 24,25 0,0 0,0 1,0-1,0 0,0 0,0 0,0 1,25 24,25-25,-1 0,1 0,-25 25,25-25,-26 25,-24 25,0 25,0-25,0-1,0 1,0 0,0 0,-24-25,24 25,0-1,-25-24,0 25,0-25,0 25,0 0,25 0,-24-25,24 24,-25-24</inkml:trace>
  <inkml:trace contextRef="#ctx0" brushRef="#br1" timeOffset="184305.9027">9501 3944,'0'25,"0"0,0-1,49 26,-24 24,25 1,-1-1,1 25,-1 1,1 48,-25-48,49-1,-49-49,0-1,0 1,-1-50</inkml:trace>
  <inkml:trace contextRef="#ctx0" brushRef="#br1" timeOffset="185455.5376">9922 4118,'0'24,"0"1,0 25,0 24,-25 25,25 1,0-1,-24-25,-1 50,25-49,-25-1,25 25,0 1,-25 24,25-50,-25-49,25 0,-24-25</inkml:trace>
  <inkml:trace contextRef="#ctx0" brushRef="#br1" timeOffset="191083.3776">22672 2877,'0'25,"0"25,0-1,0 1,0-25,0 0,0 49,0-49,25 0,-25-1,0 1,0 0,0-50,0 0,0-24,0 24,-25 25,25-50,-25 26,0-1,25 0,0-25,-25 26,25-26,-24 25,24 0,0 1,0-1,24 0,1 0,0 25,25 0,-26 0,1 0,0 0,0 0,0 0,-1 0,-24 50,0-25,0 24,0-24,0 0,-24 0,-1-1,0 1,0-25,25 25,-25-25,25 25,-24-25,48 0,1 0,25 25,24-25,-24 24,-1-24,1 25,-25 0,25-25,-26 0,1 0,-25 25</inkml:trace>
  <inkml:trace contextRef="#ctx0" brushRef="#br1" timeOffset="192949.539">8211 4217,'25'25,"-1"-1,51 1,-1 50,25-26,25 26,25 24,0 50,-25-50,0 0,-25 0,-74-74,25 25</inkml:trace>
  <inkml:trace contextRef="#ctx0" brushRef="#br1" timeOffset="193620.8103">9128 4043,'0'25,"0"0,-24 0,24 49,-50 50,-24 25,-26 49,1 75,25 124,-25-99,-1-50,51-75,-1-98,25-1,25-49,0-50</inkml:trace>
  <inkml:trace contextRef="#ctx0" brushRef="#br1" timeOffset="196845.769">23218 2803,'0'25,"0"0,0-1,0 1,0 25,0-25,24-1,1 1,-25 0,25 0,-25 0,25-25,0 24,-1 1,1-25,0 0,0 0,0 0,-1-25,1 1,-25-1,0-50,25 26,-25-1,0 1,0-1,0 25,0 0,0 1,0-1,-25 25,0-25,1 25,-1-25,0 25,0 0,0 0,1 0,-1 0,0 25,0 25,25-26,0 1,-25 0,25 0</inkml:trace>
  <inkml:trace contextRef="#ctx0" brushRef="#br1" timeOffset="198081.4496">19695 5383,'25'0,"49"0,75 0,174-75,148-98,372-175,-74 1,-49 25,-75-1,-75 1,-123 123,-125 26,-99 49,-99 24,-49 51,-75 24,-25 25,25 25,-25-25</inkml:trace>
  <inkml:trace contextRef="#ctx0" brushRef="#br1" timeOffset="200675.8607">4242 7094,'50'0,"-1"0,26 0,73 0,-48 0,24 0,-25 0,25 0,-50 0,-24-25,-25 25,-25-24</inkml:trace>
  <inkml:trace contextRef="#ctx0" brushRef="#br1" timeOffset="202177.9252">1117 5904,'24'0,"26"24,-50 51,50-26,-26-24,1 25,0-25,-25-1,25 1,0-25,-1 0,1 0,0 0,0 0,24 0,51-25,-26-49,75-25,-25 24,-50 26,-24-1,24 25,-74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30:11.674"/>
    </inkml:context>
    <inkml:brush xml:id="br0">
      <inkml:brushProperty name="width" value="0.05292" units="cm"/>
      <inkml:brushProperty name="height" value="0.05292" units="cm"/>
      <inkml:brushProperty name="color" value="#00B0F0"/>
    </inkml:brush>
  </inkml:definitions>
  <inkml:trace contextRef="#ctx0" brushRef="#br0">1141 9327,'0'-25,"0"0,0 50,50 74,-25-25,24 1,26 24,-26-25,1 1,-50-50,50-1,-26-24,1 0,25 0,123-148,51-125,49-50,-50 75,0 25,-25 25,-24 24,-75 75,-24 24,-50 51</inkml:trace>
  <inkml:trace contextRef="#ctx0" brushRef="#br0" timeOffset="3923.9537">4143 11633,'25'0,"-1"0,1 0,0 0,0 0,0 0,24 0,-24 0,0 0,0 0,-1 0,1 0,0 0,0 0,0 0,-1 0,1 0,0 0,0 0,0 0,-1 0,26 0,-25 0,0 0,-1 0,51 0,-26 0,1 0,0 0,-25 0,24 0,1 0,-25 0,24 0,-24 0,0 0,0 0,-1 0,26 0,-25 0,24 0,-24 0,0 0,0 0,24 0,-24 0,0 0,25 0,-1 0,1 0,-25 0,24 0,26 0,-26 0,26 0,-26 0,26 0,-26 0,1 0,0 0,24 0,-24 0,-26 0,26 0,-25 0,0 0,-1 0,1 0,0 0,-25-24</inkml:trace>
  <inkml:trace contextRef="#ctx0" brushRef="#br0" timeOffset="10988.0982">9575 3150,'-25'0,"0"0,1 0,-1-25,-50 25,-24-49,0 49,0-25,-50-25,50 50,-1 0,26-24,24 24,26 0,-1 0,0 0,-25 0,26 0,-1 24,0 1,0 25,25-25,0-1,0 1,-25-25,25 25,0 0,0 24,0-24,0 0,-24 25,24-26,0 1,-25 0,25 25,0-26,0 1,0 0,0 0,0 0,0-1,0 1,0 0,0 0,0 0,0 0,0-1,0 1,0 0,25 0,-1 0,-24-1,25 1,-25 0,0 0,25-25,0 25,0-1,-1 1,1-25,0 25,-25 0,25 0,0-25,24 24,-24-24,0 0,0 0,24 0,-49 25,25-25,0 0,0 0,-1 0,1 0,0 0,0 0,0 0,-1 0,1 0,0 0,0 0,0-25,24 25,-24-49,0 49,0-25,-1 25,1-25,0 0,0 1,25-1,-26 0,26 0,-25-24,0 24,-1 25,1-25,0-25,0 26,0-26,-1 25,1 0,0-24,0 24,0-25,-25 25,0 1,0-1,0 0,0 0,0 0,0 1,-25-1,0 25,25-25,-25 25,25-25,0 0,-25 25,25-24,-24 24</inkml:trace>
  <inkml:trace contextRef="#ctx0" brushRef="#br0" timeOffset="16052.0718">4862 10840,'0'-25,"-25"25,25-25,-25 25,1 0,-1 0,25-25,-25 25,0 0,0 0,1 0,-1 0,0 0,0 0,0 0,1 0,-1 0,0 0,0 25,0 0,25 0,0-1,0 1,-24 0,24 25,0-26,0 1,0 0,0 0,0 0,0-1,0 1,0 0,0 0,0 0,0 0,0-1,0 26,0-25,0 24,0 1,0-25,0 0,0-1,0 1,24 0,-24 0,25 0,-25-1,25 26,0-25,0-25,-1 25,1-25,-25 24,25 1,0-25,0 0,-1 0,26 25,-25-25,0 0,-1 0,1 0,0 0,25 0,-26 0,1 0,0 0,0 0,0-25,-25 0,25 1,-25-1,0-25,0 25,24 25,-24-24,0-26,25-24,0-1,0-49,-25 25,25 49,-25 25,0 1,0-1,0 0,0 0,0 0,-25 1,25-1,-25 0,25 0,-25 25,25-25,-25 25,25-24,-24 24,-1 0,25-25,-25 25,25-25,-25 25,0 0,0-25,1 0,-1 25,25-24,-25-1</inkml:trace>
  <inkml:trace contextRef="#ctx0" brushRef="#br0" timeOffset="24846.8636">14561 4192,'0'-25,"-25"25,25 25,0 25,25-1,0 1,-1 24,1 1,0 49,-25-50,50-24,-50-26,24 1,-24 0,0 0,25-25,-25-25,0 0,-25-49,25 24,-24 1,-1-1,25 0,-25 1,0 24,25 0,-25 0,1 25,24-24,0-1,-25 0,25 0,-25 25,25-25,0 1,0-1,-25 25,25-25,-25 25,25-25,0 0,-25 1,25-1,-24 25,24 25,0 24,0-24,0 25,0-26,0 1,0 0,0 0,0-50,0 0,-25 25,25-25,0 1,0-1,0 0,0 0,0 0,0 1,25 24,24 0,26 0,-26 0,26 0,-26 0,1 0,0 0,-1 0,-24 0,0 0</inkml:trace>
  <inkml:trace contextRef="#ctx0" brushRef="#br0" timeOffset="33978.9902">16322 4862,'0'-25</inkml:trace>
  <inkml:trace contextRef="#ctx0" brushRef="#br0" timeOffset="34640.2149">16123 4167,'0'25,"50"0,0 49,-1 1,26 24,-26 50,26-25,-1-25,-49 0,24-74,-49 25,25-50,-25 24</inkml:trace>
  <inkml:trace contextRef="#ctx0" brushRef="#br0" timeOffset="37548.8434">1414 13271,'75'0,"-26"0,-24 0,25 0,-1 0,-24 0,0 0,24 0,-24 0,0 0</inkml:trace>
  <inkml:trace contextRef="#ctx0" brushRef="#br0" timeOffset="39338.5085">5085 13122,'0'-25,"100"25,-51 0,26 0,-1 0,0 0,-24 0,24 0,1 0,-26 0,1 0,0 0,24 0,-24 0,-26 0,1 0,0 0,0 0,0 0</inkml:trace>
  <inkml:trace contextRef="#ctx0" brushRef="#br0" timeOffset="40488.4133">1092 14238,'49'0,"-24"0,50 0,24 0,25 0,49 0,1 0,25 0,-26 0,-74 0,1 0,-51 0,-24 0</inkml:trace>
  <inkml:trace contextRef="#ctx0" brushRef="#br0" timeOffset="41962.0361">5507 14064,'25'0,"0"0,-1 0,26 0,49 0,-49 0,-1 0,1 0,0 0,-26 0,1 0,0 0,0 0,0 0,-1 0</inkml:trace>
  <inkml:trace contextRef="#ctx0" brushRef="#br0" timeOffset="43023.0234">1290 15032,'25'0,"0"0,0 0,49 0,0 0,50 0,-24 0,-1 0,-25 0,-24 0,-25 0</inkml:trace>
  <inkml:trace contextRef="#ctx0" brushRef="#br0" timeOffset="44248.6317">5656 15056,'25'-24,"24"24,1 0,74-25,0 25,50-25,-26 25,-24 0,-49 0,-26 0,1 0,-50-25,-25 25</inkml:trace>
  <inkml:trace contextRef="#ctx0" brushRef="#br0" timeOffset="45684.4873">1290 15925,'25'0,"25"0,-1 0,75 0,50 0,0 0,49 0,-25 0,-74 0,-25 0,-24 0</inkml:trace>
  <inkml:trace contextRef="#ctx0" brushRef="#br0" timeOffset="47102.0001">5978 15825,'25'0,"0"0,24 0,26 0,24 0,0 0,50 0,-50 25,-24-25,-26 0,1 0,-25 0</inkml:trace>
  <inkml:trace contextRef="#ctx0" brushRef="#br0" timeOffset="49616.826">10394 13320,'24'0,"1"0,25 0,24 0,1 0,49-25,0 1,-25-1,-25 0,-24 25,-1 0,-24-25</inkml:trace>
  <inkml:trace contextRef="#ctx0" brushRef="#br0" timeOffset="50478.6895">10815 14039,'50'0,"-25"25,49-25,-24 25,-1-25,26 0,-51 25,-24 0,25-25</inkml:trace>
  <inkml:trace contextRef="#ctx0" brushRef="#br0" timeOffset="51521.1504">10914 15007,'50'0,"-25"0,24 0,-24 0,25 0,-25 0,-1 0,-24 25</inkml:trace>
  <inkml:trace contextRef="#ctx0" brushRef="#br0" timeOffset="53185.6337">11063 15850,'0'-25,"25"25,0 0,0 0,-1 0,51 0,-50 0,-1 0,1 0,0 0,-25 25</inkml:trace>
  <inkml:trace contextRef="#ctx0" brushRef="#br0" timeOffset="57911.9462">9848 12402,'25'25,"-1"-25,1 0,25 0,-1 0,26 0,-1 0,1 0,-26 0,26 0,-1 0,-24 0,-1 0,1 0,0 0,-26 0,1 0,0 0,-25 25</inkml:trace>
  <inkml:trace contextRef="#ctx0" brushRef="#br0" timeOffset="71806.4384">12105 12254,'-25'0,"0"0,1 0,-1 0,-25 0,25 0,1 0,-1 0,-25 0,25 0,1 0,-1 0,0 0,-25 0,26 0,-1 0,-25 0,25 0,1 0,-1 24,0-24,0 0,25 25,-25-25,25 25,0 0,-24 0,24 24,-25 1,25-25,0 24,-25 26,25-26,0 1,0-1,0 1,0 0,0-1,0 1,0-25,0 24,0-24,0 25,0-26,0 26,0-25,0 25,25-1,-25-24,0 0,25 0,-25-1,0 1,24-25,-24 25,25 0,-25 0,25-25,-25 49,25-49,0 25,-25 0,24 0,1 49,0-49,25 24,-26 1,1-50,0 50,0-1,0-49,-1 25,1 25,0-26,0 26,0-25,-1 24,1 1,0-25,25 0,-50 24,24 1,1-25,-25 24,0-24,25 0,0 0,-25 0,0-1,0 1,0 0,0 0,25 24,-25-24,0 50,0-26,0 1,0-25,0-1,0 51,0-50,0-1,0 1,0 25,0-25,0-1,0 1,0 0,0 0,0 24,0-24,0 0,0 0,0 0,0 0,0-1,0 1,0 25,0-25,0 24,0-24,0 0,0 24,0-24,0 0,0 0,0 0,0 24,0-24,24-25,-24 25,0 0,25-25,-25 24,25-24,-25 25,25-25,0 25,-1 0,1-25,0 0,0 0,0 0,-1 0,1 0,0 0,0 0,0 0,0-25,-1 25,-24-25,0 0,0 1,0-1,0 0,0-25,0 26,0-1,0 0,0 0,0 0,0-24,0 24,0 0,0 0,0 1,25-1,-25 0,0 0,0 0,25 25,-25-24,0-26,0 25,0 0,0 0,0 1,0-1,0 0,0 0,0 0,0 1,0-1,0-25,0 25,0-24,0 24,0 0,0 0,0 1,0-1,0 0,0 0,0 0,0 1,0-1,0 0,0 0,0 0,0 1,0-1,0 0,0-25,0 26,-25-1,25 0,0 0,-25 0,25 1,0-1,0 0,0 0,0 0,-24 0,24 1,0-1,0-25,0-24,0-25,-25-25,0 24,25 1,0 25,-25-25,25 24,-25-24,0 25,25 49,-24-25,24 25,0 0,0 1,-25-1,25 0,0 0,0 0,0 1,-25 24,25-25,0 0,0 0,0 0,-25 1,25-1,0 0,0 0,-25 25,25-25,0 1,0-1,0 0,0 0,0 0,-24 1,24-1,-25 0,25 0,0 0,0 1,-25-1,25 0,0 0,-25 25,25-25,0 1,0-1,-25 25,25-25,-24 0,24 0,-25 25</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5T05:34:32.601"/>
    </inkml:context>
    <inkml:brush xml:id="br0">
      <inkml:brushProperty name="width" value="0.05292" units="cm"/>
      <inkml:brushProperty name="height" value="0.05292" units="cm"/>
      <inkml:brushProperty name="color" value="#00B0F0"/>
    </inkml:brush>
  </inkml:definitions>
  <inkml:trace contextRef="#ctx0" brushRef="#br0">19249 6697,'-25'0,"25"-25,-25 25,25-24,-25 24,25-25,0 74,50 26,0-1,-50 1,49-1,-24-24,0-1,-25 1,25-50,-1-25,51-49,148-125,124-148,1 49,-26 26,-24-51,-50 100,-50 74,-123 50,-26 74,-49 0,0 50</inkml:trace>
  <inkml:trace contextRef="#ctx0" brushRef="#br0" timeOffset="3480.0556">19646 9401,'24'25,"1"0,-25-1,25 26,0-25,0 0,-25-1,24-24,26 0,49-49,50-26,99-49,-25-24,1 48,-51-49,26 1,-75 73,-99 1,-1 49,-24 0,-24 25,-1 0,25 25</inkml:trace>
  <inkml:trace contextRef="#ctx0" brushRef="#br0" timeOffset="10707.9841">2158 7913,'0'-50,"0"25,0 50,25 0,0 74,25 0,-1 25,-24-49,0-1,24-24,-24 24,25-24,-50-1,25-24,-1 0,-24 0</inkml:trace>
  <inkml:trace contextRef="#ctx0" brushRef="#br0" timeOffset="12418.7855">2134 7913,'0'24,"0"26,-25-25,25 74,0-24,-25-1,25-24,0-26,0 26,0-25,0-50,0 0,0 0,0 1,0-1,0 0,0-25,0 1,0-26,0 51,0-1,0-25,0 25,25 25,0 0,-1 0,1 0,0 0,25 0,-1 0,1 0,-25 25,24-25,-24 0,0 0,0 0,-25 25,24-25,-24 25</inkml:trace>
  <inkml:trace contextRef="#ctx0" brushRef="#br0" timeOffset="14167.7473">19770 11956,'24'49,"1"1,0 0,0 24,25 1,-26-1,1-49,-25 0,25-25,0-25,74-74,149-100,223-123,100-75,24 25,-148 99,-150 74,-123 51,-75 24,-74 74,-50 50,0 0,0 25,25 0,-24-25,24 24,0 1,-25-25</inkml:trace>
  <inkml:trace contextRef="#ctx0" brushRef="#br0" timeOffset="18316.659">2977 8037,'-25'0,"0"0,0 0,25-25,25 75,0-26,25 26,-50-25,49 24,-49 26,50-26,0 26,-50-1,49-24,-24 24,-25-49,25 0,-25 0,25-1,-25 1,24 0,-24 0,0 0,0-50,0 0,-24-25,-1 26,-25-26,50 0,-49 1,24-26,-25 26,25-26,1 26,-1 24,0-25,0 26,25-1,0 0,-25 25,25-25,-25 25,25-25,0 1,-24 24,24-25,0 0,0 0,-25 0,25 0,0 1,0-1,0 50,0 24,-25 1,25 0,0-1,0 1,-25 24,0-24,1-25,24 24,-25-24,25 0,0-50,25-25,49-98,-24-26,-1 50,-24 49,0 26,-25-1,0 75,0 0,0 0,25-1,0 1,49-25,0 25,1 0,-1 0,50-1,-49-24,-26 0,1 25,-1 0</inkml:trace>
  <inkml:trace contextRef="#ctx0" brushRef="#br0" timeOffset="21098.8511">15677 17611,'25'25,"-25"0,25 0,-1 24,1-24,0 0,-25 0,25-25,0 0,24-25,75-124,99 25,-49-25,-25 50,-25 25,0-26,-74 76,-26 24,-24-25</inkml:trace>
  <inkml:trace contextRef="#ctx0" brushRef="#br0" timeOffset="24806.4714">3572 8186,'25'24,"25"26,-1 49,1-24,-1-1,26 75,-26-25,1 0,-25-25,25-49,-50-1,24-24,-24-74,0 24,-49 0,49-25,-50-24,25 24,0 1,-24-1,24 0,0 26,0-26,-24 0,49 26,-25-1,25 0,-25 0,0 0,1 25,24-24,-25-1,25 0,-25 0,25 0,-25 1,25-1,-25-25,25 25,0 1,0-1,-24 25,24 25,0-1,0 26,0 0,-25-1,25 1,0-1,0-24,0 0,0 0,0-50,0-25,0 26,0-26,0 0,0 1,0-1,0 25,0 1,0-1,25 25,24 0,26 0,-1 25,25-1,0 1,-49-25,49 25,-74 0</inkml:trace>
  <inkml:trace contextRef="#ctx0" brushRef="#br0" timeOffset="27950.8934">10890 16991,'24'0,"26"0,24-25,75 1,0-26,50-49,-26 24,26 1,-75 0,0 24,-50 0,0 26,-24-1,0 0,-26 0,1 25,-25-25,25 25,-25-25,25 1,0 24,24 0,-24-25,25 0,-1 25,1-25,-25 25,0-25,24 25,-49-24,25 24,-25-25,25 25,0 0,-1 0,-24-25,25 25,0 0,0 0,-25-25,25 25,-1-25,1 25,-25-24,-25 24,1 0,24-25,-25 25,0 0,0 0,0 0,1 0,-1 0,0 0,0 0,-24-25,24 25,-25 0,25 0,1 0,-1 0,0 0,0 0,50 0,0 0,0 0,-1 0,1 0,0 0,0 0,0 0,24 0,1 0,-25 0,-1 0,1 0,0 0,0 0,0 0,-1 0,-24 25,0 0,0-1,0 1,0 0,0 25,0-26,0 1,0 0,0 0,0 0,-24-25,24 24,0 1</inkml:trace>
  <inkml:trace contextRef="#ctx0" brushRef="#br0" timeOffset="54379.4863">16768 15949,'0'50,"0"-25,25 49,25 1,24 49,-24 49,24 1,-24 49,24-24,-24-26,-1-74,-49 25,0-99,25 0,-25 25,-25-75,1-25,-1 1,0-1,-25-49,26-25,-26 49,25 1,0 49,1 0,24-24,-25 24,25 0,0 0,0 1,-25-1,25 0,0 0,-25 25,25-25,0-24,0 24,0 0,-25 0,25 1,-24-1,24-25,0 25,-25 1,25-1,0 0,0-25,0 25,-25-24,25-1,0 1,-25-1,25 25,0 0,0 1,0-1,0 0,0 0,0 0,0 50,0 0,-25 25,1-1,-1 1,25-1,-25-24,25 0,-25 0,25 0,0-1,-25 1,25 0,-25 0,1 25,24-26,0 1,0 25,0-25,0-50,0 0,0 0,0 0,0 1,0-1,0 0,0 0,0 0,0 0,0 1,0-1,0 0,0 0,0 0,24 1,-24-1,0 0,25 0,-25 0,0 1,0-1,25 25,25 0,-25 0,-1 0,1 0,0 0,0 0,0 0,-1 0,-24 25,25-1,0-24,0 25,0-25,-25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F3D6B-AB9C-46D7-81A2-1EA85EC746CB}" type="datetimeFigureOut">
              <a:rPr lang="en-IN" smtClean="0"/>
              <a:t>25-11-2020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6EAAEA-7542-42B7-88FB-4F83629DB537}" type="slidenum">
              <a:rPr lang="en-IN" smtClean="0"/>
              <a:t>‹#›</a:t>
            </a:fld>
            <a:endParaRPr lang="en-IN"/>
          </a:p>
        </p:txBody>
      </p:sp>
    </p:spTree>
    <p:extLst>
      <p:ext uri="{BB962C8B-B14F-4D97-AF65-F5344CB8AC3E}">
        <p14:creationId xmlns:p14="http://schemas.microsoft.com/office/powerpoint/2010/main" val="624024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C6EAAEA-7542-42B7-88FB-4F83629DB537}" type="slidenum">
              <a:rPr lang="en-IN" smtClean="0"/>
              <a:t>6</a:t>
            </a:fld>
            <a:endParaRPr lang="en-IN"/>
          </a:p>
        </p:txBody>
      </p:sp>
    </p:spTree>
    <p:extLst>
      <p:ext uri="{BB962C8B-B14F-4D97-AF65-F5344CB8AC3E}">
        <p14:creationId xmlns:p14="http://schemas.microsoft.com/office/powerpoint/2010/main" val="783549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F20A75-E70C-4C3C-90CF-B636B900BF2B}"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a:t>
            </a:fld>
            <a:endParaRPr lang="en-US"/>
          </a:p>
        </p:txBody>
      </p:sp>
    </p:spTree>
    <p:extLst>
      <p:ext uri="{BB962C8B-B14F-4D97-AF65-F5344CB8AC3E}">
        <p14:creationId xmlns:p14="http://schemas.microsoft.com/office/powerpoint/2010/main" val="200552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C577B-3A5B-4D32-AFCE-AE35F23F8AB2}"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a:t>
            </a:fld>
            <a:endParaRPr lang="en-US"/>
          </a:p>
        </p:txBody>
      </p:sp>
    </p:spTree>
    <p:extLst>
      <p:ext uri="{BB962C8B-B14F-4D97-AF65-F5344CB8AC3E}">
        <p14:creationId xmlns:p14="http://schemas.microsoft.com/office/powerpoint/2010/main" val="240959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72D31E-4EE4-4EF2-B4E7-3ADB3E99BFCE}"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a:t>
            </a:fld>
            <a:endParaRPr lang="en-US"/>
          </a:p>
        </p:txBody>
      </p:sp>
    </p:spTree>
    <p:extLst>
      <p:ext uri="{BB962C8B-B14F-4D97-AF65-F5344CB8AC3E}">
        <p14:creationId xmlns:p14="http://schemas.microsoft.com/office/powerpoint/2010/main" val="8576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7078C-3D8B-4B9C-ADC5-21DF1B805433}"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a:t>
            </a:fld>
            <a:endParaRPr lang="en-US"/>
          </a:p>
        </p:txBody>
      </p:sp>
    </p:spTree>
    <p:extLst>
      <p:ext uri="{BB962C8B-B14F-4D97-AF65-F5344CB8AC3E}">
        <p14:creationId xmlns:p14="http://schemas.microsoft.com/office/powerpoint/2010/main" val="112275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E773F-2E47-4FBC-A1D5-E398C10CCDFA}"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a:t>
            </a:fld>
            <a:endParaRPr lang="en-US"/>
          </a:p>
        </p:txBody>
      </p:sp>
    </p:spTree>
    <p:extLst>
      <p:ext uri="{BB962C8B-B14F-4D97-AF65-F5344CB8AC3E}">
        <p14:creationId xmlns:p14="http://schemas.microsoft.com/office/powerpoint/2010/main" val="28050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83EE68-84AF-4A61-A953-CEC37962D518}" type="datetime1">
              <a:rPr lang="en-US" smtClean="0"/>
              <a:t>11/25/2020</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95189694-DA16-48D5-B15D-BDCCEDEF8AC0}" type="slidenum">
              <a:rPr lang="en-US" smtClean="0"/>
              <a:t>‹#›</a:t>
            </a:fld>
            <a:endParaRPr lang="en-US"/>
          </a:p>
        </p:txBody>
      </p:sp>
    </p:spTree>
    <p:extLst>
      <p:ext uri="{BB962C8B-B14F-4D97-AF65-F5344CB8AC3E}">
        <p14:creationId xmlns:p14="http://schemas.microsoft.com/office/powerpoint/2010/main" val="77094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3A6F11-590E-4BE2-A2B5-B146819C3C4C}" type="datetime1">
              <a:rPr lang="en-US" smtClean="0"/>
              <a:t>11/25/2020</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95189694-DA16-48D5-B15D-BDCCEDEF8AC0}" type="slidenum">
              <a:rPr lang="en-US" smtClean="0"/>
              <a:t>‹#›</a:t>
            </a:fld>
            <a:endParaRPr lang="en-US"/>
          </a:p>
        </p:txBody>
      </p:sp>
    </p:spTree>
    <p:extLst>
      <p:ext uri="{BB962C8B-B14F-4D97-AF65-F5344CB8AC3E}">
        <p14:creationId xmlns:p14="http://schemas.microsoft.com/office/powerpoint/2010/main" val="353646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26F9EB-8F17-41FD-BFD2-CFEC98DBBC75}" type="datetime1">
              <a:rPr lang="en-US" smtClean="0"/>
              <a:t>11/25/2020</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95189694-DA16-48D5-B15D-BDCCEDEF8AC0}" type="slidenum">
              <a:rPr lang="en-US" smtClean="0"/>
              <a:t>‹#›</a:t>
            </a:fld>
            <a:endParaRPr lang="en-US"/>
          </a:p>
        </p:txBody>
      </p:sp>
    </p:spTree>
    <p:extLst>
      <p:ext uri="{BB962C8B-B14F-4D97-AF65-F5344CB8AC3E}">
        <p14:creationId xmlns:p14="http://schemas.microsoft.com/office/powerpoint/2010/main" val="368063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9D577-2300-4448-AF99-DDA4E556925A}" type="datetime1">
              <a:rPr lang="en-US" smtClean="0"/>
              <a:t>11/25/2020</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95189694-DA16-48D5-B15D-BDCCEDEF8AC0}" type="slidenum">
              <a:rPr lang="en-US" smtClean="0"/>
              <a:t>‹#›</a:t>
            </a:fld>
            <a:endParaRPr lang="en-US"/>
          </a:p>
        </p:txBody>
      </p:sp>
    </p:spTree>
    <p:extLst>
      <p:ext uri="{BB962C8B-B14F-4D97-AF65-F5344CB8AC3E}">
        <p14:creationId xmlns:p14="http://schemas.microsoft.com/office/powerpoint/2010/main" val="2304077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4EC4E-2A89-4FD4-AF08-2D48590184F0}" type="datetime1">
              <a:rPr lang="en-US" smtClean="0"/>
              <a:t>11/25/2020</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95189694-DA16-48D5-B15D-BDCCEDEF8AC0}" type="slidenum">
              <a:rPr lang="en-US" smtClean="0"/>
              <a:t>‹#›</a:t>
            </a:fld>
            <a:endParaRPr lang="en-US"/>
          </a:p>
        </p:txBody>
      </p:sp>
    </p:spTree>
    <p:extLst>
      <p:ext uri="{BB962C8B-B14F-4D97-AF65-F5344CB8AC3E}">
        <p14:creationId xmlns:p14="http://schemas.microsoft.com/office/powerpoint/2010/main" val="304747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0132B-9B99-491A-BFF8-8AEFEB73D0B6}" type="datetime1">
              <a:rPr lang="en-US" smtClean="0"/>
              <a:t>11/25/2020</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95189694-DA16-48D5-B15D-BDCCEDEF8AC0}" type="slidenum">
              <a:rPr lang="en-US" smtClean="0"/>
              <a:t>‹#›</a:t>
            </a:fld>
            <a:endParaRPr lang="en-US"/>
          </a:p>
        </p:txBody>
      </p:sp>
    </p:spTree>
    <p:extLst>
      <p:ext uri="{BB962C8B-B14F-4D97-AF65-F5344CB8AC3E}">
        <p14:creationId xmlns:p14="http://schemas.microsoft.com/office/powerpoint/2010/main" val="2123403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FC26F-BA18-40DA-B569-1C2D5F01486A}" type="datetime1">
              <a:rPr lang="en-US" smtClean="0"/>
              <a:t>11/25/2020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Shweta Dhawan Chachra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89694-DA16-48D5-B15D-BDCCEDEF8AC0}" type="slidenum">
              <a:rPr lang="en-US" smtClean="0"/>
              <a:t>‹#›</a:t>
            </a:fld>
            <a:endParaRPr lang="en-US"/>
          </a:p>
        </p:txBody>
      </p:sp>
    </p:spTree>
    <p:extLst>
      <p:ext uri="{BB962C8B-B14F-4D97-AF65-F5344CB8AC3E}">
        <p14:creationId xmlns:p14="http://schemas.microsoft.com/office/powerpoint/2010/main" val="4277988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27.emf"/><Relationship Id="rId4" Type="http://schemas.openxmlformats.org/officeDocument/2006/relationships/customXml" Target="../ink/ink1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30.emf"/><Relationship Id="rId4" Type="http://schemas.openxmlformats.org/officeDocument/2006/relationships/customXml" Target="../ink/ink1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32.emf"/><Relationship Id="rId4" Type="http://schemas.openxmlformats.org/officeDocument/2006/relationships/customXml" Target="../ink/ink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Practice Questions</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41787A82-401F-4D7F-B509-12EB409CCC3B}"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1</a:t>
            </a:fld>
            <a:endParaRPr lang="en-US"/>
          </a:p>
        </p:txBody>
      </p:sp>
    </p:spTree>
    <p:extLst>
      <p:ext uri="{BB962C8B-B14F-4D97-AF65-F5344CB8AC3E}">
        <p14:creationId xmlns:p14="http://schemas.microsoft.com/office/powerpoint/2010/main" val="3381913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162" y="762000"/>
            <a:ext cx="8229600" cy="5287963"/>
          </a:xfrm>
        </p:spPr>
        <p:txBody>
          <a:bodyPr>
            <a:normAutofit/>
          </a:bodyPr>
          <a:lstStyle/>
          <a:p>
            <a:pPr marL="0" indent="0">
              <a:buNone/>
            </a:pPr>
            <a:r>
              <a:rPr lang="en-IN" sz="2600" dirty="0"/>
              <a:t>The Breadth First Search algorithm has been implemented using the queue data structure. One possible order of visiting the nodes of the following graph is</a:t>
            </a:r>
            <a:br>
              <a:rPr lang="en-IN" sz="2600" dirty="0"/>
            </a:br>
            <a:r>
              <a:rPr lang="en-IN" sz="2600" dirty="0"/>
              <a:t/>
            </a:r>
            <a:br>
              <a:rPr lang="en-IN" sz="2600" dirty="0"/>
            </a:br>
            <a:r>
              <a:rPr lang="en-IN" sz="2600" dirty="0"/>
              <a:t/>
            </a:r>
            <a:br>
              <a:rPr lang="en-IN" sz="2600" dirty="0"/>
            </a:br>
            <a:r>
              <a:rPr lang="en-IN" sz="2600" b="1" dirty="0"/>
              <a:t>(A)</a:t>
            </a:r>
            <a:r>
              <a:rPr lang="en-IN" sz="2600" dirty="0"/>
              <a:t> MNOPQR</a:t>
            </a:r>
            <a:br>
              <a:rPr lang="en-IN" sz="2600" dirty="0"/>
            </a:br>
            <a:r>
              <a:rPr lang="en-IN" sz="2600" b="1" dirty="0"/>
              <a:t>(B)</a:t>
            </a:r>
            <a:r>
              <a:rPr lang="en-IN" sz="2600" dirty="0"/>
              <a:t> NQMPOR</a:t>
            </a:r>
            <a:br>
              <a:rPr lang="en-IN" sz="2600" dirty="0"/>
            </a:br>
            <a:r>
              <a:rPr lang="en-IN" sz="2600" b="1" dirty="0"/>
              <a:t>(C)</a:t>
            </a:r>
            <a:r>
              <a:rPr lang="en-IN" sz="2600" dirty="0"/>
              <a:t> QMNPRO</a:t>
            </a:r>
            <a:br>
              <a:rPr lang="en-IN" sz="2600" dirty="0"/>
            </a:br>
            <a:r>
              <a:rPr lang="en-IN" sz="2600" b="1" dirty="0"/>
              <a:t>(D)</a:t>
            </a:r>
            <a:r>
              <a:rPr lang="en-IN" sz="2600" dirty="0"/>
              <a:t> QMNPOR</a:t>
            </a:r>
            <a:br>
              <a:rPr lang="en-IN" sz="2600" dirty="0"/>
            </a:br>
            <a:r>
              <a:rPr lang="en-IN" dirty="0"/>
              <a:t/>
            </a:r>
            <a:br>
              <a:rPr lang="en-IN" dirty="0"/>
            </a:br>
            <a:r>
              <a:rPr lang="en-IN" dirty="0"/>
              <a:t/>
            </a: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599" y="3200400"/>
            <a:ext cx="4506163"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41240" y="3536280"/>
              <a:ext cx="2777400" cy="2795400"/>
            </p14:xfrm>
          </p:contentPart>
        </mc:Choice>
        <mc:Fallback xmlns="">
          <p:pic>
            <p:nvPicPr>
              <p:cNvPr id="4" name="Ink 3"/>
              <p:cNvPicPr/>
              <p:nvPr/>
            </p:nvPicPr>
            <p:blipFill>
              <a:blip r:embed="rId4"/>
              <a:stretch>
                <a:fillRect/>
              </a:stretch>
            </p:blipFill>
            <p:spPr>
              <a:xfrm>
                <a:off x="731880" y="3526920"/>
                <a:ext cx="2796120" cy="2814120"/>
              </a:xfrm>
              <a:prstGeom prst="rect">
                <a:avLst/>
              </a:prstGeom>
            </p:spPr>
          </p:pic>
        </mc:Fallback>
      </mc:AlternateContent>
      <p:sp>
        <p:nvSpPr>
          <p:cNvPr id="2" name="Date Placeholder 1"/>
          <p:cNvSpPr>
            <a:spLocks noGrp="1"/>
          </p:cNvSpPr>
          <p:nvPr>
            <p:ph type="dt" sz="half" idx="10"/>
          </p:nvPr>
        </p:nvSpPr>
        <p:spPr/>
        <p:txBody>
          <a:bodyPr/>
          <a:lstStyle/>
          <a:p>
            <a:fld id="{99ADA2F1-63F8-4D5A-9C60-CACCB4E83BFF}"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10</a:t>
            </a:fld>
            <a:endParaRPr lang="en-US"/>
          </a:p>
        </p:txBody>
      </p:sp>
    </p:spTree>
    <p:extLst>
      <p:ext uri="{BB962C8B-B14F-4D97-AF65-F5344CB8AC3E}">
        <p14:creationId xmlns:p14="http://schemas.microsoft.com/office/powerpoint/2010/main" val="1092984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55000" lnSpcReduction="20000"/>
          </a:bodyPr>
          <a:lstStyle/>
          <a:p>
            <a:pPr marL="0" indent="0">
              <a:buNone/>
            </a:pPr>
            <a:r>
              <a:rPr lang="en-IN" dirty="0"/>
              <a:t>The Breadth First Search algorithm has been implemented using the queue data structure. One possible order of visiting the nodes of the following graph is</a:t>
            </a:r>
            <a:br>
              <a:rPr lang="en-IN" dirty="0"/>
            </a:br>
            <a:r>
              <a:rPr lang="en-IN" dirty="0"/>
              <a:t/>
            </a:r>
            <a:br>
              <a:rPr lang="en-IN" dirty="0"/>
            </a:br>
            <a:r>
              <a:rPr lang="en-IN" dirty="0"/>
              <a:t/>
            </a:r>
            <a:br>
              <a:rPr lang="en-IN" dirty="0"/>
            </a:br>
            <a:r>
              <a:rPr lang="en-IN" b="1" dirty="0"/>
              <a:t>(A)</a:t>
            </a:r>
            <a:r>
              <a:rPr lang="en-IN" dirty="0"/>
              <a:t> MNOPQR</a:t>
            </a:r>
            <a:br>
              <a:rPr lang="en-IN" dirty="0"/>
            </a:br>
            <a:r>
              <a:rPr lang="en-IN" b="1" dirty="0"/>
              <a:t>(B)</a:t>
            </a:r>
            <a:r>
              <a:rPr lang="en-IN" dirty="0"/>
              <a:t> NQMPOR</a:t>
            </a:r>
            <a:br>
              <a:rPr lang="en-IN" dirty="0"/>
            </a:br>
            <a:r>
              <a:rPr lang="en-IN" b="1" dirty="0"/>
              <a:t>(C)</a:t>
            </a:r>
            <a:r>
              <a:rPr lang="en-IN" dirty="0"/>
              <a:t> QMNPRO</a:t>
            </a:r>
            <a:br>
              <a:rPr lang="en-IN" dirty="0"/>
            </a:br>
            <a:r>
              <a:rPr lang="en-IN" b="1" dirty="0"/>
              <a:t>(D)</a:t>
            </a:r>
            <a:r>
              <a:rPr lang="en-IN" dirty="0"/>
              <a:t> QMNPOR</a:t>
            </a:r>
            <a:br>
              <a:rPr lang="en-IN" dirty="0"/>
            </a:br>
            <a:r>
              <a:rPr lang="en-IN" dirty="0"/>
              <a:t/>
            </a:r>
            <a:br>
              <a:rPr lang="en-IN" dirty="0"/>
            </a:br>
            <a:r>
              <a:rPr lang="en-IN" dirty="0"/>
              <a:t/>
            </a:r>
            <a:br>
              <a:rPr lang="en-IN" dirty="0"/>
            </a:br>
            <a:endParaRPr lang="en-IN" dirty="0" smtClean="0"/>
          </a:p>
          <a:p>
            <a:pPr marL="0" indent="0">
              <a:buNone/>
            </a:pPr>
            <a:endParaRPr lang="en-IN" b="1" dirty="0"/>
          </a:p>
          <a:p>
            <a:pPr marL="0" indent="0">
              <a:buNone/>
            </a:pPr>
            <a:r>
              <a:rPr lang="en-IN" b="1" dirty="0" smtClean="0"/>
              <a:t>Answer</a:t>
            </a:r>
            <a:r>
              <a:rPr lang="en-IN" b="1" dirty="0"/>
              <a:t>:</a:t>
            </a:r>
            <a:r>
              <a:rPr lang="en-IN" dirty="0"/>
              <a:t> </a:t>
            </a:r>
            <a:r>
              <a:rPr lang="en-IN" b="1" dirty="0"/>
              <a:t>(C)</a:t>
            </a:r>
            <a:r>
              <a:rPr lang="en-IN" dirty="0"/>
              <a:t> </a:t>
            </a:r>
            <a:br>
              <a:rPr lang="en-IN" dirty="0"/>
            </a:br>
            <a:r>
              <a:rPr lang="en-IN" dirty="0"/>
              <a:t/>
            </a:r>
            <a:br>
              <a:rPr lang="en-IN" dirty="0"/>
            </a:br>
            <a:r>
              <a:rPr lang="en-IN" b="1" dirty="0"/>
              <a:t>Explanation:</a:t>
            </a:r>
            <a:r>
              <a:rPr lang="en-IN" dirty="0"/>
              <a:t> Option (A) is MNOPQR. It cannot be a BFS as the traversal starts with M, but O is visited before N and Q. In BFS all adjacent must be visited before adjacent of adjacent.</a:t>
            </a:r>
          </a:p>
          <a:p>
            <a:pPr marL="0" indent="0">
              <a:buNone/>
            </a:pPr>
            <a:r>
              <a:rPr lang="en-IN" dirty="0"/>
              <a:t>Option (B) is NQMPOR. It also cannot be BFS, because here, P is visited before O.</a:t>
            </a:r>
          </a:p>
          <a:p>
            <a:pPr marL="0" indent="0">
              <a:buNone/>
            </a:pPr>
            <a:r>
              <a:rPr lang="en-IN" dirty="0"/>
              <a:t>(C) and (D) match up to QMNP. We see that M was added to the queue before N and P (because M comes before NP in QMNP). Because R is M’s </a:t>
            </a:r>
            <a:r>
              <a:rPr lang="en-IN" dirty="0" err="1"/>
              <a:t>neighbor</a:t>
            </a:r>
            <a:r>
              <a:rPr lang="en-IN" dirty="0"/>
              <a:t>, it gets added to the queue before the </a:t>
            </a:r>
            <a:r>
              <a:rPr lang="en-IN" dirty="0" err="1"/>
              <a:t>neighbor</a:t>
            </a:r>
            <a:r>
              <a:rPr lang="en-IN" dirty="0"/>
              <a:t> of N and P (which is O). Thus, R is visited before O.</a:t>
            </a:r>
          </a:p>
          <a:p>
            <a:pPr marL="0" indent="0">
              <a:buNone/>
            </a:pPr>
            <a:r>
              <a:rPr lang="en-IN" dirty="0"/>
              <a:t/>
            </a:r>
            <a:br>
              <a:rPr lang="en-IN" dirty="0"/>
            </a:br>
            <a:endParaRPr lang="en-IN" dirty="0"/>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133600"/>
            <a:ext cx="2667001" cy="1307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02120" y="580320"/>
              <a:ext cx="8769240" cy="3179520"/>
            </p14:xfrm>
          </p:contentPart>
        </mc:Choice>
        <mc:Fallback xmlns="">
          <p:pic>
            <p:nvPicPr>
              <p:cNvPr id="5" name="Ink 4"/>
              <p:cNvPicPr/>
              <p:nvPr/>
            </p:nvPicPr>
            <p:blipFill>
              <a:blip r:embed="rId4"/>
              <a:stretch>
                <a:fillRect/>
              </a:stretch>
            </p:blipFill>
            <p:spPr>
              <a:xfrm>
                <a:off x="392760" y="570960"/>
                <a:ext cx="8787960" cy="3198240"/>
              </a:xfrm>
              <a:prstGeom prst="rect">
                <a:avLst/>
              </a:prstGeom>
            </p:spPr>
          </p:pic>
        </mc:Fallback>
      </mc:AlternateContent>
      <p:sp>
        <p:nvSpPr>
          <p:cNvPr id="2" name="Date Placeholder 1"/>
          <p:cNvSpPr>
            <a:spLocks noGrp="1"/>
          </p:cNvSpPr>
          <p:nvPr>
            <p:ph type="dt" sz="half" idx="10"/>
          </p:nvPr>
        </p:nvSpPr>
        <p:spPr/>
        <p:txBody>
          <a:bodyPr/>
          <a:lstStyle/>
          <a:p>
            <a:fld id="{728D087B-87D3-4D42-8EBB-6091786E4C41}" type="datetime1">
              <a:rPr lang="en-US" smtClean="0"/>
              <a:t>11/25/2020</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95189694-DA16-48D5-B15D-BDCCEDEF8AC0}" type="slidenum">
              <a:rPr lang="en-US" smtClean="0"/>
              <a:t>11</a:t>
            </a:fld>
            <a:endParaRPr lang="en-US"/>
          </a:p>
        </p:txBody>
      </p:sp>
    </p:spTree>
    <p:extLst>
      <p:ext uri="{BB962C8B-B14F-4D97-AF65-F5344CB8AC3E}">
        <p14:creationId xmlns:p14="http://schemas.microsoft.com/office/powerpoint/2010/main" val="2447074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IN" sz="2400" b="1" dirty="0"/>
              <a:t>ISRO | ISRO CS 2014 | Question 64</a:t>
            </a:r>
          </a:p>
          <a:p>
            <a:pPr marL="0" indent="0">
              <a:buNone/>
            </a:pPr>
            <a:r>
              <a:rPr lang="en-IN" sz="2400" dirty="0" smtClean="0"/>
              <a:t>Consider </a:t>
            </a:r>
            <a:r>
              <a:rPr lang="en-IN" sz="2400" dirty="0"/>
              <a:t>a 13 element hash table for which f(key)=key mod 13 is used with integer keys. Assuming linear probing is used for collision resolution, at which location would the key 103 be inserted, if the keys 661, 182, 24 and 103 are inserted in that order?</a:t>
            </a:r>
            <a:br>
              <a:rPr lang="en-IN" sz="2400" dirty="0"/>
            </a:br>
            <a:r>
              <a:rPr lang="en-IN" sz="2400" b="1" dirty="0"/>
              <a:t>(A)</a:t>
            </a:r>
            <a:r>
              <a:rPr lang="en-IN" sz="2400" dirty="0"/>
              <a:t> </a:t>
            </a:r>
            <a:r>
              <a:rPr lang="en-IN" sz="2400" dirty="0" smtClean="0"/>
              <a:t>0</a:t>
            </a:r>
            <a:r>
              <a:rPr lang="en-IN" sz="2400" dirty="0"/>
              <a:t/>
            </a:r>
            <a:br>
              <a:rPr lang="en-IN" sz="2400" dirty="0"/>
            </a:br>
            <a:r>
              <a:rPr lang="en-IN" sz="2400" b="1" dirty="0"/>
              <a:t>(B)</a:t>
            </a:r>
            <a:r>
              <a:rPr lang="en-IN" sz="2400" dirty="0"/>
              <a:t> 1</a:t>
            </a:r>
            <a:br>
              <a:rPr lang="en-IN" sz="2400" dirty="0"/>
            </a:br>
            <a:r>
              <a:rPr lang="en-IN" sz="2400" b="1" dirty="0"/>
              <a:t>(C)</a:t>
            </a:r>
            <a:r>
              <a:rPr lang="en-IN" sz="2400" dirty="0"/>
              <a:t> 11</a:t>
            </a:r>
            <a:br>
              <a:rPr lang="en-IN" sz="2400" dirty="0"/>
            </a:br>
            <a:r>
              <a:rPr lang="en-IN" sz="2400" b="1" dirty="0"/>
              <a:t>(D)</a:t>
            </a:r>
            <a:r>
              <a:rPr lang="en-IN" sz="2400" dirty="0"/>
              <a:t> 12</a:t>
            </a:r>
            <a:br>
              <a:rPr lang="en-IN" sz="2400" dirty="0"/>
            </a:br>
            <a:r>
              <a:rPr lang="en-IN" sz="2400" dirty="0"/>
              <a:t/>
            </a:r>
            <a:br>
              <a:rPr lang="en-IN" sz="2400" dirty="0"/>
            </a:br>
            <a:r>
              <a:rPr lang="en-IN" sz="3800" dirty="0"/>
              <a:t/>
            </a:r>
            <a:br>
              <a:rPr lang="en-IN" sz="3800" dirty="0"/>
            </a:br>
            <a:endParaRPr lang="en-IN" dirty="0"/>
          </a:p>
        </p:txBody>
      </p:sp>
      <p:sp>
        <p:nvSpPr>
          <p:cNvPr id="2" name="Date Placeholder 1"/>
          <p:cNvSpPr>
            <a:spLocks noGrp="1"/>
          </p:cNvSpPr>
          <p:nvPr>
            <p:ph type="dt" sz="half" idx="10"/>
          </p:nvPr>
        </p:nvSpPr>
        <p:spPr/>
        <p:txBody>
          <a:bodyPr/>
          <a:lstStyle/>
          <a:p>
            <a:fld id="{F52640EE-87BC-4361-8027-EDC3226D6442}" type="datetime1">
              <a:rPr lang="en-US" smtClean="0"/>
              <a:t>11/25/2020</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95189694-DA16-48D5-B15D-BDCCEDEF8AC0}" type="slidenum">
              <a:rPr lang="en-US" smtClean="0"/>
              <a:t>12</a:t>
            </a:fld>
            <a:endParaRPr lang="en-US"/>
          </a:p>
        </p:txBody>
      </p:sp>
    </p:spTree>
    <p:extLst>
      <p:ext uri="{BB962C8B-B14F-4D97-AF65-F5344CB8AC3E}">
        <p14:creationId xmlns:p14="http://schemas.microsoft.com/office/powerpoint/2010/main" val="2009677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marL="0" indent="0">
              <a:buNone/>
            </a:pPr>
            <a:r>
              <a:rPr lang="en-IN" sz="3800" b="1" dirty="0"/>
              <a:t>ISRO | ISRO CS 2014 | Question 64</a:t>
            </a:r>
          </a:p>
          <a:p>
            <a:pPr marL="0" indent="0">
              <a:buNone/>
            </a:pPr>
            <a:r>
              <a:rPr lang="en-IN" sz="3800" dirty="0" smtClean="0"/>
              <a:t>Consider </a:t>
            </a:r>
            <a:r>
              <a:rPr lang="en-IN" sz="3800" dirty="0"/>
              <a:t>a 13 element hash table for which f(key)=key mod 13 is used with integer keys. Assuming linear probing is used for collision resolution, at which location would the key 103 be inserted, if the keys 661, 182, 24 and 103 are inserted in that order?</a:t>
            </a:r>
            <a:br>
              <a:rPr lang="en-IN" sz="3800" dirty="0"/>
            </a:br>
            <a:r>
              <a:rPr lang="en-IN" sz="3800" b="1" dirty="0"/>
              <a:t>(A)</a:t>
            </a:r>
            <a:r>
              <a:rPr lang="en-IN" sz="3800" dirty="0"/>
              <a:t> </a:t>
            </a:r>
            <a:r>
              <a:rPr lang="en-IN" sz="3800" dirty="0" smtClean="0"/>
              <a:t>0</a:t>
            </a:r>
            <a:r>
              <a:rPr lang="en-IN" sz="3800" dirty="0"/>
              <a:t/>
            </a:r>
            <a:br>
              <a:rPr lang="en-IN" sz="3800" dirty="0"/>
            </a:br>
            <a:r>
              <a:rPr lang="en-IN" sz="3800" b="1" dirty="0"/>
              <a:t>(B)</a:t>
            </a:r>
            <a:r>
              <a:rPr lang="en-IN" sz="3800" dirty="0"/>
              <a:t> 1</a:t>
            </a:r>
            <a:br>
              <a:rPr lang="en-IN" sz="3800" dirty="0"/>
            </a:br>
            <a:r>
              <a:rPr lang="en-IN" sz="3800" b="1" dirty="0"/>
              <a:t>(C)</a:t>
            </a:r>
            <a:r>
              <a:rPr lang="en-IN" sz="3800" dirty="0"/>
              <a:t> 11</a:t>
            </a:r>
            <a:br>
              <a:rPr lang="en-IN" sz="3800" dirty="0"/>
            </a:br>
            <a:r>
              <a:rPr lang="en-IN" sz="3800" b="1" dirty="0"/>
              <a:t>(D)</a:t>
            </a:r>
            <a:r>
              <a:rPr lang="en-IN" sz="3800" dirty="0"/>
              <a:t> 12</a:t>
            </a:r>
            <a:br>
              <a:rPr lang="en-IN" sz="3800" dirty="0"/>
            </a:br>
            <a:r>
              <a:rPr lang="en-IN" sz="3800" dirty="0"/>
              <a:t/>
            </a:r>
            <a:br>
              <a:rPr lang="en-IN" sz="3800" dirty="0"/>
            </a:br>
            <a:r>
              <a:rPr lang="en-IN" sz="3800" dirty="0"/>
              <a:t/>
            </a:r>
            <a:br>
              <a:rPr lang="en-IN" sz="3800" dirty="0"/>
            </a:br>
            <a:r>
              <a:rPr lang="en-IN" sz="3800" b="1" dirty="0"/>
              <a:t>Answer:</a:t>
            </a:r>
            <a:r>
              <a:rPr lang="en-IN" sz="3800" dirty="0"/>
              <a:t> </a:t>
            </a:r>
            <a:r>
              <a:rPr lang="en-IN" sz="3800" b="1" dirty="0"/>
              <a:t>(B)</a:t>
            </a:r>
            <a:r>
              <a:rPr lang="en-IN" sz="3800" dirty="0"/>
              <a:t> </a:t>
            </a:r>
            <a:br>
              <a:rPr lang="en-IN" sz="3800" dirty="0"/>
            </a:br>
            <a:r>
              <a:rPr lang="en-IN" sz="3800" dirty="0"/>
              <a:t/>
            </a:r>
            <a:br>
              <a:rPr lang="en-IN" sz="3800" dirty="0"/>
            </a:br>
            <a:r>
              <a:rPr lang="en-IN" sz="3800" b="1" dirty="0"/>
              <a:t>Explanation:</a:t>
            </a:r>
            <a:r>
              <a:rPr lang="en-IN" sz="3800" dirty="0"/>
              <a:t> 661 mod 13 = 11</a:t>
            </a:r>
            <a:br>
              <a:rPr lang="en-IN" sz="3800" dirty="0"/>
            </a:br>
            <a:r>
              <a:rPr lang="en-IN" sz="3800" dirty="0"/>
              <a:t>182 mod 13 = 0</a:t>
            </a:r>
            <a:br>
              <a:rPr lang="en-IN" sz="3800" dirty="0"/>
            </a:br>
            <a:r>
              <a:rPr lang="en-IN" sz="3800" dirty="0"/>
              <a:t>24 mod 13 = 11, already filled, so after linear probing it will get index 12</a:t>
            </a:r>
            <a:br>
              <a:rPr lang="en-IN" sz="3800" dirty="0"/>
            </a:br>
            <a:r>
              <a:rPr lang="en-IN" sz="3800" dirty="0"/>
              <a:t>103 mod 13 = 12, already filled, so after linear probing it will get index 1</a:t>
            </a:r>
          </a:p>
          <a:p>
            <a:pPr marL="0" indent="0">
              <a:buNone/>
            </a:pPr>
            <a:r>
              <a:rPr lang="en-IN" sz="3800" dirty="0"/>
              <a:t>So, option (B) is correct.</a:t>
            </a:r>
            <a:br>
              <a:rPr lang="en-IN" sz="3800" dirty="0"/>
            </a:br>
            <a:endParaRPr lang="en-IN" sz="3800" dirty="0"/>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971800"/>
            <a:ext cx="52578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524FE276-8C9F-482A-83D5-B688BDBC4496}" type="datetime1">
              <a:rPr lang="en-US" smtClean="0"/>
              <a:t>11/25/2020</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95189694-DA16-48D5-B15D-BDCCEDEF8AC0}" type="slidenum">
              <a:rPr lang="en-US" smtClean="0"/>
              <a:t>13</a:t>
            </a:fld>
            <a:endParaRPr lang="en-US"/>
          </a:p>
        </p:txBody>
      </p:sp>
    </p:spTree>
    <p:extLst>
      <p:ext uri="{BB962C8B-B14F-4D97-AF65-F5344CB8AC3E}">
        <p14:creationId xmlns:p14="http://schemas.microsoft.com/office/powerpoint/2010/main" val="1038535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IN" sz="2400" b="1" dirty="0"/>
              <a:t>ISRO | ISRO CS 2013 | Question 21</a:t>
            </a:r>
          </a:p>
          <a:p>
            <a:pPr marL="0" indent="0">
              <a:buNone/>
            </a:pPr>
            <a:r>
              <a:rPr lang="en-IN" sz="2400" dirty="0" smtClean="0"/>
              <a:t>What </a:t>
            </a:r>
            <a:r>
              <a:rPr lang="en-IN" sz="2400" dirty="0"/>
              <a:t>will be the cipher text produced by the following cipher function for the plain text ISRO with key k =7. [Consider ‘A’ = 0, ‘B’ = 1, …….’Z’ = 25]. </a:t>
            </a:r>
            <a:r>
              <a:rPr lang="en-IN" sz="2400" dirty="0" err="1"/>
              <a:t>Ck</a:t>
            </a:r>
            <a:r>
              <a:rPr lang="en-IN" sz="2400" dirty="0"/>
              <a:t>(M) = (</a:t>
            </a:r>
            <a:r>
              <a:rPr lang="en-IN" sz="2400" dirty="0" err="1"/>
              <a:t>kM</a:t>
            </a:r>
            <a:r>
              <a:rPr lang="en-IN" sz="2400" dirty="0"/>
              <a:t> + 13) mod 26</a:t>
            </a:r>
            <a:br>
              <a:rPr lang="en-IN" sz="2400" dirty="0"/>
            </a:br>
            <a:r>
              <a:rPr lang="en-IN" sz="2400" b="1" dirty="0"/>
              <a:t>(A)</a:t>
            </a:r>
            <a:r>
              <a:rPr lang="en-IN" sz="2400" dirty="0"/>
              <a:t> RJCH</a:t>
            </a:r>
            <a:br>
              <a:rPr lang="en-IN" sz="2400" dirty="0"/>
            </a:br>
            <a:r>
              <a:rPr lang="en-IN" sz="2400" b="1" dirty="0"/>
              <a:t>(B)</a:t>
            </a:r>
            <a:r>
              <a:rPr lang="en-IN" sz="2400" dirty="0"/>
              <a:t> QIBG</a:t>
            </a:r>
            <a:br>
              <a:rPr lang="en-IN" sz="2400" dirty="0"/>
            </a:br>
            <a:r>
              <a:rPr lang="en-IN" sz="2400" b="1" dirty="0"/>
              <a:t>(C)</a:t>
            </a:r>
            <a:r>
              <a:rPr lang="en-IN" sz="2400" dirty="0"/>
              <a:t> GQPM</a:t>
            </a:r>
            <a:br>
              <a:rPr lang="en-IN" sz="2400" dirty="0"/>
            </a:br>
            <a:r>
              <a:rPr lang="en-IN" sz="2400" b="1" dirty="0"/>
              <a:t>(D)</a:t>
            </a:r>
            <a:r>
              <a:rPr lang="en-IN" sz="2400" dirty="0"/>
              <a:t> XPIN</a:t>
            </a:r>
            <a:br>
              <a:rPr lang="en-IN" sz="2400" dirty="0"/>
            </a:br>
            <a:r>
              <a:rPr lang="en-IN" sz="2400" dirty="0"/>
              <a:t/>
            </a:r>
            <a:br>
              <a:rPr lang="en-IN" sz="2400" dirty="0"/>
            </a:br>
            <a:r>
              <a:rPr lang="en-IN" dirty="0"/>
              <a:t/>
            </a:r>
            <a:br>
              <a:rPr lang="en-IN" dirty="0"/>
            </a:br>
            <a:endParaRPr lang="en-IN" dirty="0"/>
          </a:p>
        </p:txBody>
      </p:sp>
      <p:sp>
        <p:nvSpPr>
          <p:cNvPr id="2" name="Date Placeholder 1"/>
          <p:cNvSpPr>
            <a:spLocks noGrp="1"/>
          </p:cNvSpPr>
          <p:nvPr>
            <p:ph type="dt" sz="half" idx="10"/>
          </p:nvPr>
        </p:nvSpPr>
        <p:spPr/>
        <p:txBody>
          <a:bodyPr/>
          <a:lstStyle/>
          <a:p>
            <a:fld id="{957CC632-586B-4BA8-B518-5561E9560D22}" type="datetime1">
              <a:rPr lang="en-US" smtClean="0"/>
              <a:t>11/25/2020</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95189694-DA16-48D5-B15D-BDCCEDEF8AC0}" type="slidenum">
              <a:rPr lang="en-US" smtClean="0"/>
              <a:t>14</a:t>
            </a:fld>
            <a:endParaRPr lang="en-US"/>
          </a:p>
        </p:txBody>
      </p:sp>
    </p:spTree>
    <p:extLst>
      <p:ext uri="{BB962C8B-B14F-4D97-AF65-F5344CB8AC3E}">
        <p14:creationId xmlns:p14="http://schemas.microsoft.com/office/powerpoint/2010/main" val="495838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62500" lnSpcReduction="20000"/>
          </a:bodyPr>
          <a:lstStyle/>
          <a:p>
            <a:pPr marL="0" indent="0">
              <a:buNone/>
            </a:pPr>
            <a:r>
              <a:rPr lang="en-IN" b="1" dirty="0"/>
              <a:t>ISRO | ISRO CS 2013 | Question 21</a:t>
            </a:r>
          </a:p>
          <a:p>
            <a:pPr marL="0" indent="0">
              <a:buNone/>
            </a:pPr>
            <a:r>
              <a:rPr lang="en-IN" dirty="0" smtClean="0"/>
              <a:t>What </a:t>
            </a:r>
            <a:r>
              <a:rPr lang="en-IN" dirty="0"/>
              <a:t>will be the cipher text produced by the following cipher function for the plain text ISRO with key k =7. [Consider ‘A’ = 0, ‘B’ = 1, …….’Z’ = 25]. </a:t>
            </a:r>
            <a:r>
              <a:rPr lang="en-IN" dirty="0" err="1"/>
              <a:t>Ck</a:t>
            </a:r>
            <a:r>
              <a:rPr lang="en-IN" dirty="0"/>
              <a:t>(M) = (</a:t>
            </a:r>
            <a:r>
              <a:rPr lang="en-IN" dirty="0" err="1"/>
              <a:t>kM</a:t>
            </a:r>
            <a:r>
              <a:rPr lang="en-IN" dirty="0"/>
              <a:t> + 13) mod 26</a:t>
            </a:r>
            <a:br>
              <a:rPr lang="en-IN" dirty="0"/>
            </a:br>
            <a:r>
              <a:rPr lang="en-IN" b="1" dirty="0"/>
              <a:t>(A)</a:t>
            </a:r>
            <a:r>
              <a:rPr lang="en-IN" dirty="0"/>
              <a:t> RJCH</a:t>
            </a:r>
            <a:br>
              <a:rPr lang="en-IN" dirty="0"/>
            </a:br>
            <a:r>
              <a:rPr lang="en-IN" b="1" dirty="0"/>
              <a:t>(B)</a:t>
            </a:r>
            <a:r>
              <a:rPr lang="en-IN" dirty="0"/>
              <a:t> QIBG</a:t>
            </a:r>
            <a:br>
              <a:rPr lang="en-IN" dirty="0"/>
            </a:br>
            <a:r>
              <a:rPr lang="en-IN" b="1" dirty="0"/>
              <a:t>(C)</a:t>
            </a:r>
            <a:r>
              <a:rPr lang="en-IN" dirty="0"/>
              <a:t> GQPM</a:t>
            </a:r>
            <a:br>
              <a:rPr lang="en-IN" dirty="0"/>
            </a:br>
            <a:r>
              <a:rPr lang="en-IN" b="1" dirty="0"/>
              <a:t>(D)</a:t>
            </a:r>
            <a:r>
              <a:rPr lang="en-IN" dirty="0"/>
              <a:t> XPIN</a:t>
            </a:r>
            <a:br>
              <a:rPr lang="en-IN" dirty="0"/>
            </a:br>
            <a:r>
              <a:rPr lang="en-IN" dirty="0"/>
              <a:t/>
            </a:r>
            <a:br>
              <a:rPr lang="en-IN" dirty="0"/>
            </a:br>
            <a:r>
              <a:rPr lang="en-IN" dirty="0"/>
              <a:t/>
            </a:r>
            <a:br>
              <a:rPr lang="en-IN" dirty="0"/>
            </a:br>
            <a:r>
              <a:rPr lang="en-IN" b="1" dirty="0"/>
              <a:t>Answer:</a:t>
            </a:r>
            <a:r>
              <a:rPr lang="en-IN" dirty="0"/>
              <a:t> </a:t>
            </a:r>
            <a:r>
              <a:rPr lang="en-IN" b="1" dirty="0"/>
              <a:t>(A)</a:t>
            </a:r>
            <a:r>
              <a:rPr lang="en-IN" dirty="0"/>
              <a:t> </a:t>
            </a:r>
            <a:br>
              <a:rPr lang="en-IN" dirty="0"/>
            </a:br>
            <a:r>
              <a:rPr lang="en-IN" dirty="0"/>
              <a:t/>
            </a:r>
            <a:br>
              <a:rPr lang="en-IN" dirty="0"/>
            </a:br>
            <a:r>
              <a:rPr lang="en-IN" b="1" dirty="0"/>
              <a:t>Explanation:</a:t>
            </a:r>
            <a:r>
              <a:rPr lang="en-IN" dirty="0"/>
              <a:t> </a:t>
            </a:r>
          </a:p>
          <a:p>
            <a:pPr marL="0" indent="0">
              <a:buNone/>
            </a:pPr>
            <a:r>
              <a:rPr lang="en-IN" dirty="0" err="1"/>
              <a:t>Ck</a:t>
            </a:r>
            <a:r>
              <a:rPr lang="en-IN" dirty="0"/>
              <a:t>(M) = (</a:t>
            </a:r>
            <a:r>
              <a:rPr lang="en-IN" dirty="0" err="1"/>
              <a:t>kM</a:t>
            </a:r>
            <a:r>
              <a:rPr lang="en-IN" dirty="0"/>
              <a:t> + 13) mod 26 </a:t>
            </a:r>
            <a:endParaRPr lang="en-IN" dirty="0" smtClean="0"/>
          </a:p>
          <a:p>
            <a:pPr marL="0" indent="0">
              <a:buNone/>
            </a:pPr>
            <a:r>
              <a:rPr lang="en-IN" dirty="0" smtClean="0"/>
              <a:t>Here</a:t>
            </a:r>
            <a:r>
              <a:rPr lang="en-IN" dirty="0"/>
              <a:t>, 'A' = 0, 'B' = 1, .......'Z' = 25 </a:t>
            </a:r>
            <a:endParaRPr lang="en-IN" dirty="0" smtClean="0"/>
          </a:p>
          <a:p>
            <a:pPr marL="0" indent="0">
              <a:buNone/>
            </a:pPr>
            <a:r>
              <a:rPr lang="en-IN" dirty="0" smtClean="0"/>
              <a:t>I </a:t>
            </a:r>
            <a:r>
              <a:rPr lang="en-IN" dirty="0"/>
              <a:t>= </a:t>
            </a:r>
            <a:r>
              <a:rPr lang="en-IN" dirty="0" err="1"/>
              <a:t>Ck</a:t>
            </a:r>
            <a:r>
              <a:rPr lang="en-IN" dirty="0"/>
              <a:t>(I) = (7*8 + 13) mod 26 = 17 = R </a:t>
            </a:r>
            <a:endParaRPr lang="en-IN" dirty="0" smtClean="0"/>
          </a:p>
          <a:p>
            <a:pPr marL="0" indent="0">
              <a:buNone/>
            </a:pPr>
            <a:r>
              <a:rPr lang="en-IN" dirty="0" smtClean="0"/>
              <a:t>S </a:t>
            </a:r>
            <a:r>
              <a:rPr lang="en-IN" dirty="0"/>
              <a:t>= </a:t>
            </a:r>
            <a:r>
              <a:rPr lang="en-IN" dirty="0" err="1"/>
              <a:t>Ck</a:t>
            </a:r>
            <a:r>
              <a:rPr lang="en-IN" dirty="0"/>
              <a:t>(S) = (7*18 + 13) mod 26 = 9 = J </a:t>
            </a:r>
            <a:endParaRPr lang="en-IN" dirty="0" smtClean="0"/>
          </a:p>
          <a:p>
            <a:pPr marL="0" indent="0">
              <a:buNone/>
            </a:pPr>
            <a:r>
              <a:rPr lang="en-IN" dirty="0" smtClean="0"/>
              <a:t>R </a:t>
            </a:r>
            <a:r>
              <a:rPr lang="en-IN" dirty="0"/>
              <a:t>= </a:t>
            </a:r>
            <a:r>
              <a:rPr lang="en-IN" dirty="0" err="1"/>
              <a:t>Ck</a:t>
            </a:r>
            <a:r>
              <a:rPr lang="en-IN" dirty="0"/>
              <a:t>(R) = (7*17 + 13) mod 26 = 2 = C </a:t>
            </a:r>
            <a:endParaRPr lang="en-IN" dirty="0" smtClean="0"/>
          </a:p>
          <a:p>
            <a:pPr marL="0" indent="0">
              <a:buNone/>
            </a:pPr>
            <a:r>
              <a:rPr lang="en-IN" dirty="0" smtClean="0"/>
              <a:t>O </a:t>
            </a:r>
            <a:r>
              <a:rPr lang="en-IN" dirty="0"/>
              <a:t>= </a:t>
            </a:r>
            <a:r>
              <a:rPr lang="en-IN" dirty="0" err="1"/>
              <a:t>Ck</a:t>
            </a:r>
            <a:r>
              <a:rPr lang="en-IN" dirty="0"/>
              <a:t>(O) = (7*14 + 13) mod 26 = 7 = H </a:t>
            </a:r>
            <a:endParaRPr lang="en-IN" dirty="0" smtClean="0"/>
          </a:p>
          <a:p>
            <a:pPr marL="0" indent="0">
              <a:buNone/>
            </a:pPr>
            <a:r>
              <a:rPr lang="en-IN" dirty="0" smtClean="0"/>
              <a:t>So</a:t>
            </a:r>
            <a:r>
              <a:rPr lang="en-IN" dirty="0"/>
              <a:t>, option (A) is correct.</a:t>
            </a:r>
          </a:p>
          <a:p>
            <a:endParaRPr lang="en-IN"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93120" y="1071720"/>
              <a:ext cx="5599080" cy="4697280"/>
            </p14:xfrm>
          </p:contentPart>
        </mc:Choice>
        <mc:Fallback xmlns="">
          <p:pic>
            <p:nvPicPr>
              <p:cNvPr id="2" name="Ink 1"/>
              <p:cNvPicPr/>
              <p:nvPr/>
            </p:nvPicPr>
            <p:blipFill>
              <a:blip r:embed="rId3"/>
              <a:stretch>
                <a:fillRect/>
              </a:stretch>
            </p:blipFill>
            <p:spPr>
              <a:xfrm>
                <a:off x="383760" y="1062360"/>
                <a:ext cx="5617800" cy="4716000"/>
              </a:xfrm>
              <a:prstGeom prst="rect">
                <a:avLst/>
              </a:prstGeom>
            </p:spPr>
          </p:pic>
        </mc:Fallback>
      </mc:AlternateContent>
      <p:sp>
        <p:nvSpPr>
          <p:cNvPr id="4" name="Date Placeholder 3"/>
          <p:cNvSpPr>
            <a:spLocks noGrp="1"/>
          </p:cNvSpPr>
          <p:nvPr>
            <p:ph type="dt" sz="half" idx="10"/>
          </p:nvPr>
        </p:nvSpPr>
        <p:spPr/>
        <p:txBody>
          <a:bodyPr/>
          <a:lstStyle/>
          <a:p>
            <a:fld id="{2FEBA975-BB8B-44F3-AF5B-4EC74D4DFAD9}"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15</a:t>
            </a:fld>
            <a:endParaRPr lang="en-US"/>
          </a:p>
        </p:txBody>
      </p:sp>
    </p:spTree>
    <p:extLst>
      <p:ext uri="{BB962C8B-B14F-4D97-AF65-F5344CB8AC3E}">
        <p14:creationId xmlns:p14="http://schemas.microsoft.com/office/powerpoint/2010/main" val="1515336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38200"/>
            <a:ext cx="8229600" cy="5287963"/>
          </a:xfrm>
        </p:spPr>
        <p:txBody>
          <a:bodyPr>
            <a:noAutofit/>
          </a:bodyPr>
          <a:lstStyle/>
          <a:p>
            <a:pPr marL="0" indent="0">
              <a:buNone/>
            </a:pPr>
            <a:r>
              <a:rPr lang="en-IN" sz="2000" dirty="0"/>
              <a:t>A hash table of length 10 uses open addressing with hash function h(k)=k mod 10, and linear probing. After inserting 6 values into an empty hash table, the table is as shown below. </a:t>
            </a:r>
            <a:br>
              <a:rPr lang="en-IN" sz="2000" dirty="0"/>
            </a:br>
            <a:r>
              <a:rPr lang="en-IN" sz="2000" dirty="0"/>
              <a:t>Which one of the following choices gives a possible order in which the key values could have been inserted in the table</a:t>
            </a:r>
            <a:r>
              <a:rPr lang="en-IN" sz="2000" dirty="0" smtClean="0"/>
              <a:t>?</a:t>
            </a:r>
          </a:p>
          <a:p>
            <a:pPr marL="0" indent="0">
              <a:buNone/>
            </a:pPr>
            <a:endParaRPr lang="en-IN" sz="2000" b="1" dirty="0"/>
          </a:p>
          <a:p>
            <a:pPr marL="0" indent="0">
              <a:buNone/>
            </a:pPr>
            <a:endParaRPr lang="en-IN" sz="2000" b="1" dirty="0" smtClean="0"/>
          </a:p>
          <a:p>
            <a:pPr marL="0" indent="0">
              <a:buNone/>
            </a:pPr>
            <a:endParaRPr lang="en-IN" sz="2000" b="1" dirty="0"/>
          </a:p>
          <a:p>
            <a:pPr marL="0" indent="0">
              <a:buNone/>
            </a:pPr>
            <a:endParaRPr lang="en-IN" sz="2000" b="1" dirty="0" smtClean="0"/>
          </a:p>
          <a:p>
            <a:pPr marL="0" indent="0">
              <a:buNone/>
            </a:pPr>
            <a:endParaRPr lang="en-IN" sz="2000" b="1" dirty="0"/>
          </a:p>
          <a:p>
            <a:pPr marL="0" indent="0">
              <a:buNone/>
            </a:pPr>
            <a:r>
              <a:rPr lang="en-IN" sz="2000" b="1" dirty="0" smtClean="0"/>
              <a:t>(</a:t>
            </a:r>
            <a:r>
              <a:rPr lang="en-IN" sz="2000" b="1" dirty="0"/>
              <a:t>A)</a:t>
            </a:r>
            <a:r>
              <a:rPr lang="en-IN" sz="2000" dirty="0"/>
              <a:t> 46, 42, 34, 52, 23, 33</a:t>
            </a:r>
            <a:br>
              <a:rPr lang="en-IN" sz="2000" dirty="0"/>
            </a:br>
            <a:r>
              <a:rPr lang="en-IN" sz="2000" b="1" dirty="0"/>
              <a:t>(B)</a:t>
            </a:r>
            <a:r>
              <a:rPr lang="en-IN" sz="2000" dirty="0"/>
              <a:t> 34, 42, 23, 52, 33, 46</a:t>
            </a:r>
            <a:br>
              <a:rPr lang="en-IN" sz="2000" dirty="0"/>
            </a:br>
            <a:r>
              <a:rPr lang="en-IN" sz="2000" b="1" dirty="0"/>
              <a:t>(C)</a:t>
            </a:r>
            <a:r>
              <a:rPr lang="en-IN" sz="2000" dirty="0"/>
              <a:t> 46, 34, 42, 23, 52, 33</a:t>
            </a:r>
            <a:br>
              <a:rPr lang="en-IN" sz="2000" dirty="0"/>
            </a:br>
            <a:r>
              <a:rPr lang="en-IN" sz="2000" b="1" dirty="0"/>
              <a:t>(D)</a:t>
            </a:r>
            <a:r>
              <a:rPr lang="en-IN" sz="2000" dirty="0"/>
              <a:t> 42, 46, 33, 23, 34, 52</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971800"/>
            <a:ext cx="1228725"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FE5577C2-897C-4DD5-9A22-E11BCD84AFB6}" type="datetime1">
              <a:rPr lang="en-US" smtClean="0"/>
              <a:t>11/25/2020</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95189694-DA16-48D5-B15D-BDCCEDEF8AC0}" type="slidenum">
              <a:rPr lang="en-US" smtClean="0"/>
              <a:t>16</a:t>
            </a:fld>
            <a:endParaRPr lang="en-US"/>
          </a:p>
        </p:txBody>
      </p:sp>
    </p:spTree>
    <p:extLst>
      <p:ext uri="{BB962C8B-B14F-4D97-AF65-F5344CB8AC3E}">
        <p14:creationId xmlns:p14="http://schemas.microsoft.com/office/powerpoint/2010/main" val="2471137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38200"/>
            <a:ext cx="8229600" cy="5287963"/>
          </a:xfrm>
        </p:spPr>
        <p:txBody>
          <a:bodyPr>
            <a:noAutofit/>
          </a:bodyPr>
          <a:lstStyle/>
          <a:p>
            <a:pPr marL="0" indent="0">
              <a:buNone/>
            </a:pPr>
            <a:r>
              <a:rPr lang="en-IN" sz="2000" dirty="0"/>
              <a:t>A hash table of length 10 uses open addressing with hash function h(k)=k mod 10, and linear probing. After inserting 6 values into an empty hash table, the table is as shown below. </a:t>
            </a:r>
            <a:br>
              <a:rPr lang="en-IN" sz="2000" dirty="0"/>
            </a:br>
            <a:r>
              <a:rPr lang="en-IN" sz="2000" dirty="0"/>
              <a:t>Which one of the following choices gives a possible order in which the key values could have been inserted in the table</a:t>
            </a:r>
            <a:r>
              <a:rPr lang="en-IN" sz="2000" dirty="0" smtClean="0"/>
              <a:t>?</a:t>
            </a:r>
          </a:p>
          <a:p>
            <a:pPr marL="0" indent="0">
              <a:buNone/>
            </a:pPr>
            <a:endParaRPr lang="en-IN" sz="2000" b="1" dirty="0"/>
          </a:p>
          <a:p>
            <a:pPr marL="0" indent="0">
              <a:buNone/>
            </a:pPr>
            <a:endParaRPr lang="en-IN" sz="2000" b="1" dirty="0" smtClean="0"/>
          </a:p>
          <a:p>
            <a:pPr marL="0" indent="0">
              <a:buNone/>
            </a:pPr>
            <a:endParaRPr lang="en-IN" sz="2000" b="1" dirty="0"/>
          </a:p>
          <a:p>
            <a:pPr marL="0" indent="0">
              <a:buNone/>
            </a:pPr>
            <a:endParaRPr lang="en-IN" sz="2000" b="1" dirty="0" smtClean="0"/>
          </a:p>
          <a:p>
            <a:pPr marL="0" indent="0">
              <a:buNone/>
            </a:pPr>
            <a:endParaRPr lang="en-IN" sz="2000" b="1" dirty="0"/>
          </a:p>
          <a:p>
            <a:pPr marL="0" indent="0">
              <a:buNone/>
            </a:pPr>
            <a:r>
              <a:rPr lang="en-IN" sz="2000" b="1" dirty="0" smtClean="0"/>
              <a:t>(</a:t>
            </a:r>
            <a:r>
              <a:rPr lang="en-IN" sz="2000" b="1" dirty="0"/>
              <a:t>A)</a:t>
            </a:r>
            <a:r>
              <a:rPr lang="en-IN" sz="2000" dirty="0"/>
              <a:t> 46, 42, 34, 52, 23, 33</a:t>
            </a:r>
            <a:br>
              <a:rPr lang="en-IN" sz="2000" dirty="0"/>
            </a:br>
            <a:r>
              <a:rPr lang="en-IN" sz="2000" b="1" dirty="0"/>
              <a:t>(B)</a:t>
            </a:r>
            <a:r>
              <a:rPr lang="en-IN" sz="2000" dirty="0"/>
              <a:t> 34, 42, 23, 52, 33, 46</a:t>
            </a:r>
            <a:br>
              <a:rPr lang="en-IN" sz="2000" dirty="0"/>
            </a:br>
            <a:r>
              <a:rPr lang="en-IN" sz="2000" b="1" dirty="0"/>
              <a:t>(C)</a:t>
            </a:r>
            <a:r>
              <a:rPr lang="en-IN" sz="2000" dirty="0"/>
              <a:t> 46, 34, 42, 23, 52, 33</a:t>
            </a:r>
            <a:br>
              <a:rPr lang="en-IN" sz="2000" dirty="0"/>
            </a:br>
            <a:r>
              <a:rPr lang="en-IN" sz="2000" b="1" dirty="0"/>
              <a:t>(D)</a:t>
            </a:r>
            <a:r>
              <a:rPr lang="en-IN" sz="2000" dirty="0"/>
              <a:t> 42, 46, 33, 23, 34, 52</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971800"/>
            <a:ext cx="1228725"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85800" y="6172200"/>
            <a:ext cx="2819400" cy="369332"/>
          </a:xfrm>
          <a:prstGeom prst="rect">
            <a:avLst/>
          </a:prstGeom>
          <a:noFill/>
        </p:spPr>
        <p:txBody>
          <a:bodyPr wrap="square" rtlCol="0">
            <a:spAutoFit/>
          </a:bodyPr>
          <a:lstStyle/>
          <a:p>
            <a:r>
              <a:rPr lang="en-IN" dirty="0" err="1" smtClean="0"/>
              <a:t>Ans</a:t>
            </a:r>
            <a:r>
              <a:rPr lang="en-IN" dirty="0" smtClean="0"/>
              <a:t> c)</a:t>
            </a:r>
            <a:endParaRPr lang="en-IN" dirty="0"/>
          </a:p>
        </p:txBody>
      </p:sp>
      <p:sp>
        <p:nvSpPr>
          <p:cNvPr id="3" name="Date Placeholder 2"/>
          <p:cNvSpPr>
            <a:spLocks noGrp="1"/>
          </p:cNvSpPr>
          <p:nvPr>
            <p:ph type="dt" sz="half" idx="10"/>
          </p:nvPr>
        </p:nvSpPr>
        <p:spPr/>
        <p:txBody>
          <a:bodyPr/>
          <a:lstStyle/>
          <a:p>
            <a:fld id="{C30DDC0E-11E8-4C68-867C-84080AFDEFDF}" type="datetime1">
              <a:rPr lang="en-US" smtClean="0"/>
              <a:t>11/25/2020</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17</a:t>
            </a:fld>
            <a:endParaRPr lang="en-US"/>
          </a:p>
        </p:txBody>
      </p:sp>
    </p:spTree>
    <p:extLst>
      <p:ext uri="{BB962C8B-B14F-4D97-AF65-F5344CB8AC3E}">
        <p14:creationId xmlns:p14="http://schemas.microsoft.com/office/powerpoint/2010/main" val="2868005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example</a:t>
            </a:r>
            <a:endParaRPr lang="en-US" dirty="0"/>
          </a:p>
        </p:txBody>
      </p:sp>
      <p:sp>
        <p:nvSpPr>
          <p:cNvPr id="3" name="TextBox 2"/>
          <p:cNvSpPr txBox="1"/>
          <p:nvPr/>
        </p:nvSpPr>
        <p:spPr>
          <a:xfrm>
            <a:off x="533400" y="2057400"/>
            <a:ext cx="7772400" cy="1754326"/>
          </a:xfrm>
          <a:prstGeom prst="rect">
            <a:avLst/>
          </a:prstGeom>
          <a:noFill/>
        </p:spPr>
        <p:txBody>
          <a:bodyPr wrap="square" rtlCol="0">
            <a:spAutoFit/>
          </a:bodyPr>
          <a:lstStyle/>
          <a:p>
            <a:r>
              <a:rPr lang="en-US" dirty="0" smtClean="0"/>
              <a:t>Create a B Tree of order 5,</a:t>
            </a:r>
          </a:p>
          <a:p>
            <a:r>
              <a:rPr lang="en-US" dirty="0" smtClean="0"/>
              <a:t>Insert the keys in the following order-</a:t>
            </a:r>
          </a:p>
          <a:p>
            <a:r>
              <a:rPr lang="en-US" dirty="0" smtClean="0"/>
              <a:t>F,S,Q,K,C,L,H,T,V,W,M,R,N,P,A,B in an empty B Tree.</a:t>
            </a:r>
          </a:p>
          <a:p>
            <a:endParaRPr lang="en-US" dirty="0"/>
          </a:p>
          <a:p>
            <a:r>
              <a:rPr lang="en-US" dirty="0" smtClean="0"/>
              <a:t>Max no of keys=n-1=4</a:t>
            </a:r>
          </a:p>
          <a:p>
            <a:r>
              <a:rPr lang="en-US" dirty="0" smtClean="0"/>
              <a:t>Min no of keys=(n-1)/2=(5-1)/2=4/2=2</a:t>
            </a:r>
            <a:endParaRPr lang="en-US" dirty="0"/>
          </a:p>
        </p:txBody>
      </p:sp>
      <p:sp>
        <p:nvSpPr>
          <p:cNvPr id="4" name="Date Placeholder 3"/>
          <p:cNvSpPr>
            <a:spLocks noGrp="1"/>
          </p:cNvSpPr>
          <p:nvPr>
            <p:ph type="dt" sz="half" idx="10"/>
          </p:nvPr>
        </p:nvSpPr>
        <p:spPr/>
        <p:txBody>
          <a:bodyPr/>
          <a:lstStyle/>
          <a:p>
            <a:fld id="{A798FE0D-64A7-44BC-95CC-BFA30911B97C}"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18</a:t>
            </a:fld>
            <a:endParaRPr lang="en-US"/>
          </a:p>
        </p:txBody>
      </p:sp>
    </p:spTree>
    <p:extLst>
      <p:ext uri="{BB962C8B-B14F-4D97-AF65-F5344CB8AC3E}">
        <p14:creationId xmlns:p14="http://schemas.microsoft.com/office/powerpoint/2010/main" val="249078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304800" y="1981200"/>
            <a:ext cx="3886200" cy="2031325"/>
          </a:xfrm>
          <a:prstGeom prst="rect">
            <a:avLst/>
          </a:prstGeom>
          <a:noFill/>
        </p:spPr>
        <p:txBody>
          <a:bodyPr wrap="square" rtlCol="0">
            <a:spAutoFit/>
          </a:bodyPr>
          <a:lstStyle/>
          <a:p>
            <a:r>
              <a:rPr lang="en-US" dirty="0" smtClean="0"/>
              <a:t>Create a B Tree of order 5,</a:t>
            </a:r>
          </a:p>
          <a:p>
            <a:r>
              <a:rPr lang="en-US" dirty="0" smtClean="0"/>
              <a:t>Insert the keys in the following order-</a:t>
            </a:r>
          </a:p>
          <a:p>
            <a:r>
              <a:rPr lang="en-US" dirty="0" smtClean="0"/>
              <a:t>F,S,Q,K,C,L,H,T,V,W,M,R,N,P,A,B in an empty B Tree.</a:t>
            </a:r>
          </a:p>
          <a:p>
            <a:endParaRPr lang="en-US" dirty="0"/>
          </a:p>
          <a:p>
            <a:r>
              <a:rPr lang="en-US" dirty="0" smtClean="0"/>
              <a:t>Max no of keys=n-1=4</a:t>
            </a:r>
          </a:p>
          <a:p>
            <a:r>
              <a:rPr lang="en-US" dirty="0" smtClean="0"/>
              <a:t>Min no of keys=(n-1)/2=(5-1)/2=4/2=2</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855" y="2001982"/>
            <a:ext cx="4329545" cy="409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50240" y="1821600"/>
              <a:ext cx="7545960" cy="4590360"/>
            </p14:xfrm>
          </p:contentPart>
        </mc:Choice>
        <mc:Fallback xmlns="">
          <p:pic>
            <p:nvPicPr>
              <p:cNvPr id="4" name="Ink 3"/>
              <p:cNvPicPr/>
              <p:nvPr/>
            </p:nvPicPr>
            <p:blipFill>
              <a:blip r:embed="rId4"/>
              <a:stretch>
                <a:fillRect/>
              </a:stretch>
            </p:blipFill>
            <p:spPr>
              <a:xfrm>
                <a:off x="740880" y="1812240"/>
                <a:ext cx="7564680" cy="4609080"/>
              </a:xfrm>
              <a:prstGeom prst="rect">
                <a:avLst/>
              </a:prstGeom>
            </p:spPr>
          </p:pic>
        </mc:Fallback>
      </mc:AlternateContent>
      <p:sp>
        <p:nvSpPr>
          <p:cNvPr id="5" name="Date Placeholder 4"/>
          <p:cNvSpPr>
            <a:spLocks noGrp="1"/>
          </p:cNvSpPr>
          <p:nvPr>
            <p:ph type="dt" sz="half" idx="10"/>
          </p:nvPr>
        </p:nvSpPr>
        <p:spPr/>
        <p:txBody>
          <a:bodyPr/>
          <a:lstStyle/>
          <a:p>
            <a:fld id="{FEACDFF7-9CB2-4D34-8C19-3EEC6C23E944}" type="datetime1">
              <a:rPr lang="en-US" smtClean="0"/>
              <a:t>11/25/2020</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95189694-DA16-48D5-B15D-BDCCEDEF8AC0}" type="slidenum">
              <a:rPr lang="en-US" smtClean="0"/>
              <a:t>19</a:t>
            </a:fld>
            <a:endParaRPr lang="en-US"/>
          </a:p>
        </p:txBody>
      </p:sp>
    </p:spTree>
    <p:extLst>
      <p:ext uri="{BB962C8B-B14F-4D97-AF65-F5344CB8AC3E}">
        <p14:creationId xmlns:p14="http://schemas.microsoft.com/office/powerpoint/2010/main" val="3649327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marL="0" indent="0">
              <a:buNone/>
            </a:pPr>
            <a:r>
              <a:rPr lang="en-IN" b="1" dirty="0"/>
              <a:t>GATE | GATE IT 2006 | Question 20</a:t>
            </a:r>
          </a:p>
          <a:p>
            <a:pPr marL="0" indent="0">
              <a:buNone/>
            </a:pPr>
            <a:r>
              <a:rPr lang="en-IN" dirty="0" smtClean="0"/>
              <a:t>Which </a:t>
            </a:r>
            <a:r>
              <a:rPr lang="en-IN" dirty="0"/>
              <a:t>of the following statement(s) is TRUE?</a:t>
            </a:r>
          </a:p>
          <a:p>
            <a:pPr marL="0" indent="0">
              <a:buNone/>
            </a:pPr>
            <a:r>
              <a:rPr lang="en-IN" dirty="0"/>
              <a:t>A hash function takes a message of arbitrary length and generates a fixed length code.</a:t>
            </a:r>
          </a:p>
          <a:p>
            <a:pPr marL="0" indent="0">
              <a:buNone/>
            </a:pPr>
            <a:r>
              <a:rPr lang="en-IN" dirty="0"/>
              <a:t>A hash function takes a message of fixed length and generates a code of variable length.</a:t>
            </a:r>
          </a:p>
          <a:p>
            <a:pPr marL="0" indent="0">
              <a:buNone/>
            </a:pPr>
            <a:r>
              <a:rPr lang="en-IN" dirty="0"/>
              <a:t>A hash function may give the same hash value for distinct messages.</a:t>
            </a:r>
          </a:p>
          <a:p>
            <a:pPr marL="0" indent="0">
              <a:buNone/>
            </a:pPr>
            <a:r>
              <a:rPr lang="en-IN" dirty="0"/>
              <a:t> </a:t>
            </a:r>
            <a:br>
              <a:rPr lang="en-IN" dirty="0"/>
            </a:br>
            <a:r>
              <a:rPr lang="en-IN" b="1" dirty="0"/>
              <a:t>(A)</a:t>
            </a:r>
            <a:r>
              <a:rPr lang="en-IN" dirty="0"/>
              <a:t> I only</a:t>
            </a:r>
            <a:br>
              <a:rPr lang="en-IN" dirty="0"/>
            </a:br>
            <a:r>
              <a:rPr lang="en-IN" b="1" dirty="0"/>
              <a:t>(B)</a:t>
            </a:r>
            <a:r>
              <a:rPr lang="en-IN" dirty="0"/>
              <a:t> II and III only</a:t>
            </a:r>
            <a:br>
              <a:rPr lang="en-IN" dirty="0"/>
            </a:br>
            <a:r>
              <a:rPr lang="en-IN" b="1" dirty="0"/>
              <a:t>(C)</a:t>
            </a:r>
            <a:r>
              <a:rPr lang="en-IN" dirty="0"/>
              <a:t> I and III only</a:t>
            </a:r>
            <a:br>
              <a:rPr lang="en-IN" dirty="0"/>
            </a:br>
            <a:r>
              <a:rPr lang="en-IN" b="1" dirty="0"/>
              <a:t>(D)</a:t>
            </a:r>
            <a:r>
              <a:rPr lang="en-IN" dirty="0"/>
              <a:t> II only</a:t>
            </a:r>
            <a:br>
              <a:rPr lang="en-IN" dirty="0"/>
            </a:br>
            <a:r>
              <a:rPr lang="en-IN" dirty="0"/>
              <a:t/>
            </a:r>
            <a:br>
              <a:rPr lang="en-IN" dirty="0"/>
            </a:br>
            <a:r>
              <a:rPr lang="en-IN" dirty="0"/>
              <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28760" y="1669680"/>
              <a:ext cx="5965560" cy="3018600"/>
            </p14:xfrm>
          </p:contentPart>
        </mc:Choice>
        <mc:Fallback xmlns="">
          <p:pic>
            <p:nvPicPr>
              <p:cNvPr id="2" name="Ink 1"/>
              <p:cNvPicPr/>
              <p:nvPr/>
            </p:nvPicPr>
            <p:blipFill>
              <a:blip r:embed="rId3"/>
              <a:stretch>
                <a:fillRect/>
              </a:stretch>
            </p:blipFill>
            <p:spPr>
              <a:xfrm>
                <a:off x="419400" y="1660320"/>
                <a:ext cx="5984280" cy="3037320"/>
              </a:xfrm>
              <a:prstGeom prst="rect">
                <a:avLst/>
              </a:prstGeom>
            </p:spPr>
          </p:pic>
        </mc:Fallback>
      </mc:AlternateContent>
      <p:sp>
        <p:nvSpPr>
          <p:cNvPr id="4" name="Date Placeholder 3"/>
          <p:cNvSpPr>
            <a:spLocks noGrp="1"/>
          </p:cNvSpPr>
          <p:nvPr>
            <p:ph type="dt" sz="half" idx="10"/>
          </p:nvPr>
        </p:nvSpPr>
        <p:spPr/>
        <p:txBody>
          <a:bodyPr/>
          <a:lstStyle/>
          <a:p>
            <a:fld id="{D0B1A2E1-7C3F-44CE-8A38-D4F5BB4CA5E1}"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2</a:t>
            </a:fld>
            <a:endParaRPr lang="en-US"/>
          </a:p>
        </p:txBody>
      </p:sp>
    </p:spTree>
    <p:extLst>
      <p:ext uri="{BB962C8B-B14F-4D97-AF65-F5344CB8AC3E}">
        <p14:creationId xmlns:p14="http://schemas.microsoft.com/office/powerpoint/2010/main" val="1958537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517207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562920" y="1750320"/>
              <a:ext cx="4527720" cy="3500640"/>
            </p14:xfrm>
          </p:contentPart>
        </mc:Choice>
        <mc:Fallback xmlns="">
          <p:pic>
            <p:nvPicPr>
              <p:cNvPr id="3" name="Ink 2"/>
              <p:cNvPicPr/>
              <p:nvPr/>
            </p:nvPicPr>
            <p:blipFill>
              <a:blip r:embed="rId4"/>
              <a:stretch>
                <a:fillRect/>
              </a:stretch>
            </p:blipFill>
            <p:spPr>
              <a:xfrm>
                <a:off x="3553560" y="1740960"/>
                <a:ext cx="4546440" cy="3519360"/>
              </a:xfrm>
              <a:prstGeom prst="rect">
                <a:avLst/>
              </a:prstGeom>
            </p:spPr>
          </p:pic>
        </mc:Fallback>
      </mc:AlternateContent>
      <p:sp>
        <p:nvSpPr>
          <p:cNvPr id="4" name="Date Placeholder 3"/>
          <p:cNvSpPr>
            <a:spLocks noGrp="1"/>
          </p:cNvSpPr>
          <p:nvPr>
            <p:ph type="dt" sz="half" idx="10"/>
          </p:nvPr>
        </p:nvSpPr>
        <p:spPr/>
        <p:txBody>
          <a:bodyPr/>
          <a:lstStyle/>
          <a:p>
            <a:fld id="{06018025-1233-4152-BBD0-D4FDB879A07C}"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20</a:t>
            </a:fld>
            <a:endParaRPr lang="en-US"/>
          </a:p>
        </p:txBody>
      </p:sp>
    </p:spTree>
    <p:extLst>
      <p:ext uri="{BB962C8B-B14F-4D97-AF65-F5344CB8AC3E}">
        <p14:creationId xmlns:p14="http://schemas.microsoft.com/office/powerpoint/2010/main" val="3474218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6553200"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7206480" y="2652120"/>
              <a:ext cx="545040" cy="348480"/>
            </p14:xfrm>
          </p:contentPart>
        </mc:Choice>
        <mc:Fallback xmlns="">
          <p:pic>
            <p:nvPicPr>
              <p:cNvPr id="3" name="Ink 2"/>
              <p:cNvPicPr/>
              <p:nvPr/>
            </p:nvPicPr>
            <p:blipFill>
              <a:blip r:embed="rId4"/>
              <a:stretch>
                <a:fillRect/>
              </a:stretch>
            </p:blipFill>
            <p:spPr>
              <a:xfrm>
                <a:off x="7197120" y="2642760"/>
                <a:ext cx="563760" cy="367200"/>
              </a:xfrm>
              <a:prstGeom prst="rect">
                <a:avLst/>
              </a:prstGeom>
            </p:spPr>
          </p:pic>
        </mc:Fallback>
      </mc:AlternateContent>
      <p:sp>
        <p:nvSpPr>
          <p:cNvPr id="4" name="Date Placeholder 3"/>
          <p:cNvSpPr>
            <a:spLocks noGrp="1"/>
          </p:cNvSpPr>
          <p:nvPr>
            <p:ph type="dt" sz="half" idx="10"/>
          </p:nvPr>
        </p:nvSpPr>
        <p:spPr/>
        <p:txBody>
          <a:bodyPr/>
          <a:lstStyle/>
          <a:p>
            <a:fld id="{E2E611C7-C0FF-4C71-93CA-B1F194B8E20D}"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21</a:t>
            </a:fld>
            <a:endParaRPr lang="en-US"/>
          </a:p>
        </p:txBody>
      </p:sp>
    </p:spTree>
    <p:extLst>
      <p:ext uri="{BB962C8B-B14F-4D97-AF65-F5344CB8AC3E}">
        <p14:creationId xmlns:p14="http://schemas.microsoft.com/office/powerpoint/2010/main" val="1683932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593407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7500960" y="2205720"/>
              <a:ext cx="920160" cy="3125520"/>
            </p14:xfrm>
          </p:contentPart>
        </mc:Choice>
        <mc:Fallback xmlns="">
          <p:pic>
            <p:nvPicPr>
              <p:cNvPr id="3" name="Ink 2"/>
              <p:cNvPicPr/>
              <p:nvPr/>
            </p:nvPicPr>
            <p:blipFill>
              <a:blip r:embed="rId4"/>
              <a:stretch>
                <a:fillRect/>
              </a:stretch>
            </p:blipFill>
            <p:spPr>
              <a:xfrm>
                <a:off x="7491600" y="2196360"/>
                <a:ext cx="938880" cy="3144240"/>
              </a:xfrm>
              <a:prstGeom prst="rect">
                <a:avLst/>
              </a:prstGeom>
            </p:spPr>
          </p:pic>
        </mc:Fallback>
      </mc:AlternateContent>
      <p:sp>
        <p:nvSpPr>
          <p:cNvPr id="4" name="Date Placeholder 3"/>
          <p:cNvSpPr>
            <a:spLocks noGrp="1"/>
          </p:cNvSpPr>
          <p:nvPr>
            <p:ph type="dt" sz="half" idx="10"/>
          </p:nvPr>
        </p:nvSpPr>
        <p:spPr/>
        <p:txBody>
          <a:bodyPr/>
          <a:lstStyle/>
          <a:p>
            <a:fld id="{11508B0A-DF70-4479-95A9-A2E7C76FAD60}"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22</a:t>
            </a:fld>
            <a:endParaRPr lang="en-US"/>
          </a:p>
        </p:txBody>
      </p:sp>
    </p:spTree>
    <p:extLst>
      <p:ext uri="{BB962C8B-B14F-4D97-AF65-F5344CB8AC3E}">
        <p14:creationId xmlns:p14="http://schemas.microsoft.com/office/powerpoint/2010/main" val="2846445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272" y="1981200"/>
            <a:ext cx="461962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357960" y="2304000"/>
              <a:ext cx="1447200" cy="3071880"/>
            </p14:xfrm>
          </p:contentPart>
        </mc:Choice>
        <mc:Fallback xmlns="">
          <p:pic>
            <p:nvPicPr>
              <p:cNvPr id="3" name="Ink 2"/>
              <p:cNvPicPr/>
              <p:nvPr/>
            </p:nvPicPr>
            <p:blipFill>
              <a:blip r:embed="rId4"/>
              <a:stretch>
                <a:fillRect/>
              </a:stretch>
            </p:blipFill>
            <p:spPr>
              <a:xfrm>
                <a:off x="6348600" y="2294640"/>
                <a:ext cx="1465920" cy="3090600"/>
              </a:xfrm>
              <a:prstGeom prst="rect">
                <a:avLst/>
              </a:prstGeom>
            </p:spPr>
          </p:pic>
        </mc:Fallback>
      </mc:AlternateContent>
      <p:sp>
        <p:nvSpPr>
          <p:cNvPr id="4" name="Date Placeholder 3"/>
          <p:cNvSpPr>
            <a:spLocks noGrp="1"/>
          </p:cNvSpPr>
          <p:nvPr>
            <p:ph type="dt" sz="half" idx="10"/>
          </p:nvPr>
        </p:nvSpPr>
        <p:spPr/>
        <p:txBody>
          <a:bodyPr/>
          <a:lstStyle/>
          <a:p>
            <a:fld id="{4CE2380D-9090-4EB2-B8D2-7FE9134FD1A8}"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23</a:t>
            </a:fld>
            <a:endParaRPr lang="en-US"/>
          </a:p>
        </p:txBody>
      </p:sp>
    </p:spTree>
    <p:extLst>
      <p:ext uri="{BB962C8B-B14F-4D97-AF65-F5344CB8AC3E}">
        <p14:creationId xmlns:p14="http://schemas.microsoft.com/office/powerpoint/2010/main" val="9113527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0"/>
            <a:ext cx="4533900" cy="188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643800" y="3036240"/>
              <a:ext cx="848520" cy="643320"/>
            </p14:xfrm>
          </p:contentPart>
        </mc:Choice>
        <mc:Fallback xmlns="">
          <p:pic>
            <p:nvPicPr>
              <p:cNvPr id="3" name="Ink 2"/>
              <p:cNvPicPr/>
              <p:nvPr/>
            </p:nvPicPr>
            <p:blipFill>
              <a:blip r:embed="rId4"/>
              <a:stretch>
                <a:fillRect/>
              </a:stretch>
            </p:blipFill>
            <p:spPr>
              <a:xfrm>
                <a:off x="6634440" y="3026880"/>
                <a:ext cx="867240" cy="662040"/>
              </a:xfrm>
              <a:prstGeom prst="rect">
                <a:avLst/>
              </a:prstGeom>
            </p:spPr>
          </p:pic>
        </mc:Fallback>
      </mc:AlternateContent>
      <p:sp>
        <p:nvSpPr>
          <p:cNvPr id="4" name="Date Placeholder 3"/>
          <p:cNvSpPr>
            <a:spLocks noGrp="1"/>
          </p:cNvSpPr>
          <p:nvPr>
            <p:ph type="dt" sz="half" idx="10"/>
          </p:nvPr>
        </p:nvSpPr>
        <p:spPr/>
        <p:txBody>
          <a:bodyPr/>
          <a:lstStyle/>
          <a:p>
            <a:fld id="{758065A6-51F9-4788-A471-A71F3F7D3B04}"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24</a:t>
            </a:fld>
            <a:endParaRPr lang="en-US"/>
          </a:p>
        </p:txBody>
      </p:sp>
    </p:spTree>
    <p:extLst>
      <p:ext uri="{BB962C8B-B14F-4D97-AF65-F5344CB8AC3E}">
        <p14:creationId xmlns:p14="http://schemas.microsoft.com/office/powerpoint/2010/main" val="683360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Delete nodes 13, 50 and 40 from the Following BST, </a:t>
            </a:r>
            <a:br>
              <a:rPr lang="en-IN" sz="2400" dirty="0" smtClean="0"/>
            </a:br>
            <a:r>
              <a:rPr lang="en-IN" sz="2400" dirty="0" smtClean="0"/>
              <a:t>All the operations are performed on the following tree i.e. not in sequence</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72485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B6C87B35-94E4-4F70-AB96-75EAA5667EC2}" type="datetime1">
              <a:rPr lang="en-US" smtClean="0"/>
              <a:t>11/25/2020</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95189694-DA16-48D5-B15D-BDCCEDEF8AC0}" type="slidenum">
              <a:rPr lang="en-US" smtClean="0"/>
              <a:t>25</a:t>
            </a:fld>
            <a:endParaRPr lang="en-US"/>
          </a:p>
        </p:txBody>
      </p:sp>
    </p:spTree>
    <p:extLst>
      <p:ext uri="{BB962C8B-B14F-4D97-AF65-F5344CB8AC3E}">
        <p14:creationId xmlns:p14="http://schemas.microsoft.com/office/powerpoint/2010/main" val="3183664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Delete node of Binary Search tree with no ch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62546"/>
            <a:ext cx="4038600" cy="466725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290" y="2057400"/>
            <a:ext cx="3933825"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Arrow 2"/>
          <p:cNvSpPr/>
          <p:nvPr/>
        </p:nvSpPr>
        <p:spPr>
          <a:xfrm>
            <a:off x="4114800" y="27432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071720" y="4911480"/>
              <a:ext cx="1009440" cy="1446840"/>
            </p14:xfrm>
          </p:contentPart>
        </mc:Choice>
        <mc:Fallback xmlns="">
          <p:pic>
            <p:nvPicPr>
              <p:cNvPr id="4" name="Ink 3"/>
              <p:cNvPicPr/>
              <p:nvPr/>
            </p:nvPicPr>
            <p:blipFill>
              <a:blip r:embed="rId5"/>
              <a:stretch>
                <a:fillRect/>
              </a:stretch>
            </p:blipFill>
            <p:spPr>
              <a:xfrm>
                <a:off x="1062360" y="4902120"/>
                <a:ext cx="1028160" cy="1465560"/>
              </a:xfrm>
              <a:prstGeom prst="rect">
                <a:avLst/>
              </a:prstGeom>
            </p:spPr>
          </p:pic>
        </mc:Fallback>
      </mc:AlternateContent>
      <p:sp>
        <p:nvSpPr>
          <p:cNvPr id="5" name="Date Placeholder 4"/>
          <p:cNvSpPr>
            <a:spLocks noGrp="1"/>
          </p:cNvSpPr>
          <p:nvPr>
            <p:ph type="dt" sz="half" idx="10"/>
          </p:nvPr>
        </p:nvSpPr>
        <p:spPr/>
        <p:txBody>
          <a:bodyPr/>
          <a:lstStyle/>
          <a:p>
            <a:fld id="{183F393E-DFF3-4863-874B-59F3EFE81BA2}" type="datetime1">
              <a:rPr lang="en-US" smtClean="0"/>
              <a:t>11/25/2020</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95189694-DA16-48D5-B15D-BDCCEDEF8AC0}" type="slidenum">
              <a:rPr lang="en-US" smtClean="0"/>
              <a:t>26</a:t>
            </a:fld>
            <a:endParaRPr lang="en-US"/>
          </a:p>
        </p:txBody>
      </p:sp>
    </p:spTree>
    <p:extLst>
      <p:ext uri="{BB962C8B-B14F-4D97-AF65-F5344CB8AC3E}">
        <p14:creationId xmlns:p14="http://schemas.microsoft.com/office/powerpoint/2010/main" val="3862761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Delete node of Binary Search tree with one ch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6096000" cy="38671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572000"/>
            <a:ext cx="46672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902320" y="3491640"/>
              <a:ext cx="4858200" cy="2045160"/>
            </p14:xfrm>
          </p:contentPart>
        </mc:Choice>
        <mc:Fallback xmlns="">
          <p:pic>
            <p:nvPicPr>
              <p:cNvPr id="3" name="Ink 2"/>
              <p:cNvPicPr/>
              <p:nvPr/>
            </p:nvPicPr>
            <p:blipFill>
              <a:blip r:embed="rId5"/>
              <a:stretch>
                <a:fillRect/>
              </a:stretch>
            </p:blipFill>
            <p:spPr>
              <a:xfrm>
                <a:off x="2892960" y="3482280"/>
                <a:ext cx="4876920" cy="2063880"/>
              </a:xfrm>
              <a:prstGeom prst="rect">
                <a:avLst/>
              </a:prstGeom>
            </p:spPr>
          </p:pic>
        </mc:Fallback>
      </mc:AlternateContent>
      <p:sp>
        <p:nvSpPr>
          <p:cNvPr id="4" name="Date Placeholder 3"/>
          <p:cNvSpPr>
            <a:spLocks noGrp="1"/>
          </p:cNvSpPr>
          <p:nvPr>
            <p:ph type="dt" sz="half" idx="10"/>
          </p:nvPr>
        </p:nvSpPr>
        <p:spPr/>
        <p:txBody>
          <a:bodyPr/>
          <a:lstStyle/>
          <a:p>
            <a:fld id="{D434F546-E73D-49F1-801B-F6328E3902B8}"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27</a:t>
            </a:fld>
            <a:endParaRPr lang="en-US"/>
          </a:p>
        </p:txBody>
      </p:sp>
    </p:spTree>
    <p:extLst>
      <p:ext uri="{BB962C8B-B14F-4D97-AF65-F5344CB8AC3E}">
        <p14:creationId xmlns:p14="http://schemas.microsoft.com/office/powerpoint/2010/main" val="27368240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Delete node of Binary Search tree with two ch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772400" cy="4872327"/>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810125"/>
            <a:ext cx="4667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614218"/>
            <a:ext cx="4667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955880" y="553680"/>
              <a:ext cx="5697360" cy="4081320"/>
            </p14:xfrm>
          </p:contentPart>
        </mc:Choice>
        <mc:Fallback xmlns="">
          <p:pic>
            <p:nvPicPr>
              <p:cNvPr id="3" name="Ink 2"/>
              <p:cNvPicPr/>
              <p:nvPr/>
            </p:nvPicPr>
            <p:blipFill>
              <a:blip r:embed="rId5"/>
              <a:stretch>
                <a:fillRect/>
              </a:stretch>
            </p:blipFill>
            <p:spPr>
              <a:xfrm>
                <a:off x="1946520" y="544320"/>
                <a:ext cx="5716080" cy="4100040"/>
              </a:xfrm>
              <a:prstGeom prst="rect">
                <a:avLst/>
              </a:prstGeom>
            </p:spPr>
          </p:pic>
        </mc:Fallback>
      </mc:AlternateContent>
      <p:sp>
        <p:nvSpPr>
          <p:cNvPr id="4" name="Date Placeholder 3"/>
          <p:cNvSpPr>
            <a:spLocks noGrp="1"/>
          </p:cNvSpPr>
          <p:nvPr>
            <p:ph type="dt" sz="half" idx="10"/>
          </p:nvPr>
        </p:nvSpPr>
        <p:spPr/>
        <p:txBody>
          <a:bodyPr/>
          <a:lstStyle/>
          <a:p>
            <a:fld id="{0B76729B-1B61-4312-A238-D404C621DC3C}"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28</a:t>
            </a:fld>
            <a:endParaRPr lang="en-US"/>
          </a:p>
        </p:txBody>
      </p:sp>
    </p:spTree>
    <p:extLst>
      <p:ext uri="{BB962C8B-B14F-4D97-AF65-F5344CB8AC3E}">
        <p14:creationId xmlns:p14="http://schemas.microsoft.com/office/powerpoint/2010/main" val="2178713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55000" lnSpcReduction="20000"/>
          </a:bodyPr>
          <a:lstStyle/>
          <a:p>
            <a:pPr marL="0" indent="0">
              <a:buNone/>
            </a:pPr>
            <a:r>
              <a:rPr lang="en-IN" b="1" dirty="0"/>
              <a:t>GATE | GATE IT 2006 | Question 20</a:t>
            </a:r>
          </a:p>
          <a:p>
            <a:pPr marL="0" indent="0">
              <a:buNone/>
            </a:pPr>
            <a:r>
              <a:rPr lang="en-IN" dirty="0" smtClean="0"/>
              <a:t>Which </a:t>
            </a:r>
            <a:r>
              <a:rPr lang="en-IN" dirty="0"/>
              <a:t>of the following statement(s) is TRUE?</a:t>
            </a:r>
          </a:p>
          <a:p>
            <a:pPr marL="0" indent="0">
              <a:buNone/>
            </a:pPr>
            <a:r>
              <a:rPr lang="en-IN" dirty="0"/>
              <a:t>A hash function takes a message of arbitrary length and generates a fixed length code.</a:t>
            </a:r>
          </a:p>
          <a:p>
            <a:pPr marL="0" indent="0">
              <a:buNone/>
            </a:pPr>
            <a:r>
              <a:rPr lang="en-IN" dirty="0"/>
              <a:t>A hash function takes a message of fixed length and generates a code of variable length.</a:t>
            </a:r>
          </a:p>
          <a:p>
            <a:pPr marL="0" indent="0">
              <a:buNone/>
            </a:pPr>
            <a:r>
              <a:rPr lang="en-IN" dirty="0"/>
              <a:t>A hash function may give the same hash value for distinct messages.</a:t>
            </a:r>
          </a:p>
          <a:p>
            <a:pPr marL="0" indent="0">
              <a:buNone/>
            </a:pPr>
            <a:r>
              <a:rPr lang="en-IN" dirty="0"/>
              <a:t> </a:t>
            </a:r>
            <a:br>
              <a:rPr lang="en-IN" dirty="0"/>
            </a:br>
            <a:r>
              <a:rPr lang="en-IN" b="1" dirty="0"/>
              <a:t>(A)</a:t>
            </a:r>
            <a:r>
              <a:rPr lang="en-IN" dirty="0"/>
              <a:t> I only</a:t>
            </a:r>
            <a:br>
              <a:rPr lang="en-IN" dirty="0"/>
            </a:br>
            <a:r>
              <a:rPr lang="en-IN" b="1" dirty="0"/>
              <a:t>(B)</a:t>
            </a:r>
            <a:r>
              <a:rPr lang="en-IN" dirty="0"/>
              <a:t> II and III only</a:t>
            </a:r>
            <a:br>
              <a:rPr lang="en-IN" dirty="0"/>
            </a:br>
            <a:r>
              <a:rPr lang="en-IN" b="1" dirty="0"/>
              <a:t>(C)</a:t>
            </a:r>
            <a:r>
              <a:rPr lang="en-IN" dirty="0"/>
              <a:t> I and III only</a:t>
            </a:r>
            <a:br>
              <a:rPr lang="en-IN" dirty="0"/>
            </a:br>
            <a:r>
              <a:rPr lang="en-IN" b="1" dirty="0"/>
              <a:t>(D)</a:t>
            </a:r>
            <a:r>
              <a:rPr lang="en-IN" dirty="0"/>
              <a:t> II only</a:t>
            </a:r>
            <a:br>
              <a:rPr lang="en-IN" dirty="0"/>
            </a:br>
            <a:r>
              <a:rPr lang="en-IN" dirty="0"/>
              <a:t/>
            </a:r>
            <a:br>
              <a:rPr lang="en-IN" dirty="0"/>
            </a:br>
            <a:r>
              <a:rPr lang="en-IN" dirty="0"/>
              <a:t/>
            </a:r>
            <a:br>
              <a:rPr lang="en-IN" dirty="0"/>
            </a:br>
            <a:r>
              <a:rPr lang="en-IN" b="1" dirty="0"/>
              <a:t>Answer:</a:t>
            </a:r>
            <a:r>
              <a:rPr lang="en-IN" dirty="0"/>
              <a:t> </a:t>
            </a:r>
            <a:r>
              <a:rPr lang="en-IN" b="1" dirty="0"/>
              <a:t>(C)</a:t>
            </a:r>
            <a:r>
              <a:rPr lang="en-IN" dirty="0"/>
              <a:t> </a:t>
            </a:r>
            <a:br>
              <a:rPr lang="en-IN" dirty="0"/>
            </a:br>
            <a:r>
              <a:rPr lang="en-IN" dirty="0"/>
              <a:t/>
            </a:r>
            <a:br>
              <a:rPr lang="en-IN" dirty="0"/>
            </a:br>
            <a:r>
              <a:rPr lang="en-IN" b="1" dirty="0"/>
              <a:t>Explanation:</a:t>
            </a:r>
            <a:r>
              <a:rPr lang="en-IN" dirty="0"/>
              <a:t>  </a:t>
            </a:r>
          </a:p>
          <a:p>
            <a:pPr marL="0" indent="0">
              <a:buNone/>
            </a:pPr>
            <a:r>
              <a:rPr lang="en-IN" dirty="0"/>
              <a:t>Hash function is defined as any function that can be used to map data of arbitrary size of data to a fixed size data.. The values returned by a hash function are called hash values, hash codes, digests, or simply hashes  :  Statement 1 is correct</a:t>
            </a:r>
            <a:br>
              <a:rPr lang="en-IN" dirty="0"/>
            </a:br>
            <a:r>
              <a:rPr lang="en-IN" dirty="0"/>
              <a:t>Yes, it is possible that a Hash Function maps a value to a same location in the </a:t>
            </a:r>
            <a:r>
              <a:rPr lang="en-IN" dirty="0" smtClean="0"/>
              <a:t>memory </a:t>
            </a:r>
            <a:r>
              <a:rPr lang="en-IN" dirty="0"/>
              <a:t>that’s why collision occurs and we have different technique to handle  this problem : Statement 3 is </a:t>
            </a:r>
            <a:r>
              <a:rPr lang="en-IN" dirty="0" smtClean="0"/>
              <a:t>correct</a:t>
            </a:r>
            <a:r>
              <a:rPr lang="en-IN" dirty="0"/>
              <a:t>.</a:t>
            </a:r>
          </a:p>
          <a:p>
            <a:pPr marL="0" indent="0">
              <a:buNone/>
            </a:pPr>
            <a:endParaRPr lang="en-IN" dirty="0"/>
          </a:p>
        </p:txBody>
      </p:sp>
      <p:sp>
        <p:nvSpPr>
          <p:cNvPr id="2" name="Date Placeholder 1"/>
          <p:cNvSpPr>
            <a:spLocks noGrp="1"/>
          </p:cNvSpPr>
          <p:nvPr>
            <p:ph type="dt" sz="half" idx="10"/>
          </p:nvPr>
        </p:nvSpPr>
        <p:spPr/>
        <p:txBody>
          <a:bodyPr/>
          <a:lstStyle/>
          <a:p>
            <a:fld id="{644460E8-FC9E-49F7-9F12-ADC96E0B8950}" type="datetime1">
              <a:rPr lang="en-US" smtClean="0"/>
              <a:t>11/25/2020</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95189694-DA16-48D5-B15D-BDCCEDEF8AC0}" type="slidenum">
              <a:rPr lang="en-US" smtClean="0"/>
              <a:t>3</a:t>
            </a:fld>
            <a:endParaRPr lang="en-US"/>
          </a:p>
        </p:txBody>
      </p:sp>
    </p:spTree>
    <p:extLst>
      <p:ext uri="{BB962C8B-B14F-4D97-AF65-F5344CB8AC3E}">
        <p14:creationId xmlns:p14="http://schemas.microsoft.com/office/powerpoint/2010/main" val="396315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IN" sz="2400" b="1" dirty="0"/>
              <a:t>GATE | GATE CS 1997 | Question 56</a:t>
            </a:r>
          </a:p>
          <a:p>
            <a:pPr marL="0" indent="0">
              <a:buNone/>
            </a:pPr>
            <a:r>
              <a:rPr lang="en-IN" sz="2400" dirty="0" smtClean="0"/>
              <a:t>A </a:t>
            </a:r>
            <a:r>
              <a:rPr lang="en-IN" sz="2400" dirty="0"/>
              <a:t>hash function h defined h(key)=key mod 7, with linear probing, is used to insert the keys 44, 45, 79, 55, 91, 18, 63 into a table indexed from 0 to 6. What will be the location of key 18?</a:t>
            </a:r>
            <a:br>
              <a:rPr lang="en-IN" sz="2400" dirty="0"/>
            </a:br>
            <a:r>
              <a:rPr lang="en-IN" sz="2400" b="1" dirty="0"/>
              <a:t>(A)</a:t>
            </a:r>
            <a:r>
              <a:rPr lang="en-IN" sz="2400" dirty="0"/>
              <a:t> 3</a:t>
            </a:r>
            <a:br>
              <a:rPr lang="en-IN" sz="2400" dirty="0"/>
            </a:br>
            <a:r>
              <a:rPr lang="en-IN" sz="2400" b="1" dirty="0"/>
              <a:t>(B)</a:t>
            </a:r>
            <a:r>
              <a:rPr lang="en-IN" sz="2400" dirty="0"/>
              <a:t> 4</a:t>
            </a:r>
            <a:br>
              <a:rPr lang="en-IN" sz="2400" dirty="0"/>
            </a:br>
            <a:r>
              <a:rPr lang="en-IN" sz="2400" b="1" dirty="0"/>
              <a:t>(C)</a:t>
            </a:r>
            <a:r>
              <a:rPr lang="en-IN" sz="2400" dirty="0"/>
              <a:t> 5</a:t>
            </a:r>
            <a:br>
              <a:rPr lang="en-IN" sz="2400" dirty="0"/>
            </a:br>
            <a:r>
              <a:rPr lang="en-IN" sz="2400" b="1" dirty="0"/>
              <a:t>(D)</a:t>
            </a:r>
            <a:r>
              <a:rPr lang="en-IN" sz="2400" dirty="0"/>
              <a:t> 6</a:t>
            </a:r>
            <a:br>
              <a:rPr lang="en-IN" sz="2400" dirty="0"/>
            </a:br>
            <a:r>
              <a:rPr lang="en-IN" sz="2400" dirty="0"/>
              <a:t/>
            </a:r>
            <a:br>
              <a:rPr lang="en-IN" sz="2400" dirty="0"/>
            </a:br>
            <a:r>
              <a:rPr lang="en-IN" sz="2400" dirty="0"/>
              <a:t/>
            </a:r>
            <a:br>
              <a:rPr lang="en-IN" sz="2400" dirty="0"/>
            </a:br>
            <a:endParaRPr lang="en-IN" sz="2400" dirty="0"/>
          </a:p>
        </p:txBody>
      </p:sp>
      <p:sp>
        <p:nvSpPr>
          <p:cNvPr id="2" name="Date Placeholder 1"/>
          <p:cNvSpPr>
            <a:spLocks noGrp="1"/>
          </p:cNvSpPr>
          <p:nvPr>
            <p:ph type="dt" sz="half" idx="10"/>
          </p:nvPr>
        </p:nvSpPr>
        <p:spPr/>
        <p:txBody>
          <a:bodyPr/>
          <a:lstStyle/>
          <a:p>
            <a:fld id="{DBA6AD52-6527-4168-9CB8-69FA3BFD9062}" type="datetime1">
              <a:rPr lang="en-US" smtClean="0"/>
              <a:t>11/25/2020</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95189694-DA16-48D5-B15D-BDCCEDEF8AC0}" type="slidenum">
              <a:rPr lang="en-US" smtClean="0"/>
              <a:t>4</a:t>
            </a:fld>
            <a:endParaRPr lang="en-US"/>
          </a:p>
        </p:txBody>
      </p:sp>
    </p:spTree>
    <p:extLst>
      <p:ext uri="{BB962C8B-B14F-4D97-AF65-F5344CB8AC3E}">
        <p14:creationId xmlns:p14="http://schemas.microsoft.com/office/powerpoint/2010/main" val="2893718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pPr marL="0" indent="0">
              <a:buNone/>
            </a:pPr>
            <a:r>
              <a:rPr lang="en-IN" b="1" dirty="0"/>
              <a:t>GATE | GATE CS 1997 | Question 56</a:t>
            </a:r>
          </a:p>
          <a:p>
            <a:pPr marL="0" indent="0">
              <a:buNone/>
            </a:pPr>
            <a:r>
              <a:rPr lang="en-IN" dirty="0" smtClean="0"/>
              <a:t>A </a:t>
            </a:r>
            <a:r>
              <a:rPr lang="en-IN" dirty="0"/>
              <a:t>hash function h defined h(key)=key mod 7, with linear probing, is used to insert the keys 44, 45, 79, 55, 91, 18, 63 into a table indexed from 0 to 6. What will be the location of key 18?</a:t>
            </a:r>
            <a:br>
              <a:rPr lang="en-IN" dirty="0"/>
            </a:br>
            <a:r>
              <a:rPr lang="en-IN" b="1" dirty="0"/>
              <a:t>(A)</a:t>
            </a:r>
            <a:r>
              <a:rPr lang="en-IN" dirty="0"/>
              <a:t> 3</a:t>
            </a:r>
            <a:br>
              <a:rPr lang="en-IN" dirty="0"/>
            </a:br>
            <a:r>
              <a:rPr lang="en-IN" b="1" dirty="0"/>
              <a:t>(B)</a:t>
            </a:r>
            <a:r>
              <a:rPr lang="en-IN" dirty="0"/>
              <a:t> 4</a:t>
            </a:r>
            <a:br>
              <a:rPr lang="en-IN" dirty="0"/>
            </a:br>
            <a:r>
              <a:rPr lang="en-IN" b="1" dirty="0"/>
              <a:t>(C)</a:t>
            </a:r>
            <a:r>
              <a:rPr lang="en-IN" dirty="0"/>
              <a:t> 5</a:t>
            </a:r>
            <a:br>
              <a:rPr lang="en-IN" dirty="0"/>
            </a:br>
            <a:r>
              <a:rPr lang="en-IN" b="1" dirty="0"/>
              <a:t>(D)</a:t>
            </a:r>
            <a:r>
              <a:rPr lang="en-IN" dirty="0"/>
              <a:t> 6</a:t>
            </a:r>
            <a:br>
              <a:rPr lang="en-IN" dirty="0"/>
            </a:br>
            <a:r>
              <a:rPr lang="en-IN" dirty="0"/>
              <a:t/>
            </a:r>
            <a:br>
              <a:rPr lang="en-IN" dirty="0"/>
            </a:br>
            <a:r>
              <a:rPr lang="en-IN" dirty="0"/>
              <a:t/>
            </a:r>
            <a:br>
              <a:rPr lang="en-IN" dirty="0"/>
            </a:br>
            <a:r>
              <a:rPr lang="en-IN" b="1" dirty="0"/>
              <a:t>Answer:</a:t>
            </a:r>
            <a:r>
              <a:rPr lang="en-IN" dirty="0"/>
              <a:t> </a:t>
            </a:r>
            <a:r>
              <a:rPr lang="en-IN" b="1" dirty="0"/>
              <a:t>(C)</a:t>
            </a:r>
            <a:r>
              <a:rPr lang="en-IN" dirty="0"/>
              <a:t> </a:t>
            </a:r>
            <a:br>
              <a:rPr lang="en-IN" dirty="0"/>
            </a:br>
            <a:r>
              <a:rPr lang="en-IN" dirty="0"/>
              <a:t/>
            </a:r>
            <a:br>
              <a:rPr lang="en-IN" dirty="0"/>
            </a:br>
            <a:r>
              <a:rPr lang="en-IN" b="1" dirty="0"/>
              <a:t>Explanation:</a:t>
            </a:r>
            <a:r>
              <a:rPr lang="en-IN" dirty="0"/>
              <a:t> keys 44, 45, 79, 55, 91, 18, 63</a:t>
            </a:r>
            <a:br>
              <a:rPr lang="en-IN" dirty="0"/>
            </a:br>
            <a:r>
              <a:rPr lang="en-IN" dirty="0"/>
              <a:t>h(key)= key mod 7</a:t>
            </a:r>
            <a:br>
              <a:rPr lang="en-IN" dirty="0"/>
            </a:br>
            <a:r>
              <a:rPr lang="en-IN" dirty="0"/>
              <a:t>h(44) = 44mod7 = 2</a:t>
            </a:r>
            <a:br>
              <a:rPr lang="en-IN" dirty="0"/>
            </a:br>
            <a:r>
              <a:rPr lang="en-IN" dirty="0"/>
              <a:t>h(45) = 45mod7 = 3</a:t>
            </a:r>
            <a:br>
              <a:rPr lang="en-IN" dirty="0"/>
            </a:br>
            <a:r>
              <a:rPr lang="en-IN" dirty="0"/>
              <a:t>h(79) = 79mod7 = 2</a:t>
            </a:r>
            <a:br>
              <a:rPr lang="en-IN" dirty="0"/>
            </a:br>
            <a:r>
              <a:rPr lang="en-IN" dirty="0"/>
              <a:t>but 2 is already filled by 44, linear probing is applied but 3 is also filled by 45.</a:t>
            </a:r>
            <a:br>
              <a:rPr lang="en-IN" dirty="0"/>
            </a:br>
            <a:r>
              <a:rPr lang="en-IN" dirty="0"/>
              <a:t>So, 79 will occupy 4.</a:t>
            </a:r>
            <a:br>
              <a:rPr lang="en-IN" dirty="0"/>
            </a:br>
            <a:r>
              <a:rPr lang="en-IN" dirty="0"/>
              <a:t>h(55) = 55mod7 = 6</a:t>
            </a:r>
            <a:br>
              <a:rPr lang="en-IN" dirty="0"/>
            </a:br>
            <a:r>
              <a:rPr lang="en-IN" dirty="0"/>
              <a:t>h(91) = 91mod7 = 0</a:t>
            </a:r>
            <a:br>
              <a:rPr lang="en-IN" dirty="0"/>
            </a:br>
            <a:r>
              <a:rPr lang="en-IN" dirty="0"/>
              <a:t>h(18) = 18mod7 = 4 but 4 is occupied by 79 so, it will occupy 5.</a:t>
            </a:r>
            <a:br>
              <a:rPr lang="en-IN" dirty="0"/>
            </a:br>
            <a:r>
              <a:rPr lang="en-IN" dirty="0"/>
              <a:t>h(63) = 63mod7 = 0. 0 is also occupied so, it will occupy 1.</a:t>
            </a:r>
            <a:br>
              <a:rPr lang="en-IN" dirty="0"/>
            </a:br>
            <a:r>
              <a:rPr lang="en-IN" dirty="0"/>
              <a:t>So, option (C) is correct.</a:t>
            </a:r>
          </a:p>
          <a:p>
            <a:endParaRPr lang="en-IN"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84120" y="1794960"/>
              <a:ext cx="5992200" cy="3545280"/>
            </p14:xfrm>
          </p:contentPart>
        </mc:Choice>
        <mc:Fallback xmlns="">
          <p:pic>
            <p:nvPicPr>
              <p:cNvPr id="2" name="Ink 1"/>
              <p:cNvPicPr/>
              <p:nvPr/>
            </p:nvPicPr>
            <p:blipFill>
              <a:blip r:embed="rId3"/>
              <a:stretch>
                <a:fillRect/>
              </a:stretch>
            </p:blipFill>
            <p:spPr>
              <a:xfrm>
                <a:off x="374760" y="1785600"/>
                <a:ext cx="6010920" cy="3564000"/>
              </a:xfrm>
              <a:prstGeom prst="rect">
                <a:avLst/>
              </a:prstGeom>
            </p:spPr>
          </p:pic>
        </mc:Fallback>
      </mc:AlternateContent>
      <p:sp>
        <p:nvSpPr>
          <p:cNvPr id="4" name="Date Placeholder 3"/>
          <p:cNvSpPr>
            <a:spLocks noGrp="1"/>
          </p:cNvSpPr>
          <p:nvPr>
            <p:ph type="dt" sz="half" idx="10"/>
          </p:nvPr>
        </p:nvSpPr>
        <p:spPr/>
        <p:txBody>
          <a:bodyPr/>
          <a:lstStyle/>
          <a:p>
            <a:fld id="{903924DD-FCB8-4B79-ABD4-8ED9999D6E38}"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5</a:t>
            </a:fld>
            <a:endParaRPr lang="en-US"/>
          </a:p>
        </p:txBody>
      </p:sp>
    </p:spTree>
    <p:extLst>
      <p:ext uri="{BB962C8B-B14F-4D97-AF65-F5344CB8AC3E}">
        <p14:creationId xmlns:p14="http://schemas.microsoft.com/office/powerpoint/2010/main" val="1494651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pPr>
            <a:r>
              <a:rPr lang="en-IN" sz="2600" b="1" dirty="0"/>
              <a:t>GATE | GATE CS 1996 </a:t>
            </a:r>
            <a:r>
              <a:rPr lang="en-IN" sz="2800" b="1" dirty="0"/>
              <a:t>and  ISRO CS 2017</a:t>
            </a:r>
            <a:r>
              <a:rPr lang="en-IN" sz="2600" b="1" dirty="0" smtClean="0"/>
              <a:t> </a:t>
            </a:r>
            <a:r>
              <a:rPr lang="en-IN" sz="2600" b="1" dirty="0"/>
              <a:t>Question 63</a:t>
            </a:r>
          </a:p>
          <a:p>
            <a:pPr marL="0" indent="0">
              <a:buNone/>
            </a:pPr>
            <a:r>
              <a:rPr lang="en-IN" sz="2600" dirty="0" smtClean="0"/>
              <a:t>Insert </a:t>
            </a:r>
            <a:r>
              <a:rPr lang="en-IN" sz="2600" dirty="0"/>
              <a:t>the characters of the string </a:t>
            </a:r>
            <a:r>
              <a:rPr lang="en-IN" sz="2600" b="1" dirty="0"/>
              <a:t>K R P C S N Y T J M</a:t>
            </a:r>
            <a:r>
              <a:rPr lang="en-IN" sz="2600" dirty="0"/>
              <a:t> into a hash table of size 10.</a:t>
            </a:r>
            <a:br>
              <a:rPr lang="en-IN" sz="2600" dirty="0"/>
            </a:br>
            <a:r>
              <a:rPr lang="en-IN" sz="2600" dirty="0"/>
              <a:t>Use the hash function</a:t>
            </a:r>
          </a:p>
          <a:p>
            <a:pPr marL="0" indent="0">
              <a:buNone/>
            </a:pPr>
            <a:r>
              <a:rPr lang="en-IN" sz="2600" dirty="0"/>
              <a:t>h(x) = ( </a:t>
            </a:r>
            <a:r>
              <a:rPr lang="en-IN" sz="2600" dirty="0" err="1"/>
              <a:t>ord</a:t>
            </a:r>
            <a:r>
              <a:rPr lang="en-IN" sz="2600" dirty="0"/>
              <a:t>(x) – </a:t>
            </a:r>
            <a:r>
              <a:rPr lang="en-IN" sz="2600" dirty="0" err="1"/>
              <a:t>ord</a:t>
            </a:r>
            <a:r>
              <a:rPr lang="en-IN" sz="2600" dirty="0"/>
              <a:t>("a") + 1 ) mod10 </a:t>
            </a:r>
            <a:endParaRPr lang="en-IN" sz="2600" dirty="0" smtClean="0"/>
          </a:p>
          <a:p>
            <a:pPr marL="0" indent="0">
              <a:buNone/>
            </a:pPr>
            <a:r>
              <a:rPr lang="en-IN" sz="2600" dirty="0" smtClean="0"/>
              <a:t>If </a:t>
            </a:r>
            <a:r>
              <a:rPr lang="en-IN" sz="2600" dirty="0"/>
              <a:t>linear probing is used to resolve collisions, then the following insertion causes collision</a:t>
            </a:r>
            <a:br>
              <a:rPr lang="en-IN" sz="2600" dirty="0"/>
            </a:br>
            <a:r>
              <a:rPr lang="en-IN" sz="2600" b="1" dirty="0"/>
              <a:t>(A)</a:t>
            </a:r>
            <a:r>
              <a:rPr lang="en-IN" sz="2600" dirty="0"/>
              <a:t> Y</a:t>
            </a:r>
            <a:br>
              <a:rPr lang="en-IN" sz="2600" dirty="0"/>
            </a:br>
            <a:r>
              <a:rPr lang="en-IN" sz="2600" b="1" dirty="0"/>
              <a:t>(B)</a:t>
            </a:r>
            <a:r>
              <a:rPr lang="en-IN" sz="2600" dirty="0"/>
              <a:t> C</a:t>
            </a:r>
            <a:br>
              <a:rPr lang="en-IN" sz="2600" dirty="0"/>
            </a:br>
            <a:r>
              <a:rPr lang="en-IN" sz="2600" b="1" dirty="0"/>
              <a:t>(C)</a:t>
            </a:r>
            <a:r>
              <a:rPr lang="en-IN" sz="2600" dirty="0"/>
              <a:t> M</a:t>
            </a:r>
            <a:br>
              <a:rPr lang="en-IN" sz="2600" dirty="0"/>
            </a:br>
            <a:r>
              <a:rPr lang="en-IN" sz="2600" b="1" dirty="0"/>
              <a:t>(D)</a:t>
            </a:r>
            <a:r>
              <a:rPr lang="en-IN" sz="2600" dirty="0"/>
              <a:t> P</a:t>
            </a:r>
            <a:br>
              <a:rPr lang="en-IN" sz="2600" dirty="0"/>
            </a:br>
            <a:r>
              <a:rPr lang="en-IN" sz="2600" dirty="0"/>
              <a:t/>
            </a:r>
            <a:br>
              <a:rPr lang="en-IN" sz="2600" dirty="0"/>
            </a:br>
            <a:r>
              <a:rPr lang="en-IN" dirty="0"/>
              <a:t/>
            </a:r>
            <a:br>
              <a:rPr lang="en-IN" dirty="0"/>
            </a:br>
            <a:endParaRPr lang="en-IN"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562760" y="1205640"/>
              <a:ext cx="6179760" cy="5232960"/>
            </p14:xfrm>
          </p:contentPart>
        </mc:Choice>
        <mc:Fallback xmlns="">
          <p:pic>
            <p:nvPicPr>
              <p:cNvPr id="2" name="Ink 1"/>
              <p:cNvPicPr/>
              <p:nvPr/>
            </p:nvPicPr>
            <p:blipFill>
              <a:blip r:embed="rId4"/>
              <a:stretch>
                <a:fillRect/>
              </a:stretch>
            </p:blipFill>
            <p:spPr>
              <a:xfrm>
                <a:off x="1553400" y="1196280"/>
                <a:ext cx="6198480" cy="5251680"/>
              </a:xfrm>
              <a:prstGeom prst="rect">
                <a:avLst/>
              </a:prstGeom>
            </p:spPr>
          </p:pic>
        </mc:Fallback>
      </mc:AlternateContent>
      <p:sp>
        <p:nvSpPr>
          <p:cNvPr id="4" name="Date Placeholder 3"/>
          <p:cNvSpPr>
            <a:spLocks noGrp="1"/>
          </p:cNvSpPr>
          <p:nvPr>
            <p:ph type="dt" sz="half" idx="10"/>
          </p:nvPr>
        </p:nvSpPr>
        <p:spPr/>
        <p:txBody>
          <a:bodyPr/>
          <a:lstStyle/>
          <a:p>
            <a:fld id="{477F91A0-529B-43E9-B4E3-FAE07E7393F0}"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6</a:t>
            </a:fld>
            <a:endParaRPr lang="en-US"/>
          </a:p>
        </p:txBody>
      </p:sp>
    </p:spTree>
    <p:extLst>
      <p:ext uri="{BB962C8B-B14F-4D97-AF65-F5344CB8AC3E}">
        <p14:creationId xmlns:p14="http://schemas.microsoft.com/office/powerpoint/2010/main" val="2933220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pPr marL="0" indent="0">
              <a:buNone/>
            </a:pPr>
            <a:r>
              <a:rPr lang="en-IN" b="1" dirty="0"/>
              <a:t>GATE | GATE CS 1996 and  ISRO CS 2017  Question 63</a:t>
            </a:r>
          </a:p>
          <a:p>
            <a:pPr marL="0" indent="0">
              <a:buNone/>
            </a:pPr>
            <a:r>
              <a:rPr lang="en-IN" dirty="0" smtClean="0"/>
              <a:t>Insert </a:t>
            </a:r>
            <a:r>
              <a:rPr lang="en-IN" dirty="0"/>
              <a:t>the characters of the string </a:t>
            </a:r>
            <a:r>
              <a:rPr lang="en-IN" b="1" dirty="0"/>
              <a:t>K R P C S N Y T J M</a:t>
            </a:r>
            <a:r>
              <a:rPr lang="en-IN" dirty="0"/>
              <a:t> into a hash table of size 10.</a:t>
            </a:r>
            <a:br>
              <a:rPr lang="en-IN" dirty="0"/>
            </a:br>
            <a:r>
              <a:rPr lang="en-IN" dirty="0"/>
              <a:t>Use the hash function</a:t>
            </a:r>
          </a:p>
          <a:p>
            <a:pPr marL="0" indent="0">
              <a:buNone/>
            </a:pPr>
            <a:r>
              <a:rPr lang="en-IN" dirty="0"/>
              <a:t>h(x) = ( </a:t>
            </a:r>
            <a:r>
              <a:rPr lang="en-IN" dirty="0" err="1"/>
              <a:t>ord</a:t>
            </a:r>
            <a:r>
              <a:rPr lang="en-IN" dirty="0"/>
              <a:t>(x) – </a:t>
            </a:r>
            <a:r>
              <a:rPr lang="en-IN" dirty="0" err="1"/>
              <a:t>ord</a:t>
            </a:r>
            <a:r>
              <a:rPr lang="en-IN" dirty="0"/>
              <a:t>("a") + 1 ) mod10 If linear probing is used to resolve collisions, then the following insertion causes collision</a:t>
            </a:r>
            <a:br>
              <a:rPr lang="en-IN" dirty="0"/>
            </a:br>
            <a:r>
              <a:rPr lang="en-IN" b="1" dirty="0"/>
              <a:t>(A)</a:t>
            </a:r>
            <a:r>
              <a:rPr lang="en-IN" dirty="0"/>
              <a:t> Y</a:t>
            </a:r>
            <a:br>
              <a:rPr lang="en-IN" dirty="0"/>
            </a:br>
            <a:r>
              <a:rPr lang="en-IN" b="1" dirty="0"/>
              <a:t>(B)</a:t>
            </a:r>
            <a:r>
              <a:rPr lang="en-IN" dirty="0"/>
              <a:t> C</a:t>
            </a:r>
            <a:br>
              <a:rPr lang="en-IN" dirty="0"/>
            </a:br>
            <a:r>
              <a:rPr lang="en-IN" b="1" dirty="0"/>
              <a:t>(C)</a:t>
            </a:r>
            <a:r>
              <a:rPr lang="en-IN" dirty="0"/>
              <a:t> M</a:t>
            </a:r>
            <a:br>
              <a:rPr lang="en-IN" dirty="0"/>
            </a:br>
            <a:r>
              <a:rPr lang="en-IN" b="1" dirty="0"/>
              <a:t>(D)</a:t>
            </a:r>
            <a:r>
              <a:rPr lang="en-IN" dirty="0"/>
              <a:t> P</a:t>
            </a:r>
            <a:br>
              <a:rPr lang="en-IN" dirty="0"/>
            </a:br>
            <a:r>
              <a:rPr lang="en-IN" dirty="0"/>
              <a:t/>
            </a:r>
            <a:br>
              <a:rPr lang="en-IN" dirty="0"/>
            </a:br>
            <a:r>
              <a:rPr lang="en-IN" dirty="0"/>
              <a:t/>
            </a:r>
            <a:br>
              <a:rPr lang="en-IN" dirty="0"/>
            </a:br>
            <a:r>
              <a:rPr lang="en-IN" b="1" dirty="0"/>
              <a:t>Answer:</a:t>
            </a:r>
            <a:r>
              <a:rPr lang="en-IN" dirty="0"/>
              <a:t> </a:t>
            </a:r>
            <a:r>
              <a:rPr lang="en-IN" b="1" dirty="0"/>
              <a:t>(C)</a:t>
            </a:r>
            <a:r>
              <a:rPr lang="en-IN" dirty="0"/>
              <a:t> </a:t>
            </a:r>
            <a:br>
              <a:rPr lang="en-IN" dirty="0"/>
            </a:br>
            <a:r>
              <a:rPr lang="en-IN" dirty="0"/>
              <a:t/>
            </a:r>
            <a:br>
              <a:rPr lang="en-IN" dirty="0"/>
            </a:br>
            <a:r>
              <a:rPr lang="en-IN" b="1" dirty="0"/>
              <a:t>Explanation:</a:t>
            </a:r>
            <a:r>
              <a:rPr lang="en-IN" dirty="0"/>
              <a:t/>
            </a:r>
            <a:br>
              <a:rPr lang="en-IN" dirty="0"/>
            </a:br>
            <a:r>
              <a:rPr lang="en-IN" dirty="0"/>
              <a:t>(a) The hash table with size 10 will have index from 0 to 9.</a:t>
            </a:r>
            <a:br>
              <a:rPr lang="en-IN" dirty="0"/>
            </a:br>
            <a:r>
              <a:rPr lang="en-IN" dirty="0"/>
              <a:t>hash function = h(x) = ((</a:t>
            </a:r>
            <a:r>
              <a:rPr lang="en-IN" dirty="0" err="1"/>
              <a:t>ord</a:t>
            </a:r>
            <a:r>
              <a:rPr lang="en-IN" dirty="0"/>
              <a:t>(x) – </a:t>
            </a:r>
            <a:r>
              <a:rPr lang="en-IN" dirty="0" err="1"/>
              <a:t>ord</a:t>
            </a:r>
            <a:r>
              <a:rPr lang="en-IN" dirty="0"/>
              <a:t>(A) + 1)) mod 10</a:t>
            </a:r>
            <a:br>
              <a:rPr lang="en-IN" dirty="0"/>
            </a:br>
            <a:r>
              <a:rPr lang="en-IN" dirty="0"/>
              <a:t>So for string K R P C S N Y T J M:</a:t>
            </a:r>
            <a:br>
              <a:rPr lang="en-IN" dirty="0"/>
            </a:br>
            <a:r>
              <a:rPr lang="en-IN" dirty="0"/>
              <a:t>K will be inserted at index : (11-1+1) mod 10 = 1</a:t>
            </a:r>
            <a:br>
              <a:rPr lang="en-IN" dirty="0"/>
            </a:br>
            <a:r>
              <a:rPr lang="en-IN" dirty="0"/>
              <a:t>R at index: (18-1+1) mod 10 = 8</a:t>
            </a:r>
            <a:br>
              <a:rPr lang="en-IN" dirty="0"/>
            </a:br>
            <a:r>
              <a:rPr lang="en-IN" dirty="0"/>
              <a:t>P at index: (16-1+1) mod 10 = 6</a:t>
            </a:r>
            <a:br>
              <a:rPr lang="en-IN" dirty="0"/>
            </a:br>
            <a:r>
              <a:rPr lang="en-IN" dirty="0"/>
              <a:t>C at index: (3-1+1) mod 10 = 3</a:t>
            </a:r>
            <a:br>
              <a:rPr lang="en-IN" dirty="0"/>
            </a:br>
            <a:r>
              <a:rPr lang="en-IN" dirty="0"/>
              <a:t>S at index: (19-1+1) mod 10 = 9</a:t>
            </a:r>
            <a:br>
              <a:rPr lang="en-IN" dirty="0"/>
            </a:br>
            <a:r>
              <a:rPr lang="en-IN" dirty="0"/>
              <a:t>N at index: (14-1+1) mod 10 = 4</a:t>
            </a:r>
            <a:br>
              <a:rPr lang="en-IN" dirty="0"/>
            </a:br>
            <a:r>
              <a:rPr lang="en-IN" dirty="0"/>
              <a:t>Y at index (25-1+1) mod 10 = 5</a:t>
            </a:r>
            <a:br>
              <a:rPr lang="en-IN" dirty="0"/>
            </a:br>
            <a:r>
              <a:rPr lang="en-IN" dirty="0"/>
              <a:t>T at index (20-1+1) mod 10 = 0</a:t>
            </a:r>
            <a:br>
              <a:rPr lang="en-IN" dirty="0"/>
            </a:br>
            <a:r>
              <a:rPr lang="en-IN" dirty="0"/>
              <a:t>J at index (10-1+1) mod 10 = 0 // first collision occurs.</a:t>
            </a:r>
            <a:br>
              <a:rPr lang="en-IN" dirty="0"/>
            </a:br>
            <a:r>
              <a:rPr lang="en-IN" dirty="0"/>
              <a:t>M at index (13-1+1) mod 10 = 3 //second collision occurs.</a:t>
            </a:r>
          </a:p>
          <a:p>
            <a:pPr marL="0" indent="0">
              <a:buNone/>
            </a:pPr>
            <a:r>
              <a:rPr lang="en-IN" dirty="0"/>
              <a:t>Only J and M are causing the collision.</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66120" y="1848600"/>
              <a:ext cx="4644000" cy="4027320"/>
            </p14:xfrm>
          </p:contentPart>
        </mc:Choice>
        <mc:Fallback xmlns="">
          <p:pic>
            <p:nvPicPr>
              <p:cNvPr id="2" name="Ink 1"/>
              <p:cNvPicPr/>
              <p:nvPr/>
            </p:nvPicPr>
            <p:blipFill>
              <a:blip r:embed="rId3"/>
              <a:stretch>
                <a:fillRect/>
              </a:stretch>
            </p:blipFill>
            <p:spPr>
              <a:xfrm>
                <a:off x="356760" y="1839240"/>
                <a:ext cx="4662720" cy="4046040"/>
              </a:xfrm>
              <a:prstGeom prst="rect">
                <a:avLst/>
              </a:prstGeom>
            </p:spPr>
          </p:pic>
        </mc:Fallback>
      </mc:AlternateContent>
      <p:sp>
        <p:nvSpPr>
          <p:cNvPr id="4" name="Date Placeholder 3"/>
          <p:cNvSpPr>
            <a:spLocks noGrp="1"/>
          </p:cNvSpPr>
          <p:nvPr>
            <p:ph type="dt" sz="half" idx="10"/>
          </p:nvPr>
        </p:nvSpPr>
        <p:spPr/>
        <p:txBody>
          <a:bodyPr/>
          <a:lstStyle/>
          <a:p>
            <a:fld id="{A5647757-20E7-4740-91E6-98E4EFBF5611}"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7</a:t>
            </a:fld>
            <a:endParaRPr lang="en-US"/>
          </a:p>
        </p:txBody>
      </p:sp>
    </p:spTree>
    <p:extLst>
      <p:ext uri="{BB962C8B-B14F-4D97-AF65-F5344CB8AC3E}">
        <p14:creationId xmlns:p14="http://schemas.microsoft.com/office/powerpoint/2010/main" val="3539994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marL="0" indent="0">
              <a:buNone/>
            </a:pPr>
            <a:r>
              <a:rPr lang="en-IN" b="1" dirty="0"/>
              <a:t>GATE | GATE-CS-2015 (Set 3) | Question 65</a:t>
            </a:r>
          </a:p>
          <a:p>
            <a:pPr marL="0" indent="0">
              <a:buNone/>
            </a:pPr>
            <a:r>
              <a:rPr lang="en-IN" dirty="0" smtClean="0"/>
              <a:t>Given </a:t>
            </a:r>
            <a:r>
              <a:rPr lang="en-IN" dirty="0"/>
              <a:t>a hash table T with 25 slots that stores 2000 elements, the load factor α for T is __________</a:t>
            </a:r>
            <a:br>
              <a:rPr lang="en-IN" dirty="0"/>
            </a:br>
            <a:r>
              <a:rPr lang="en-IN" b="1" dirty="0"/>
              <a:t>(A)</a:t>
            </a:r>
            <a:r>
              <a:rPr lang="en-IN" dirty="0"/>
              <a:t> 80</a:t>
            </a:r>
            <a:br>
              <a:rPr lang="en-IN" dirty="0"/>
            </a:br>
            <a:r>
              <a:rPr lang="en-IN" b="1" dirty="0"/>
              <a:t>(B)</a:t>
            </a:r>
            <a:r>
              <a:rPr lang="en-IN" dirty="0"/>
              <a:t> 0.0125</a:t>
            </a:r>
            <a:br>
              <a:rPr lang="en-IN" dirty="0"/>
            </a:br>
            <a:r>
              <a:rPr lang="en-IN" b="1" dirty="0"/>
              <a:t>(C)</a:t>
            </a:r>
            <a:r>
              <a:rPr lang="en-IN" dirty="0"/>
              <a:t> 8000</a:t>
            </a:r>
            <a:br>
              <a:rPr lang="en-IN" dirty="0"/>
            </a:br>
            <a:r>
              <a:rPr lang="en-IN" b="1" dirty="0"/>
              <a:t>(D)</a:t>
            </a:r>
            <a:r>
              <a:rPr lang="en-IN" dirty="0"/>
              <a:t> 1.25</a:t>
            </a:r>
            <a:br>
              <a:rPr lang="en-IN" dirty="0"/>
            </a:br>
            <a:r>
              <a:rPr lang="en-IN" dirty="0"/>
              <a:t/>
            </a:r>
            <a:br>
              <a:rPr lang="en-IN" dirty="0"/>
            </a:br>
            <a:r>
              <a:rPr lang="en-IN" dirty="0"/>
              <a:t/>
            </a:r>
            <a:br>
              <a:rPr lang="en-IN" dirty="0"/>
            </a:br>
            <a:endParaRPr lang="en-IN" dirty="0"/>
          </a:p>
        </p:txBody>
      </p:sp>
      <p:sp>
        <p:nvSpPr>
          <p:cNvPr id="2" name="Date Placeholder 1"/>
          <p:cNvSpPr>
            <a:spLocks noGrp="1"/>
          </p:cNvSpPr>
          <p:nvPr>
            <p:ph type="dt" sz="half" idx="10"/>
          </p:nvPr>
        </p:nvSpPr>
        <p:spPr/>
        <p:txBody>
          <a:bodyPr/>
          <a:lstStyle/>
          <a:p>
            <a:fld id="{2120C577-0D87-4DE1-9D74-4113FA038503}" type="datetime1">
              <a:rPr lang="en-US" smtClean="0"/>
              <a:t>11/25/2020</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95189694-DA16-48D5-B15D-BDCCEDEF8AC0}" type="slidenum">
              <a:rPr lang="en-US" smtClean="0"/>
              <a:t>8</a:t>
            </a:fld>
            <a:endParaRPr lang="en-US"/>
          </a:p>
        </p:txBody>
      </p:sp>
    </p:spTree>
    <p:extLst>
      <p:ext uri="{BB962C8B-B14F-4D97-AF65-F5344CB8AC3E}">
        <p14:creationId xmlns:p14="http://schemas.microsoft.com/office/powerpoint/2010/main" val="1835675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marL="0" indent="0">
              <a:buNone/>
            </a:pPr>
            <a:r>
              <a:rPr lang="en-IN" b="1" dirty="0"/>
              <a:t>GATE | GATE-CS-2015 (Set 3) | Question 65</a:t>
            </a:r>
          </a:p>
          <a:p>
            <a:pPr marL="0" indent="0">
              <a:buNone/>
            </a:pPr>
            <a:r>
              <a:rPr lang="en-IN" dirty="0" smtClean="0"/>
              <a:t>Given </a:t>
            </a:r>
            <a:r>
              <a:rPr lang="en-IN" dirty="0"/>
              <a:t>a hash table T with 25 slots that stores 2000 elements, the load factor α for T is __________</a:t>
            </a:r>
            <a:br>
              <a:rPr lang="en-IN" dirty="0"/>
            </a:br>
            <a:r>
              <a:rPr lang="en-IN" b="1" dirty="0"/>
              <a:t>(A)</a:t>
            </a:r>
            <a:r>
              <a:rPr lang="en-IN" dirty="0"/>
              <a:t> 80</a:t>
            </a:r>
            <a:br>
              <a:rPr lang="en-IN" dirty="0"/>
            </a:br>
            <a:r>
              <a:rPr lang="en-IN" b="1" dirty="0"/>
              <a:t>(B)</a:t>
            </a:r>
            <a:r>
              <a:rPr lang="en-IN" dirty="0"/>
              <a:t> 0.0125</a:t>
            </a:r>
            <a:br>
              <a:rPr lang="en-IN" dirty="0"/>
            </a:br>
            <a:r>
              <a:rPr lang="en-IN" b="1" dirty="0"/>
              <a:t>(C)</a:t>
            </a:r>
            <a:r>
              <a:rPr lang="en-IN" dirty="0"/>
              <a:t> 8000</a:t>
            </a:r>
            <a:br>
              <a:rPr lang="en-IN" dirty="0"/>
            </a:br>
            <a:r>
              <a:rPr lang="en-IN" b="1" dirty="0"/>
              <a:t>(D)</a:t>
            </a:r>
            <a:r>
              <a:rPr lang="en-IN" dirty="0"/>
              <a:t> 1.25</a:t>
            </a:r>
            <a:br>
              <a:rPr lang="en-IN" dirty="0"/>
            </a:br>
            <a:r>
              <a:rPr lang="en-IN" dirty="0"/>
              <a:t/>
            </a:r>
            <a:br>
              <a:rPr lang="en-IN" dirty="0"/>
            </a:br>
            <a:r>
              <a:rPr lang="en-IN" dirty="0"/>
              <a:t/>
            </a:r>
            <a:br>
              <a:rPr lang="en-IN" dirty="0"/>
            </a:br>
            <a:r>
              <a:rPr lang="en-IN" b="1" dirty="0"/>
              <a:t>Answer:</a:t>
            </a:r>
            <a:r>
              <a:rPr lang="en-IN" dirty="0"/>
              <a:t> </a:t>
            </a:r>
            <a:r>
              <a:rPr lang="en-IN" b="1" dirty="0"/>
              <a:t>(A)</a:t>
            </a:r>
            <a:r>
              <a:rPr lang="en-IN" dirty="0"/>
              <a:t> </a:t>
            </a:r>
            <a:br>
              <a:rPr lang="en-IN" dirty="0"/>
            </a:br>
            <a:r>
              <a:rPr lang="en-IN" dirty="0"/>
              <a:t/>
            </a:r>
            <a:br>
              <a:rPr lang="en-IN" dirty="0"/>
            </a:br>
            <a:r>
              <a:rPr lang="en-IN" b="1" dirty="0"/>
              <a:t>Explanation:</a:t>
            </a:r>
            <a:r>
              <a:rPr lang="en-IN" dirty="0"/>
              <a:t> load factor = (no. of elements) / (no. of table slots) = 2000/25 = 80</a:t>
            </a:r>
            <a:br>
              <a:rPr lang="en-IN" dirty="0"/>
            </a:br>
            <a:endParaRPr lang="en-IN" dirty="0"/>
          </a:p>
          <a:p>
            <a:endParaRPr lang="en-IN"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48480" y="1678680"/>
              <a:ext cx="8152920" cy="3974040"/>
            </p14:xfrm>
          </p:contentPart>
        </mc:Choice>
        <mc:Fallback xmlns="">
          <p:pic>
            <p:nvPicPr>
              <p:cNvPr id="2" name="Ink 1"/>
              <p:cNvPicPr/>
              <p:nvPr/>
            </p:nvPicPr>
            <p:blipFill>
              <a:blip r:embed="rId3"/>
              <a:stretch>
                <a:fillRect/>
              </a:stretch>
            </p:blipFill>
            <p:spPr>
              <a:xfrm>
                <a:off x="339120" y="1669320"/>
                <a:ext cx="8171640" cy="3992760"/>
              </a:xfrm>
              <a:prstGeom prst="rect">
                <a:avLst/>
              </a:prstGeom>
            </p:spPr>
          </p:pic>
        </mc:Fallback>
      </mc:AlternateContent>
      <p:sp>
        <p:nvSpPr>
          <p:cNvPr id="4" name="Date Placeholder 3"/>
          <p:cNvSpPr>
            <a:spLocks noGrp="1"/>
          </p:cNvSpPr>
          <p:nvPr>
            <p:ph type="dt" sz="half" idx="10"/>
          </p:nvPr>
        </p:nvSpPr>
        <p:spPr/>
        <p:txBody>
          <a:bodyPr/>
          <a:lstStyle/>
          <a:p>
            <a:fld id="{A6CB8276-C9E7-40B5-986F-8E30B870A80B}" type="datetime1">
              <a:rPr lang="en-US" smtClean="0"/>
              <a:t>11/25/2020</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95189694-DA16-48D5-B15D-BDCCEDEF8AC0}" type="slidenum">
              <a:rPr lang="en-US" smtClean="0"/>
              <a:t>9</a:t>
            </a:fld>
            <a:endParaRPr lang="en-US"/>
          </a:p>
        </p:txBody>
      </p:sp>
    </p:spTree>
    <p:extLst>
      <p:ext uri="{BB962C8B-B14F-4D97-AF65-F5344CB8AC3E}">
        <p14:creationId xmlns:p14="http://schemas.microsoft.com/office/powerpoint/2010/main" val="3193576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1047</Words>
  <Application>Microsoft Office PowerPoint</Application>
  <PresentationFormat>On-screen Show (4:3)</PresentationFormat>
  <Paragraphs>167</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Tree example</vt:lpstr>
      <vt:lpstr>PowerPoint Presentation</vt:lpstr>
      <vt:lpstr>PowerPoint Presentation</vt:lpstr>
      <vt:lpstr>PowerPoint Presentation</vt:lpstr>
      <vt:lpstr>PowerPoint Presentation</vt:lpstr>
      <vt:lpstr>PowerPoint Presentation</vt:lpstr>
      <vt:lpstr>PowerPoint Presentation</vt:lpstr>
      <vt:lpstr>Delete nodes 13, 50 and 40 from the Following BST,  All the operations are performed on the following tree i.e. not in sequence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25</cp:revision>
  <dcterms:created xsi:type="dcterms:W3CDTF">2020-10-28T05:58:39Z</dcterms:created>
  <dcterms:modified xsi:type="dcterms:W3CDTF">2020-11-25T16:32:41Z</dcterms:modified>
</cp:coreProperties>
</file>