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
  </p:notesMasterIdLst>
  <p:sldIdLst>
    <p:sldId id="256" r:id="rId2"/>
    <p:sldId id="284" r:id="rId3"/>
    <p:sldId id="286" r:id="rId4"/>
    <p:sldId id="285" r:id="rId5"/>
    <p:sldId id="287" r:id="rId6"/>
    <p:sldId id="288" r:id="rId7"/>
    <p:sldId id="289" r:id="rId8"/>
    <p:sldId id="290" r:id="rId9"/>
    <p:sldId id="291" r:id="rId10"/>
    <p:sldId id="263" r:id="rId11"/>
    <p:sldId id="264" r:id="rId12"/>
    <p:sldId id="257" r:id="rId13"/>
    <p:sldId id="258" r:id="rId14"/>
    <p:sldId id="259" r:id="rId15"/>
    <p:sldId id="260" r:id="rId16"/>
    <p:sldId id="261" r:id="rId17"/>
    <p:sldId id="262" r:id="rId18"/>
    <p:sldId id="265" r:id="rId19"/>
    <p:sldId id="270" r:id="rId20"/>
    <p:sldId id="266" r:id="rId21"/>
    <p:sldId id="267" r:id="rId22"/>
    <p:sldId id="268" r:id="rId23"/>
    <p:sldId id="269" r:id="rId24"/>
    <p:sldId id="271" r:id="rId25"/>
    <p:sldId id="272" r:id="rId26"/>
    <p:sldId id="273" r:id="rId27"/>
    <p:sldId id="274" r:id="rId28"/>
    <p:sldId id="275" r:id="rId29"/>
    <p:sldId id="276" r:id="rId30"/>
    <p:sldId id="277" r:id="rId31"/>
    <p:sldId id="278" r:id="rId32"/>
    <p:sldId id="279" r:id="rId33"/>
    <p:sldId id="282" r:id="rId34"/>
    <p:sldId id="283" r:id="rId35"/>
    <p:sldId id="281" r:id="rId36"/>
    <p:sldId id="280" r:id="rId37"/>
    <p:sldId id="312" r:id="rId38"/>
    <p:sldId id="314" r:id="rId39"/>
    <p:sldId id="313"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6" r:id="rId54"/>
    <p:sldId id="305" r:id="rId55"/>
    <p:sldId id="307" r:id="rId56"/>
    <p:sldId id="308" r:id="rId57"/>
    <p:sldId id="309" r:id="rId58"/>
    <p:sldId id="310" r:id="rId59"/>
    <p:sldId id="311"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11T05:08:59.640"/>
    </inkml:context>
    <inkml:brush xml:id="br0">
      <inkml:brushProperty name="width" value="0.05292" units="cm"/>
      <inkml:brushProperty name="height" value="0.05292" units="cm"/>
      <inkml:brushProperty name="color" value="#FF0000"/>
    </inkml:brush>
  </inkml:definitions>
  <inkml:trace contextRef="#ctx0" brushRef="#br0">10145 7342,'0'25,"25"0,0-25,25 0,24 0,1 0,49 25,24-25,100 0,0 0,50 0,49 0,-74 0,25 0,-25 0,-75 0,25 0,-49 0,0 0,-50 0,49 0,-24 0,0-25,74 0,-24 0,-26 0,26 1,-26-1,-49 0,-24 25,-26 0,50 0,-25 0,-24 0,24 0,0 0,0 0,1 0,-1 0,25 25,-50 0,1-1,-1-24,-24 25,-1-25,26 25,-1 0,1-25,-1 0,0 25,1-25,-26 0,-24 24,0-24</inkml:trace>
  <inkml:trace contextRef="#ctx0" brushRef="#br0" timeOffset="1379.177">4192 8582,'50'0,"49"0,75 0,148 0,75 0,273 0,24 0,-73 25,-76 25,-247-1,-50-24,-149 0,-49-25,-50 25,0 0,-50-25,25 0,1 0</inkml:trace>
  <inkml:trace contextRef="#ctx0" brushRef="#br0" timeOffset="3643.1163">5953 9376,'25'0,"25"0,49 0,100 0,73 0,51 0,123 0,-24 0,0 0,-100 50,-99-25,-99-1,-74 1,-50 0,-25 0,0-25,1 0</inkml:trace>
  <inkml:trace contextRef="#ctx0" brushRef="#br0" timeOffset="18243.4535">13271 11385,'25'0,"49"0,50 0,124 0,75-24,123 24,100 0,-75 0,-148 0,24 0,-149 0,-74 0,-49 0,-26 0,-74 0</inkml:trace>
  <inkml:trace contextRef="#ctx0" brushRef="#br0" timeOffset="20719.7644">5929 12675,'-25'0,"50"0,-1 0,1 0,50 0,49 0,149 0,74-25,223-49,199 0,50 24,-199 0,-50 26,-148 24,-149 0,-75 0,-98 0,-100 49,-25-49,-25 0,25 0,1 0,-1 0</inkml:trace>
  <inkml:trace contextRef="#ctx0" brushRef="#br0" timeOffset="23207.0744">17190 14461,'-25'0,"25"-25,-25 1,25-1,0-25,-24-99,24-74,0-75,-25-98,-50-125,26 198,24 50,-25 124,26 75,-1 74,25 25,0 0,0-1,0 1,0 25,-25-1,0 26,-49 24,24 25,0 25,1-75,24-24,0 0,25-75,50-124,-1-25,1-24,0-1,-1-24,-24 99,0 50,-25 49,25 25,0 50,49-26,-24 26,24 24,25 26,25-26,0 0,-25 1,-49-50,0-1</inkml:trace>
  <inkml:trace contextRef="#ctx0" brushRef="#br0" timeOffset="24450.101">18083 11460,'0'25,"0"-1,0 1,0 0,0 49,0 1,25 24,24 75,1 123,0-24,24 25,25 49,-24-74,-26 49,1-74,-25-49,24-100,-49-49,0 24,0-99,0 1,-25 24,1-50,-26 25,-49-49,24-50,-49 24,0-24,25 25,74 50,-24-1,49 75,49 0,-24 24,50 75,-1 0,25 0,0 0,-24 0,-1-49,-24 24,-50-74,25 0,-1-25,1-25,25 0,-25-25,49 1,50-75,50-50,-50-24,-25 49,-74 50,0 49,-25 25,0 0,0 50,0 0</inkml:trace>
  <inkml:trace contextRef="#ctx0" brushRef="#br0" timeOffset="32459.7135">7442 13395,'-25'0,"25"24,0 1,0 0,-25-25,0-25,1 0,-26 1,25-1,25 0,-49 25,24 0,25 25,-25 24,0 1,0 24,25 1,0-1,0 1,0-1,0-24,0-26,0 1,50-74,0-1,-1-49,-24 0,0 49,-25-24,0 49,0-25,0 25,25 50,-1 0,1 25,0-1,25 1,-26-1,26-24,-50 0,25-25,-25-99,0 0,25-1,-1-123,-24 0,0 24,0 100,0 0,0 49,0 26,-24 24,24 49,0-24,0 25,0-26,0 51,49 24,-49-25,50 26,-1 24,26-50,-50 1,24-26,1 1,-25-25,24-25,-24 0,0-75,24-49,-24 25,0-50,-25 75,0-1,0 1,0 49,-25-25,-24 50,49-24,-25 24,25 49,0 1,0 49,0 0,49 25,1 50,0 24,24 1,50 24,-49-25,-1-24,-24-50,-26-49,1-26,-25 1,25-50,-25-25,-25 0,0-74,-24 24,-1-24,1-25,49 25,-50 0,50 74,-25 0,25-24,0 24,0-25,25 50,0-25,-25 1,25 24,-1 0,1 0,0 0,0 0,0 0,-1 0,1 0,0 24,0-24,-25 25,25 0,-25 0,0 0,0-1,0 26,-25-50,25 50,-50-50,50 24,-25 1,1-25,-1 0,0 0,0 0,25 25,25-25,0-25,24-24,1 24,24-74,-49 49,25 0,-50 1,0-1,0 1,0 24,-25 0,-25 0,1 0,49 1,-25 24,25-25,0 74,0-24,25 25,0 24,-25 1,49 24,-24 0,0-49,-25-1,25 1,24-125,-24-49,25 25,-26 25,1 49,-25 0,25 25,-25 50,0-1,25 26,-25-1,25-24,-1-1,-24-24,0 0,25-25,-25 25,25-25,0 0,0 0,-1 0,1 0,0 0,50 0,-51 0,26 0,-25-50,0 1,-1-1,1 0,0-24,-25 24,0 26,0-1,0-25,-25 50,0 0,25-25,-24 25,-1 0,0 0,0 0,25 25,0 0,0 0,-25 0,25-1,0 1,0 0,0 0,0 0,25-25,-25 24,25-24,0 0,0 0,-25-24,0-1,0 0,0 0,0-24,0 24,24 25,1 25,50 24,-26 1,26 24,-1-24,-24-1,-26-24,1 0,0 0,0-25,-25-50,0 25,0 1,25-26,-25 0,0-24,0 24,0 26,0-1,0-25,0 25,-25 1,25 48,0 1,0 25,25-25,-1 24,-24 1,25-25,-25-1,25 1,-25 0,0-50,0 0,0 1,25-1,0 25,-1 0,1 0,0 0,0 0,0 0,-25 25,0-1,0 1,0 0,0 0,-25-25,0 0,0 0,0 0,1 0,-1 0,0 0,0 0,75 25,-25-1,-1-24,26 25,0-25,-1 0,-24 0,25 0,-1-25,-24 1,0-51,0 50,-25-24,0 24,0 0,0 0,0 1,-25 24,0 0,25 24,0 26,0-25,0 0,0-1,0 1,0 0,25-25,0 0,0 0,24 0,-24 0,0 0,0-25,-1-24,1 24,-25-25,0 1,0-26,0 1,-74-25,24 24,25 26,1-1,-1 0,0 25,25 50,0 0,0 0,25 25,24 24,1 25,24 25,1-25,24 25,-49-24,24-51,-49-24,0-25,-1 0,1 0,0 0,0 0,-25-50,25 1,-25-1,24 1,-24 24,0-25,0 25,0 1,0-1,0 50,25-1,0 1,0 0,0-25,-1 0,26 0,-50-25,0-24,25-26,-25 50,0 1,0-1,0 0,25 25,0 0,-1 0,-24 25,-24-25,-26 0,25 0,25 25,-25 24,25-24,0 0,0 24,0-24,0 0,25 0,0-25,0 25,0-1,-1-24,1 0,0 0,0-24,-25-1</inkml:trace>
  <inkml:trace contextRef="#ctx0" brushRef="#br0" timeOffset="32970.1778">10716 13543,'25'0,"0"-24,-1 24,1 0,0 0,-25-25</inkml:trace>
  <inkml:trace contextRef="#ctx0" brushRef="#br0" timeOffset="33566.6015">10964 13469</inkml:trace>
  <inkml:trace contextRef="#ctx0" brushRef="#br0" timeOffset="34280.1265">8136 15180,'25'0,"50"0,98 0,125-24,247-51,423 1,123 24,-148 50,-75 0,-372 0,-124 25</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11T05:19:38.274"/>
    </inkml:context>
    <inkml:brush xml:id="br0">
      <inkml:brushProperty name="width" value="0.05292" units="cm"/>
      <inkml:brushProperty name="height" value="0.05292" units="cm"/>
      <inkml:brushProperty name="color" value="#FF0000"/>
    </inkml:brush>
  </inkml:definitions>
  <inkml:trace contextRef="#ctx0" brushRef="#br0">1464 6276,'49'0,"-24"0,25-25,-1 25,26-50,24 50,0-25,-24-24,49-1,-25 25,25-24,-25-1,0 1,-24 24,-26 0,1 0,-25 25,0 0,-1 0,1 0,-25-25,25 25,-25-25,25 25,0 0,-1 0,-24-24,25 24,-25-25,-25 25,1-25,-26 0,25 0,0 25,-24 0,24-24,0 24,25-25,-25 25,1 0,48 0,1 0,0 0,25 0,-26 0,-24 25,25-25,0 0,-25 24,0 26,0-25,-25 24,25-24,-25 25,1 0,24-1,0-24,0 0,0 0,0-1</inkml:trace>
  <inkml:trace contextRef="#ctx0" brushRef="#br0" timeOffset="3448.7381">3374 8458,'25'0,"-1"0,51 0,-1 0,25 0,75 0,0 0,24 0,1 0,-1-24,25 24,-49 0,-25 0,-25 0,-25 0,-49 0,-1 0</inkml:trace>
  <inkml:trace contextRef="#ctx0" brushRef="#br0" timeOffset="7629.0905">3795 6325,'100'248,"-100"-223,0 0,24-25,-24 25,0-1,25-24,0 25,0-25,0 0,0 0,-1 25,1-25,0 0,0 25,0-25,-1 0,26 25,0-25,-26 0,26 0,-25 0,0 0,24 0,-24 0,0-25,0 0,-1 25,-24-25,0 0,0 1,0-1,25 0,-25 0,0 0,0 1,0-1,0 0,0 0,0 0,0 1,0-1,0 0</inkml:trace>
  <inkml:trace contextRef="#ctx0" brushRef="#br0" timeOffset="11007.6378">14189 9252,'24'0,"26"0,49 0,25 0,0 0,50 0,-25 0,0 25,24-25,-49 0,-25 0,1 0,24 0,-25 0,-25 0,1 0,-50 0,-1 0,26 0,-25 0,0 0,-1 0,26 0,0 0,-1-25,1 25,-1 0,26 0,-1-25,1 25,-1-24,25 24,25 0,-24 0,-1 0,-25 0,1 0,-26 0,1 0,-25 0,24 0,-24 0</inkml:trace>
  <inkml:trace contextRef="#ctx0" brushRef="#br0" timeOffset="12880.6965">4837 6325,'0'25,"0"0,0 0,0-1,25-24,-25 50,0-25,25 0,-25-1,49 26,-24 0,0-26,0 1,0 0,-25 0,49-25,-24 25,25-25,-1 0,-24 0,25-25,-1 0,-24 0,0 0,25 1,-26-26,26-24,0 24,-1-24,-24 24,0 50,-25-25,0 0,0 1,0-1</inkml:trace>
  <inkml:trace contextRef="#ctx0" brushRef="#br0" timeOffset="15584.2639">12477 10567,'25'0,"25"0,-26 0,1 0,25 0,-1 0,51 0,-1 0,0 0,25 0,25 0,24 0,26-25,-1 25,1 0,24 0,-49-25,-1 25,1-25,-50 25,25 0,-50-24,0 24,-24 0,-1 0,0 0,-24 0,0 0,-26 0,26 0,-25 0,0 0,24 0,1 0,0 0,-26 0,26 0,0 0,24 0,-24 0,-1 0,1 0,-1 0,1 0,24 0,1 0,-1 0,1 0,24 0,0 0,-24 0,24 0,0 0,50 0,-50 0,0-25,50 25,-50 0,-24 0,24 0,-25 0,1 0,-26 0,-24 0,25 0,-25 0,-1 0,1 0,0 0,0 0,0 0,-1 0,1 0,25 0,-25 0,-1 0,1 0,25 0,-1-25,1 25,-25 0,24 0,-24 0,0 0,0 0</inkml:trace>
  <inkml:trace contextRef="#ctx0" brushRef="#br0" timeOffset="17187.0504">3523 11460,'74'0,"75"0,49 0,125-25,173 0,322 25,-73 0,-76 0,-49 0,1 50,-51-25,-198 49,75-49,-125 0,0-1,-49-24,-49 25,24-25,-50 0,1 25,-26-25,-49 0,0 0,-49 0,-1 0,0 0,-24 0,24 0,1 0,-26 0,1 0,-25 0,0 0</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11T05:20:02.218"/>
    </inkml:context>
    <inkml:brush xml:id="br0">
      <inkml:brushProperty name="width" value="0.05292" units="cm"/>
      <inkml:brushProperty name="height" value="0.05292" units="cm"/>
      <inkml:brushProperty name="color" value="#FF0000"/>
    </inkml:brush>
  </inkml:definitions>
  <inkml:trace contextRef="#ctx0" brushRef="#br0">5606 5110,'0'25,"0"-1,0 1,25-25,-25 25,0 0,25 0,-25-1,25-24,-1 0,-24 25,25-25,-25 25,25-25,0 0,0 0,-1 0,-24 25,25-25,0 0,0 0,0 0,-1 0,1 0,0 0,0 0,0 0,-1 0,1 0,0 0,0 0,-25-25,25 25,24-25,-24 25,25-25,-25 25,-25-24,24-1,1 25,0-25,0 25,0-25,-1 25,-24-25</inkml:trace>
  <inkml:trace contextRef="#ctx0" brushRef="#br0" timeOffset="3196.1585">13196 6152,'50'0,"-25"0,49 0,25 0,26 0,73 0,-24 0,-1-25,1 0,-25 0,-50 0,50-24,-75 49,25-25,-49 0,24 25,-49-25,0 25,0 0</inkml:trace>
  <inkml:trace contextRef="#ctx0" brushRef="#br0" timeOffset="5242.0366">6722 5110,'0'25,"25"-25,0 0,0 24,0 1,24 0,1 0,-1-25,1 25,0-1,-1 1,1-25,0 0,-50 25,24 0,1-25,0 0,0 0,0 0,-1 0,1 0,0 0,0-25,0 25,24-25,-49 0,25 25,0 0,0-24,-25-1,24 25,-24-25,50 0,-50 0,25 25,-25-24</inkml:trace>
  <inkml:trace contextRef="#ctx0" brushRef="#br0" timeOffset="6690.8645">7987 7045,'25'0,"50"0,-1 0,75 0,49-50,-24 50,49-25,-24 25,49-25,-25 25,25-24,-25 24,-49 0,-50 0,-50 0,-24 0,-25 0,0 0</inkml:trace>
  <inkml:trace contextRef="#ctx0" brushRef="#br0" timeOffset="9065.9108">13097 7119,'75'0,"-1"0,50 0,25 0,25 0,49 0,25 0,-25 0,25 25,-99-25,0 0,-50 0,-49 0,-26 0,-48 0,-1 0,74 0,51 0,73 0,100-50,25 1,-1 24,1-50,25 51,-51-26,26 50,-50-25,-49 25,-1 0,-49 0,-25-25,0 25,-50-25,-24 25,-1-24,-24 24,-25-25</inkml:trace>
  <inkml:trace contextRef="#ctx0" brushRef="#br0" timeOffset="11459.9655">7938 5159,'0'25,"0"0,0 0,25-25,-25 25,24-1,1-24,0 0,0 0,0 0,-1 0,1 0,0 0,0 0,0 0,0 0,-1 0,1 0,0 0,0 0,0 0,-1 0,1 0,0-24,0-1,24 0,-24 0,0-24,-25 24,25 0,-25 0</inkml:trace>
  <inkml:trace contextRef="#ctx0" brushRef="#br0" timeOffset="12696.0174">7913 7987,'25'0,"24"0,51 0,24 0,49 0,1 0,24 0,-24 0,-25 0,-25 0,-25 0,-49 0,-25 0,-1 0</inkml:trace>
  <inkml:trace contextRef="#ctx0" brushRef="#br0" timeOffset="15225.4598">13172 8136,'49'0,"1"0,24 0,25-25,1 25,24 0,49 0,1 0,0 0,24 0,-74 0,25 0,-25 0,0 0,0 0,-50 0,-24 0,24 0,1 0,-1 0,-49 0,25 0,-26 0,1 0,0 0,0 0,0 0,-1 0,1 0,25 0,24 0,-24 0,0 0,-26 0,26-25,0 25,-26 0,1 0,0 0,25 0,-26 0,1 0,0 0,25 0,-26-24,1 24,25 0,-1 0,-24 0,0 0,25 0,-1 0,-24 0,0 0,0 0,24 0,75 24,0 1,50-25,24 0,26 0,49 25,49-25,50 0,-50 0,51 25,-76-25,-24 0,-50 25,-74-25,25 0,-75 0,-25 0,-49 0,50 0,-51 0</inkml:trace>
  <inkml:trace contextRef="#ctx0" brushRef="#br0" timeOffset="19521.625">6822 8855,'74'0,"0"0,1 0,24 0,25 0,-25 0,50 0,-25 25,50 0,-1 0,26-25,-25 24,-1 1,-24-25,25 25,-26-25,-48 0,-1 0,0 0,-24 0,-1 0,0 0,1 0,-1 0,1 0,-1 0,-24 0,24 0,0 0,1 0,24 0,50 0,-25 0,-25 0,50 0,-25 0,-25 0,50 0,-50 0,0 0,1 0,-1-25,-25 0,1 25,-26-24,-24 24,0 0,0 0,0 0,-25-25</inkml:trace>
  <inkml:trace contextRef="#ctx0" brushRef="#br0" timeOffset="22958.5531">8682 8830,'0'25,"0"0,0 0,0 0,25-1,0 1,-1 0,1 0,0 0,0-25,0 25,-25-1,24-24,1 25,0 0,0-25,0 25,-1-25,1 0,0 25,0-1,24-24,1 0,-25 0,0 0,24 0,-24 0,25 0,-25 0,-1 0,1 0,0-24,0-1,0 25,-25-50,49 25,-24 1,0-1,0 0,-1 0,26-25,0 26,-50-1,0 0,0 0,0 0,0 1</inkml:trace>
  <inkml:trace contextRef="#ctx0" brushRef="#br0" timeOffset="25246.5265">12626 9996,'25'0,"0"0,24 0,1 0,24 0,1 0,49 0,24 0,51 0,-75 0,74 0,1 0,-26 0,1 0,-25 0,-50 0,-24 0,-1 0,-24 0,-26 0,1 0</inkml:trace>
  <inkml:trace contextRef="#ctx0" brushRef="#br0" timeOffset="27109.1173">5383 10988,'25'0,"0"0,49-24,75 24,49-25,25 25,50-25,50 0,24 0,75-49,148 0,1-1,-75 26,-25-51,-99 51,-74-1,0 25,-75 1,-25-1,-24 0,-1 25,1-25,-75 25,25 0,-49 0,-1 0,1 0,-1 0,-24 0,-26 25,1-25,25 0,-25 0,-1 0,1 0,0 0,-25 25,25-25,0 0</inkml:trace>
  <inkml:trace contextRef="#ctx0" brushRef="#br0" timeOffset="28268.4826">15801 9773,'50'0,"24"0,0 0,75 0,50 25,49-25,25 25,49-25,100 49,-1-24,1-25,-75 0,-49 25,-25-25,-75 0,-24 0,-75 0,-24 0,-51 0,1 0,0 0</inkml:trace>
  <inkml:trace contextRef="#ctx0" brushRef="#br0" timeOffset="30016.6615">11510 10740,'-25'0,"25"25,25 25,0-25,-1-1,-24 26,25-50,0 50,-25-26,25-24,-25-24,74-26,1-24,24-50,25 24,25 1,24-50,-24 50,25 0,-25 0,-50 24,-25 75,-24-49,-50 24,25 0</inkml:trace>
  <inkml:trace contextRef="#ctx0" brushRef="#br0" timeOffset="33056.6769">9873 10765,'-25'0,"25"25,0 0,25 0,-1 24,1-49,-25 50,25-50,0 25,0-25,-1 0,1 0,25 0,-25 0,24 0,-24 0,0 0,0 0,24 0,-24 0,25 0,-1-25,-24 25,-25-25,25 25,-25-25,0 0,0 1,0-1,0 0,25 25,-25-25,0 0,0 1,25 24</inkml:trace>
  <inkml:trace contextRef="#ctx0" brushRef="#br0" timeOffset="34764.8932">13370 11683,'25'0,"24"0,26 0,-1 0,26 0,24 0,24 0,-48 0,-1 0,0 0,-25 0,1 0,-50 0,-1 0,26 0,-25 0,0 0,0 0,-1 0,1 0,0 0,49 0,-49 0,0 0,0 0,0 0,-1 0</inkml:trace>
  <inkml:trace contextRef="#ctx0" brushRef="#br0" timeOffset="36735.9805">3795 12626,'-24'0,"24"24,24-24,1 0,50 0,-1 0,25 25,25-25,25 25,50-25,24 25,50 0,0 24,49 26,50-1,25-24,-99-50,24 49,1-24,-26-25,26 0,-26 0,1 0,0 0,-1-25,-24 25,-50 0,-24 0,-1 0,-24 0,24-25,-24 25,0-24,-50-1,0 0,0 25,49-25,-24 0,0 25,-25-24,25 24,-75 0,50 0,-49-25,24 25,-25 0,25-25,-24 25,-1-25,-24 25,0 0,-1 0,26 0,-51 0,1 0,0 0,-25-25,0 1</inkml:trace>
  <inkml:trace contextRef="#ctx0" brushRef="#br0" timeOffset="38704.8292">4019 14536,'25'0,"24"0,26 0,-1 0,25 0,75 0,-25 24,99 1,25 25,-1-25,-48-1,48 1,-48 0,49 0,-1-25,-73 25,-1-25,-49 0,50 0,-26 0,1 0,-1 0,-24 0,25 0,24 0,-24 0,0 0,-26 24,1-24,-50 0,1 0,-1 0,-25 0,1 0,24 0,-25 0,1 0,-1 0,1 0,-1 0,0-24,1 24,-26-25,1 0,0 25,-25 0,49 0,-49 0,24-25,-24 25</inkml:trace>
  <inkml:trace contextRef="#ctx0" brushRef="#br0" timeOffset="39921.8759">6028 15677,'25'0,"49"0,50-25,75 25,98 0,100 0,223 0,50 0,74 0,124 0,-49 0,123 0,1 0,-75 0,0 0,-49 0,74 0,-99 0,-25 49,-174-49,-25 75,-123-50,-100-1,0 26,-99-25,-24-25,-26 0,-74 0,0 0,25 0,-99 0,-1 0,-24-25</inkml:trace>
  <inkml:trace contextRef="#ctx0" brushRef="#br0" timeOffset="42654.8169">10939 11881,'-25'-24,"1"-26,-1 0,0 26,0-1,0 25,1 0,-1 0,0 0,0 0,0 0,-24 0,24 0,-25 0,26 0,-1 25,0-1,0-24,25 25,-25-25,1 25,-1-25,0 25,25 0,-25 24,0-24,25 0,-25-25,25 25,-24-1,24 1,0 0,0 0,0 0,0-1,0 1,0 0,0 0,0 25,0-1,0 1,0-25,0-1,0 26,0-25,0 0,0-1,0 1,0 0,0 0,24 0,-24-1,0 1,0 0,25 25,-25-26,25-24,-25 25,0 0,25-25,-25 25,25-25,0 0,-25 25,24-25,1 24,-25 1,50-25,-25 0,-1 0,26 25,-25-25,24 25,-24-25,25 0,-25 0,-1 0,26 0,-25-25,24 25,-24-25,25 0,-25 1,-1 24,-24-25,25 25,-25-25,25-25,0 26,-25-1,25-50,24 26,-49-26,25 26,0-26,0 26,-1-26,1 1,-25 49,0 0,0 0,0 1,0-1,-25 25,25-25,-24 25,-1-25,0 25,0 0,25-25,-25 1,1 24,-1 0,0 0,0 0,0-25,-24 25,24 0,0 0,0 0,25-25,-24 25</inkml:trace>
  <inkml:trace contextRef="#ctx0" brushRef="#br0" timeOffset="44545.8258">13494 12849,'-50'0,"-24"0,-25 0,-50 0,50 0,24 0,1 0,0 0,24-25,0 25,1 0,-1 0,1 0,24-25,-25 25,25 0,0 0,-24-25,24 25,-25 0,1 0,-1 0,-24-24,-1 24,1 0,0 0,-1 0,26 0,-26-25,50 25,-24 0,24-25,0 25,0 0,25-25,50-24,-25-1,49 25,-24 0,-1-24,1 24,-25 0,-25 0,-25 25,0 25,0-25,25 25,-24 0,-1 0,-25-1,25 26,1 0,-26-50,25 49,-24-24,24 0,25 0,0-1,49 26,1 0,0-1,-1 26,1-1,-25 0,24-24,-49 0,25-25,-25-1</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11T05:20:53.340"/>
    </inkml:context>
    <inkml:brush xml:id="br0">
      <inkml:brushProperty name="width" value="0.05292" units="cm"/>
      <inkml:brushProperty name="height" value="0.05292" units="cm"/>
      <inkml:brushProperty name="color" value="#FF0000"/>
    </inkml:brush>
  </inkml:definitions>
  <inkml:trace contextRef="#ctx0" brushRef="#br0">3795 6400,'25'0,"50"0,24 0,25 0,0 0,74 0,50 0,0 0,1 0,-1 0,24 0,26 0,-50 0,25 0,-75 0,-24 0,-50 0,-50 0,-24 0,-25 0,0 0</inkml:trace>
  <inkml:trace contextRef="#ctx0" brushRef="#br0" timeOffset="4769.9236">3870 4564,'0'-50,"0"26,0-51,25 1,-1 24,1 1,25-1,0-24,-26 49,26 0,-50 0,50 25,-50-25,24 25,1 0,-25 25,25 0,0 0,0 24,-25-24,24 25,1-25,-25 24,0-24,0 0,25 24,0-24,-25 0,0 0,0 0,25-1,-25 1,0 0,0 0,0 0,0-1,0 1</inkml:trace>
  <inkml:trace contextRef="#ctx0" brushRef="#br0" timeOffset="6583.9506">4614 4589,'0'-149,"0"124,25 0,-25-24,0 24,0 0,25 0,-25 1,0-1,0 0,0 0,24 25,-24-25,25 1,-25-1,0 0,25 0,0 0,0 1,-25-1,24 25,1-25,0 0,25 0,-26 1,26 24,0-25,24 0,-49 25,25 0,-26 0,26-25,-25 25,0 0,-1 0,1 25,0 0,0 24,-25-24,25 25,-1-1,1-24,-25 25,25 24,-25-24,25-1,-25 26,0-50,0-1,0 51,0-50,0-1,25 26,-25-25,0 0,24-25</inkml:trace>
  <inkml:trace contextRef="#ctx0" brushRef="#br0" timeOffset="9037.5133">5929 4589,'0'-75,"0"51,-25-1,25 0,0 0,0-24,0 24,0 0,0 0,0 0,0 1,0-1,0 0,25-25,-25 26,24-26,1 25,0 0,0-24,-25 24,25 25,-1-25,1 0,-25 1,25-1,0 25,0 0,0 0,-1 0,1-25,25 25,-1 0,-24 0,25 0,-25 0,-1 0,1 0,25 0,-25 0,-1 0,1 0,-25 25,25 0,-25-1,25 1,0 0,-25 0,0 0,0-1,24 26,-24-25,0 0,0-1,25 26,-25 0,0-26,0 1,0 25,0-25,0-1,0 1,0 0,0 0,0 0,0-1,0 1,0 0,0 0,0 0,0-1,0 1</inkml:trace>
  <inkml:trace contextRef="#ctx0" brushRef="#br0" timeOffset="10446.2804">7169 4514,'-25'0,"0"0,0 0,25-24,0-26,0 0,0-24,0 0,0 24,0 0,0 26,0-26,25 25,0 0,0 25,0-24,0-1,24 25,-24 0,25 0,-26 0,26 0,-25 0,0 0,-1 0,1 0,0 0,0 25,-25-1,25 1,-1 25,-24-25,0-1,25 26,-25 0,0-1,0-24,0 0,0 0,0 24,0-24,0 25,0-26,0 1,0 0</inkml:trace>
  <inkml:trace contextRef="#ctx0" brushRef="#br0" timeOffset="12453.798">4242 8508,'25'0,"24"0,1 0,24 0,1 0,-1 0,1 0,-1-25,0 25,1-25,24 25,-24-24,-26-1,1 25,-1 0,1-25,0 25,-26 0,1 0,25 0,-1 0,-24 0,25 0,-25 0,24 0,26 0,-51 0,26 0,0 0,-26 0,26 0,-25 0,0 0,-1 0</inkml:trace>
  <inkml:trace contextRef="#ctx0" brushRef="#br0" timeOffset="18982.5697">7764 8359,'0'-25,"50"25,-1 0,26 0,24 0,0 0,-24 0,24 0,50 0,-50 25,25 25,-25-25,50-1,-50 1,0-25,-24 25,-1-25,-24 0,0 0,24 0,-49 0,49 0,-24 0,-1 0,-24 0,25 0,-25 0,-1 0,1 0,0 0,0 0,24 0,-24 0,25 0,-25 0,-1 0,1 0,50 0,-26 0,1 0,-1 0,-24 0,25 0,0 0,-1 0,-24 0,0 0,24 0,-24 0,0 0,0 0,24 0,-24 0,0 0,0 0,0 0,-1 0,1 0,25 0,-25 0,-1 0,26 0,-25 0,0 0,-1 0,26-25,-25 25,0 0,-1 0,1 0,0 0,0-25,0 25,-1 0,1 0,0-24,0 24,0 0,0 0,-1 0,1 0,50 0,-51 0,1 0,0 0,0 0,0 0,24 0,-24 0,0 0,24 0,-24 0,0 0,0 0,0 0,-1 0,1 0,0 0,0 0,0 0</inkml:trace>
  <inkml:trace contextRef="#ctx0" brushRef="#br0" timeOffset="22293.3151">11683 7516,'25'-25,"-25"0,0-49,0 24,0 1,25-1,0 25,-25-24,25 24,-25 0,24 0,-24 0,25 25,-25-24,25 24,-25-25,25 25,0-25,-1 0,1 25,25 0,-1 0,1-25,24 25,-24 0,0-24,-26 24,26 0,0 0,-26 0,26 0,-25 0,0 49,0-49,24 50,1-25,-50-1,25 1,-1 0,-24 0,25-25,-25 25,0-1,0 1,0 0,25 0,-25 24,0-24,0 0,0 25,0-1,0-24,0 0,0 24,0-24,0 0,0 0</inkml:trace>
  <inkml:trace contextRef="#ctx0" brushRef="#br0" timeOffset="23471.1491">4490 9401,'25'0,"0"0,49 0,50 0,25 25,49 0,26-1,48 1,26 0,-75 0,25-25,-74 25,-25-25,-25 0,-25 0,-74 0,0 0,-50 0,0 0,25 24</inkml:trace>
  <inkml:trace contextRef="#ctx0" brushRef="#br0" timeOffset="25093.0254">11411 9277,'49'0,"-24"0,25 0,-1 25,50-25,-24 25,74-25,-1 0,26 24,0-24,-50 0,25 0,-75 0,-24 0,-26 0,1 0</inkml:trace>
  <inkml:trace contextRef="#ctx0" brushRef="#br0" timeOffset="27680.2339">12973 8632,'0'-25,"0"-49,0 24,25 25,0-24,-25-1,25 25,-1 1,-24-1,0 0,25 25,-25-25,25 25,0-25,0 25,-1-24,-24-1,25 25,0-25,0 25,24 0,-24-25,0 25,0 0,0 0,-1 0,1 0,0 0,0 0,0 25,-25 0,25-25,-1 49,1-49,-25 25,25-25,-25 25,0 0,0 0,25-1,-25 26,0-25,0 0,0-1,0 1,0 0,0 0,0 0,25-1</inkml:trace>
  <inkml:trace contextRef="#ctx0" brushRef="#br0" timeOffset="29253.8625">4812 10344,'25'0,"0"0,49 0,26 0,-1 0,75 0,-1 24,-24-24,-25 25,50-25,-50 25,0-25,-25 0,-25 0,-24 0,0 0,-26 0</inkml:trace>
  <inkml:trace contextRef="#ctx0" brushRef="#br0" timeOffset="31243.3617">12229 10666,'0'-25,"25"25,24 0,1 0,49 0,25 0,25 0,25 0,-25 0,49 0,-24 0,24 0,-24 0,24 0,-49 0,74-25,-99 25,50 0,-50-24,0 24,-25 0,0 0,-24 0,-1 0,1-25,-26 0,1 25,-1-25,1 25,-25 0,0 0,-25-25</inkml:trace>
  <inkml:trace contextRef="#ctx0" brushRef="#br0" timeOffset="35521.5652">13792 7367,'25'50,"-1"-26,1 26,0-50,0 25,-25 0,25-25,-1 49,1-49,-25 25,0 0,25 0,-25-1,25 1,-25 0,25-25,-25 50,0-26,0 1,0 0,0 0,24-25,-24 25,0-1,0 1,25-25,-25 25,0 0,0 25,0-26,25 1,-25 0,0 0,0 0,25-1,-25 1,0 25,0-25,0-1,0 1,0 25,0-25,0 24,0-24,0 0,0 0,0 24,0-24,0 25,0-26,0 26,0-25,0 49,0-49,0 0,0 0,0-1,0 1,0 0,0 0,0 0,0 0,-25 24,25-24,0 0,-25-25,25 25,0-1,-25-24,25 25,0 0,-24-25,24 25,-25-25,25 25,0-1,0 1,0 25,0-1,0 1,0 0,0-1,0 1,0-1,0 1,0 0,0-26,0 1,0 0,0 0,0 0,0-1,0 1,0 0,0 0,0 0,-25 0,25 24,0-24,0 0,0 0,0-1,-25-24,25 25,-25 0,25 0,-24 24,24-24,-25 0,0 0,25 24,-25-24,0 25,25 24,-49-24,24-1,0-24,0 25,1-25,-26-1,50 1,-25 0,0 25,1-50,24 24,-25-24,0 0</inkml:trace>
  <inkml:trace contextRef="#ctx0" brushRef="#br0" timeOffset="59948.1494">14982 9723,'0'-24,"-24"-1,-1 0,0 0,-25 25,26-49,-26 49,-24-25,24 0,0 0,26 25,-26 0,0-25,25 25,-24-24,-1 24,1 0,24 0,0 0,-25 0,1 0,24 0,0 0,0 0,1 0,-1 0,0 0,0 0,0 0,1 0,-1 0,0 0,0 0,-24 0,24 0,0 0,0 0,-24 0,24 0,0 0,-25 0,26 0,-26 0,25 0,0 0,-24 0,24 0,0 0,0 0,0 0,1 0,-1 24,25 1,-25-25,25 25,-25-25,0 0,25 25,-24-25,24 25,0-1,-25 1,25 0,0 0,-25 0,25-1,-25-24,25 25,0 0,-25-25,25 25,0 0,0-1,0 1,-24 0,24 0,0 0,0-1,0 1,0 0,0 0,0 0,0 0,-25-25,25 24,0 1,0 0,0 0,0 0,0-1,0 1,0 0,0 0,0 0,0-1,25 1,-1-25,1 0,0 0,0 0,-25 25,25-25,-1 0,1 0,0 0,-25 25,25-25,0 0,-1 0,1 0,25 0,-25 0,-1 0,26 0,-25 0,25 0,-26 0,1 0,0 0,0 0,0 0,-25 25,24-25,1 0,0 0,0 0,0 0,-1 0,1 0,0 0,0 0,0 0,-1 0,1 0,0 0,25 0,-26 0,1 0,0 0,0 0,0 0,24 0,-24 0,0 0,0 0,-1 0,1 0,25 0,-25 0,-1 0,1 0,0 0,0 0,25 0,-50-25,24 25,1 0,0 0,0 0,0-25,-1 25,-24-25,25 25,0 0,0 0,-25-25,25 25,-25-24,24-1,1 25,0-25,0 0,0 25,-25-25,0 1,0-1,24 25,-24-25,25 0,-25 0,0 1,0-1,25 0,-25 0,0 0,0 0,0 1,0-1,0 0,0 0,0 0,0 1,0-1,0 0,-25 25,25-25,-25 25,25-25,-24 25,24-24</inkml:trace>
  <inkml:trace contextRef="#ctx0" brushRef="#br0" timeOffset="63597.8273">13370 10592,'0'-25,"0"0,0 0,0 75,0-25,25-1,0 51,-25-1,49 25,1 75,0-25,-1 49,1 50,-1-49,51 49,-51-25,26 0,-26-24,26-1,-26 25,26-24,-26 49,26-25,-51-49,-24-50,50-75,-50-24,25-25,-25-25,0-24,0-1,-25-24,0-25,0-25,25 0,-24-50,24 50,-25-25,25 25,-25-50,0 1,0 24,1 25,-1 0,0 25,25 49,-25 0,25-24,-25 49,1-24,-1-1,0 0,0-24,-24 24,49 1,-25-26,0 26,25 24,-25 0,0 25,25-49,-24 24,24 0,0 0,0 0,-25 1,0-1,25 0,0-25,-25 50,25-24,-25-1,25-25,0 25,-24 0,-1 1,25-1,0 0,-25 0,25 0,-25 25,25-49,-25-1,25 25,0-24,-24-1,-1 25,25 1,-25-1,25 0,0 0,-25 25,0 0,25-25,0 50,-25 0,25 25,-24-1,-1 1,0-1,25 26,-25-1,-24 1,49-26,0 26,-25-50,0 24,25-24,-25-25,25-50,0 1,0-26,25 1,-25-1,0-24,25 25,0-1,-1 26,-24 24,0 0,0 0,50 25,-25 0,24 0,-24 25,25-25,24 25,-24-25,-25 25,24-25,1 0,-25 0,0 25,-1-25,26 0,-25 0,0 24,-1-24,-24 25,25-25</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11T05:23:35.184"/>
    </inkml:context>
    <inkml:brush xml:id="br0">
      <inkml:brushProperty name="width" value="0.05292" units="cm"/>
      <inkml:brushProperty name="height" value="0.05292" units="cm"/>
      <inkml:brushProperty name="color" value="#5C83B4"/>
    </inkml:brush>
  </inkml:definitions>
  <inkml:trace contextRef="#ctx0" brushRef="#br0">6722 4564,'0'-25,"0"-24,0-26,0-24,0-50,0 25,0 0,0 75,0-1,0 0,25 1,25-1,-25-24,-1 49,26-25,0 25,-1 25,-24 0,0 0,0 0,24 0,-24 0,0 0,0 0,24 0,1 25,-50 0,50 0,-50 0,24-1,1 26,25 0,-50-25,25 24,-1-24,-24 0,25 0,-25-1,25 26,-25 0,0-1,0 1,25-25,-25 24,25 1,-25-1,0-24,0 0,0 25,0-26,0 1,0 0,0 0,0 0,0-1,0 1,0 0</inkml:trace>
  <inkml:trace contextRef="#ctx0" brushRef="#br0" timeOffset="3805.2435">10344 8260,'-25'0,"75"0,-1 0,1 0,-25 0,24 0,1 0,0 0,-26 0,26 0,-25 0,49 0,-49 0,0 0,0 0,-1 0,1 0,0 0,0 0,0 0,-1 0,26 0,-25 0,0 0,-1 0,1 0,0 0,0 0,0 0,-1 0,1 0,0 0,0 0,0 0,0 0,-1 0</inkml:trace>
  <inkml:trace contextRef="#ctx0" brushRef="#br0" timeOffset="6576.118">7293 4837,'0'25,"25"24,74 26,50-1,-50 25,124-24,-49 24,49 0,-24 25,49 0,-50 0,25 0,-49 0,-25 0,0-24,-50-26,-25-24,25-1,-49-24,24-25,1 50,-26-26,26-24,-26 0,1 25,0 25,-1-50,26 49,-50-24,-1 0,26 0,0 0,-50-1,24 1,1-25,0 25,-25 0,25 0,0-25,-25 25,24-1,1 1,0 25,0-1,0-24,-1 25,-24-25,25 24,0-49,-25 50,0-25,0-1,25 1,-25 0,0 0,25 0,-25-1,0 1,0 0,0 0,0-50,0 0,0 0,-25 1,0-1,-25-25,26 50,-1-49,-25 49,1 0,49-25,-50 25,25 0,50 0,0 25,24 24,1-24,-25 0,24 0,-24-1,25 26,-25-25,-1-25,1 0,0-50,0 1,0 24,-1-25,1 25,-25 1,25 24,-25-25,0 0,25 25,0-25,-25 0</inkml:trace>
  <inkml:trace contextRef="#ctx0" brushRef="#br0" timeOffset="9849.596">12477 7367,'-25'0,"0"0,1 0,-51 0,1-25,-1 0,1 25,0 0,24 0,25 0,0-24,-24 24,-1 0,25 0,-24 0,24 0,0 0,0 0,1 0,-26 0,25 0,-24 0,24 0,0 0,0 0,25 24,-25-24,1 25,-1-25,0 25,25 0,-25-25,25 25,-50 24,26 1,-1-50,0 25,0-1,0 1,1 0,24 0,0 24,0-24,-25 25,25-25,0 24,-25-49,25 50,0-25,0-1,0 1,0 0,0 0,0 0,0 0,0-1,25 1,0 0,-1-25,1 50,0-50,0 24,0-24,-25 25,24 0,1 0,0-25,0 25,-25-1,25-24,0 0,-25 25,24-25,1 0,-25 25,25-25,0 0,0 0,-1 25,1-25,0 0,0 0,0 0,-1 0,1 0,25 0,-25 0,49 0,-49 0,0 0,24 0,1 0,-25 0,-1 0,1 0,25 0,-25 0,-1 0,1 0,0 0,0 0,0 0,-1 0,26 0,-25 0,-25-25,25 25,24 0,-24 0,0-25,0 25,0 0,-25-25,24 1,1-1,0 25,-25-25,25 25,0-25,-25 0,0 1,24 24,-24-25,25 25,-25-25,0 0,25 25,-25-25,0 1,25 24,-25-25,0 0,0 0,25 0,-25 0,24 1,-24-1,0 0,0 0,0 0,0-24,0 24,-24 0,24 0,-25 1,0-1,-49 0,24 25,25-50,-24 50,24-24,0-1,0 25,0-25,0 25,1 0,-1 0,0 0,25-25</inkml:trace>
  <inkml:trace contextRef="#ctx0" brushRef="#br0" timeOffset="12388.813">11758 7590,'0'-25,"0"1,-25-26,25-24,-50-50,26-50,24-24,0-1,0-74,0 25,24-25,1 100,-25 49,0 0,25 74,-25 25,50-24,-50 24,24 0,26-74,24 49,-49 1,25-1,-25 50,24 0,-24 0,25 0,-1 0,1 0,24 50,-24 24,24 25,-49-24,25-1,-1 25,-24 0,-25 1,0-26,0 25,0 1,0 48,0-73,0-1,0 1,0-51,0 26,0 0,0-1,0 26,0-1,0 0,0 1,0-25,0 24,0 0,0-24,0-25,0 0,0-1,0 1,0 0,0 0,0 0,0-1,0 1,-25-25,25-25,-24 25,-1-24,25-1,0 0,-25 25,25-25,-25 25,0 0,25-25,25 25,0 25,0 25,-25-25,25-1,-1 1,-24 0,25-25,-25 25,25-25,0-25,0 25,-1-25,1-24,0 49,25-25,-50 0,24 25,1 0,0-25,0 25,0 0</inkml:trace>
  <inkml:trace contextRef="#ctx0" brushRef="#br0" timeOffset="15884.6131">12576 8533,'-24'0,"-1"0,-50 0,1 0,24 0,-24 0,-1 0,1 0,24 0,26-25,-1 25,0 0,0 0,0 0,1 0,-26 0,25 0,-24 0,-1 0,25 0,-24 0,24 0,0 0,-25 0,26 0,-1 0,0 0,-25 0,26 25,-26-25,25 0,0 25,0-25,1 0,24 24,-25-24,0 0,25 25,-25-25,25 25,-25 0,1-25,-1 25,0-1,0 1,25 0,-25 0,25 0,-24 24,24-24,0 0,0 0,0-1,0 1,0 0,0 25,24-25,-24-1,0 1,25-25,-25 25,25 0,0-25,-25 25,25-25,-25 24,49 1,-24 0,0 0,24 0,-24-25,25 24,-25 26,0-50,24 25,-24-25,0 0,0 25,-1-25,-24 24,25-24,0 0,0 0,0 0,24 25,1-25,-25 0,24 25,-24-25,25 0,-1 0,-24 0,25 0,-26 0,26 0,0 0,-26 0,26 0,-25 0,24 0,-24 0,0 0,0 0,0 0,-1 0,1 0,0 0,0 0,0-25,0 25,-1 0,-24-25,50 25,-25 0,-25-24,25 24,-1 0,1 0,-25-25,25 25,-25-25,0 0,25 25,0 0,-1 0,-24-25,25 1,-25-1,25 25,-25-25,25 0,0 25,-25-25,0 1,0-1,0 0,24 0,-24 0,0 1,0-1,0 0,0 0,0 0,0 0,0 1,0-1,0 0,0 0,0 0,0 1,-24 24,24-25,-25 25,25-25,-25 0,0 0,25 1,-25 24,1 0,24-25,-25 25,25-25,-25 0,25 0,-25 25,0 0,25-24,-24 24,-1 0,0 0,0 0,-24 0,24 0,0-25,0 25</inkml:trace>
  <inkml:trace contextRef="#ctx0" brushRef="#br0" timeOffset="17275.3377">15454 8781,'0'-25,"0"75,24-26,1 26,0 0,0-26,0 1,-25 0,24-25,-24 25,0 0,25-25,-25 25,25-50,25 0,24-50,50-49,25 0,74-24,-49-26,49 50,-49-74,-1 49,-73 25,-1 49,-50-24,-24 99,-25-25</inkml:trace>
  <inkml:trace contextRef="#ctx0" brushRef="#br0" timeOffset="22324.8661">5805 12650,'49'0,"1"0,24-24,50 24,25 0,50 0,73 0,51 0,-1 0,100 0,49-25,25-25,-74 50,0-25,-25 25,-50 0,-25 0,1 0,-26 0,1 0,0 0,-25 0,-25 0,0 0,0 0,0 0,-50 0,1 0,-1 0,-49 0,0 0,-50 0,-25 0,-49 0,0 0</inkml:trace>
  <inkml:trace contextRef="#ctx0" brushRef="#br0" timeOffset="25182.4334">9004 9525,'75'0,"-1"0,25 0,75-25,25 0,24 25,25 0,50-24,-26 24,26 0,49 0,-24 0,-26 0,1 0,25 0,-26 0,75 24,25-24,-50 0,25 0,-74 25,-50-25,-49 0,49 25,-50-25,25 25,25-25,-49 0,-26 25,26-1,-75-24,50 0,-1 0,-24 0,25 0,-1 0,1 0,-50 0,50 0,-50 0,24 0,-24 0,-24 0,-1 0,-25 0,25 0,-24 0,-25 0,-1 0,-24 0,0 0,0 0</inkml:trace>
  <inkml:trace contextRef="#ctx0" brushRef="#br0" timeOffset="26563.8416">19001 9054,'25'25,"-1"-1,1 1,0 0,-25 0,25 0,0-25,-1 49,1-49,-25 25,0 0,25-25,0 0,0 0,49-75,0-24,50-50,50-49,-25-50,25 25,-26-1,26 1,-75 74,-24 25,-26 75,-24 24,-25 0</inkml:trace>
  <inkml:trace contextRef="#ctx0" brushRef="#br0" timeOffset="33911.9473">11683 11807,'-24'0,"24"-25,0 50,0 25,0-26,0 26,0-25,0 0,0-1,24 1,1-25,0 0,25-49,24 24,-24-25,49 1,0-26,25 1,-25-25,0 74,-49-25,-25 25,0 25,-25-24</inkml:trace>
  <inkml:trace contextRef="#ctx0" brushRef="#br0" timeOffset="44655.0812">4391 15553,'25'0,"-1"0,1 0,0 0,0 0,0 0,24 0,-24 0,0 0,24 0,1-25,24 25,-24 0,0 0,-1 0,51 0,-26 0,25 0,25 0,25 0,-25 0,25 0,-25 0,49-25,1 0,25-49,49 24,24 25,-48-24,49 49,-25 0,24 0,26 0,-50 0,25 0,0 49,0 51,-25-26,-25 0,0 1,-24-26,-1 1,25 49,-24-24,49-26,0-24,0 0,-25 0,-24-1,-51 1,1-25,-50 0,1 0,-51 0,26 0,-50 0,24 0,1 0</inkml:trace>
  <inkml:trace contextRef="#ctx0" brushRef="#br0" timeOffset="46622.1789">11758 11857,'-25'0,"0"0,0 0,1 0,-1 0,25-25,0 50,0 24,0-24,0 0,0 24,0-24,25 0,-25 25,24-26,1-24,0 0,25 0,49-49,-25-1,50-24,25-25,25-50,-25 25,-1 0,-24 49,-49-24,-26 50,-24 24,-25 0</inkml:trace>
  <inkml:trace contextRef="#ctx0" brushRef="#br0" timeOffset="51730.4443">2654 16991,'0'25,"25"-75,25-24,24 49,-24-24,-1-1,1 25,25-24,-1-1,0 25,1-24,-1-1,1 0,-26 1,50-1,-49 25,-25 0,24 1,1-1,24-25,1-24,-26 49,1-25,-25 50,-25-24,-25 24,-25 0,1 0,-26 0,26 0,-26 0,51 0,-1 0,-25 0,25 0,75 0,-25 0,0 0,24 0,1 0,-25 0,24 0,-24 0,25 0,-26 0,-24 49,0-24,0 0,0 49,0-24,-24 49,-1-24,0-26,25-24,0 25,0-26</inkml:trace>
  <inkml:trace contextRef="#ctx0" brushRef="#br0" timeOffset="54104.551">12328 15354,'25'0,"0"0,49 0,26 0,48 0,51 0,24 0,0 0,50 0,-50 0,50 0,0 0,-50-50,50 26,-74-26,24 0,-99 26,0-1,-50 0,-49 25,0 0,-25-25,-25 25</inkml:trace>
  <inkml:trace contextRef="#ctx0" brushRef="#br0" timeOffset="56384.3">4316 15453,'25'0,"0"0,25 0,24 0,25 0,0 0,25 0,25 0,0 0,50 0,49 0,0 0,24 0,26 0,0 0,-1 0,-48 0,23 0,-48 0,-26 0,-24 0,-50 0,49 0,1 0,-50 0,25 0,-50 0,0 0,-24-24,-1 24,25-25,-24 25,24 0,0 0,-24 0,-1 0,0 0,1 0,-26 0,26 0,-1 0,-24 0,24 0,1 0,-26 0,1 0,0 0,-26 0,51 0,-26 0,-24 0,25-25,-1 25,1 0,0 0,-26 0,1 0,0 0,25 0,-26 0,1 0,0 0</inkml:trace>
  <inkml:trace contextRef="#ctx0" brushRef="#br0" timeOffset="57986.7948">11659 15453,'24'0,"26"0,24 0,26 0,73 0,26-24,24-1,75 25,-1-50,1 50,0 0,49-25,0 25,-24 0,-26 0,-24 0,-25 0,0-25,-49 25,-26 0,-74 0,-49 0,-25 0,0 0,24 0,-24 0</inkml:trace>
  <inkml:trace contextRef="#ctx0" brushRef="#br0" timeOffset="60584.2802">17537 6350,'0'25,"0"24,0 1,25 24,25 50,-50-24,49 49,1-1,-25 26,24 49,26 75,-50-25,24 24,-24 51,25-51,-26 51,51-51,-50-24,-1 25,-24-1,0 1,25-25,-25-50,25-49,-25-1,25 1,-25-75,0 0,0-24,0-50,0-1,0 1,-25-25,-49-25,-1 1,1-1,-25 0,24-49,26 49,-26-50,50 26,-24 24,49-49,-25 49,25 0,25 25,-1 0,1 0,0 50,25-26,-1 26,-24-50,25 50,24-1,-24 1,-25-1,24-24,-24 25,25-50,-26 25,-24-1,25 1,0-25,0 0,0 0,24-25,-24-24,25-1,49-24,-25 24,25-49,1-25,-26 74,-24 1,24 24,-74 0,25 0,0 25</inkml:trace>
  <inkml:trace contextRef="#ctx0" brushRef="#br0" timeOffset="63693.1112">1687 13667,'25'0,"24"0,26-24,24-26,0 0,50-24,-25 0,25-1,25 26,-1-26,1 1,-25-1,24 1,-24-1,-25 1,25 49,-50-49,0 24,-74 25,0 25,-50 0,0 0,1 0,-26 0,25 0,-24 0,-1 0,0 0,1 0,24 0,-25 0,26 0,-26 0,25 0,0 0,1 0,24 25,24-25,26 0,-25 0,0 0,-1 0,1 0,0 0,0 0,0 0,-1 0,1 0,0 0,0 0,0 0,-1 0,1 0,0 0,0 0,0 0,-1 0,-24 25,0 0,0 0,0 49,-24-24,24-26,-25 51,0-26,25-24,0 0,-25 0</inkml:trace>
  <inkml:trace contextRef="#ctx0" brushRef="#br0" timeOffset="65962.9296">2010 15850,'24'0,"26"0,49-49,75-1,-1-24,26 24,49 0,-74 1,-26-1,1-24,-50 24,1 25,24-24,0-1,-50 25,1-24,-26 24,1 25,-75 0,0 0,-24 0,-51 0,-24 25,25-1,25 1,49 0,0-25,50 0,24 0,-24 0,25 0,-1 0,1-25,0 25,-1-25,1 25,-25 0,0 0,-1 0,-48 25,-1 0,0 25,0-26,25 1,-25 0,25 0,0 0,-25-25,25 25,-24-25,24 24,0 1,-25-25,25 25,-25-25,0 25</inkml:trace>
  <inkml:trace contextRef="#ctx0" brushRef="#br0" timeOffset="245539.3776">943 12650,'0'-24,"25"-1,49 25,25 0,75-25,24-25,26 26,-51-1,26-50,-75 75,-50-24,1-1,-26 0,1 25,-1 0,-49-25,25 25,-25-25,50 25,-25-24,24 24,-24-25,25 25,-26 0,-24-25,-24 0,-1 0,-25 0,25 1,-24 24,-1 0,1-25,24 25,0-25,50 25,0 25,-1-25,26 0,-25 0,-25 25,25-25,-25 24,24-24,-24 25,0 0,0 0,0 0,0 0,-24 49,-1 0,0-24,0 49,0-49,1 24,24-49</inkml:trace>
  <inkml:trace contextRef="#ctx0" brushRef="#br0" timeOffset="249431.2692">10939 11112,'-25'0,"-24"0,-1 0,1 0,-51-24,1-1,-25 0,0 25,-25 0,50 0,0 0,0 0,24 0,1 0,-1 0,1 0,24 0,-24 0,0 0,-1 0,1-25,-1 25,-24 0,25-25,-26 25,1 0,-25 0,50 0,-1 0,1-24,24 24,-24 0,24 0,-24-25,24 25,1 0,-1 0,-24 0,-1 0,1 0,-1 0,26 0,-50 0,-1 0,-24 0,-49 0,-26 0,1 0,-25 0,24 0,-49 0,50 0,49 0,0 0,25 0,50 0,-26 0,51 0,-1 0,-24 0,24 0,1 0,-1 0,0 0,-24 0,24 0,-24 25,24-1,1-24,-1 0,0 0,26 0,-26 0,0 0,1 25,-1-25,1 25,24-25,-25 0,25 0,-24 0,24 0,-25 0,26 0,-26 0,0 25,25-25,1 0,-1 0,0 25,0-25,-24 0,-1 24,25 1,0-25,1 25,-1 0,0-25,25 25,-25 0,0-25,1 24,-1-24,0 25,25 0,-25-25,0 25,25 49,-49-49,49 25,-50 24,1 25,-1 0,50 25,-25-49,0-26,1 1,24-25,0 24,0-24,0 0,0 0,0 0,0 24,0-24,0 0,0 49,24-24,1-25,0 24,0-24,0 25,24-25,-24-1,0-24,49 25,75 0,25 25,49-26,99 26,-24-25,0 0,-1-25,-49 24,0-24,-24 0,49 0,-1-49,26-1,-50 1,75-1,-26-24,-24 24,-25 25,0-24,-25-1,25 25,-74 0,0 1,-1-1,-73 25,73-25,-74 25,25 0,-24 0,48 0,-48 0,-26-25,-24 25,-1 0,-24 0,25 0,-25 0,-1 0,1 0,0 0,25 0,-1-25,1 25,-25-24,24 24,1 0,-25-25,-1 25,26 0,-25 0,0 0,24-25,26 0,-51 25,1 0,25 0,-1-25,-24 0,25 1,0-1,-26-50,51 26,-75-26,25 26,-25-1,0 25,0 1,-50-1,0 25,-24-25,24 0,25 0,-24 25,49-49,-25 49,25-25,-25-25,25 1,-25 24,25-25,-24 26,24-26,-25 25,0 0,25 1,-50-1,50-25,-49 25,24 0,0 25,0-24,1 24,-1-25,0 25,0 0,0 0,1-25,-1 25,0 0,-25 0,26 0,-1-25,0 25,0 0,0 0,1 0</inkml:trace>
  <inkml:trace contextRef="#ctx0" brushRef="#br0" timeOffset="252956.1776">4093 12402,'0'25,"0"0,0 0,25-25,0 25,-25-1,0 1,25-25,-25 25,24-25,1 25,0-25,0 0,24 0,-24 0,0 0,0 0,49 0,-49 0,0 0,0 0,-25-25,0 0,0 0,0 1,24-1,-24 0,0 0,0 0,25 25,-25 25,50 0,-1 0,1 24,0-24,-26 0,51 25,-50-50,-1 0,26 0,0 0,-25 0,24-50,-49 25,25 0,-25 1,0-1,0 0,0 0,0 0,0 1,25 24,0 24,-1-24,1 25,0 0,25 0,-1-25,1 49,49-49,25 0,-25 0,25 0,-49 0,-1 0,-24 0,-1 0,1 0,-25-49,0 49,-25-25,0 0,24 25,1 0,25 0,-1 0,-24 0,25 0,-1 0,26 0,-50 0,-1 0,-24-25,0 1,50 24,-25 24,0-24,-1 0,1 0,25 0,-25 0,24 0,1 0,-1-24,1 24,-25 0,24 0,26 0,-25 0,24 0,0 0,26 0,-26 0,-24 0,-1 0,-24 0,0 0,0 0,-1 0,1 0,25 0,49 0,50 0,49 74</inkml:trace>
  <inkml:trace contextRef="#ctx0" brushRef="#br0" timeOffset="254047.2509">9649 13171,'0'50,"0"0,25-26,0 51,-25-50,25-1,-25-48,0-1,-25-25,25 1,0 24,-25 0,25 0,-25 25,50 0,25 0,24 50,50-1,-25 26,-24-50,-1-1,-49 1,0-25,-50 0,25-49,-50 24,26-25,-1-24,0 49,25 0,-25-25,0 50,25 25</inkml:trace>
  <inkml:trace contextRef="#ctx0" brushRef="#br0" timeOffset="254529.9145">10344 13221,'25'0,"24"0,1 0,24 0,-49 0,0 0,-25-25</inkml:trace>
  <inkml:trace contextRef="#ctx0" brushRef="#br0" timeOffset="255080.3775">10542 12973,'0'25,"25"24,0 26,74 49,-24-50,-26 25,26-49,-51 0,1-50</inkml:trace>
  <inkml:trace contextRef="#ctx0" brushRef="#br0" timeOffset="255901.1884">9054 13395,'-50'-25,"1"0,49 0,-25 25,0 0,0 0,1 25,-1 25,0-26,0 26,25 0,-25-26,25 1,0 25,0-25,0-1,25 1,25-25,24 25,-24-25,-1 0,-24 0,0-25,-25 0,0-24,0 24,0 0,0 0,0-24,0 24,0 0,0-24,-25 24,0 0,1 25,-1 0</inkml:trace>
  <inkml:trace contextRef="#ctx0" brushRef="#br0" timeOffset="256461.9587">9476 12874,'-25'24,"25"51,0 24,0 0,0 1,0-1,0 0,25 25,49 0,1-25,73 0,51-49,-1 0,50-50,50 0,-25-25,0-74,-50 24,-49-24,-50 25,-75-26,1 1,-25-25,-1 0,-24-25,-49 50,-26 0,1 24</inkml:trace>
  <inkml:trace contextRef="#ctx0" brushRef="#br0" timeOffset="257272.0446">11113 12204,'25'0,"-1"0,26 0,24 0,26 0,-1 50,25 49,0 74,-25-24,-24-25,-26-25,-49-49,0 0,0-26,-25-24,25 25,-24-25,24 25,-25-25,25 25,0 24,0-24,0 0,0 0,0 25,-25-1,25-24,0 0,0-50</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11T05:25:19.148"/>
    </inkml:context>
    <inkml:brush xml:id="br0">
      <inkml:brushProperty name="width" value="0.05292" units="cm"/>
      <inkml:brushProperty name="height" value="0.05292" units="cm"/>
      <inkml:brushProperty name="color" value="#5C83B4"/>
    </inkml:brush>
  </inkml:definitions>
  <inkml:trace contextRef="#ctx0" brushRef="#br0">3374 6375,'25'0,"-1"0,26 0,-25 0,49 0,-24 0,24 0,25 0,1 0,24 0,-25 0,25 0,25 0,-25-25,25 25,-50-25,74 0,-48 25,-1-24,-25 24,0 0,0-25,-24 25,-1-25,0 25,26 0,-1 0,25-25,-50 25,26 0,-1 0,-25-25,1 25,-26 0,1-24,-1 24,-24 0,0 0,25 0,-26 0</inkml:trace>
  <inkml:trace contextRef="#ctx0" brushRef="#br0" timeOffset="2173.3614">8508 6300,'50'0,"0"0,49 0,74 0,-49 0,50 0,0 0,-25 0,-1 0,-24 0,-24 0,48 0,-48 0,-26 0,-24 0,-1 0,-24 0,-25 25</inkml:trace>
  <inkml:trace contextRef="#ctx0" brushRef="#br0" timeOffset="4770.5846">10666 3423,'0'25,"-24"24,-1 26,0-1,25 1,0-1,0 1,0-1,0-24,0-26,0 1,25 0,49-25,1 0,24 0,25 0,-75 0,26 0,-26 0,1 0,-25-25,-25 0,0 1,0-26,0 25,0-49,-25 49,0 0,-24-49,24 49,-25 0,1-49,24 49,-50-25,51 25,-1-24,-25 49,25-25,1 25,-1 0,0 0,0 0</inkml:trace>
  <inkml:trace contextRef="#ctx0" brushRef="#br0" timeOffset="5629.1921">12080 3820</inkml:trace>
  <inkml:trace contextRef="#ctx0" brushRef="#br0" timeOffset="6306.0342">13172 3845</inkml:trace>
  <inkml:trace contextRef="#ctx0" brushRef="#br0" timeOffset="6797.8711">15255 3746,'0'24</inkml:trace>
  <inkml:trace contextRef="#ctx0" brushRef="#br0" timeOffset="7359.5697">16694 3820</inkml:trace>
  <inkml:trace contextRef="#ctx0" brushRef="#br0" timeOffset="7842.0927">17736 3820</inkml:trace>
  <inkml:trace contextRef="#ctx0" brushRef="#br0" timeOffset="8430.7643">18629 3820</inkml:trace>
  <inkml:trace contextRef="#ctx0" brushRef="#br0" timeOffset="9909.5128">20117 3597,'0'-25,"0"0,25 25,24 0,-24 0,25 25,-50 0,49 24,-24 1,-25 0,0-1,25-24,-25 25,0-26,0 1,0 0,0-75,0 1,0-1,0 1,25-26,-25 25,0 26,25 24,-1 0,1 0,25 0,-25 0,24 0,1 24,-50 51,74-50,-74 24,50 26,-50-50,0-1,0 1,0 0,0 0</inkml:trace>
  <inkml:trace contextRef="#ctx0" brushRef="#br0" timeOffset="10545.8936">21084 3621,'50'0,"24"0,50 0,50 0,24 0,-24 0,-25 0,-50 0,-24 0,-51 0,-48 0</inkml:trace>
  <inkml:trace contextRef="#ctx0" brushRef="#br0" timeOffset="11463.3375">22201 3398,'0'-25,"-25"-24,0 49,25-25,0 50,25 24,0 26,24 49,1-25,-1 25,-24-49,0-1,0-49,0 24</inkml:trace>
  <inkml:trace contextRef="#ctx0" brushRef="#br0" timeOffset="13375.695">15106 5730,'0'-25,"0"50,0 0,0-1,0 26,0 0,25-1,-25 1,0 0,0-26,25 1,-25 25,25-50,-25 25,0-75,0 25,0 0,-25-24,0-26,25 51,0-26,-25 25,25 0,-24 0,24-24,0 24,49 50,50 24,-24 26,24-75,0 50,-49-1,24-24,-24 0,0 0,-1-1,-24 1,25-25,-50 25,0 0,0-50,-25-25,25 26,0-26,-50-49,25 24,1-49,24 75,-25 24,25-25</inkml:trace>
  <inkml:trace contextRef="#ctx0" brushRef="#br0" timeOffset="15394.3421">16347 5581,'-50'0,"25"-25,-49 0,-25-74,24 50,-49-51,0 26,0 0,25-1,-50 26,75 24,-50 0,49 0,-24 25,49 0,1 0,-1 0,1 0,-1 0,0 25,1-25,-1 50,-24-26,24 1,25 0,-24-25,24 50,0-26,0 1,0 0,1 25,24-26,-25 26,0 0,25 24,0-24,-25-1,25 1,-25-1,25 26,0-26,0 26,0-1,0 1,50 24,-25-25,24 1,-24-1,25-24,-25-25,24-1,1 1,-25 0,74 25,-25-50,1 24,-1 1,1 25,-26-50,26 0,-26 0,26 0,-1 0,-24 0,24 0,0 0,-24 0,24 0,1 0,-1 0,-24 0,24 0,1 0,-1-50,25-24,25-1,-24 1,-1-25,25 0,-50 24,26 1,-51 24,-24 1,0-1,-25-25,0 51,-25-26,0 0,-24 1,-1-1,25 1,-25-1,1 0,24 1,-49 24,24-49,25 49,-74-50,49 51,26-1,-51-25,26 25,-1 1,25 24,0 0,1 0,-1 0,0 0,0 0,25 24,-25 1,25 0,0 0,-24-25,24 25,-25-25,25 24</inkml:trace>
  <inkml:trace contextRef="#ctx0" brushRef="#br0" timeOffset="20975.2717">11659 7342,'24'0,"1"0,25 0,-1 0,26 0,24 0,50 0,-25 25,25-25,24 0,26 0,-50 0,24 25,1-25,-1 25,-48-25,-26 0,25 0,-50 0,-24 0,-1 0,1 0,-25 0,24 0,1 0,0 0,-26 0,1 0,0 0,0 0,0 0,-1 0,1 0,25 0,-25 0,-1 0,1 0,25 0,-25 0,0 0,24 0,-24 0,49 0,-49 0,0 0,0 0,0 24,-1-24,1 0,0 0</inkml:trace>
  <inkml:trace contextRef="#ctx0" brushRef="#br0" timeOffset="26257.1854">20886 2753,'-25'0,"0"0,0 0,1 25,-1 0,0-25,0 25,0 0,1-25,-1 24,0-24,25 25,-25-25,50 0,74-99,75-25,49 0,-49 49,49-73,-25 24,26 0,-51 0,-24 49,0 1,-50 49,0 0,-24-24,24 49,-49 0,-1 0,1 0,-1 0,-24 0,0 0,0 0,0 0,0 0,-1 0,-48 0,-51 0,-49 24,-50 26,-49 24,50-24,-26 0,-24 49,24 0,1 0,49-24,0 24,-49 0,24 0,1 25,24-49,25 24,0-25,74-49,25 25,-24-25,24-25,25 24,-25-24,25 25,-25-25,1 0,24 25,0 0,0 0,0-1,0 1,0 0,0 0,0 0,0-1,0 26,0 0,0-26,0 1,0 25,0-25,0 49,49-24,-24-25,25 49,24-49,-24 24,49 26,0-26,50 1,24-25,26 0,-1-25,1 0,-26 0,26 0,74-25,49-50,-24 51,-1-26,26 0,24 50,-24 0,-50 0,-50 0,-50 25,-24 0,-74 0,-1 24,-24 1,-1 24,-24-49,-25 0,0 0,25 0</inkml:trace>
  <inkml:trace contextRef="#ctx0" brushRef="#br0" timeOffset="30178.9253">19422 3274,'0'-49,"-24"-1,-26 0,0 1,-24-26,-25-24,-50 25,0-25,-49-1,-1 1,-24 0,-25 0,-25 24,25-49,0-25,50 50,-26 25,26 24,-50-24,49 24,1 0,0 1,-1 24,-49 0,50 25,-75-25,50 25,-50 0,49 0,-48 0,24 0,-1 0,1 25,-24 0,24 0,-1 24,-23-24,-1 0,-25-25,75 0,-50 25,50-25,0 0,-1 25,100-25,-25 25,50-25,0 49,0 1,-25 49,49 25,-49-50,25 1,0 24,-25-25,0 1,49-1,-24 1,25 49,49-75,-49 26,74-1,-25 1,25-1,0 25,0 0,0-24,0-1,0 1,0-51,49 26,-24 0,25-26,-1 26,-24 0,25-1,-1 1,1 0,49-26,-49 26,49 0,-25-1,75 26,0-51,0 26,-50-25,50 24,-50-24,50 0,-25-25,25 0,0 0,24 25,1-25,0 0,24 0,-49 0,0 0,24 0,-24 0,25 0,-50 0,49 0,1 0,-50 0,50 0,-1 0,1-50,0 25,24-49,1 49,49 0,-50 1,0-1,-24 0,0 0,24 25,1 0,-51-25,-24 25,0 0,25 0,-49 0,-1 0,25 0,25 0,-25 0,24 0,-24 0,-24 0,24 25,0-25,-25 0,50 0,-25 0,25 25,-50 0,50-25,-25 25,25 24,-75 1,50-50,-50 25,-24-25,0 24,-1 1,1-25,-25 0,-1 0,1 25,0-25,0 0,0 0,-1 0,1 0,0 0,0 0,0 0,-25-25,49 0,-24 1,25-1,-25 0,24 25,-24-50,0 26,-25-1,0 0,0 0,25 0,-25 1,0-1,0 0,0 0,0 0,0-49,24 49,-24 0,25 1,-25-1,0 0,25 0,0 0,-25 0,0 1,25 24,-25-25,24 0,1 0,-25 0,25 1,-25-1,25 0,-25 0,0 0,25 25,-25-24,24 24,-24-25,0 0,0 0,0 0,0 1,0-1,0 0,0 0,0 0</inkml:trace>
  <inkml:trace contextRef="#ctx0" brushRef="#br0" timeOffset="32052.2591">16322 5879,'25'0,"-1"25,26-25,49 0,0 0,1 0,-1 0,25 0,-50 0,-49 0,0 0</inkml:trace>
  <inkml:trace contextRef="#ctx0" brushRef="#br0" timeOffset="32921.7918">17413 5482,'0'74,"0"-24,0 49,0 25,0 25,0 0,0 0,0-1,0-24,0-74</inkml:trace>
  <inkml:trace contextRef="#ctx0" brushRef="#br0" timeOffset="36638.4093">15057 6945,'0'25,"0"0,0 0,0 49,25-49,-25 25,24-26,-24 26,0-25,0 0,0-1,0 1,0-50,0 1,0-1,0-25,0 1,-24-26,-1 26,0-26,0 26,25 24,0 0,25 25,25 25,24 0,0-25,26 24,-1 1,-25 25,-24-50,24 49,-49-24,0-25,-25 25,-25-50,25 0,-25-24,25 24,-25 0,25 0,-24 1</inkml:trace>
  <inkml:trace contextRef="#ctx0" brushRef="#br0" timeOffset="37314.8894">16495 7119,'25'0,"25"0,-1 0,26 0,-25 0,-26 0,26 0</inkml:trace>
  <inkml:trace contextRef="#ctx0" brushRef="#br0" timeOffset="39004.7803">16967 7119,'0'-25,"-25"0,25 1,0-1,-25-25,25 25,25 1,99-1,-25-50,0 26,1-26,-1 50,-25 1,-49-1,0 25,-25 25,0 24,0-24,0 0,0 24,0 26,0-25,-25-1,0 1,0-1,1 1,-1-25,0 24,0-24,-24 0,24 25,0-1,0-24,-24 25,24-26,0 1,50-25,49 0,-24 0,49 0,25 0,-25 0,1 0,-1 0,-50 0,1 0,-25 0,0 25</inkml:trace>
  <inkml:trace contextRef="#ctx0" brushRef="#br0" timeOffset="41439.2965">15776 7813,'0'100,"0"-51,25 1,-25 0,0-26,25 26,-25 24,25-24,-25 0,24-1,-24 1,0-1,0 26,0-26,0 1,25 0,0-1,-25 26,25-26,-25 26,0-51,0 26,-25-75,-49 0,-26-49,-24-25,50 49,-25-49,49 49,25 26,-24-1,73 25,1 0,0 25,0-1,24 1,1 25,24-25,-24 49,-25-49,25 24,-26-24,26-50,-25 25,24-74,26 24,-26 1,26-50,-50 49,49-49,-24 0,-50 49,24 25,1 0</inkml:trace>
  <inkml:trace contextRef="#ctx0" brushRef="#br0" timeOffset="69757.9218">12055 10567,'25'0,"25"0,24 0,50 0,50 0,24 0,75 0,-50 0,75 0,0 0,49 0,0 74,-24-49,-1-25,-24 0,0 0,-26 0,-24 0,-24 0,-26 25,1-25,-51 0,1 0,-25 25,-49-25,24 24,-50-24,1 0,-25 0,0 0,24 0,1 0,-25 0,0 0,24 0,-24 0,0 0,0 0,-1 0,26 0,-25 0,0 0,24 0,-24-24,0 24,24 0,1 0,24 0,-24 0,0 0,-1 0,-24 0,25 0,-1 0,-24 24,25-24,-26 25,1 25,-25-25,0-1</inkml:trace>
  <inkml:trace contextRef="#ctx0" brushRef="#br0" timeOffset="71342.0117">7169 11410,'25'0,"24"0,1-25,49 25,25 0,25-24,25 24,49 0,0-25,25 25,0 0,0-25,-49 25,-1-25,-74 25,0-25,-49 25,-26 0,1-24,-25 24,-1 0,1 0,0 0</inkml:trace>
  <inkml:trace contextRef="#ctx0" brushRef="#br0" timeOffset="73041.1769">7963 12502,'24'0,"51"0,-1 0,50-25,75 25,49-25,0 25,74 0,50 0,25 0,25 0,-75 0,25 0,-49 50,24-1,-25-24,-24 49,-25-24,-75-25,1 24,-26-24,1-25,-75 25,50-25,-50 25,-24-25,-26 0,-24 0,25 0</inkml:trace>
  <inkml:trace contextRef="#ctx0" brushRef="#br0" timeOffset="75822.4049">5309 13395,'24'0,"1"0,50 0,-1 0,0 0,26 24,24-24,49 25,1-25,24 0,1 25,24 0,50-25,0 0,0 49,-1-49,26 0,0 0,24 0,-49 0,25 0,-1 0,1 0,0 0,-75 0,50 0,-25 0,0 25,0-25,0 25,-25-25,-24 0,-26 25,-24-25,-25 0,-49 0,-1 0,-49 0,24 0,-24 0</inkml:trace>
  <inkml:trace contextRef="#ctx0" brushRef="#br0" timeOffset="79955.9509">7293 13295,'0'50,"25"0,0 24,49 50,-49 25,74-25,0 25,-24-25,24 24,0 1,-25 0,-24-50,0-24,-50-50,0-1,0-48,0-26,0 0,-25 1,-25-26,25-24,-24 25,-1-1,50 26,-25-51,1 76,-1-51,0 26,0-1,25 0,0 26,0-1,-25 0,1 0,24 0,0 1,-25 24,25-50,-25 25,0 0,0 1,25-1,-49-50,49 26,-50-1,25 25,25-49,-24 49,-1 0,25 1,-25-1,25 0,-25 50,25 24,0 1,-25 49,25-49,-24-1,24-24,0 25,0-25,0-1,-25 1,25-50,0-24,0 24,0-25,0-24,0 24,0 26,0-1,49 74,1 1,24-25,50 49,25-24,25-1,-1 1,-48 0,-26-26,-50 1,-24-25</inkml:trace>
  <inkml:trace contextRef="#ctx0" brushRef="#br0" timeOffset="82349.9239">9625 13370,'0'49,"0"1,0 24,24 1,26 24,0 0,-1 75,26 24,-26 1,26-1,-26-49,26-25,-51-74,1-1,-25-24,0-75,0-24,0 0,-49-75,-1 25,0-25,1-25,24 75,0 0,0 49,1 25,-1-24,25 24,0 0,0 0,-25 1,25-1,0 0,0 0,-25 0,25-24,0 24,-25 0,25 0,0 1,0-1,-24 25,24-25,0 0,-25 0,0-24,25 24,-25-25,25 26,0 73,-25 1,25-25,-24 24,-1 1,25-25,-25 24,0 1,0-25,25-1,-24 1,24 0,0-50,24-24,26-26,0-24,-26 49,26-24,-25 24,-25 26,49 24,1 24,24 1,26 25,-26-25,0 24,50 1,-74-25,0 24,24-24</inkml:trace>
  <inkml:trace contextRef="#ctx0" brushRef="#br0" timeOffset="87149.3637">3275 14362,'49'0,"1"0,24 0,1 0,-1 0,50 0,-25 0,25 0,25 0,-50 0,1 0,-1 0,0 0,0 0,25 0,-49 0,-26 0,26 0,-26 0,-24 0,25 0,-25 0,-25 25,49-25,-24 0,0 0,0 0,-1 0,1 0,0 0,0 25,24-25,-24 0,0 0,0 0,24 0,1 0,0 0,24 0,-24 0,-1 0,26 0,-1 0,0 0,1 0,-1 0,1 0,-26 0,26 0,-1 0,1 0,-51 0,1 0,0 24,0-24,0 0</inkml:trace>
  <inkml:trace contextRef="#ctx0" brushRef="#br0" timeOffset="96651.4077">7417 12576,'-25'-25,"25"0,0 1,-25 24,25-25,0 0,-24 25,-1 0,0 0,0 0,-24 0,-1 25,25 0,0-25,25 24,-25-24,25 25,-24-25,24 25,-25-25,25 25,0 0,-25-25,25 24,-25-24,25 25,0 0,0 0,-25-25,25 25,0-1,0 1,0 0,0 0,0 0,0-1,0 1,0 0,-24-25,24 50,0-26,0 26,0-25,0 24,0 1,0-25,0 25,0-26,24 1,-24 0,0 0,25 0,0-1,-25 1,0 0,25 0,0-25,-1 0,-24 25,25-25,0 24,0-24,0 25,0-25,-1 0,26 0,-25 0,24 0,-24 0,0 0,0 0,0-25,-1 25,-24-24,0-1,0-25,50 1,-50-1,0 0,25 26,-25-1,25 25,-25-25,0 0,0 0,0 0,0 1,0-1,0 0,0 0,0 0,0-24,0 24,-25-25,25 26,0-1,0 0,0 0,-25 0,25 1,0-1,0 0,0 0,-25 0,25 1,-25-1,25 0,-24 25,-1 0,0 0,0 0,25-25,-25 25,25-25</inkml:trace>
  <inkml:trace contextRef="#ctx0" brushRef="#br0" timeOffset="101866.0564">10170 12650,'-25'0,"25"-24,-24-26,-1 0,0 26,0-26,0 25,25 0,-24 25,-1-24,0 24,0 0,0-25,1 25,-1 0,25-25,-25 25,-25 0,26 0,-1 0,0 0,0 0,0 0,1 0,-1 0,25 25,-25-25,25 25,-25-1,25 1,-25 0,1 0,24 0,0-1,-25-24,25 25,-25 0,25 0,-25 0,25-1,-25-24,25 25,0 0,-24 0,24 0,0-1,0 1,-25 0,25 0,0 0,0-1,0 1,0 0,0 0,0 0,0-1,-25 1,25 0,0 0,0 0,0-1,0 1,0 0,0 0,0 0,0 0,0-1,0 1,0 0,0 0,0 0,25-25,-25 24,25 1,-1 0,1-25,-25 25,25-25,0 0,0 0,-1 0,1 0,0 0,0 0,0 0,-1 0,1 0,0 0,0 0,0 0,-1 0,-24-25,50 0,-25 0,-25 1,49-1,-24 0,0-25,0 26,-25-1,0 0,25 0,-25 0,24 0,-24 1,25-26,0 0,-25 26,25 24,0-50,-1 0,1 26,0-1,-25 0,0 0,0 0,0 1,0-1,0 0,0 0,0 0,0 1,0-1</inkml:trace>
  <inkml:trace contextRef="#ctx0" brushRef="#br0" timeOffset="103991.1656">8037 13370,'0'-50,"0"25,0 1,0-1,25 25,0 49,24 1,-24 0,50 49,-51-25,51 25,24-24,-49 24,24-25,-24 50,-26-74,26 24,-25 1,-25-26,25-24,-25-50,-25-24,-25 24,25-25,1 26,-26-26,25 0,-24 1,24 24,0-25,0 50,0-49,1 24,-26-25,25-24,0 24,1 1,-1 24,0-49,0 49,0 0,0-25,25 26,-49-26,24 25,25 0,-25 25,25-24,0 48,0 1,0 25,0-1,-25 26,1-1,24 1,-25-26,25-24,0 0,-25-25,25-25,0-25,0-24,25-25,24-50,-24 50,0-25,-25 74,0 25,0 0,25 25,24 25,-24 0,25 0,24 24,1 1,24 0,0 24,0-24,25 24,-49-49,24 25,-49-26,-26-24,1 0</inkml:trace>
  <inkml:trace contextRef="#ctx0" brushRef="#br0" timeOffset="106318.6012">4019 14337,'25'0,"-1"0,26 0,-25 0,24 25,1-25,0 0,-1 0,1 25,24-25,-24 0,-1 25,26-25,-1 0,-24 0,-1 24,26-24,-50 0,24 25,26-25,-26 0,1 0,0 0,-26 0,26 0,0 0,-1 0,1 0,-25 0,24 25,1-25,-25 0,24 0,-24 0,0 0,24 0,-24 25,0-25,25 0,-1 0,-24 0,25 0,-26 0,1 0,0 0,0 0,24 0,-24 0,25 0,0 0,-26 0,26 0,-25 0,0 0,-1 0,1 0,0 0,0 0,0 0,-1 0,1 0</inkml:trace>
  <inkml:trace contextRef="#ctx0" brushRef="#br0" timeOffset="108403.5312">4019 15528,'-25'0,"25"-25,50 25,-1 0,50 0,25 0,50 25,74 0,-25-1,50 1,0 0,0 74,-75-74,-24 25,-50-26,-50-24,1 25</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11T05:27:25.910"/>
    </inkml:context>
    <inkml:brush xml:id="br0">
      <inkml:brushProperty name="width" value="0.05292" units="cm"/>
      <inkml:brushProperty name="height" value="0.05292" units="cm"/>
      <inkml:brushProperty name="color" value="#5C83B4"/>
    </inkml:brush>
  </inkml:definitions>
  <inkml:trace contextRef="#ctx0" brushRef="#br0">5185 7342,'24'0,"1"0,0 0,25 0,-1 0,1 0,24 0,1 0,-26 0,26 0,-1 0,-24 0,24 0,25 0,25 25,25-25,-50 0,75 0,-75 0,25 25,25-25,-25 0,25 0,-25 0,0 0,-25 0,25 0,-25-25,-24 25,-1-25,25 25,-24-25,-1 25,1 0,-1 0,1 0,24 0,-25 0,1 0,-26 0,1 0,-25 0,-1 0,51-24,-50 24,24 0,-24 0,0 0,0 0,-1 0,51 0,24 0,100 0,98 24,150-24,173 0,-75 0,-123 25,-25-25,-99 0,-1 0,-24 0,25 0,0 0,-1 0,-49 0,25 0,-50 0,1 0,-51 0,1 0,-1 0,26 0,-50 0,74-25,-49-24,-125 49,50-25,100 0,99 0,98 25,150 0,124 0,-174 0,-74 25,-100 25,-24-1,-75-24,-74-25,0 25,-50-25,-50 0,-24 0,25 0,-25 0,-1 0,1 0,25-50,-25 50,24-24,51-26,-76 50,26-74,0 49,-50-25,0 1,0-26,0 1,0-1,0-24,-75 0,-49-25,-25 25,25-1,25 26,-25 24,50 26,-1-1,1 0,-25 0,74 25,-25-25,1 25,-1-24,-25 24,1 0,-25 0,24 24,-24 1,-25 0,25 25,-25-26,50 26,-1-25,1 0,-1-25,-49 24,75-24,-26 25,1 0,24-25,1 0,-1 25,-24 24,49-24,-25 25,25-25,1 24,-1 1,-50 24,51-24,-26 49,0-49,26-1,-1-24,-25 25,50-25,0-1,-25 1,1 0,24 0,0 24,0-24,0 0,0 25,0-26,0 1,0 0,0 0,0 0,0 24,0 1,0-1,49-24,1 50,-25-51,49 26,-24-25,49 24,-25-24,50 25,-25-1,50-49,-25 0,50 0,24-24,26-51,-1 1,25-50,-50 74,26-24,-76 24,-48 1,-26 24,0 0,-24 0,-25-24,24-1,1 0,24-49,-49 25,25-25,-25 24,-25 25,0-24,0 49,0 0,0-24,0-1,-50 25,25 1,-24-1,49 0,-50 0,50 0,-25 25</inkml:trace>
  <inkml:trace contextRef="#ctx0" brushRef="#br0" timeOffset="2048.4374">10964 10195,'25'0,"24"0,26 0,74 0,148 0,75 0,249-75,271 1,-147 24,-51 50,-297 0,-75 0,-123 0,-75 0,-74 0,-75 0,0 0</inkml:trace>
  <inkml:trace contextRef="#ctx0" brushRef="#br0" timeOffset="8218.5164">9401 9178,'-24'0,"-1"0,0 0,0-25,0 0,0 25,-24-25,-1 1,25-1,-24 0,-1 0,25 25,1 0,-51-25,50 25,1-25,-26 25,25 0,0 0,1 0,-26 0,25 0,0 0,1 25,-1 0,0-25,0 25,0 0,1 0,-26-25,25 24,0 1,-24-25,24 50,0-50,0 0,1 25,-26-1,25-24,25 25,-25 0,25 0,-25 0,25-1,-24-24,24 50,-25-25,25 24,-25 1,0 24,0 1,1-26,-1 1,25-25,0 24,-25-24,25 0,0 25,0-26,0 1,0 25,25-25,0 24,-1 1,1 0,0-26,0 26,0-25,-1 0,1-25,-25 24,25-24,0 25,25 0,-26 0,1 0,0-1,25 26,-26-50,1 50,25-26,-25-24,24 50,-24-50,0 25,24-25,-24 25,25-25,-25 24,-1-24,1 0,-25 25,25-25,0 0,0 0,-1 0,26 0,-25 0,0 0,-1 0,1 0,0 0,-25-25,25 25,0 0,-25-24,24 24,-24-25,25 0,0 0,0-24,0 24,-1 0,-24 0,25 0,-25 1,25 24,0-25,0 0,-25 0,25 0,-25 1,0-1,0 0,0 0,24 25,-24-25,25 1,-25-1,0 0,0 0,0 0,25 1,-25-1,0 0,25 0,-25 0,0 0,0 1,25-26,-25 25,0-24,0 24,0 0,0 0,0 0,0 1,0-1,0 0,0 0,0 0,0 1,0-26,0 25,0 0,-25 1,25-1,0 0,0 0,-25 25,25-25,-25 25,25-24,-25 24,1 0,-1-25</inkml:trace>
  <inkml:trace contextRef="#ctx0" brushRef="#br0" timeOffset="39370.6735">12601 10616,'50'25,"-25"0,24 25,1-26,-25 26,-1 0,1-26,0 26,0-25,-25 0,0-50,25 25,-1-25,100-25,25-24,74 0,50-1,75-74,-26-24,-74 24,-74 25,-25 49,-50 26,-74-1,24 25</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11T05:30:16.695"/>
    </inkml:context>
    <inkml:brush xml:id="br0">
      <inkml:brushProperty name="width" value="0.05292" units="cm"/>
      <inkml:brushProperty name="height" value="0.05292" units="cm"/>
      <inkml:brushProperty name="color" value="#5C83B4"/>
    </inkml:brush>
  </inkml:definitions>
  <inkml:trace contextRef="#ctx0" brushRef="#br0">8682 6672,'50'0,"-1"0,26 0,-1 0,25 0,0 0,-24 0,24 0,-24 0,-26 0,26 0,-26 0,1 0,-1 0,1 0,24 0,-24 0,0 0,24 0,0 0,-24 0,0 0,-1 0,26 0,-26 0,26 0,-26 0,1 0,0 0,-1 0,1 0,-1 0,1 0,-25 0,0 0,24 0,-24 0,0 0,0 0,-1 0,1 0</inkml:trace>
  <inkml:trace contextRef="#ctx0" brushRef="#br0" timeOffset="2309.2365">8632 4366,'25'0,"0"0,49 0,26 0,-1 0,25 0,25 0,-50 0,0 0,-24 0,-51 0,1 0,-50 0</inkml:trace>
  <inkml:trace contextRef="#ctx0" brushRef="#br0" timeOffset="3739.1331">5135 5457,'25'0,"24"0,1 0,49 0,0 0,50 0,-25 0,25 0,-75 0,1 0,-26 0</inkml:trace>
  <inkml:trace contextRef="#ctx0" brushRef="#br0" timeOffset="5254.6425">9228 5333,'24'0,"1"0,0 25,0-25,0 25,0-25,-1 0,1 0,0 0,0 0,24 0,-24 0,0 0,49 0,-24 0,0 0,-1 0,-24-25,49 25,-49 0,0 0,0 0</inkml:trace>
  <inkml:trace contextRef="#ctx0" brushRef="#br0" timeOffset="6684.9711">5631 6003,'50'0,"-26"0,26 0,49 0,25 0,25 0,-50 0,1 0,-51 0,1 0,-75 0</inkml:trace>
  <inkml:trace contextRef="#ctx0" brushRef="#br0" timeOffset="8529.0986">9873 6028,'24'0,"1"0,25 0,-25 0,49 0,0 0,-24 0,-25 0,0 0,-1 0,26 0</inkml:trace>
  <inkml:trace contextRef="#ctx0" brushRef="#br0" timeOffset="12585.3025">6202 6573,'74'0,"-24"0,49 0,25 0,49 0,-73 0,-1 0,-25 0,-24 0,-25 0,-25 25,0 0</inkml:trace>
  <inkml:trace contextRef="#ctx0" brushRef="#br0" timeOffset="15250.8937">2406 8855,'0'-49,"75"-1,49-49,25 0,-25 24,-50 50,-24 1,-25-1,-1 25,1 0,0 0,0-25,-25 0,25 25,-1-25,1 1,-25-26,0 25,0 0,-25 25,1 25,-1-25,0 0,0 0,75 0,-25 0,24 0,-24 0,0 0,0 25,-25 0,0 0,0-1,0 1,0 25,0-1,-25 75,0-24,-25-1,50-25,0 1</inkml:trace>
  <inkml:trace contextRef="#ctx0" brushRef="#br0" timeOffset="16911.4305">8980 8483,'24'0,"1"0,25 0,-1 0,1 0,0 0,-1 0,1 0,-25 0,0 0</inkml:trace>
  <inkml:trace contextRef="#ctx0" brushRef="#br0" timeOffset="18322.0056">5160 9103,'0'-24,"25"24,-1 0,1 0,50 0,-1 0,25 0,-24 0,-1 0,-24 0,24 0,-49 0</inkml:trace>
  <inkml:trace contextRef="#ctx0" brushRef="#br0" timeOffset="19548.1208">11609 9079,'25'0,"24"0,26 0,24-25,50 25,49 0,1 0,-1 0,1 0,-1 0,-49 0,-50 25,-25-1,-24-24,-25 0,-25 25,0 25</inkml:trace>
  <inkml:trace contextRef="#ctx0" brushRef="#br0" timeOffset="21459.3158">9178 9004,'25'0,"0"25,24 0,1-25,24 0,1 0,-1 0,-24 0,-25 25,-1-25,1 0,25 0,-50 24</inkml:trace>
  <inkml:trace contextRef="#ctx0" brushRef="#br0" timeOffset="22648.0234">5581 9649,'-24'0,"24"-25,74 25,0 0,50 0,0 0,75 0,-1 0,1 0,-100 0,-25 0,-49 0</inkml:trace>
  <inkml:trace contextRef="#ctx0" brushRef="#br0" timeOffset="24183.5444">6400 10046,'25'0,"49"0,25 0,1 0,24 0,-25 0,25 0,-50 0,-49 0,0 0,0 0</inkml:trace>
  <inkml:trace contextRef="#ctx0" brushRef="#br0" timeOffset="25438.8694">10468 10220,'25'0,"0"0,24 0,26 0,-1 0,25 0,0 0,-24 0,-26 0,-24 0,0 0</inkml:trace>
  <inkml:trace contextRef="#ctx0" brushRef="#br0" timeOffset="27437.5809">9600 10765,'49'0,"26"0,24 0,124 0,75 0,49 0,124 0,-123 0,-26 0,1 0,-75 0,-50 0,-24 0,-75 0,-25 0,-49 0,0 0,-50 0</inkml:trace>
  <inkml:trace contextRef="#ctx0" brushRef="#br0" timeOffset="35897.5433">6698 12105,'24'0,"26"0,24 0,1 0,24 0,50 0,25 0,98 0,-48 0,48 0,-23 0,23 0,-48 24,24-24,-50 25,-24-25,-25 0,-1 0,-73 0,-1 25,-24-25,-25 0,-1 0,26 0,-25 0,0 0</inkml:trace>
  <inkml:trace contextRef="#ctx0" brushRef="#br0" timeOffset="40146.6349">17612 9252,'0'-25,"24"-173,1 198,0 25,0 24,-25 1,25 0,-25-1,0-24,0 25,25-50,-25 24,0-73,0-1,24 1,1 24,-25-25,25 50,0 0,0 0,24 50,-24-1,0 1,0 0,-1-26,1 26,0-75,0-49,-25 24,0 25,0 1,0-1,0 74,0 1,25-25,-1 24,1-24,0 0,25-25,-26 0,1 0,0 0,-25-25,0 0,0 1,0-1,0-25,0 1,-25 24,25-25,-25 50,25-25,-49 25,49-24,-25 24,0 0,-24 0,24 0,25 24,0 1,0 0,0 0,0 0,25-25</inkml:trace>
  <inkml:trace contextRef="#ctx0" brushRef="#br0" timeOffset="41894.3307">18653 9203,'25'0,"-25"-25,0 50,25-1,-25 1,50 0,-1 0,-24 0,25-25,-25 0,-1 0,1 0,-25-25,25-25,-25 1,0-1,0 25,-25-24,0 24,-24 0,24 0,0 0,-49 0,49 25,0 0,-25 0,26 0,-26 0,50 25,0 0,0 25,25-25,0-1,-1-24,51 0,-50 25,24-25,1 0,-25 0,24 0,-49-25,50-24,-25-1,-25 25,0 0,0-24,0 24,0 0,0 0,0 50,0 0,25 25,-1 24,26 50,0 25,24 49,25 26,-49-100,24 0,1-50,-51-24,1-25,25-25,-25 0,-1 0,-24-25,25-25,0-24,-25 24,0-24,0-1,-25 26,-24 24,-26-25,1 25,-1 25,51 0,-1 0,0 0,75 0,-26 0,1 0,0-24,-25-1</inkml:trace>
  <inkml:trace contextRef="#ctx0" brushRef="#br0" timeOffset="44000.0372">19844 9203,'0'-50,"0"25,0 0,0 1,0-26,0 25,0 0,0 50,0 0,25 0,0-25,24 49,-24-49,0 25,49 0,-49-25,0 25,25 0,-26-25,1 24,-25 1,0 0,-25 0,-74 24,50-49,-26 25,26 0,-1-25,25 0,0 0,50 0,0 0,25 0,24-25,-24 0,24-24,-24-1,-1-49,-24 74,0-24,-25-1,0 0,0 25,-25 25,25 50,0 0,25-1,0 1,-1 0,1-26,-25 1,25-25,0-74,-25 24,25-24,-1 24,-24 25,25-24,0 49,-25 24,25 1,0 25,-25-25,49 0,-49 24,50-24,-25-25,-1 0,26 0,-25 0,0 0,-1-25,1-49,-25 49,0-25,0 1,-25-1,-24 25,24 0,-25 1,-24-1,49 25,25 25,25-1,0-24,0 0</inkml:trace>
  <inkml:trace contextRef="#ctx0" brushRef="#br0" timeOffset="45776.6893">21035 8830,'-25'-24,"0"24,0-25,1 25,-1 0,0 0,25 25,0-1,0 1,0 0,0 25,0-26,0 1,25-25,24 0,-24 0,0 0,-25-25,0 1,0-1,0-25,0 25,0 50,0 0,25 0,24 0,-24-1,25 1,-25-25,-1 0,1 0,0-25,0-24,-25-26,0 1,0 24,0 1,0-1,-25 1,0-1,0 25,1 25,24 25,0 49,0-24,0 24,0 1,0 24,24-25,-24 51,50-26,-25 0,24 25,-24-50,0-24,0 0,-25-26,25-24,-25-49,-25-1,0 25,25-24,0-26,0 26,-25 24,25 0,0-24,0 24,0 0,0 0,0 0,0 1,25 24,-25-25,25 25,0 0,-1 0,1 0,0 0,0 0,0 0,-1 0,-24 25,0-1,0 1,0 0,0 0,-49 0,24-25,0 0,0 0</inkml:trace>
  <inkml:trace contextRef="#ctx0" brushRef="#br0" timeOffset="46481.5208">22151 8979,'-25'0,"25"-25,75 25,-51 0,26 0,-25 0,24 0,1 0,-25 0</inkml:trace>
  <inkml:trace contextRef="#ctx0" brushRef="#br0" timeOffset="47070.5726">22225 9054,'0'25,"50"-25,0 0,-1 24,-24-24,0 0,0 0</inkml:trace>
  <inkml:trace contextRef="#ctx0" brushRef="#br0" timeOffset="48412.3009">22672 8806,'-25'0,"25"24,0 26,0 49,0-24,0-1,0-24,0-25,0-1,0 1,0 0,0 0,0 24,0-24,0 0,0 49,0-24,0 24,0-49,25-25</inkml:trace>
  <inkml:trace contextRef="#ctx0" brushRef="#br0" timeOffset="50402.5269">17860 5085,'0'50,"0"-26,0 1,0 0,0-50,0 0,0 1,0-1,25 25,-1 0,-24 49,25 1,0 49,-25 0,25 1,-25-51,0 26,0-51,0-48,0-1,0-25,0-24,0-1,0 1,0 49,0 0,25 25,-1 0,1 50,0 24,0 1,24 24,-49-49,25-1,0-24,0-25,0 0,-1-25,-24-24,25-1,0-24,0-1,-25 1,0 24,0 25,0 1,0-1,0 74,0-24,0 74,0-24,0-1,25-24,-1-1,1-49,0 0,0 0,0 0,-1 0,26-24,-50-26,25 0,-25 1,0-1,0 1,0-26,0 50,0-24,-25 49,0 0,0 0,1 0,-1 0,0 25,25-1</inkml:trace>
  <inkml:trace contextRef="#ctx0" brushRef="#br0" timeOffset="52197.7668">18678 5308,'25'-25,"0"1,0 24,-1 0,1 0,0 0,0 24,-25 26,0-25,25 0,-25-1,0 1,0 0,0-50,0 0,0 1,-25 24,0 74,25-49,-25 24,0 26,25-1,0 1,0-26,25 1,0-25,25 0,-1-25,1 0,0-25,-1-25,-49 25,25-49,0-1,-25 51,0-26,0 25,-25-24,-25 24,26 0,-1 0,-25 25,25 0,25 25,0 0,0 0,25-25,25 0,-25 0,24 0,1 0,-25-75,-1 1,1-1,-25 1,0 24,0 1,0 24,-25 25,25 25,0 74,0 50,0-25,50 74,-25 26,24-26,-24 0,0-24,0-50,0-74,-1-26,1-24,0 0,-25-24,0-1,0-50,25 26,-25-1,0-24,0 24,0 1,0-1,-25 25,0 0,0 25,1 0,-1 0,25-24,0-1,25-25,49-24,-24-25,-1 24,-24 25,-25 26,0-1</inkml:trace>
  <inkml:trace contextRef="#ctx0" brushRef="#br0" timeOffset="55404.1669">20241 5159,'0'-24,"-25"24,0 0,1 24,-1 26,0-25,25 0,0-1,0 1,0 0,25-25,0 0,24 25,1-25,-1 0,-24 0,-25 25,-25-25,1 24,-1-24,0 0,0 0,50 0,25 0,-26-24,26-26,-25 0,24 1,-49-26,0 26,0-1,0 25,0 1,0-26,0 75,0 24,25 1,0 0,-25-26,0 1,25-25,0 0,-25-49,0-1,0 0,24 50,-24-49,25 49,0 25,0-1,-25 1,49 25,-24-25,25-25,-50 24,25-24,-1 0,1 0,0-99,0 50,-25-26,0 26,0-1,-25 0,25 1,-50 24,50 0,-49 25,24 0,25 25,50-25</inkml:trace>
  <inkml:trace contextRef="#ctx0" brushRef="#br0" timeOffset="56785.9909">21134 4738,'-25'-25,"0"25,1 0,-1 0,0 0,0 0,0 49,1 26,-1-25,25 24,0 0,0-24,0-25,0 0,25-25,-1 0,1 0,0 0,-25-50,0 0,0 1,0-1,0 25,0 1,0-26,0 25,25 25,0 0,-25 50,49-50,-49 25,25-25,0 0,0 0,-1-25,-24-25,0 0,0 1,0-1,-24 1,24-26,-25 50,0 1,25 73,25 26,24 73,1 1,0 75,-1 48,1-24,24-24,-24-51,-1-24,-49-74,0-51,0-48,0-1,-24-50,-1 26,0-26,-25 1,50 24,0-49,0 0,0-25,0 25,0 24,50 1,-25 24,0 1,24 24,1 25,-25 0,-1 0,1 0,0 0,-25 25,0-1,0 26,0 0,0-1,0-24,-25 25,0-50,1 0,-1 24,0-24</inkml:trace>
  <inkml:trace contextRef="#ctx0" brushRef="#br0" timeOffset="57335.5547">22126 5259,'-25'0,"50"0,25 0,24 0,1 0,-1 0,-24 0,-26 0,-73 0,24 0</inkml:trace>
  <inkml:trace contextRef="#ctx0" brushRef="#br0" timeOffset="57827.9632">22225 5457,'50'0,"24"0,1 0,-26 0,1 0,0 0</inkml:trace>
  <inkml:trace contextRef="#ctx0" brushRef="#br0" timeOffset="62376.2189">22746 5159,'0'-24,"0"-1,0 0,0 0,0 0,0 1,25 24,0 0,0 0,-1 0,1 0,-25 49,25 1,-25-1,0 1,0 0,0-26,0 26,0-25,0 0,-25-1,0-24,25 25,0 0,-24-25,48 0,1 0,25-25,-1 25,26 0,-25 0,-1 0,-24 0,0 0,0 25,-25 0,0 24,0-24,-25 50,-25-26,25 1,-24-25,-1 49,0-49,-24 25,0-50,-1 24,26-24,24 0</inkml:trace>
  <inkml:trace contextRef="#ctx0" brushRef="#br0" timeOffset="64742.8444">12800 14238,'0'-25,"0"0,24 25,1 0,0 0,0 0,-25 50,0-25,25 24,-1 1,-24 24,25-24,-25-25,0 24,0-24,0-50,0-24,0-1,0 1,0-1,25 0,-25 1,25 49,-25-25,25 25,-1 0,26 0,-50 25,25-25,0 24,-25 1,0 0,0 25,0-1,0-24,0 0,0 25</inkml:trace>
  <inkml:trace contextRef="#ctx0" brushRef="#br0" timeOffset="65486.2646">13320 14263,'0'49,"0"-24,0 25,0-25,0 24,25 1,-25-25,50 24,-25-49,-1 0,-24-25,0-24,0 24,0 0,0 0,0-24,0 24,-24 0,-1 25,0 0,0 0,0 0</inkml:trace>
  <inkml:trace contextRef="#ctx0" brushRef="#br0" timeOffset="66885.6641">13941 14188,'-25'0,"0"25,0 25,25-26,0 26,-25 25,25-26,0 26,0-26,0-24,25-25,0 0,0 0,0-50,24-24,-24 49,-25-49,0 24,0 25,0 0,0 1,0-1,0 0,-25 25,0 0,1-25,-1 25,50 0,-1 0,1 0,0 0,0-25,74-99,-49 50,24-50,-49-50,0 75,-25 0,0 49,0 1,0 24,-50 25,25 0,25 25,0 74,0 50,0-25,0 25,0-1,25 76,0-1,74 75,-49-50,49 0,-49-75,-1 1,1-124,-50-1,25-24,-1-50,-24 0,0 1,0-26,0 25,0 0,0-24,0-1,-24 25,-26-24,-24 24,-1-50,1 75,-1-24,26-1,24 25,0-25,99-25,26 1,73-100,-24 25,50 25,-125 49,0 25,-49 1</inkml:trace>
  <inkml:trace contextRef="#ctx0" brushRef="#br0" timeOffset="68634.6847">15131 14560,'50'-74,"-25"0,-1 24,1 0,-25 1,0 24,0 0,-25 25,1 0,24 25,0 0,0-1,0 26,0-25,24 25,1-26,0 26,25-25,-26 0,1-25,0 24,-25 1,25-25,-25 25,-25-25,0 0,-24 25,24-25,0 0,0 0,0 0,1 0,48 0,1 0,0 0,0-25,0 25,-25-25,24-24,1 24,0-25,0 25,-25 1,0-26,0 25,0 50,0 0,49 24,-49 1,25-25,0 24,0-49,-25-24,0-26,25-24,-1 49,1 25,-25 25,25-1,0-24,-25 25,25-25,0 0,-1 0,1 0,0 0,-25-25,0 1,0-26,0 25,0-25,-25 26,0-1,1 25,48 0,26 0,0 0,24 0</inkml:trace>
  <inkml:trace contextRef="#ctx0" brushRef="#br0" timeOffset="70072.8639">16173 14312,'-25'-25,"0"25,1-24,-1 24,0 0,0 0,-24 0,49 24,0 26,0-25,0 0,0 24,0 1,0-25,24 24,26-24,-25-25,-25-25,0 1,0-26,0 25,0 0,0 1,0-1,25 25,-1 0,1 25,0-1,0-24,24 0,-24 0,0 0,0 0,-25-24,0-1,0-50,0 26,0-26,0 1,-50 24,25 1,1-1,-1 50,25 25,0 49,0 25,25 25,-1 1,1 23,74 51,-74-26,25 51,-25-100,-25 0,24-50,1-74,-25-25,-25 1,1-51,-26 1,50-1,-25-49,25 75,-25-1,25 0,0 1,0 24,25 0,0 0,0 25,0-49,-1 49,1 0,0 0,0 0,0 0,-25 25,0 24,0-24,0 0,0 0,0-1,-25 26,-25-50,1 25,24 0,0-25,-25 0</inkml:trace>
  <inkml:trace contextRef="#ctx0" brushRef="#br0" timeOffset="70749.6749">16868 14585,'0'-25,"24"25,1 0,50 0,-26 0,1 0,24-24,-24 24,-25 0,24 0</inkml:trace>
  <inkml:trace contextRef="#ctx0" brushRef="#br0" timeOffset="71318.9331">16917 14709,'25'0,"0"25,0-25,24 0,-24 0,25 0,-1 0,-24 0,0 0,24 0,1 0,-25 0</inkml:trace>
  <inkml:trace contextRef="#ctx0" brushRef="#br0" timeOffset="72139.7431">17711 14139,'-25'0,"0"0,0 0,25 24,-24 26,-1-25,0 49,25 1,0 49,0-25,0 50,50 0,-1-75,1-24,24-26,1-24,-1 0,75 0,-50-24,0-26,-49 0,-25 1,24-1,-24-24,-25 24,0-24,0-1,0 1,0 24,0 1,0-26,0 26,-49-1,24 0,-25 26,1-1,-1 0,-24 0,24 25,0 0,-24-25,24 25,1 0,24 0,-25 0,26 75,-26 123</inkml:trace>
  <inkml:trace contextRef="#ctx0" brushRef="#br0" timeOffset="74939.2804">19571 14387,'-25'0,"1"0,-1 0,0 0,0 0,25 49,0-24,0 25,0-25,0-1,25 1,25 0,-1-25,1 50,-1-26,26-24,-50 50,-1-50,-24 25,25 0,-25-1,0 1,-25-25,1 25,-26 0,0 0,-24-25,24 0,26 0,-1 0,74 0,1 24,0-24,-1 0,26 0,-1-24,1-26,-26 0,1 1,-50-1,0 1,0-1,0 25,0 0,0 1,0-1,-25 25,25 25,0 24,25-24,0 25,-1-26,51 1,-50-25,24 0,-24-25,-25 1,0-26,0 25,0 0,0 1,0-26,-25 25,0 0,1 25,-1-24,0 24,0 0,50 24,0-24,24 25,1-25,-25 0,24-25,-24 1,0-26,0 0,0-24,-25 24,0 25,0 1,0-1,-25 25,-25 0,1 0,49 49,0 1,24-25,1 24,25-24,-25 0,-1 0,1 0,25 24,-25-24,-25 25,0-25,24-25,1 0,0 0,25 0,-50-25,24-25,-24 1,25-26,-25 1,0-1,0-24,-25 25,1 24,-1 25,0-24,0 49,25 24,0 26,0 24,0 1,25-1,0 1,0-26,-1-24,-24 25,25-50</inkml:trace>
  <inkml:trace contextRef="#ctx0" brushRef="#br0" timeOffset="75789.6063">20712 14387,'25'0,"25"25,-1-1,1 1,-25-25,0 0</inkml:trace>
  <inkml:trace contextRef="#ctx0" brushRef="#br0" timeOffset="77797.5959">20712 14337,'50'0,"24"-25,-24 25,0-25,-26 25,-24-24,25 24,-25 24,25 1,0-25,24 0,-24 0,0 0,0 0,0 0,-1-25,-24 1,0-1,0 0,0 0,0 0,-24 25,24-24,-25-1,0 25,0 0,0 0,25-25,-24 25,-1 0,0 25,25 0,-25 24,25 1,0-25,0 49,0-24,0-1,0 26,25-50,49 24,-49-24,50 25,-1-50,0 0,75 0,0 0,74-50,-24-49,24-75,-74 25,-75 75,-49-1,-25 1,-25-25,-74 24,25 1,-26 24,26 26,0-1,24 25,25 0,0 0,-24 0,24 0,0 0,0 25,0-1,1 26,-1 0,0 24,0-24,25-1,0 1,0-1,25-24,-25 25,50-50,-26 25,1-25,0 0,0 0,24-50,-49 0,25-49,0 0,0-25,-25 50,0-1,0 1,0-1,0 1,-50 0,1 24,-1-25,0 26,26 24,-26-25,50 125,0-26,50 26,-1-1,26 75,24 0,0 74,25-49,-25-1,1-24,24-74,-100-50,1-25,0 0,0-100,0 51,-25 24,24 0</inkml:trace>
  <inkml:trace contextRef="#ctx0" brushRef="#br0" timeOffset="80926.4022">22126 10145,'0'-25,"0"50,0 25,25 24,25 75,-1 99,1-50,24 1,-49-75,0-74,-25-26,0-48,0-26,0 25,0-25,0-24,-25 24,0-24,25 0,-25 24,25 0,-24 26,-1-26,25 0,0 26,-25-1,25 0,-25 0,25 0,0 1,0-26,-25 25,25 0,0 1,0-1,0 0,0 0,0 0,-24 25,24-24,0-1,0 0,0 0,-25 0,25 1,0-1,-25 25,25 49,-25 1,25 0,-25-26,1 26,24-25,0 24,-25 1,0-25,25 0,0-1,0-48,25-1,0-25,-25 25,0 1,24-26,1 50,0 0,0 0,24 0,75 74,-24-24,73 0,-49 24,0-24,-49 24,-51-74,1 0</inkml:trace>
  <inkml:trace contextRef="#ctx0" brushRef="#br0" timeOffset="84490.0837">1588 15106,'25'0,"-1"0,26 0,-25 0,49 0,1 0,49-25,25 0,24 1,26-26,-1 25,0 0,-73 1,-76-1,-24 25,0-25,-25 0,-25 25,0 0,25-25,-25 1,1 24,-1-25,25 0,-25 25,-25-25,1 0,24 25,-25 0,25 0,50 0,25 0,-25 0,49 25,25 25,-49-50,0 25,-26-25,1 24,0-24,-50 0,25 50,-25 0,1-1,-26 26,0-1,50 0,-49-24,24-25,25 0</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11T05:32:02.235"/>
    </inkml:context>
    <inkml:brush xml:id="br0">
      <inkml:brushProperty name="width" value="0.05292" units="cm"/>
      <inkml:brushProperty name="height" value="0.05292" units="cm"/>
      <inkml:brushProperty name="color" value="#5C83B4"/>
    </inkml:brush>
  </inkml:definitions>
  <inkml:trace contextRef="#ctx0" brushRef="#br0">3473 7813,'25'0,"24"-24,75-1,75-25,24 1,100-1,49 0,198 26,100-26,74 50,0 0,-99 50,-198 24,-75-24,-25-1,-99 26,-25-51,0-24,1 0,-26 0,-49-49,0 24,-50 0,-25 0,1 25,-1 0,25 0,-24 0,-1 0,-24 0,24 25,-74 0</inkml:trace>
  <inkml:trace contextRef="#ctx0" brushRef="#br0" timeOffset="1246.1389">6251 6672,'0'25,"25"0,25 25,-50-1,24-49,-24 25,50-25,0-50,-1 1,50-26,-24-24,24 25,-25-25,-24 24,0 26</inkml:trace>
  <inkml:trace contextRef="#ctx0" brushRef="#br0" timeOffset="2356.1339">7690 6276,'0'24,"25"26,-1 24,26 1,-25-1,24 1,1-1,-50-49,0 0,25-25,-25-50,74 0,25-24,100-50,-25 0,49-25,-25 25,1 0,-51 0,-23 0,-76 25,1 74</inkml:trace>
  <inkml:trace contextRef="#ctx0" brushRef="#br0" timeOffset="9503.737">5829 10592,'25'0,"0"0,0 0,24 0,1 0,24-25,1 0,24 25,-24 0,-26 0,1-25,-1 25,1 0,-25 0,0 0,-1 0,1 0,0 0,0 0,0 0,-1 0,1 0,0 0,0 0,0 0,-1 0,1 0,25-25,-25 25,-1 0,1 0,0 0,25 0,-26 0,1 0,0 0,0 0,25 0,-26-24,26 24,0 0,-1 0,1 0,-1-25,1 25,-25 0,24 0,-24 0,0 0,0 0,0 0,-1 0,1 0,0 0,0 0,0 0,24 0,-24 0,0 0,24 0,1 0,-25 0,0 0,-1 0,26 0,0 0,-25 0,24 0,-24 0,25 0,-26 0,1 0,0 0,25 0,-26 0,51 0,-1 0,25-25,-24 25,24 0,-25 0,26-25,-26 25,-24 0,49 0,-49 0,24 0,-24 0,-1 0,-24 0,0 0,24 0,-24 0,0 0,0 0,0 0,-1 0,1 0,0 0,0 0,0 0,-1 0,1 0,0 0,0 0,0 0,-1 0,1 0</inkml:trace>
  <inkml:trace contextRef="#ctx0" brushRef="#br0" timeOffset="13694.895">10046 9500,'0'25,"-25"-25,1 0,-1 0,-25 0,1 0,-1-25,0 25,1-25,-26 25,1 0,24-24,1 24,-1-25,1 25,-1 0,25 0,0 0,-24-25,-1 25,0 0,1 0,24-25,-25 25,-24 0,24-25,1 25,-1 0,25 0,-24 0,-26 0,26 0,24 0,-25-24,1 24,24 0,0 0,0 0,-24-25,24 25,-25 0,26 0,-26 0,25 0,0 0,0 0,1 0,-1 0,0 0,0 0,0 0,1 0,-1 0,-25 0,25 25,1-25,-1 0,0 0,0 0,0 24,1-24,-1 0,0 0,-25 0,26 0,-1 0,0 0,0 0,0 25,1-25,-1 0,0 0,25 25,-25-25,0 25,1-25,24 25,0-1,-25 1,0 0,25 0,-25-25,25 25,0-1,-25 1,25 0,0 0,0 0,0-1,0 1,0 0,-24-25,24 25,0 0,-25-25,25 24,0 1,0 0,-25-25,25 25,-25 0,25-1,0 1,0 0,0 25,0-25,-25-1,25 1,0 0,0 0,0 0,0-1,0 1,0 0,0 0,0 0,25-1,0-24,0 25,0-25,-25 25,24 0,1-25,0 25,0-25,0 0,24 24,-24 1,0-25,24 0,1 25,0 0,-1-25,26 25,-26-25,26 0,-51 0,26 0,-25 0,24 0,-24 24,0-24,0 0,24 0,1 0,-25 0,25 0,-1 25,-24-25,0 0,0 0,-1 0,1 0,25 0,-25 0,-1 25,1-25,25 0,-25 0,-1 0,26 0,-25 0,0 0,-1 0,51 0,-26 0,-24 0,0 0,25 0,-26 0,26 0,0 0,-26 0,51 0,-50 0,24 0,-24 0,25 0,-50-25,25 25,-1 0,-24-25,50 25,-50-24,50 24,-50-25,24 25,-24-25,50 0,-25 0,0 1,-1-1,26 0,-25-25,0 26,-1-1,26 0,-50 0,0 0,25 25,-25-24,0-1,0 0,0 0,0 0,25 1,-25-1,0 0,0 0,0 0,0 0,0 1,24 24,-24-25,0 0,0 0,0 0,0 1,0-1,0 0,0 0,0 0,0 1,0-1,0-25,0 25,0 1,-24 24,24-25,-25 0,25 0,-25 25</inkml:trace>
  <inkml:trace contextRef="#ctx0" brushRef="#br0" timeOffset="14882.1714">9823 9475,'25'-24,"24"-26,26 50,148-74,0-50,149-25,124-50,25-123,0 24,-124 75,-124 49,-25 25,0-24,-25 49,-74 0,0 25,-75 24,-24 50,0-24,-50 24,-25 25,-25 0,-24 0,-1 25,-24 0,-25-1,50-24,24 25,25-25,1 0,73 0,-24 0,49 0,-24-49,24 24,26-25,-26 25,-24 1,24 24,-24-25,-1 25,-24 0,-25 25,0-1,0 26,0-25,0 0,0 24,0-24,0 0,0 0,0-1,0 1</inkml:trace>
  <inkml:trace contextRef="#ctx0" brushRef="#br0" timeOffset="16157.2745">14610 6474,'0'-25,"25"25,25 0,-25 0,-1 0,1 0,-25 25,50 25,-50 24,0 0,0 26,0 24,0-50,0 1,0-26,0-24,0-50,0-24,0-1,0-49,-25-25,25 49,0 26,0-1,0 25,0 0,0 1,25 24,0 0,-1 0,1 0,-25 24,50 1,-25 25,-25-25,0 24,24-24,-24 49,0-24,0-25,25 0,-25 0,0 24</inkml:trace>
  <inkml:trace contextRef="#ctx0" brushRef="#br0" timeOffset="17654.3668">15429 6772,'25'0,"-1"0,1 0,25 0,-1 0,-24 0,0 0,0 0,0 0</inkml:trace>
  <inkml:trace contextRef="#ctx0" brushRef="#br0" timeOffset="18445.7394">16049 6276,'0'49,"0"50,0 50,0 0,0 50,0 24,25-25,-25-74,25 0,-25-99,0 0</inkml:trace>
  <inkml:trace contextRef="#ctx0" brushRef="#br0" timeOffset="19556.5252">14635 7590,'25'0,"25"0,-1 0,50 0,100 0,49 0,124 50,124 24,-74-49,-75 0,-149-25,-74 0,-74 0,-25 0,-50 0</inkml:trace>
  <inkml:trace contextRef="#ctx0" brushRef="#br0" timeOffset="22531.2868">15975 8111,'0'-25,"0"1,0-1,0 74,0 26,0 24,0 25,0-50,24 50,-24-24,25-51,-25 1,25-1,-25-24,25-25,0 0,-1 0,1 0,25 0,-1-49,-24 49,25-50,24 50,-49-50,25 1,-1-1,-24 25,0 1,0-26,-25 25,0 0,0 1,-25 24,0 0,0 0,0 0,1 0,-1 0,25 24,-25 26,0 0,25 24,-25-24,25-1,0-24,0 0,0 24,25-24,-25 0,25-25,0 0,24-25,-24-24,-25 24,25 0,-25 0,0 0,0 1,0-26,0 0,0 26,0-1,0 0,25 25,-25 25,25 0,-1-1,-24 26,50 0,-50-26,50 26,-25-25,-1-25,1 0,0-25,-25-25,50-24,-26-25,-24 0,0 24,25 1,-25 24,0 1,0 24,0 50,0-1,0 1,25-25,0 25,0 0,24 0,-24 24,0-49,24 50,-24-1,-25-24,0 0,0 0,-25-25,-24 0,24 0,0 0,0 0,50 0,25 0,-25 0,-1 0,1 0,0 0,0 0,0-25,-25 0,24-24,1-26,-25 26,0-1,0-24,0 49,0-25,0 1,0 24,0 0,0 0,-25 25,1 0,24-25,0 0,0 1,0 98,0-49,0 25,0-26,24 26,1 0,25-1,-25 1,-1-1,26 1,-25 0,0-26,-1 1,1 0,0-25,25 0,-50-25,49 0,-49 1,25-1,-25 0,0-25,0 26,0-1,0 0</inkml:trace>
  <inkml:trace contextRef="#ctx0" brushRef="#br0" timeOffset="23129.6811">17240 8210,'24'0,"1"0,25-24,-25 24,49-25,-49 25,0-25,-1 25,1 0,0 0</inkml:trace>
  <inkml:trace contextRef="#ctx0" brushRef="#br0" timeOffset="23843.6034">16818 7144,'50'0,"24"0,-24 0,-1 0,1 0,-25 0,24 0,-24 0,25 0,-26-25,1 25</inkml:trace>
  <inkml:trace contextRef="#ctx0" brushRef="#br0" timeOffset="24500.9499">17636 6871,'0'74,"0"26,0 73,0-49,0-25,0-24,0-50,0-1</inkml:trace>
  <inkml:trace contextRef="#ctx0" brushRef="#br0" timeOffset="26334.8465">17488 6375,'0'25,"0"-1,0 1,0 0,24-25,1 0,0 0,0-50,-25 26,0-1,25-25,-25 25,-25 25,25-24,-25 24,0 0,0 0,25 24,0 1</inkml:trace>
  <inkml:trace contextRef="#ctx0" brushRef="#br0" timeOffset="29000.4819">18777 7243,'-24'0,"48"0,1 0,25 0,0 0,49 0,74 0,-24 0,-25 0,-25 0,-49 0,0 0,-100 0,0 0,26 0,-1 0,-25-25,25 0,-24 1,24 24,25-25,25 25,24 0,1 25,0-1,-1 1,1 0,-1 0,-24 0,0-25,0 24,-25 1,-50 0,25 0,-24 24,49-24,-25 0,25 0</inkml:trace>
  <inkml:trace contextRef="#ctx0" brushRef="#br0" timeOffset="30497.6214">20142 7094,'25'0,"-1"25,1-25,0 50,0-26,0 26,-1 49,-24-49,0-1,0 1,0 0,0-26,0 51,0-50,0-75,0 0,0 1,-24-1,24-24,0 24,-25 1,25-26,0 50,0 1,0-1,0 0,25 25,-25-25,24 25,1 0,0 0,0 0,0 0,-1 0,1 0,-25 25,25-25,-25 50,25-26,-25 1,0 25,0-25,0-1,0 1,0 0,0 0,0 0,0-1,0 1,0 0,0 0,0 24,0-24,0 0,0 0,0 0</inkml:trace>
  <inkml:trace contextRef="#ctx0" brushRef="#br0" timeOffset="31627.1409">20638 7516,'25'0,"24"0,26 0,-26 0,1-25,0 25,-1 0,1-25,-1 25,-24 0,0 0,0-25,0 25,-1 0</inkml:trace>
  <inkml:trace contextRef="#ctx0" brushRef="#br0" timeOffset="32302.5816">21308 6921,'0'24,"0"26,0 0,0-1,0 50,0 50,24 0,-24 25,25-26,-25-73,25-50,-25 24</inkml:trace>
  <inkml:trace contextRef="#ctx0" brushRef="#br0" timeOffset="33799.5554">20092 8607,'0'25,"0"0,0 0,0-50,0 0,0 0,0 50,25 25,-25 24,25 0,0 26,-25-26,0-24,0-1,0 1,0-25,0 24,0-24,0-99,0 49,0-25,0 1,0-1,0 0,0 26,0-1,24 0,1 25,0 0,0 0,0 0,-1 0,1 25,0 0,0 24,0 1,-25 24,24-49,-24 25,0-25,0 49,0-49,0 24</inkml:trace>
  <inkml:trace contextRef="#ctx0" brushRef="#br0" timeOffset="34967.5232">20613 9054,'25'0,"24"0,-24 0,50 0,-1 0,25-25,-49 25,24 0,-49 0,0 0,0 0</inkml:trace>
  <inkml:trace contextRef="#ctx0" brushRef="#br0" timeOffset="36058.547">21283 8632,'0'-25,"49"-24,-24 49,25-50,-1 25,1 25,0 0,-26 0,26 0,-25 25,0 0,-25 24,0 1,0 24,0 1,-25 24,-25 50,25-50,-24 25,-1-74,50-1,-25-24,1-25,48 0,26 0,24 0,75 0,-74 0,24 0,-25 0,-24 0,-25 0</inkml:trace>
  <inkml:trace contextRef="#ctx0" brushRef="#br0" timeOffset="36938.1576">22225 7144,'0'-25,"0"50,0 49,0 50,0 25,0-25,0-50,0-24,0-25</inkml:trace>
  <inkml:trace contextRef="#ctx0" brushRef="#br0" timeOffset="37420.2917">22225 6722</inkml:trace>
  <inkml:trace contextRef="#ctx0" brushRef="#br0" timeOffset="38820.7622">22771 7218,'50'0,"-26"0,26 0,0 0,-1 0,-24 0,0 0,0 0,0 0</inkml:trace>
  <inkml:trace contextRef="#ctx0" brushRef="#br0" timeOffset="39631.776">22994 7243,'25'0,"0"0,0 0,0 0,24 0</inkml:trace>
  <inkml:trace contextRef="#ctx0" brushRef="#br0" timeOffset="41301.7668">22845 7466,'25'0,"0"0,0 0,0 0,24 0,-24 0</inkml:trace>
  <inkml:trace contextRef="#ctx0" brushRef="#br0" timeOffset="42613.6303">23416 7045,'-25'0,"25"24,0 1,0 0,0 25,0 24,0 25,0 0,0 1,0 24,25-50,0 0,0-49,-25 0,24-25,26-50,-25 26,24-26,-24 0,0 26,25-26,-26 25,-24 0,0-49,-49 49,24-24,25-1,-25 25,0 0,25 1,-24-1,-1 25,25-25,-25 25,0 0,0 0,1 0,24-25,-25 25,0 0</inkml:trace>
  <inkml:trace contextRef="#ctx0" brushRef="#br0" timeOffset="44256.219">22523 8731,'0'25,"0"0,0 24,0-24,0 0,0 25,0-26,0 1,0 0,0 0,0 25,0-26,0 1,0 0</inkml:trace>
  <inkml:trace contextRef="#ctx0" brushRef="#br0" timeOffset="44835.6533">22424 8508,'25'0,"-1"0</inkml:trace>
  <inkml:trace contextRef="#ctx0" brushRef="#br0" timeOffset="45481.5988">22945 8756,'49'0,"-24"0,25 0,-1 0,1 0,0 0,-26 0</inkml:trace>
  <inkml:trace contextRef="#ctx0" brushRef="#br0" timeOffset="46495.8719">22945 8930,'24'0,"26"0,-25 0,0 24,24-24,-24 0,0 0,0 0</inkml:trace>
  <inkml:trace contextRef="#ctx0" brushRef="#br0" timeOffset="47443.0629">23590 8607,'0'75,"0"-1,0 25,0 0,0-24,0 24,0-49,0-1,0-24</inkml:trace>
  <inkml:trace contextRef="#ctx0" brushRef="#br0" timeOffset="48957.8496">20117 10641,'25'0,"0"0,24 25,-49 0,25 24,0 1,-25 0,25-26,-25 26,0 0,0-1,0-74,0 1,0-1,0-25,24 1,-24 24,0-25,25 50,0 0,0 0,0 0,-1 0,-24 25,25 0,0 0,-25-1,0 1,25 25,0-1,-25 1,0 0,0-26</inkml:trace>
  <inkml:trace contextRef="#ctx0" brushRef="#br0" timeOffset="49537.6539">20936 10939,'24'-25,"1"25,25-25,49 25,-25 0,1 0,-1-25,-49 25,0 0,0 0</inkml:trace>
  <inkml:trace contextRef="#ctx0" brushRef="#br0" timeOffset="51014.7708">21580 10368,'0'-24,"0"-1,0 0,25 25,0 0,25 0,-1 25,-24 0,25-1,-50 26,24-50,-24 50,25-50,-25 24,0 26,0-25,0 0,-49-1,49 1,-50 0,50 0,-50 0,50-1,-49-24,74 0,24-24,-24 24,25 0,49-25,-25 25,-24 0,0 0,-26 0,1 0,-25 25,0 24,-25-24,1 49,-51-24,50-25,0 24,-24-24,-1 0,25 0,-24-25,24 0,0 0</inkml:trace>
  <inkml:trace contextRef="#ctx0" brushRef="#br0" timeOffset="52318.5626">22523 10542,'0'25,"0"49,0 25,0-49,0 0,0-26,0 1</inkml:trace>
  <inkml:trace contextRef="#ctx0" brushRef="#br0" timeOffset="52897.712">22523 10344</inkml:trace>
  <inkml:trace contextRef="#ctx0" brushRef="#br0" timeOffset="53775.7513">23044 10641,'25'0,"49"0,1 0,-1 0,-24 0,-1 0,-24 0</inkml:trace>
  <inkml:trace contextRef="#ctx0" brushRef="#br0" timeOffset="54365.2335">23044 10790,'25'0,"0"0,24 0,26 0,-26 0,-24 0,0 0,0 25</inkml:trace>
  <inkml:trace contextRef="#ctx0" brushRef="#br0" timeOffset="55658.4107">23515 10542,'0'-25,"50"0,-25 25,24 0,-24 0,0 0,-25 50,0-25,0 24,0 1,-25 0,0-26,-24 1,49 0,49-25,-24 0,0 0,24 0,1 25,-25-25,0 25,-25-1,0 1,0 0,0 25,-25-26,0 26,0 24,0-24,1 0,-26-25,0 49,-24-49,-25 49,49-49,1 0,24-25,0 0,0 0</inkml:trace>
  <inkml:trace contextRef="#ctx0" brushRef="#br0" timeOffset="58478.7193">18480 4688,'0'-50,"0"26,0-26,0 25,0 0,0 1,-25 24,-25 0,50 24,-24 26,24 24,0-24,0 24,0 1,0-1,24 26,1 48,25 1,-25-25,24 25,1-50,-25-49,-1-1,-24 1,0-25,0 0,0 0,0-1,-24-24,-1 0,-25 0,25 0,1 0</inkml:trace>
  <inkml:trace contextRef="#ctx0" brushRef="#br0" timeOffset="60418.5525">18182 5531,'25'-24,"25"-1,24-25,0 1,1 24,-26-25,1 1,0 24,-26 25,1 0,-25-25,25 25,-25 25,0 24,0 1,0 0,0 24,0-24,0-1,0-24,50 25,-26-26,26-24,-50 25,25-25,0 0,-25-25,0-24,0-1,0 25,0 1,0-26,0 0,0 26,-25-1,25-25,0 25,-25 1,0 24,0 24,25 1,0 0,0 0,0 0,0-1,0 1,25-25,25 25,-25-25,0 0,24 0,1 0,74-99,-75 24,26-49,-26 25,-24 25,-25-1,0 26,0 24,-25 25,-24 0,24 0,25 25,0 0,25-1,24 1,1 0,24 25,-24-1,24 1,-24 24,24 50,1 25,-26 0,-49-50,0 0,0-24,0-1,0-49,25-50,25 0,0 1,-26-1,26 0,-25 0,-25 0</inkml:trace>
  <inkml:trace contextRef="#ctx0" brushRef="#br0" timeOffset="61113.9921">20415 5135,'0'49,"0"26,24-1,1 25,0-24,-25-26,0-24,0 0,0 0</inkml:trace>
  <inkml:trace contextRef="#ctx0" brushRef="#br0" timeOffset="61779.9543">20365 4911</inkml:trace>
  <inkml:trace contextRef="#ctx0" brushRef="#br0" timeOffset="63846.9777">22275 8037,'25'0,"49"0,25 0,25 0,0 0,75 0,24 25,-74-1,25 1,-50-25,-25 25,-50-25,1 25</inkml:trace>
  <inkml:trace contextRef="#ctx0" brushRef="#br0" timeOffset="69408.7702">16123 12774,'-74'0,"24"-24,-24 24,24-25,-24 25,24 0,26 0,-26 0,50 25,-25-25,0 49,25-24,0 25,0-1,0-24,0 49,0-24,0 24,0-24,0 0,25-50,-25 25,25-25,0 0,0 0,-1 0,1-25,25-25,-25 0,24-49,-24 50,0-26,0 26,-25-1,0 0,0 26,0 73,24 26,-24-1,0 0,25 1,0-26,-25-24,25 0,0-25,-1 0,26-74,-25-1,0-24,24-50,-24 25,0 25,-25 49,0 1,0 74,0-1,0 1,25 0,-1 25,1-50,25 24,-1 1,-24-25,25 0,-25 0,-1 0,1 0,0 0,-50 0,0 25,-49 25,49 24,0 0,1 1,24-1,0-24,0-25,0-1,0 1,0 0,24-25,1 25,25-25,-1 0,-24 0,0 0,0 0,0-25,0 0,-1-24,26-1,-50 0,50 26,-50-51,24 1,-24-1,0 26,0-1,0 1,0 24,0-25,-24 50,-1 0,0-25,0 25,25 25,0 0,25 0,0-25,0 0,-1 0,-24-25,25 25,0 0,-25-25,25 25,24 0,-24 0,25 0,-25 0,24 0,-24 0,-25 50,-50-1,26 1,24 0,-25 24,25-24,0-26,0 26,0-25,0 24,0 1,0 0,49-1,-24-24,-25 0,25-25,25 0,-26 0,26 0,0-25,-1 0,-24-49,25 24,-50 25</inkml:trace>
  <inkml:trace contextRef="#ctx0" brushRef="#br0" timeOffset="70683.08">17785 12353,'-24'0,"-26"0,0 0,1 0,24 0,0 0,25 49,0-24,0 25,0-1,0 26,0-1,0 50,25-25,0-24,-1-1,-24-24,25-1,-25 26,0-50,0 0,0 24,0-24,0 0,0 0,50-25,-25 0,24 0,1 0,-25 0,24 0,-24 0</inkml:trace>
  <inkml:trace contextRef="#ctx0" brushRef="#br0" timeOffset="72479.4927">18207 12626,'0'49,"50"75,-26 25,26 25,-25-25,0-1,-1-73,-24-26,0-24,0 0,0 0,0 24,0-24,-24-74,-1 24,0-25,0-24,0 24,25 1,0 24,0 0,0-49,25 24,25 0,-25 1,24-26,-24 75,0-25,0 25,-1 0,-24-24,25 24</inkml:trace>
  <inkml:trace contextRef="#ctx0" brushRef="#br0" timeOffset="73232.7234">18331 12502,'0'24</inkml:trace>
  <inkml:trace contextRef="#ctx0" brushRef="#br0" timeOffset="74130.8086">18529 12502,'25'0,"0"0,49-25,-49 25,25 0,-1 0,1 0,-25 0,25 0,-26 0,-24 25,0 24,-24 75,24 50,0-25,0-1,0 1,24 0,26-25,-50-49,0-1,25-74,-75 0,1 0</inkml:trace>
  <inkml:trace contextRef="#ctx0" brushRef="#br0" timeOffset="75077.3619">19720 12774,'74'0,"1"50,49 24,-50-49,26 50,-76-75,26 49,-75-49,0 25,-24-25,-26 50,-24-26,0 76,24-26,1-24,24 49,26-25,-1-24,25-25,0 0</inkml:trace>
  <inkml:trace contextRef="#ctx0" brushRef="#br0" timeOffset="78659.0774">20737 13022,'-25'-24,"0"24,-24 0,24 0,0 24,-24 26,-1 24,0 51,1-26,24-50,25 26,0-26,0-24,0 0,0 25,25-1,0-24,24 25,-24-26,0 1,24-25,-49-49,25-26,0 1,-25-1,0 26,0-1,0-24,0 49,0 0,0-24,0 73,0 26,0-25,0 49,25-24,-25-1,25 26,-1-50,-24-1,25-24,0 0,0 25,0-25,24 0,-49-25,25 1,0-1,0-25,-25 1,0 24,0 0,0-49,0 49,0-25,0 25,0-49,-25 49,0 0,0 25,0 0,25 25,0 0,0 0,0 0,50-25,-25 0,25 0,-1 0,26 0,-51-25,1 25,-25-25,0 0,0 0,0 50,0 50,0-26,0-24,0 49,0-24,0-25,0 24,0-24,25-50,-25 1,25-1,-25 0,0 0,25 0,-25-24,0 24,0 0,0 0,0 1,0-1,0 0,0 0,0 0,24 25,1 0,0 0,-25 50,0 0,0-1,0-24,0 0,0 24,25-49,24 0,-24 0,25-24,-1-1,-49 0,25 0,0 0,0 1,-25-1</inkml:trace>
  <inkml:trace contextRef="#ctx0" brushRef="#br0" timeOffset="79635.203">21804 12750,'-25'0,"0"0,-25 0,1 0,-26 0,51 24,-1-24,0 0,25 25,0 25,0 49,25 0,24 75,1 0,-25-26,0-24,-1-24,1-76,0-24,0 0,0 0,24 0,26 0,-26-24</inkml:trace>
  <inkml:trace contextRef="#ctx0" brushRef="#br0" timeOffset="80504.205">22077 13320,'0'-25,"0"50,0 25,0 49,49 50,1-25,24 74,-24-74,-1 50,-24-25,0-50,-25-25,0-24,0-25,-74-25,24 0,0-50,26 25,-1-24,25-1,0-24,0-1,0-24,74 0,25 0,25 24,-49 1</inkml:trace>
  <inkml:trace contextRef="#ctx0" brushRef="#br0" timeOffset="85677.9197">23118 13072,'0'25,"0"49,50 75,0 50,-26-51,1 1,0-74,-25-51,0 1</inkml:trace>
  <inkml:trace contextRef="#ctx0" brushRef="#br0" timeOffset="86914.3244">23118 12998,'50'0,"0"0,24 0,-49 0,24 0,-49 74,0 0,50 51,-25 23,49 26,-24-50,-25-25,-1-49,-24-1,25-24,-25 0,0 0,0 0,25-1,0 26,-25-25,0 0,0-1,-50-24,1 0,-26 25,26-25,-26 0,50 0,1 25</inkml:trace>
  <inkml:trace contextRef="#ctx0" brushRef="#br0" timeOffset="97652.0719">22449 13444,'24'0,"26"0,0 0,24 0,0 0,1 0,-50 0,24 0,-24 0</inkml:trace>
  <inkml:trace contextRef="#ctx0" brushRef="#br0" timeOffset="98626.4607">22597 13122,'0'24,"0"51,25 24,0-24,0 24,0 0,24-25,-49-49,0 0</inkml:trace>
  <inkml:trace contextRef="#ctx0" brushRef="#br0" timeOffset="101591.7686">11683 13767,'0'24,"0"1,0 25,25-25,-25 24,25-24,-25 0,25 0</inkml:trace>
  <inkml:trace contextRef="#ctx0" brushRef="#br0" timeOffset="102267.8283">11659 13444</inkml:trace>
  <inkml:trace contextRef="#ctx0" brushRef="#br0" timeOffset="103021.6389">11956 13866,'25'0,"49"0,-24 0,24 0,-24 0,24 0,1 0,-26 0,-24 0,0 0</inkml:trace>
  <inkml:trace contextRef="#ctx0" brushRef="#br0" timeOffset="104092.9344">12080 14015,'50'24,"-25"-24,-1 0,26 0,24 0,-24 0,0 0,24 0,-24 0,-1 0,1 0,0-24,-26 24</inkml:trace>
  <inkml:trace contextRef="#ctx0" brushRef="#br0" timeOffset="105762.6877">12973 13643,'-25'24,"1"1,24 0,-50 25,25-26,25 26,-25-50,25 25,-24 0,-1-25,25 49,0-24,0 25,0-26,0 1,0 0,25 0,-25 0,24 24,1-49,-25 25,25 0,-25 0,25-25,24 0,-24 0,25 0,-25 0,-1 0,1 0,-25-25,25 0,-25 0,0 0,0 1,0-1,0 0,0-25,0 26,0-1,0 0,0 0,0 0,-50 1,26-1,-1 25,0 0,0-25,0 25,25-25</inkml:trace>
  <inkml:trace contextRef="#ctx0" brushRef="#br0" timeOffset="110329.9123">11559 15056,'25'-24,"0"-1,0 25,-25-25,0 75,25 74,-1-25,26-25,-25 50,24-24,1 24,0-75,-50 1,0-25,-25-25,0-25,-25 0,26 25,-1-25,0 0,0 25,0 0,25-24</inkml:trace>
  <inkml:trace contextRef="#ctx0" brushRef="#br0" timeOffset="110871.4894">11659 14784,'0'-25,"0"50,0-1</inkml:trace>
  <inkml:trace contextRef="#ctx0" brushRef="#br0" timeOffset="111449.6443">12006 15180,'49'0,"1"0,24 0,1 0,-1 0,-49 0,25 0,-26 0</inkml:trace>
  <inkml:trace contextRef="#ctx0" brushRef="#br0" timeOffset="112145.498">12105 15404,'25'0,"0"0,24 0,26 0,-1 0,0 0,-24 0,0 0,-25 0,-1 0,-24-25</inkml:trace>
  <inkml:trace contextRef="#ctx0" brushRef="#br0" timeOffset="113342.785">12750 15032,'-25'0,"0"24,1 1,24 0,0 0,0 0,0-1,0 1,0 0,0 0,0 0,0 24,24 1,1-25,0 0,25-1,-50 1,49-25,-24 0,0 0,24 0,-24 0,25 0,-25 0,-1 0,-24-25,0 1,0-1,0-25,0 0,0 26,0-1,0 0,0-25,-24 1,-1 49,-25-25,1 0,24 25,0 0,-25-25,26 25,-1 0,0 0,0 0,0 0,1 0</inkml:trace>
  <inkml:trace contextRef="#ctx0" brushRef="#br0" timeOffset="114086.7317">13593 14759,'0'25,"0"24,0 1,0-1,0 26,0 49,25-50,0-24,-25-25,0-1,25-24,0 0,-1 0,1 0,0 0</inkml:trace>
  <inkml:trace contextRef="#ctx0" brushRef="#br0" timeOffset="114848.9386">13494 15032,'25'0,"0"-25,0 25,-1 0,26 0,0 0,-26 0,26 0,-25 0,0 0,-1 0,1 0,0 0</inkml:trace>
  <inkml:trace contextRef="#ctx0" brushRef="#br0" timeOffset="115804.4491">13866 15056,'0'25,"0"0,0 25,0-26,0 1,25 0,25 0,-50 0,24-25,1 0,0 0,0 0,0 0,-1-25,-24 0,25 25,-25-50,0 26,25 24,-25-25,0 0,0 0,0 0,0 1,-25 24,0 0,25-25,-24 25,-1 0,0 0,25-25,-25 25,0 0,1 25</inkml:trace>
  <inkml:trace contextRef="#ctx0" brushRef="#br0" timeOffset="116876.4206">14710 14858,'24'0,"-24"74,25 26,0-1,0 0,24 25,1-25,-50 25,50-49,-26-1,1-24,-25-1,0-24,-25-25,1 0,-51 0,50 0,1-25,-26 1,25-26,0 25,1 0,24-24,-25-1,25 25,0 1</inkml:trace>
  <inkml:trace contextRef="#ctx0" brushRef="#br0" timeOffset="117474.9324">14660 14585</inkml:trace>
  <inkml:trace contextRef="#ctx0" brushRef="#br0" timeOffset="118208.5935">15057 14957,'74'0,"-49"0,49 0,-49 0,0 0,0 0,0 0</inkml:trace>
  <inkml:trace contextRef="#ctx0" brushRef="#br0" timeOffset="118835.7344">15156 15156,'50'0,"-26"0,1 0,0 0,0 0,0 0</inkml:trace>
  <inkml:trace contextRef="#ctx0" brushRef="#br0" timeOffset="120312.989">15553 14883,'25'25,"-1"-1,1 26,25 0,-50-1,0-24,0 0,0 0,0-50,0-25,0 25,0-24,0-1,0 25,0 1,0-1,25 25,24 0,-24 0,25 0,-50 25,49-1,-24 26,-25 24,25-24,0-25,-25 24,0-24,0 0,0 0,0 0,0-1</inkml:trace>
  <inkml:trace contextRef="#ctx0" brushRef="#br0" timeOffset="121220.9705">16099 14957,'24'0,"1"0,25 0,24 0,1 0,-1 0,0 0,-49 0,0 0</inkml:trace>
  <inkml:trace contextRef="#ctx0" brushRef="#br0" timeOffset="121877.6553">16570 14635,'25'124,"24"49,1-49,-25 25,0-25,-25-74,24 0</inkml:trace>
  <inkml:trace contextRef="#ctx0" brushRef="#br0" timeOffset="125855.4944">12254 16644,'0'25,"0"24,0 1,0-25,25 24,-1-24,-24 0,0 0</inkml:trace>
  <inkml:trace contextRef="#ctx0" brushRef="#br0" timeOffset="126405.4981">12254 16470,'25'0,"24"0,26 25</inkml:trace>
  <inkml:trace contextRef="#ctx0" brushRef="#br0" timeOffset="127042.7939">12601 16718,'25'0,"0"0,0 0,49 0,75-24,-50-1,-25 0,1 0,-1 25</inkml:trace>
  <inkml:trace contextRef="#ctx0" brushRef="#br0" timeOffset="127835.4223">12700 16966,'25'0,"0"0,25-24,-1 24,26 0,-26-25,-24 25,25 0,-50-25,24 25</inkml:trace>
  <inkml:trace contextRef="#ctx0" brushRef="#br0" timeOffset="128636.5121">13370 16446,'0'-25,"0"0,0 50,0 0,0-1,0 51,0 24,0 50,25-75,0 1,-25-51,0 1</inkml:trace>
  <inkml:trace contextRef="#ctx0" brushRef="#br0" timeOffset="129785.0713">12824 17537,'0'-25,"0"50,0 0,0 74,25-25,25 1,-25 74,24-50,-49 25,25-75,-25 1,0-25,0 0,-25-25,0 0,1-25,24 0,0 0,0-24,0-26,0-24,0-25,74 0,0 0,1 25,-50 74,24 0,-24 25,0 0,0 0</inkml:trace>
  <inkml:trace contextRef="#ctx0" brushRef="#br0" timeOffset="130306.9416">12800 17413,'24'0</inkml:trace>
  <inkml:trace contextRef="#ctx0" brushRef="#br0" timeOffset="130847.2321">13469 17413,'0'-25,"25"25,25-25,24 0,-24 25,-1 0,1 0,-25-24,0 24,-1 0</inkml:trace>
  <inkml:trace contextRef="#ctx0" brushRef="#br0" timeOffset="131398.195">13544 17661,'25'0,"-1"0,26 0,24 0,-24-25,24 0,-24 25,-25 0,0 0</inkml:trace>
  <inkml:trace contextRef="#ctx0" brushRef="#br0" timeOffset="132478.9979">14015 17190,'0'-25,"50"248,-26-149,1 1,0-50,-25 24,0 1,0-25</inkml:trace>
  <inkml:trace contextRef="#ctx0" brushRef="#br0" timeOffset="133705.0971">14933 16917,'0'25,"0"24,25 26,-1 24,-24 25,25-25,0-25,0 1,-25-50,25 24,-1-49,26-49,-25 24,0 0,-1 25</inkml:trace>
  <inkml:trace contextRef="#ctx0" brushRef="#br0" timeOffset="135038.0562">14933 17388,'0'-25,"49"25,-24-25,0 1,25 24,-1 0,-24 0,0-25,0 25,-1 0,1 0,-25-25,0 50,0 0,0-1,0 26,0-25,0 0,0-1,0 1,25 0,0-25,0 0,-1 0,1 0,0 0,0 0,-25-25,25 25,-25-25,0 1,0-1,0 0,0 0,0 0,-25 25,0-24,0 24,25-25,-25 25,1 0,-1 0,0 0,0 0</inkml:trace>
  <inkml:trace contextRef="#ctx0" brushRef="#br0" timeOffset="136061.1146">16074 17016,'0'74,"49"100,26 24,-26 26,26-51,-26 1,-24-75,-25-24,0-51,-49-24,24-24,0-1,0 0,25 0,0 0,0-24,0-26,0 1,0-25,0-25,25 49,0 26,0-1,-1 0,1 50,-25-24,25 24</inkml:trace>
  <inkml:trace contextRef="#ctx0" brushRef="#br0" timeOffset="137066.1033">16099 16793</inkml:trace>
  <inkml:trace contextRef="#ctx0" brushRef="#br0" timeOffset="137644.8333">16421 17016,'25'0,"0"0,-1 0,26 0,-25 0,24-25,-24 25,0 0,25 0</inkml:trace>
  <inkml:trace contextRef="#ctx0" brushRef="#br0" timeOffset="138340.0728">16545 17239,'25'-25,"0"25,-1-24,26 24,-25 0,0 0</inkml:trace>
  <inkml:trace contextRef="#ctx0" brushRef="#br0" timeOffset="140599.255">16942 16793,'25'0,"0"0,-25 25,24-25,-24 24,0 1,0 25,0-1,0-24,25 0,-25 0,0 0,0-1,25-24,-25-24,0-51,0 50,0-24,0 24,0-25,0 26,25-1,-25 0,25 25,-1 0,-24-25,25 25,0 0,0 0,0 0,-1 0,1 50,0-1,-25-24,25 25,-25-25,25-1,-25 1,0 0,0 0</inkml:trace>
  <inkml:trace contextRef="#ctx0" brushRef="#br0" timeOffset="141574.8176">17562 16818,'25'0,"0"0,-1 0,1 0,0 0,0 0,0 0,0 0,-1 0,1 0,0 0,0 0</inkml:trace>
  <inkml:trace contextRef="#ctx0" brushRef="#br0" timeOffset="142974.2053">17860 16520,'0'-25,"0"0,0 1,25 24,-25-25,24 25,1 0,0 0,0 0,0 0,-1 0,26 0,-25 49,24 26,-24-1,0 1,0-1,-25-24,0-1,0-24,-50-25,25 25,1-25,-1 25,25-1,-25-24,0 25,25 0,0 0,0 0,-25-1,1-24,48 0,51 0,49 0,25 0,-25 0,24-24,-48-1,-26 0,-49 25,-25-25,0 50</inkml:trace>
  <inkml:trace contextRef="#ctx0" brushRef="#br0" timeOffset="145541.9287">18133 14015,'0'24,"0"1,0 0,24 25,26 24,49 75,25 99,50 124,-50-74,0-25,25-25,-75 0,1-25,-26 25,50-25,-49-74,-25-25,0-74,24 24,-49-24,25 24,-25-49,25 0,-25-1,0 1,25-25,-25 25,0 0,0 0,0-1,0 1,-50-50,0 1,1-1,-1-25,-24 25,-25-24,49 24,25 25,-49-25,49 25,25-25,50 25,-26 0,26 25,0 0,24 0,0 24,-24-24,0 25,24-25,-49 24,0-49,-25 25,24-25,1-50,0-24,25 0,-1-75,26 0,-26 50,-24-25,0 49,0 1,-25 24,0 26</inkml:trace>
  <inkml:trace contextRef="#ctx0" brushRef="#br0" timeOffset="149143.5705">15801 15528,'25'0,"24"0,26 0,24 0,99 0,50 0,125 0,23 0,-24 0,-49 0,-125 0,-123 0,-50 0,-25-25,-25 25</inkml:trace>
  <inkml:trace contextRef="#ctx0" brushRef="#br0" timeOffset="153169.4589">9798 17636,'0'-25,"50"25,-1-24,51-1,48-50,51 1,24-25,-99 49,0 25,-74 0,-25 25,-25-24,24 24,1 0,25 0,-1-25,1 0,0 0,-1 25,1 0,-50-25,25 25,-1 0,1 0,0-24,25-1,-1 25,26-25,-1 0,1 0,-51 25,1 0,-25-24,-25 24,1 0,-26 0,25 0,-24 0,-1-25,25 25,0 0,1 0,-1 0,0 0,0 0,0 0,0 0,1 0,-1-25,0 25,0 0,0 0,1 0,-1 0,74 0,1 0,24 0,26 0,49 25,-50 0,0-1,-25 1,-49-25,-25 25,0-50,-173 298,123-174,0 25,26 0,-26 25,25-50,25-24,-25 24,25-74,0 0,0-1,-24 26</inkml:trace>
  <inkml:trace contextRef="#ctx0" brushRef="#br0" timeOffset="158865.9839">14015 17140,'0'25,"0"0,0-1,0 1,-25 25,25-25,0-1,0 26,0-25,0 0,0-1,25 1,-25 0,0 0,25-25,-25 25,0 0,25-25,-25 24,24-24,1 0,-25 25,25-25,0 0,0 0,-1 25,1-25,0 0,-25 25,25-25,0 0,-1 0,1 0,-25-25,25 25,0-25,-25 0,0 1,0-1,25 0,-25 0,0 0,0 0,0 1,0-1,0 0,0 0,0 0,0 1,0-1,0 0,-25 25,25-25,-25 25,0-25,0 25,1 0,24-24,-25 24,0-25,0 25,0-25,1 25,-1 0,0 0,0 0,0 0,1 0,24 25,0 0,0-1,0 1,0 0,0 0,0 0,0-1,0 1,0 0,0 0,0 0,0-1,0 1,0 0,0 0,0 0,0 0,0-1,24-24,-24 50,25-25,-25 0,25-25,-25 24,25-24</inkml:trace>
  <inkml:trace contextRef="#ctx0" brushRef="#br0" timeOffset="161926.9492">14437 17983,'-25'25,"0"0,0 0,-24 0,-1 49,0 0,26-24,-26 0,0-1,26-24,-26 0,25-25,25 25,-25-25,1 0,-1 0,74 0,-24 0,25 0,-1 0,51-25,48 0,51-25,24 1,-24-26,-26 26,26-1,-26-24,-24 24,25-24,-25 24,-25 1,-25 24,0-25,0 50,-24-25,-1 25,25-24,-24-1,-26 0,26 25,-1 0,-24 0,-1 0,26-25,-1 25,1-25,-1 25,0 0,26 0,-26 0,0 0,26-24,-51 24,26 0,-1 0,-24 0,-25 0,24 0,-24-25,0 25,0 0,24-25,1 25,-1-25,26 0,-1 0,25 25,1-24,-51 24,-24-25,0 25,-50 0,0 0,-49 0,24 0,25 0,1 0,-26-25,25 25,50 0,25 0,-1 0,1 0,-1 0,1 0,0 0,24 0,-24 0,-25 0,-1 0,-48 0,24 25,-25 0,25-1,0 1,0 0,-25 0,25 0,0 0,0-1,0 1,-25-25,25 25,-25-25,25 25,0 0</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11T05:34:48.487"/>
    </inkml:context>
    <inkml:brush xml:id="br0">
      <inkml:brushProperty name="width" value="0.05292" units="cm"/>
      <inkml:brushProperty name="height" value="0.05292" units="cm"/>
      <inkml:brushProperty name="color" value="#5C83B4"/>
    </inkml:brush>
  </inkml:definitions>
  <inkml:trace contextRef="#ctx0" brushRef="#br0">19943 6945,'-24'0,"-1"0,0 0,-50-24,-24-1,25 25,24 0,25 0,1-25,-1 25,0 0,0 0,0-25,1 25,-26 0,25 0,0 0,1 0,-26 0,0 0,26 0,-26 0,0 0,26 0,-1 0,0 0,25 25,0 25,0-26,0 1,0 0,0 0,0 24,0-24,25 25,0-50,-1 49,1-24,0 0,25 25,-26-1,1-49,0 0,0 25,0-25,-1 0,1 0,0 25,0-25,24 0,-24 0,0 0,0 0,0 0,-1 0,26 0,-25 0,0 0,49-50,-49 25,24 1,1-1,-25 25,0-25,-25 0,25 25,-25-25,0 1</inkml:trace>
  <inkml:trace contextRef="#ctx0" brushRef="#br0" timeOffset="3669.3605">18455 9426,'0'-50,"-25"25,0 1,25-26,-24 25,-1 0,-25 1,25-1,1 25,-26-25,25 0,0 25,1 0,-1 0,0 0,-25 0,26 0,-1 0,0 0,25 25,-25 0,25 0,0 24,-25 1,1-1,-1 1,25-25,0 0,-25-25,25 24,0 1,0 0,0 0,0 0,0-1,0 1,0 25,0-25,0 24,0 1,0 24,0 1,25-1,-25-24,25-25,24 24,-49 1,25-1,0-24,0 0,24 0,-24-25,0 0,0 0,-1 0,1 0,0 0,0 0,0 0,-1 0,26-25,-25 0,0 0,-1 1,1-1,-25 0,25 0,0 0,-25 1,25-1,-25 0,24 0,-24-25,0 1,0 24,0-25,0 26,0-1,-24 25,24-25,0 0,-25 0,25 1,0-1,0 0,-25-25,0 50,25-24,0-1,-25 0,1 0,-1-24,25 24,-25 25,0-50,25 25,-25 1,25-1,-24 0</inkml:trace>
  <inkml:trace contextRef="#ctx0" brushRef="#br0" timeOffset="6526.8832">18926 5978,'0'25,"0"0,0-1,0 26,25-25,-25 0,0 24,0 26,0-1,0 0,25 1,-25-26,0 26,0-26,0 1,25 24,-25 1,0 24,0-49,25 24,-25 1,0-26,0 1,0-25,0-1,0 26,0-25,0 24,0 1,0 24,0-24,0 0,0 24,0 0,0-24,0-25,0 24,0 1,24 0,-24 24,0 1,0-1,0 25,0-24,0-1,0 0,0-24,0 0,0-1,0-24,0 25,0 24,0 0,0 1,0-25,0-1,0 1,25-25,-25-1,0 1,0 0,0 0,0 0,25-1,0-24,0 0,-1 0,26 25,49 0,75 25,74 74,25-25,49 50,-49-75,-50 25,-24-74,-75-25,-25 0,-49 0,-26 0,1 0</inkml:trace>
  <inkml:trace contextRef="#ctx0" brushRef="#br0" timeOffset="8091.0497">18951 6028,'50'-25,"74"-25,124-49,99-50,224-25,-26-24,-148 74,-124 50,-50-1,-124 26,-49 24,-50 0,-25 25,0 0,1 0,-1 0,0 0</inkml:trace>
  <inkml:trace contextRef="#ctx0" brushRef="#br0" timeOffset="9337.2457">17388 10145,'25'0,"25"0,49-25,124-24,25-26,149-49,75-25,-26 1,-148-1,-50 50,0-50,-124 74,-25 1,0-1,-74 51,0 24,-25-25,-25 25,0 0,0 0</inkml:trace>
  <inkml:trace contextRef="#ctx0" brushRef="#br0" timeOffset="11201.0892">17463 10344,'0'74,"0"0,0 26,0-1,0-25,0 1,0-26,0-24,0 0,0 24,0-24,0 0,0 0,-25-25,25 25,0-1,0 1,0 0,0 0,0 0,0 0,0-1,25-24,0 0,49 0,0 0,100 0,74 25,75-25,-1 25,50-25,0 25,-49-25,-1 49,-74-24,-25-25,-24 25,-75-25,0 0,-74 0,-50 25</inkml:trace>
  <inkml:trace contextRef="#ctx0" brushRef="#br0" timeOffset="13942.877">19522 11782,'-50'0,"25"0,-49 0,-25-25,-25 25,0-24,-50 24,-25-25,-24 25,-50 0,50 0,25 0,-1 0,26 0,98 0,1 0,24 0,1 25,49-1,-25-24,0 0,0 0,0 25,1 0,-26-25,-24 0,49 25,0 0,-25-25,26 0,-1 0,0 0,0 0,0 0,0 0,-24 0,24 0,0 0,0 0,1 0,24 24,24 1,-24 74,0-24,0 24,0-24,0-1,25 0,-25-24,0-25,0 24,0-24,0 25,0-1,0-24,25-25,25 0,24 0,50 0,25 0,99 0,-25 25,75-25,-25 0,-25 25,25-25,-1 0,-48 0,-1 0,-49 25,24-25,-49 24,-25-24,-50 25,1-25,-1 0,-24 0,-1 0,-24 0,0 0</inkml:trace>
  <inkml:trace contextRef="#ctx0" brushRef="#br0" timeOffset="16821.8584">19993 12998,'-124'24,"-25"-24,25 25,-25-25,25 0,0 0,-25 25,1 0,23-25,1 25,25-25,25 24,-25-24,49 0,-49 25,24-25,26 0,-50 25,24-25,1 0,-1 0,1 0,24 0,25 25,-24-25,-1 0,1 0,24 0,-25 0,25 25,-24-25,24 0,0 0,0 0,1 0,-26 0,0 0,1 25,-26-25,26 0,-26 0,26 0,-1 0,-24 0,24 0,0 0,1 0,-26 0,26 0,24 0,-25 0,26 0,-26 0,25 0,0 0,-24 0,24 0,0 0,0 0,1 0,-26 0,25 0,0-25,1 25,-1 0,0 0,0 0,-24-25,24 25,25-25,-50 25,25 0,1 0,-1-25,0 25,-25 0,25 0,-24 0,24 0,-25 0,1 0,24 0,0 0,0 0,-24 0,24 0,-25 0,26 0,-26 0,25 0,0 0,1 0,-1 0,25 25,0 0,0 0,0 24,0 26,0 49,0-50,0 1,0-1,0-24,0-1,0 1,0-25,0-1,25-24,-1 0,1 0,0 0,0 0,24 0,1 0,49 0,50 0,50 0,24 0,74 0,1 0,74 0,-25 0,75 50,25 0,-125-26,25 76,-74-26,-50 0,-74 1,0-25,-50-26,-24-24,-26 0,51-24,-26-26,25-25,0-24,25 25,0 24,-49-24,-1 49,-24 25,-25-25,-1 25</inkml:trace>
  <inkml:trace contextRef="#ctx0" brushRef="#br0" timeOffset="22178.9981">7070 3026,'-25'0,"0"0,0 0,-24-25,-75 1,24-26,-24 0,-74-24,0 0,-26 49,1 0,-25 0,99 25,0 0,1 75,23 123,1-24,-49 74,-1 24,1 51,-26 173,1 124,24-198,75 49,0 50,74-25,-25 124,50-148,0 148,50-50,74-173,49 50,-24 148,0 75,-25-100,-25 75,25 74,-24-198,-26-198,0-26,-24 26,-25 24,0-124,-25-198,148-199,125-173,149-99,-124 123,-50 125,-25 24,-74 50,24 25,-49 25,-49-26,-26 76,-24-26,-25 0,25 50,0-25,0 1,-25-1,24 25,-24-25,0 75,0 24,0 1,0-26,0-24,0-99,0-75,50-99,25-224,123-321,-24-1,-50-124,0 75,-50 198,-49 223,24-124,-24 174,0 99,0 75,-25 24,25 75,-25-74,0-26,0 25,0 26,0-26,0 0,0 75,0-99,24-26,1-48,-25 73,25 26,-25-1,0 100,0-26,0 76,0-26,-50 0,1-24,-26 24,26-49,-26 49,1 1,24-26,-49 26,50-26,-1 26,-24-26,-1-49,1 0,24 25,-24-25,-1 25,26 49,-1 25,-24-24,49 24,0 25,-25 0,26 0,24 25,0 24,0 1</inkml:trace>
  <inkml:trace contextRef="#ctx0" brushRef="#br0" timeOffset="23212.7575">8955 3125,'0'-49,"0"-1,0 25,0-49,0 49,25 25,-1 0,1 0,0 25,25 49,-1-24,-24 0,49-1,-49 50,25 1,0 24,-26-50,-24-24,0-26,0 1,0-50,-24-24,24-1,0-24,0-1,0-49,0 0,0 25,0 50,0 24,0 0,49 25,-24 25,0 0,24 24,26 50,-1 1,25 24,1 49,-26-24,25 0,-49 25,-25-100,-25-24,0-26,0-48</inkml:trace>
  <inkml:trace contextRef="#ctx0" brushRef="#br0" timeOffset="23849.071">10220 3398,'-25'0,"75"0,-1 0,26 0,24-25,50 25,0-24,-50 24,-50-25,1 25</inkml:trace>
  <inkml:trace contextRef="#ctx0" brushRef="#br0" timeOffset="24873.9517">11113 1836,'0'49,"0"-24,0 49,25 26,24 73,1 1,49-25,-24 49,24 50,-25 50,1-50,-26-25,-24-74,0-99</inkml:trace>
  <inkml:trace contextRef="#ctx0" brushRef="#br0" timeOffset="25636.0344">12179 3101,'25'0,"50"0,-1 0,50 0,-25 0,25-25,0 0,-49 0,-50 25,-1-25</inkml:trace>
  <inkml:trace contextRef="#ctx0" brushRef="#br0" timeOffset="26341.0114">13320 2629,'-24'0,"24"25,0 25,0 74,0 49,49-24,26-25,-51-74,26-1,-25-24,0-25,0 0,-1 0,1 0,0 0,-25-25,0 1</inkml:trace>
  <inkml:trace contextRef="#ctx0" brushRef="#br0" timeOffset="27335.5696">13271 2183,'0'25,"0"24,25 1,-25-1,49 1,-24-25,25 0,-26-25,1 0,0 0,0 0,-25-25,0 0,25 25,-25-50,0 26,25-26,-25 0,0 1,0-1,-25 25,0 1,0-26,-49 25,-1 25,1-25,-1 25,1 0,24 0,26 0,-1 0,25 25,25 25,-1-1,1-24</inkml:trace>
  <inkml:trace contextRef="#ctx0" brushRef="#br0" timeOffset="28513.3098">9997 4539,'24'0,"1"0,25 0,24 0,25 0,26-25,98 25,74-24,125-51,149 50,74-49,-75 0,75-26,-124-24,-75 75,-148-1,-50-24,-149 74,-74 0,-25-25,-25 25,0 0,-24 0,24 0,0 0,0 0</inkml:trace>
  <inkml:trace contextRef="#ctx0" brushRef="#br0" timeOffset="29025.1666">16198 2084,'-25'0,"25"49,0 26,0-1,0 25,0 25,74 124,1 0,24 0,50-49,-50-50,-24-75,24-49,-25 0</inkml:trace>
  <inkml:trace contextRef="#ctx0" brushRef="#br0" timeOffset="30762.2802">17289 1836,'0'49,"50"26,-25 24,49-25,25 75,0 99,26 25,-26 25,25-50,-50-100,-24-73,-1-26,-24-49,-25-24,0-1,0-50,-25 26,1-26,-51-49,1 50,-1-25,-24 24,25 1,-26 24,51 50,-26-24,51 24,-26 0,75-25,24 0,-24 0,0 0,49-24,-49 49,0-25,0 0,0 25,0 0,-25 25,24 25,1-26,0 26,25 0,-26 24,1-49,0 0,0-25,0 0,-1 0,1 0,25-25,-25-50,-25 1,0 24,0 1,0 24,0-25,-50 25,-24-24,-26 49,51 0,-1-25,1 25,24 0,0 0,0 0,25 25,0 0,0-1,0 1,0 0,25 25,0-50,24 49,26-24,-26 0,26-25,-1 0,1 0,-26-25,50-49,-49-1,0-24,-1 0,-49 24,0-24,0 50,0-1,-25 50,1 0,-1 0,25 25,0 24,49-24,26 25,-1-1,1 26,-1-1,0 50,-49-24,0 24,0-25,0-25,-25 1,25-26,-25-24,24-25,26 25,24-25,1 0,49-50,49-49,-24 25,-25 49</inkml:trace>
  <inkml:trace contextRef="#ctx0" brushRef="#br0" timeOffset="31554.4329">20340 2679,'25'74,"74"125,25 24,0 0,0 0,0-49,-49-50,-26-49,1-1,-50-24,0 24,0-49,-25-25,0 0,1 0,-1 0,0 0,-25 0,26-25,-1 25,0-50,0 1,25-1,0-24,0-1,25-24,25-25,24 0,0 0,-24 74,-25-49,24 50,-24 24,0-50,0 75,-25-24,0-1</inkml:trace>
  <inkml:trace contextRef="#ctx0" brushRef="#br0" timeOffset="32616.6354">20539 2456,'49'0,"-24"24,25 1,-26-25,1 0,0 0,-25-25,-25 1,25-1,0 0,-25 25,1 0,-1 0,25 25</inkml:trace>
  <inkml:trace contextRef="#ctx0" brushRef="#br0" timeOffset="33379.5541">20886 2208,'-25'0,"75"0,24 74,25 25,25 100,50 49,-25-50,-25 50,-25 99,-74-24,-25-25,0-50,0-100,0-73,0-26</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11T05:36:10.533"/>
    </inkml:context>
    <inkml:brush xml:id="br0">
      <inkml:brushProperty name="width" value="0.05292" units="cm"/>
      <inkml:brushProperty name="height" value="0.05292" units="cm"/>
      <inkml:brushProperty name="color" value="#5C83B4"/>
    </inkml:brush>
  </inkml:definitions>
  <inkml:trace contextRef="#ctx0" brushRef="#br0">8880 5804,'25'0,"0"0,49 0,26 0,73-25,26 25,74 0,-1 0,76 0,24 25,25 75,-50 24,-99-50,-74-24</inkml:trace>
  <inkml:trace contextRef="#ctx0" brushRef="#br0" timeOffset="1391.7109">18852 5904,'25'0,"49"0,1 0,49 0,49-25,1 0,49 0,-49 25,-50 0,25 0,-75 0,-24 0,-26 0,1 0</inkml:trace>
  <inkml:trace contextRef="#ctx0" brushRef="#br0" timeOffset="2415.9589">3423 6896,'25'0,"0"-25,0 0,49 25,50 0,99-74,224-1,248 1,148-100,0 75,-272 25,-199 49,-149 25,-74 0,-124 25,-25 24,0 75</inkml:trace>
  <inkml:trace contextRef="#ctx0" brushRef="#br0" timeOffset="4463.1164">12552 7689,'49'0,"26"0,49 0,99 0,74-24,175-51,222 50,-74-24,1 49,-76 0,-73 0,-100 0,-50 25,-49 49,-75-49,-74-25,25 0,-74-25,-51 0,51-24,-75 24,25 25,-25-25,0 0</inkml:trace>
  <inkml:trace contextRef="#ctx0" brushRef="#br0" timeOffset="5332.7512">4341 8657,'25'0,"49"0,50 0,149 0,298 0,446-50,248 50,-50 0,-148 0,-125 0,-321 25,-175 0,-223 0,-124-1,-49 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11T05:10:06.608"/>
    </inkml:context>
    <inkml:brush xml:id="br0">
      <inkml:brushProperty name="width" value="0.05292" units="cm"/>
      <inkml:brushProperty name="height" value="0.05292" units="cm"/>
      <inkml:brushProperty name="color" value="#FF0000"/>
    </inkml:brush>
  </inkml:definitions>
  <inkml:trace contextRef="#ctx0" brushRef="#br0">4242 12154,'-25'0,"75"25,24-25,75 0,173 25,224 25,496 24,0 75,74 24,-149 26,-148-1,-249-123,-148-51,-149-24,-99-49,-100-26,-49-24,-25 74,-25 25,-49 0,24 0,25 0,0 0,1 0</inkml:trace>
  <inkml:trace contextRef="#ctx0" brushRef="#br0" timeOffset="4945.0732">5631 8334,'25'0,"24"0,75-24,124-1,100 0,222-25,447 50,0 75,25 49,-50 99,-124 0,-74-99,-273-24,-124-100,-50 0,-74 0,-25-25,-25-75,-74 1,-50 25,50-1,-74 51,-1-26,-24 25,-1 25,-24 0,0 0,24 0,26 0,49 0,99-74,149 49,149-25,25 1,-50 24,-74 25,-50-50,-99 26,-75-1,-74 0,-50 0,-49 25,-25-25,-25 25,1 0</inkml:trace>
  <inkml:trace contextRef="#ctx0" brushRef="#br0" timeOffset="5812.3367">9029 9624,'25'0,"49"0,50 0,174-49,322-51,571-98,99 49,74 0,0 50,-272 74,-274-24,-198 49,-322 0,-149 0,-75 0,-148 0,24-25,-24 25,24-25,25 25</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11T05:36:21.495"/>
    </inkml:context>
    <inkml:brush xml:id="br0">
      <inkml:brushProperty name="width" value="0.05292" units="cm"/>
      <inkml:brushProperty name="height" value="0.05292" units="cm"/>
      <inkml:brushProperty name="color" value="#5C83B4"/>
    </inkml:brush>
  </inkml:definitions>
  <inkml:trace contextRef="#ctx0" brushRef="#br0">9054 7417,'25'0,"0"0,24 0,26 0,24 0,0 0,25 0,25 0,-50 0,25 0,-25 0,1 0,-26 0,25 0,-24 0,-1 0,1 24,-1-24,-24 25,-1 0,26-25,-1 0,0 0,1 0,-1-25,25 25,25-49,-49 49,24 0,0-25,-24 25,-1 0,1 0,-1 0,0 0,1 0,24 0,-25 0,50 0,-24 25,-26-25,25 24,1-24,-26 25,0 0,1-25,-1 0,-24 0,-1 0,26 0,-1 0,1 25,-1-25,0 25,-24-25,25 0,-51 24,26-24,-25 25,24-25,-24 0,0 25,0-25,0 0,-1 0,-24 25,25-25,0 0,0 0,24 0,1 0,0 0,24 0,-24 0,-1 0,1 0,-25 0,-1 0,1 0,25 0,-25-25,24 25,26 0,-26 0,26-25,-26 25,26 0,-50 0,49 0,-24 0,24 0,25 0,0 0,50 0,-50 0,-24 0,-1-49,-24 49,0-25,24 25,-24 0,-1 0,-24-25,25 0,-26 25,1 0</inkml:trace>
  <inkml:trace contextRef="#ctx0" brushRef="#br0" timeOffset="17546.9189">6053 8384,'74'0,"1"0,-1 0,0 25,26-25,24 0,74 0,75 0,25 0,24-50,-49 50,-25 0,0 0,-124 0,74 25,-49 0,0 0,25-1,49-24,0 0,25 0,-49 0,24 0,-49 25,-50-25,24 25,-24-25,50 0,-50 0,25 0,25 0,-50-25,74 25,-49 0,0 0,-25 0,0 0,-50 0,25 0,-24 0,24 0,-49 0,24 0,-49 0,24 0,-24 0,-25 25</inkml:trace>
  <inkml:trace contextRef="#ctx0" brushRef="#br0" timeOffset="22214.7532">9153 9550,'25'0,"0"0,0-25,24 25,26-25,-1 25,25 0,25 0,-49 0,24 0,0-25,0 1,25 24,0-25,25 25,-25 0,-24 0,48 0,-48 0,-1 0,25 0,25 0,-25 0,49 0,-49-25,25 0,-25 25,50-25,-25 25,-25 0,49 0,26 0,-26-49,26-1,-1 25,-49 25,-25 0,-49 0,-26 0,50 25,-49-25,0 0,-26 0,1 0,25 0,-25 0,-1 0,1 0,0 0,0 0,24 0,26 0,-1 0,25 0,1 0,24 0,-25 25,75 0,-26 0,-48 24,48-49,-73 50,-1-50,1 25,-1-1,-49-24,25 25,-26-25,26 0,0 0,-1 0,1 0,-1 0,1 0,0 0,-1 0,-24 0,0 0,24 0,-24 25,25-25,-25 0,-1 0,26 0,-25 25,24-25,-24 0,0 0,0 0</inkml:trace>
  <inkml:trace contextRef="#ctx0" brushRef="#br0" timeOffset="33146.5623">9426 11361,'25'0,"25"0,24 0,50 0,50-25,49 25,75 0,24 0,50 0,-49 25,49 24,-50-24,-24 0,-25-25,-50 0,-50 0,1 0,-50 0,-50 0,1 0,-50 0,24 0,-24 0,0 25,0-25,0 0,-1 0</inkml:trace>
  <inkml:trace contextRef="#ctx0" brushRef="#br0" timeOffset="33957.7167">15677 11435,'-25'0,"0"0,50 0,0 0,25 0,-26 0,76-25,-1 25,124-25,75 1,74-26,124 25,50-24,-174 24,-25 0,-74 25,-100 0,-49-25,-74 0,0 25</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11T05:37:13.298"/>
    </inkml:context>
    <inkml:brush xml:id="br0">
      <inkml:brushProperty name="width" value="0.05292" units="cm"/>
      <inkml:brushProperty name="height" value="0.05292" units="cm"/>
      <inkml:brushProperty name="color" value="#5C83B4"/>
    </inkml:brush>
  </inkml:definitions>
  <inkml:trace contextRef="#ctx0" brushRef="#br0">13147 5035,'74'0,"1"0,-1 0,0 0,51 0,-1 0,74 0,-24 25,49-25,0 25,0 0,1 0,24-1,-25 26,25-25,-25 0,-24-25,-26 24,-24-24,-50 0,0 0,-49 25,25-25,-1 0,0 0,26 0,-26 0,0 0,1 0,24 0,-25 0,26 0,-26 0,50 0,-49 0,24 0,0 0,25 0,-25 0,0 0,1 0,-1-25,0 25,50 0,-25-24,0 24,0 0,-25 0,-24 0,24 0,-25-25,1 25,-1-25,0 0,-49 25,25-25,-25 25,24-24</inkml:trace>
  <inkml:trace contextRef="#ctx0" brushRef="#br0" timeOffset="2608.3547">9699 5953,'25'0,"0"0,24 0,1 0,24 0,1 0,24 0,-25 0,25 0,-24 0,-1 0,1 0,-1 0,-24 0,24 0,1 0,-1 0,0 0,1 0,-1 0,-24 0,-1 0,1 0,24 0,-24 0,25 0,-1 0,0 0,1 0,24 0,-49 0,24 0,0 0,1 0,-1 0,-24 0,24 0,1 0,24 0,25 0,-25 0,50 0,-50 0,25 0,50 0,-1 0,1 25,-25-25,0 25,0 0,-50-1,0-24,0 25,25-25,-25 0,1 0,-26 0,1 25,-1-25,25 25,-49-25,49 0,-49 0,24 0,0 0,1 0,-26 0,1 0,-25 0,0 0,-1 0,1 0,0 0,0 0,0 0,-1 0,1 0,25 0,-25 0,0 0,-1 0</inkml:trace>
  <inkml:trace contextRef="#ctx0" brushRef="#br0" timeOffset="5534.2135">1414 9674,'50'0,"-1"0,1 0,24 0,50 0,1-75,23 1,26 24,-25 26,-25-1,-25 0,-25 0,-24 25,-25-25,0 25,-1 0,1 0,0 0,0-24,0 24,-1 0,26-25,0-25,-1 50,-24-25,25 1,-50-1,-50 25,-24 0,24-25,25 25,-49 0,49 0,-25 0,1 0,-1 0,25 0,1 0,-1 0,0-25,50 25,0 0,49 0,-24 0,-1 0,26 0,-1 0,-24 0,-1 0,-24 0,0 0,0 0,-25 25,-25 0,0 0,0 24,-24 1,24 24,-25 25,25 1,1-51,-1 26,0-26,25-24,-25 0,25 0</inkml:trace>
  <inkml:trace contextRef="#ctx0" brushRef="#br0" timeOffset="6924.6707">4093 9525,'50'0,"24"0,25 0,50 0,25-25,-25 25,-1 0,-48-25,-26 25,-24 0,-1 0,-24 0</inkml:trace>
  <inkml:trace contextRef="#ctx0" brushRef="#br0" timeOffset="11959.5795">6028 9426,'25'0,"-1"0,1 0,50 0,-26 0,1 0,0 0,-1 0,26 0,-1 25,0-25,26 0,-26 0,25 0,0 0,-24 0,-1 0,1 0,24 0,-49 0,24 0,0 0,1 0,-26 0,26 0,-50 0,-1 0,1 0,0 0,0 0,0 0,-1 0,1 0,0 0,0 0,0 0,24 0,-24 0,25 0,-1 24,-24-24,25 0,-1 0,1 25,0-25,-26 0,26 0,24 0,-49 0,0 0,0 0,24 0,-24 0,0 0,25 0,-1 0,1 0,-25 0,-1 0,26 0,-25 0,0 0,24 0,1 0,-25 0,24 0,1 0,-25 0,24 0,-24 0,0 25,49-25,-49 0,50 0,-26 0,50 0,-24 0,24 0,-49 0,-1 0,1 0,-1 0,1 0,-25 0,24 25,26-25,-26 0,51 0,-1 0,25 0,50 0,-1 0,-24 0,0 0,25 0,-75 0,-25 0,1 0,-26 0,-24 0,0 0,24 0,-24 0,0 0,0 0,0 0,-1 0,26 0,0 0,24 0,-49-25,24 25,-24-25,50 25,-26-25,50 25,26-24,-26 24,50 0,-50 0,0 0,25 0,-74 0,49 24,-25-24,1 0,-1 0,1 0,-26 0,1 0,-25 0,-1 0,1 0</inkml:trace>
  <inkml:trace contextRef="#ctx0" brushRef="#br0" timeOffset="17363.3893">6946 10319,'24'25,"1"-25,0 0,0 0,0 0,-25 24,24-24,1 0,0 0,25 0,-25 0,-1 0,1 0,25 0,24 0,-24 0,-1 0,1 0,0 0,-1 0,1 0,-25 0,-1 0,1 0,0 0,0 0,0 0,-1 0,1 0,0 0,0 0,0 0,-1 0,1 0,0 0,0 0,0 0,-25 25,24-25,1 0,0 0,25 0,-25 0,-1 0,26 0,-25 0,0 0,-1 0,26 0,-25 0,24 0,-24 0,0 0,0 0,0 0,-1 0,1 0,25 0,-1 0,1 0,0 0,24 0,0 0,1 0,49 0,-25 0,0 0,1 0,24-25,-50 25,0 0,1 0,-1 0,1-24,24 24,0 0,-25-25,1 0,-1 0,-24 25,-25 0,24 0,-24 0,0 0,0 0,0 0,-1 0,1 0,0 0,25 0,-26 0,26 0,-25 0,24 0,1 25,-25-25,0 25,24-25,1 0,-1 0,26 0,-26 0,-24 25,50-1,-26 1,-24 0,25 0,24 0,1-25,-1 0,25 0,-24 0,-1 0,0 0,1 0,-1 0,-49 0,25 0,-26 0,26 0,-25 0,0 0,-1 0,1 0,-25 24,25-24,0 0</inkml:trace>
  <inkml:trace contextRef="#ctx0" brushRef="#br0" timeOffset="25745.9512">6053 11336,'49'0,"1"0,-25 0,24 0,1 0,24 0,1 0,-26 0,1 25,0-25,24 24,-24-24,24 0,-24 0,24 0,-49 25,0-25,-1 0,26 0,-25 0,0 0,24 0,-24 0,0 0,0 0,0 0,-1 0,-24 25,25-25,0 0,0 0,0 0,24 0,-24 0,25 0,-1 0,1 0,-1 0,26 0,-26 0,26 0,-26 0,-24 0,25 0,-25 0,24 0,1 0,-1 0,1 0,0 0,-1 0,1 0,0 0,-1 0,-24 0,25 0,-1 0,1 0,-1 0,-24 0,25 0,-1 0,-24 0,0 0,0 0,0 0,-1 0,1 0,0 0,0 0,0 0,-1 0,26 0,0 0,-26 0,26 0,-25 0,24 0,-24 0,0 0,0 0,0 0,24-25,-24 25,0 0,25 0,-1 0,26 0,24 0,0-25,0 25,25 0,0 0,-25 0,-24 0,24 0,0 0,50 0,-50 0,25 0,25 0,-50 0,1 0,-26 0,-24 0,-25 0,24 0,-24 0,0 0,24 0,-24 0,25 0,-25 0,-1 0,1 0,0 0,0 0,0 0,-1 0</inkml:trace>
  <inkml:trace contextRef="#ctx0" brushRef="#br0" timeOffset="30148.5407">6276 12601,'25'0,"0"0,24 0,1 0,-1-25,51 25,-1 0,50 0,24 0,51-25,-1 25,25 0,-25 0,-25 0,-24-25,-75 25,-24 0,-50 0,-1 0,1 0,0-24,0 24,0 0,-1 0,1 0,0 0,0 0,24 0,-24 0,50 0,-26 0,1 0,-1-25,-24 25,25 0,-1 0,-24 0,0 0,0 0,24 0,-24 0,0 0,0 0,0 0,0 0,-1 0,1 0,0 0,0 0,0 0,24 0,1 0,-1 0,-24 0,25 0,-25 0,24 0,-24 0,25 0,-26 0,26 0,-25 0,0 0,-1 0,26 0,-25 0,0 0,49 0,0 0,1 0,49 0,25 0,0 0,-1 0,-24 0,25 0,-74 0,-1 0,-24 0,-1 0,1 0,0 0,-1 0,-24 0,0 0,0 0,-1 0,1-25,0 25,0 0,0 0,24 0,-24 0,25-25,24 25,0-25,1 25,-1 0,1 0,-26 0,26 0,-26 0,1 0,-25 0,24 0,-24 0,0 0,0 0,-25 25,25-25,-1 0,1 0,0 0</inkml:trace>
  <inkml:trace contextRef="#ctx0" brushRef="#br0" timeOffset="46751.2504">8136 16148,'25'0,"0"0,0 0,24 0,-24 0,25 0,-1 0,26 0,-1 0,1 25,49-1,-25-24,0 25,-25-25,1 0,-1 0,-24 25,-1-25,26 0,24 0,50 0,49-25,100 0,49-24,25-26,-24 51,73-1,-73 0,73 25,-24 0,-25 0,25 0,-25 25,0 49,-49-49,-26 0,-24 24,-50-24,25 0,-24 0,24 0,0-25,25 0,0 0,-50 0,-50-25,26 25,-75 0,50-25,-1 0,1 0,-25 25,49-24,-74-1,50 25,-75 0,75 0,-75 0,74-50,-49 1,0 24,0-25,-24 25,-51 1,26-1,-50 25,-1 0,1-25,-25 0,0 0,0 1,0-26,0 25,0-24,0 24,-25-50,-49 1,24 24,1 1,-1 24,0 0,50 0,-49 25,24 0,0 0,25-25,-25 25,1-49,-1 49,-25-50,1 25,-1-24,-49 24,24-49,26 49,-26-50,26 1,-75-25,0-25,-25 0,0 0,0 49,-24 1,24 24,0-24,25 74,-25 0,25 0,25 0,-100 0,1 0,-50 0,25 25,24-1,50 26,1-25,24 0,24 24,1-49,0 25,-50 0,25 74,50-24,-26-1,51 0,-1-49,1 25,24-1,-50 1,26 0,-1 24,-49 25,49-24,-24-26,49 26,-25-51,26 26,-26 25,25-26,-24-24,24 49,0-24,25-25,-25 0,25 24,0 1,0-25,0 24,0 1,0-25,0 24,0-24,0 25,0-1,0-24,0 0,0 24,0-24,50 25,-25-1,-1-24,1 25,25 0,-25-26,-1 1,26 25,-25-1,25 1,-1 0,1-26,24 26,1-25,-1 24,50 1,25-25,24 0,-24-1,-25-24,25 0,-25 0,-25 0,1 0,48 0,-48 0,-26 0,0 0,-24 0,0 0,-26 0,1-24,0 24,0-25,0 25,-25-25</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11T05:38:07.659"/>
    </inkml:context>
    <inkml:brush xml:id="br0">
      <inkml:brushProperty name="width" value="0.05292" units="cm"/>
      <inkml:brushProperty name="height" value="0.05292" units="cm"/>
      <inkml:brushProperty name="color" value="#5C83B4"/>
    </inkml:brush>
  </inkml:definitions>
  <inkml:trace contextRef="#ctx0" brushRef="#br0">7094 7541,'50'0,"49"0,50 0,50 0,73 0,150 0,-25 0,74 0,25 0,-148 0,-26 0,-24 0,-25 0,-1-25,-23 0,73-25,0 26,-49-76,0 51,-50-1,-49 25,-25 1,-75 24,25 0,-24 0,-26 0,26 0,-25 24,-1-24,50 25,125 0,-26 25,25-26,25 1,25 50,-50-51,-24 1,-1 0,26 0,-76-25,26 0,-50 0,25 0,-50 0,-25 0,1 0,-1 0,26 0,-1 0,50-25,24-25,26 1,-1-1,-49 25,0 1,-25 24,-25 0,-25 0,-24 0,24 0,-24 24,0-24,-1 0</inkml:trace>
  <inkml:trace contextRef="#ctx0" brushRef="#br0" timeOffset="2104.5397">8211 8706,'74'25,"25"-25,100 50,49 24,173-24,249-1,174 26,49-25,124-26,-124 26,-75 0,-49 24,-223-49,-50-25,-174 49,-98-24</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11T05:38:24.180"/>
    </inkml:context>
    <inkml:brush xml:id="br0">
      <inkml:brushProperty name="width" value="0.05292" units="cm"/>
      <inkml:brushProperty name="height" value="0.05292" units="cm"/>
      <inkml:brushProperty name="color" value="#5C83B4"/>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00B0F0"/>
    </inkml:brush>
    <inkml:brush xml:id="br3">
      <inkml:brushProperty name="width" value="0.05292" units="cm"/>
      <inkml:brushProperty name="height" value="0.05292" units="cm"/>
      <inkml:brushProperty name="color" value="#EA700D"/>
    </inkml:brush>
  </inkml:definitions>
  <inkml:trace contextRef="#ctx0" brushRef="#br0">11485 4986,'74'0,"1"49,74 1,-25-25,0 0,0-1,24 1,-24-25,25 0,-25 0,0 25,-24-25,24 0,-50 25,75-25,-50 0,0 0,50 25,-50-25,1 24,24-24,0 0,0 25,24-25,-24 0,-24 25,49-25,-50 0,0 0,25 0,0 0,-50 0,26 0,-1 0,-25 0,1 0,24 0,0 0,25 0,25 0,25 0,-26 0,26 0,0 0,-25 0,24 0,26 0,-1 0,-24 0,24 0,-24 0,-50 0,25 0,-50 0,0 0,-25 0,26 0,24 0,0 0,-25 0,0 0,-49 0,-1-25,-24 25,0 0</inkml:trace>
  <inkml:trace contextRef="#ctx0" brushRef="#br0" timeOffset="1158.7648">11733 3299,'0'25,"-25"-25,0 25,25 24,0 1,0 24,0 1,0-1,0 25,25-24,50 49,-26-75,26 26,-1-50,0-1,26-24,-26 0,0-24,26-76,-51 51,-24-50,0-1,-25 51,0-1,0 25,0-49,-25 49,-25 0,-24 25,24-49,-24 24,0 0,-50 0,49 0,26 1,-1-1,25 25,-24 0</inkml:trace>
  <inkml:trace contextRef="#ctx0" brushRef="#br0" timeOffset="2085.945">12725 3299,'0'25,"0"24,0 1,0 49,0 0,0 26,0-51,0-24,0-26</inkml:trace>
  <inkml:trace contextRef="#ctx0" brushRef="#br0" timeOffset="3119.3066">13370 3845,'0'-25,"0"0,0 0,50-24,-26-1,51 0,-50 26,24-1,1 25,0 0,-26 0,1 0,25 25,-25 49,-25 1,0-26,0 26,0-26,0-24,-25 25,0-26,0 1,-24 25,24-25,0 24,-25-49,50 25,50-25,24 0,1-25,49 0,-25 25,0 0,-24 0,-26 0,-24 0,25 0</inkml:trace>
  <inkml:trace contextRef="#ctx0" brushRef="#br0" timeOffset="4249.3839">14809 3398,'49'0,"1"0,-25-25,24 25,1 0,-25 0,0 0,-1 25,1 0,-25 25,0-1,0-24,-25-25,-24 50,-1-50,25 49,1-24,-1-25,74 0,1 0,0-25,-1 25,-24 0,25 0,-26 0,1 50,-25-25,0 24,0 1,-25 0,1-1,-51 26,-49 49,25-25,0-25,24-24,1-25,74-1,-25-24</inkml:trace>
  <inkml:trace contextRef="#ctx0" brushRef="#br0" timeOffset="5475.028">15677 3522,'0'25,"0"0,-25 24,25 1,-25 25,25-51,0 1,0 0,0 0,50-25,24 0,-24 0,0 0,-1 0,-24 0,0 0,-25 25,0 49,0 0,0 26,25 24,-1 0,-24-50,25-49,-25 0</inkml:trace>
  <inkml:trace contextRef="#ctx0" brushRef="#br0" timeOffset="6845.7671">16694 3919,'0'-25,"-25"25,0-24,-24 24,24 0,0 0,0 0,0 0,1 0,24 24,0 26,0-25,0 0,0-1,24-24,-24 25,0 0,25-25,0-25,25 25,24 0,-24 0,-1 0,-24 0,0 0,25 0,-50 25,0 25,0 24,0-49,0 0,-25 24,0-24,0 0,-24 0,-1 24,25-49,-25 0,50 25,-24-25</inkml:trace>
  <inkml:trace contextRef="#ctx0" brushRef="#br0" timeOffset="7716.4724">18133 3497,'-25'0,"0"0,0 0,0 0,-24 25,24 0,-25 0,26 0,-26 24,25-24,0 25,25-1,-24 51,24-1,0 0,0 0,24 25,26-49,24 24,1-99,-26 25,1-25,-25 0,49 0,-49 0,0-50,0 0,-1-24,1 24,-25-24,0 24,0 1,-25-1,-24 25,-26 25,1-24,0 24,-1 0,26 0,24 0,-25 0</inkml:trace>
  <inkml:trace contextRef="#ctx0" brushRef="#br0" timeOffset="8535.8572">18678 3621,'-49'0,"123"-24,0-1,26 0,-1 25,50-25,-75-24,-49 49,25-25,-75 50,0 24,0-24,-24 49,24-49,25 25,-25 24,25 1,0-1,0 25,0 1,0-26,0-24,0-26</inkml:trace>
  <inkml:trace contextRef="#ctx0" brushRef="#br0" timeOffset="17701.4505">4465 8806,'0'-25,"-25"25,25 25,0 24,0 1,0-1,0 1,25 0,-25-25,25-25,0 0,-25 24,25-24,-1 0,-24 25,25-25,0 25,0 0,0-25,-25 25,24-25,1 0,0 0,0 0,0 0,-1 0,26 0,-25 0,24 0,-24 0,0 0,0 0,0 0,24 0,-24 0,0 0,0 0,-25-25,25 0,24 25,-24 0,-25-25,25 25,0 0,-1 0,1-25,25 1,-25 24,-1 0,26-50,0 0,-26 50,1-49,-25 24,25 0,0-25,-25 26,0-1</inkml:trace>
  <inkml:trace contextRef="#ctx0" brushRef="#br0" timeOffset="23359.2514">5656 8781,'99'74,"-99"-24,25-25,0 24,-1-24,26 25,0-1,24 1,0-25,26 49,-26-49,-24 0,-1 0,-24-25,25 0,-25 0,24 0,-24 0,0 0,0 0,-1 0,1 0,0 0,0 0,0 0,-1-25,26 0,-25 25,0 0,24-25,1 0,-1 25,1 0,0-24,24-1,-24 0,-1 25,1-50,0 26,24 24,-49 0,0-25,-1 0,1 25,0 0,0 0,-25-25,25 25,-1 0,1-25,0 0,0 1,0-1,-1 25,26 0,24 0,-24 0,24 0,-24 0,24 0,1 0,-1 25,1-1,-26 26,26 0,-1-1,1 51,-26-26,1-24,-1-1,-49 1,50-25,-25-25,0 24,49 1,-49-25,24 0,1 25,0-25,-1 25,1 0,-25-25,24 0,1 0,0 0,-26 0,1 0,25 0,-1 0,1 0,0 0,-1 0,1-25,24 0,-49 25,25-25,24-24,-49 24,24-25,1 25,0-24,-1-1,-49 25,25 1,0-26,-25 25,25 0,-25 1,0-1,0 0,0 0,24 25,-24-25,0 0,0 1,0-1,0 0,25 25,25 0,-25 0,0 0,24 0,1 25,-1 24,26 26,24-1,0 1,0 49,25-25,25-25,-25 1,-24-26,24-49,-25 25,25-25,0 25,-50-25,25 0,1 0,-51 0,1 0,-25 0,49 0,-49 0,0 0,-1 0,51 0,-50 0,0 0,-1 0,1 0,25-25,-1 0,-24 1,25-1,-25-50,24 51,-24-26,25-24,-26 49,1-50,0 26,-25-26,0 26,0-1,0 25,0 0,25 25,24 0,1 0,-25 50,49 0,-24-1,-1 1,26 0,-1 24,-24-24,49-1,-49-24,24 25,1-26,-1-24,50 25,-25-25,-24 0,-1 0,0 0,-49 0,25 0,-1 0,1 0,25 0,-51-25,26 25,0 0,-26-24,1 24,0-25,0 25,-25-25,25 25,-1 0,1-25,-25 0,25 25,-25-24,50-1,-50 0,49-25,-49 26,25-26,0 50,0-25,-25 0,24 1,-24-1,0 0,0 0,0-25,0 26,0-1,-24 25,-1 0,25 25,-25-25,0 24,25 1,-25-25,25 25,0 0,-24-25,48 0,26-25,-25-25,24 1,26-1,-50-24,-1 74,1-50,-25 75,0 0,0 0,0 24,25 26,0-26,-25 26,25-26,24-24,-49 50,25-75,-25 24</inkml:trace>
  <inkml:trace contextRef="#ctx0" brushRef="#br0" timeOffset="25706.1261">15230 7863,'-24'0,"-1"0,0 0,0 0,-24 0,-1 0,25 25,25 0,-25-25,25 24,-24 1,-1 0,25 25,-25-50,0 25,25 24,0-24,0 0,0 0,0-1,0 1,0 0,0 0,0 0,0-1,0 1,0 0,0 0,0 0,0-1,25 1,25-25,-26 25,1 0,25-25,-25 0,-1 25,1-25,0 0,0 0,24 24,1-24,-25 0,24 0,-24 0,25 0,-1 0,1 0,-25 0,24 0,-49-24,25 24,0 0,0 0,0-25,0 0,-25 0,0 0,0 1,24-1,-24-50,0 26,0-1,0 1,0 24,0 0,0 0,0 0,-24 1,-1-1,0 25,0 0,0-25,0 0,-24 0,24 0,-25 1,50-1,-24 0,-1 25,0 0</inkml:trace>
  <inkml:trace contextRef="#ctx0" brushRef="#br0" timeOffset="27338.1556">3597 7789,'50'49,"24"-24,-24 25,-26-26,1-24,-25 25,-25-50,-24-24,-50 49,-50-25,-25 0,1 0,49 1,-25 24,74 0,1 0,49 0,0 0,-24 49,24 1,0 24,-25 1,26-1,24 1,-25-1,0-24,25-1,0 1,0-1,0 1,0 0,0 24,0 0,0 1,0-1,0-24,25-1,0-24,49 50,0-50,1-25,-1 24,1 1,-1-25,-49 0,49 0,1 0,-1 0,25-25,1 25,-26-24,-24-1,24 0,-24 0,24-25,0-24,-24 0,0 49,-26-25,1 1,0 24,-25 0,0-25,0 26,0-1,0 0,0-49,0 24,0 0,0 1,0-1,0-24,0-1,0 1,0 24,-50-24,26 24,-26 25,25 25,-24-24,24-1,0 25,0 0</inkml:trace>
  <inkml:trace contextRef="#ctx0" brushRef="#br1" timeOffset="37728.8191">6301 7863,'-25'0,"0"0,25-25,-25 25,-24-25,-1 1,25 24,0-25,-24 25,24 0,-25-25,26 25,-1 0,0 0,0 0,0 25,-24-25,24 49,-25-49,26 25,-1 0,0-25,25 25,-25-25,25 25,-25-1,25 1,-24 0,24 0,-25 25,0-1,25-24,0 25,-25 24,0 0,25-24,-24 0,24-26,0 1,0 0,0 0,24 0,1-25,0 0,0 24,0-24,-1 0,1 25,0-25,25 0,-26 25,1-25,25 0,-25 0,-1 0,1 0,25 0,-1 0,-24 0,0 0,0 0,0 0,-1 0,1 0,0 0,0 0,25-25,-50 0,49 25,-24-49,0 49,0-25,-1 0,-24 0,0 1,0-1,0 0,0-25,0 1,0-26,0 26,0-1,0 1,0-1,0 25,0 0,0 0,-24 25</inkml:trace>
  <inkml:trace contextRef="#ctx0" brushRef="#br1" timeOffset="38606.5292">6326 7913,'49'0,"-24"0,0 0,0 0,-1 0,51 0,-50 0,24 0,1 0,-25 0,-1 0,1 0,0 0,0 0,0 0,-1 0,26 0,-25 0</inkml:trace>
  <inkml:trace contextRef="#ctx0" brushRef="#br1" timeOffset="43686.6631">6921 7913,'0'-50,"25"0,24-24,-24 24,25-49,-1 50,26-26,-50 26,24 24,1-25,-25 25,24 1,1-1,-1 25,1 0,0 0,24 0,-24 0,-1 0,1 0,-25 0,24 0,-24 0,25 0,-26 0,26 49,0-24,-1 0,1 0,0 24,-26 1,1-25,0 49,0-49,0 0,-25 24,0-24,0 0,0 0,0 0,24-1,-24 1,0 0,0 0,25-25,0 0,25 0,-1 0,26-25,-26-25,1 1,24 24,-74-25,25 50,0-49,0 49,-1-25,26-25,-25 1,0 24,-1-25,26 26,0-1,-26 0,26 0,24-24,-24 24,0 0,-25 0,24 25,-24 0,0 0,24 0,-24 0,0 0,0 0,49 0,-49-25,25 25,-1 0,1 0,24 0,1 0,-1 0,0 25,-24 0,24 0,-24 0,0-1,24 26,-24-25,-25 0,24 24,-24-24,0 49,0-49,-25 0,49 25,-49-26,50 26,-25-25,-1 0,1 24,-25-24,50-75,24 26,50-76,25 1,-25 25,0-25,-25 24,1 50,-51 1,-24-1,49-25,-49 25,0 25,0-24,0-1,24 25,-24-25,25 0,-26 25,26-25,0 1,-26 24,51 0,-26-25,-24 25,0 0,25 0,-1 0,1 0,-25 0,24 25,1-1,-25 1,0 25,-1-25,1-1,-25 1,50-25,-25 50,24-25,-24 24,25-24,-50 25,24-50,-24 24,25 26,0-50,-25 50,25-1,0-24,-25 25,0-1,0 26,24-51,-24 1,0 0,25 0,-25 0,50-50,-25-50,49 1,-24 24,-1-24,26 24,-1-24,-24 24,24 26,-24-26,-1 25,1 0,24-24,1 49,-26-25,1 0,24-24,1 24,-1 25,1-50,-1 50,0-25,1 25,-1 0,-24 0,-25 0,24 0,-24 0,0 0,25 25,-1 0,-24 25,25-26,-1 51,1-50,-1 24,1-24,-25 0,24 0,-24 24,0-24,0 0,0 24,-1 1,1 0,0-1,0 26,24-26,-24-24,0 25,0-26,-25 1,0-50,25-24,24-26,-24 26,50-26,-26 1,26 24,-1-24,0 24,26-24,-1 0,0-1,25 1,-25-1,25 26,-49 24,-1-25,1 26,49-26,-50 50,0 0,1 0,-26 0,1 0,0 0,-26 0,26 0,-25 0,0 0,-1 25,1 0,0 24,0-24,0 49,24 1,-49-1,50 1,-25-26,0 1,-1 24,1-24,-25-1,25 1,-25 0,0-1,0 1,0-25,0 24,0-24</inkml:trace>
  <inkml:trace contextRef="#ctx0" brushRef="#br1" timeOffset="46033.4181">18257 7987,'-25'0,"0"0,-25-25,-24 0,0 1,24 24,0-25,1 25,24 0,0 0,0 0,1 0,-1 0,0 0,0 0,-25 0,26 0,-1 0,0 0,-25 0,26 0,-1 0,-25 0,25 0,1 0,-1 0,0 0,0 0,0 25,25-1,-24-24,24 50,0-25,-25-25,25 25,0 0,-25-1,25 1,0 0,0 0,0 0,-25-1,25 1,0 0,0 0,0 24,0-24,0 0,0 0,0 0,0-1,25 1,-25 0,25 0,0 0,-1-25,-24 24,25-24,0 0,0 25,0 0,-1-25,-24 25,50 0,-25-1,0-24,-1 25,1-25,0 0,0 0,0 0,-1 0,1 0,0 0,0 0,25 0,-26 0,1 0,25 0,-25 0,-1 0,1-25,0 25,0-24,-25-1,25 25,-1 0,-24-25,25 25,-25-25,0 0,0 1,0-26,0 25,0-24,0 24,0-25,0 25,0 1,0-26,0 25,0 0,0 1,0-1,0 0,0 0</inkml:trace>
  <inkml:trace contextRef="#ctx0" brushRef="#br2" timeOffset="56105.9058">8682 8210,'0'-24,"-25"-1,0 25,1-25,-1-25,-25 1,1-1,-26 0,26 26,-26-26,26 25,24 25,-25-25,25 25,0 0,1 0,-26 0,25 25,-24-25,-1 25,25-25,0 0,25 25,-49 0,-1 49,25-24,-24-1,24-24,0 0,25 25,0-26,0 1,0 0,0 0,0 0,0-1,0 1,0 0,0 25,0-26,0 1,0 25,0-25,0 24,0 1,25-1,-25-24,50 0,-26 0,1 0,25-25,-25 24,-1 1,26-25,-25 0,0 0,24 0,1 0,-25 0,24 25,1-25,-25 0,0 0,-1 0,26 0,0 0,-26 0,26-50,0 26,-26 24,26-50,-25 50,0-50,24 26,-49-1,50-74,-25 74,-25-25,24 1,-24-1,0-24,0 49,0-25,0 25,-24 25,-1 0,0 0,25-24,-25 24</inkml:trace>
  <inkml:trace contextRef="#ctx0" brushRef="#br2" timeOffset="64362.1208">8384 8781,'0'25,"0"-1,0 26,0-25,0 0,25 24,0-24,0 25,0-25,-1 24,-24 1,25 24,0-24,0-1,0 1,24 24,-24-49,25 25,-1-25,1 24,24 1,1-1,-1 1,50 24,-50-24,75 24,-25 1,-24-1,48-24,-24 24,-24-49,-1-25,0 0,-25 0,26 0,-1-25,-25-24,1 24,-1-25,-24 1,-1-51,26 26,-26 0,1-26,0 1,-1-25,-24 75,0-26,0 26,-25-1,0 25,0-24,0 24,0-50,0 26,0-1,0 0,0 26,0-26,0 0,0 26,0-1,0 0,0 0,0 0,0 1,-25 24,25 24,0 1,0 25,0-25,-25 24,25 1,0 24,0-24,0 0,0-1,0-24,0 0,0 24,25-24,0 0,-25 25,49-26,-49 26,50-50,-50 50,25-26,-1 1,1 25,0-1,25-49,-25 25,24 0,1-25,-1 25,-24-25,0 25,25-25,-1 0,-24 0,0 0,0 0,-1 24,1-24,0 0,0 25,0-25,-1 0,26 0,-25 0,24 0,-24 0,25 0,-1 0,-24 0,25 0,-1 0,1 0,-25 0,0 0,24-25,1 1,-50-1,25-25,0 1,-25-1,0 0,0 1,24-1,-24 25,0 1,0-26,0 25,0 0,0 1,0-1,0 0,0 0,0 0,0 1,0-1,0 0,0 0,0-25,0 1,0 24,25 50,0 0,25 24,-50 1,49 49,-24-49,0-1,24 51,1 24,0-50,-1 0,1-24,-1 0,1-26,0 1,-1 0,1 25,49-26,-49 26,24-50,-24 50,-1-26,26 1,-1 0,-24 0,24-25,-24 0,-1 50,26-26,-26-24,1 25,0-25,-26 0,51 0,-26 0,26 0,-26 0,26 0,-25 0,-1-25,1-24,24-1,-24 25,-1-49,26 24,-50-24,24 24,1 1,-25 24,-25-50,0 51,24-1,1 0,-25-25,0 26,50-51,-25 1,-25-1,0 1,0 0,0-1,0 50,0 0,0 1,24 48,1 1,-25 50,25-26,25 26,-50-1,49 1,1 24,24 25,-24-50,24 1,1-51,-1 26,25-25,1 24,24-49,0 25,-50 0,25 25,-24-50,-1 24,0-24,-24 0,-25 0,0 0,0 0,-1 0,1 0,25 0,-25 0,-1 0,26 0,-25 0,0 0,24 0,-49-24,25 24,25-50,-26 50,26-25,-50 0,25 25,0-49,-1 49,1-50,0 25,25 1,-26-1,-24 0,25-49,0 49,-25-50,0 51,0-26,0-24,0 24,0 25,0 0,0 1,0-26,0 25,0 0,0 1,0-1,0 0,0 0,0 0,0 0,0 1,0-1,0 0,0 0,0 0,0 1,0 73,0 26,25 24,0 25,24 74,26-49,-1 25,25-50,1 0,24 0,24-50,1 1,-50-75,1 25,-26-25,0 0,1 0,-1 0,-24 0,24 0,1 0,-1 0,-24 0,-25 0,24 0,1 0,-25-50,24-24,1 24,-1-25,1-24,0 50,-26-1,1 0,0-24,-25 0,25-26,0 1,-1 25,-24-25,0 24,0 26,0-1,0 25,0 0,0 0,0 1,0-1,0-25</inkml:trace>
  <inkml:trace contextRef="#ctx0" brushRef="#br2" timeOffset="65868.9347">21010 7590,'-50'0,"1"0,-26 0,1 0,-50 0,-50 0,1-49,-26-51,1 26,-1-25,75 0,25 49,-25 25,50 0,24 25,0 0,1 25,24-25,25 25,-25 0,0 24,-24 26,-1-1,1 25,-1 25,-25 25,1-25,24-49,50-1,-24-24,24-25,0-1,0 26,0 0,0-1,0 26,24-1,26 0,0 26,-1-51,1 1,0-1,-1-24,1 25,49-1,0-24,0 0,-24 0,49 0,-50-25,25 24,-49 1,49-25,-24 0,24 0,-25 0,26-25,-26 25,25-24,-24-26,-1 25,0-24,26-26,-26 26,25-51,1 1,-51 0,50-25,1-25,-26 0,25 25,-49-25,-25 75,-25 0,0 24,0-24,-50-1,-24-24,-50 25,-25-1,0-24,0 0,75 49,-26-24,76 74,-1 0,25 99</inkml:trace>
  <inkml:trace contextRef="#ctx0" brushRef="#br2" timeOffset="82112.1405">11212 7317,'-25'0,"-49"0,-25 50,-50 0,0 49,25-25,0 25,0-24,49-50,-24 24,25-24,24-25,25 25,1-25,-26 25,25-25,0 0,1 0,-1 0,0 0,0 0,0 0,25 24,0 1,0 25,25 49,25 50,-1-25,1 0,0-25,-1 0,1 1,-1-51,-24 1,25-1,-25 1,24-25,-49 0,25-25,-25 25,25-25,25 0,-26-25,26 25,24-25,26-25,-1 25,25 1,-25-26,50 0,-50-24,50 24,-25-24,-50 74,-24-50,0 50,-50-24,0-1,0-25,-25 1,0-1,-25 0,26-24,-26-25,0 24,26 1,-1-1,0 26,0-1,0 1,0-1,1-74,-1 74,-25-24,25 24,25 1,-24-1,-1 25</inkml:trace>
  <inkml:trace contextRef="#ctx0" brushRef="#br2" timeOffset="88272.4674">23366 7640,'50'0,"-25"25,0-25,-25 24,-25-24,0 0,-25 0,-24 0,0 0,-1 0,1 0,-1 0,50 0,1 0,-1 0,0 0,0 0,0 0,-49 0,49 0,0 0,1 0,-26 0,25 25,0-25,-24 0,49 25,-25-25,25 25,0 0,0 24,0 1,25-1,-25 26,0 24,25-24,24 24,-24-25,-25 1,0-1,50 50,-26-74,1 24,0-24,0-1,0 26,-1-75,-24-25,75 25,-26-50,1 25,49 1,25-1,25 0,25 25,24-25,-24 25,0 0,-75 0,-25 0,-99-25,1 25,-26-49,0-1,1 1,-26-51,1 1,-1 0,1-75,24 50,26 50,-1-1,0 26,25 24,-25 25</inkml:trace>
  <inkml:trace contextRef="#ctx0" brushRef="#br2" timeOffset="89315.9419">22622 8334,'-25'0,"50"0,25 0,-1 0,1 0,24 0,1 0,-26 0,76 0,-51 25,0 0,-49-25,0 0,0 0,-25 25,-25-25,0-25,0 0,1-24,-1-1,0 0,0 26,0-26,25 25,-24 25,-1 75,25-26,-25 26,-25 24,25-25,25 1,-24-26,24-24</inkml:trace>
  <inkml:trace contextRef="#ctx0" brushRef="#br2" timeOffset="100053.6411">3151 14734,'-25'-25,"50"25,-1 50,1-25,25-1,-25 26,-1-25,26 24,-25-24,0-25,-1 0,1 0,0 0,74-99,25-25,25-25,74-24,-74-1,0-25,25 26,-50 24,-75 75,26-1,-51 75,-24 25</inkml:trace>
  <inkml:trace contextRef="#ctx0" brushRef="#br2" timeOffset="101618.3085">15330 14387,'0'49,"0"1,24 0,-24-1,25 1,-25-25,25-1,0-24,24-24,26-26,24 0,25-74,0 25,25 0,-50 0,-24 49,-26 0,-24 26,0-1,0 25</inkml:trace>
  <inkml:trace contextRef="#ctx0" brushRef="#br2" timeOffset="104516.6364">5904 14585,'25'0,"-1"25,1-25,0 25,0 0,-25-1,25 1,-25 0,24-25,1 0,0 0,25-74,74-26,25-24,-1 0,51 0,-100 50,25-25,-74 99,-26-50</inkml:trace>
  <inkml:trace contextRef="#ctx0" brushRef="#br2" timeOffset="105982.6154">17686 14436,'25'25,"0"25,0 24,24-24,1 49,-50-74,25 0,-1 24,-24-24,25-25,25-50,74-98,25-76,49-49,25 1,-24 24,-26 49,26 75,-100 0,0 50,-49 49,-1 0,-73 25,24 25,0 0</inkml:trace>
  <inkml:trace contextRef="#ctx0" brushRef="#br2" timeOffset="110270.385">8012 14461,'25'25,"0"0,24 0,-24 74,25 0,24-49,-49 24,0-49,25 24,-26-24,1-25,25-25,49-99,50-49,74-75,25 0,-25 24,-24 100,-100 25,25 50,-99 24,-25 50,0-1</inkml:trace>
  <inkml:trace contextRef="#ctx0" brushRef="#br2" timeOffset="111661.6146">19819 14263,'25'49,"0"-24,0 25,0 24,-1-24,1-25,0 24,-25 1,25-50,-25 25,25-50,24-74,26-1,49-73,0 24,0 0,-25 75,-25-1,-24 50,-25 1,-1-1</inkml:trace>
  <inkml:trace contextRef="#ctx0" brushRef="#br2" timeOffset="113718.774">10716 15677,'0'49,"0"-24,0 25,25-1,24 50,26 1,24-1,-25-25,1 1,-1-26,-24-24,-25 0,-1-25,26-25,0-49,49-1,-49 1,49-1,-50 51,1-1,0 0,-1 25,-24-25,0 25,24 0,1 0,-25 0,0 0,49 75,-24-51,-1 76,1-26,-1 0,-24-24,25 25,-50-51,0 1,25-99,24-26,26-48,24-1,-25 50,26 24,24 1,-50 24,0 25,1 25,-26 0,26 0,-26 0,26 0,-1 0,-24 0,-25 0,0 0,-1 0,1 0,0 0,0-24,24-26,-24-24,-25 24,25 0,-25 1,0-1,-50 0,26 26,-26-26,0 50,50-25,-24 25</inkml:trace>
  <inkml:trace contextRef="#ctx0" brushRef="#br2" timeOffset="116953.0082">11634 17314,'0'-25,"0"0,0-25,0 26,25-26,-1-24,1-1,25-24,-25 25,-25 24,0 25,0-24,-25 49,25 49,0 1,0-25,0 49,0-24,0-1,49 1,-24-1,25 1,-25-25,24 0,-49-1,25 1,-75 0,1 0,-1 0,1-1,-1 1,0-25,26 0,-1 0,25-25,25 25,-1 0,1 0,0 0,25 25,-1-25,-24 0,0 0,49-25,-24-24,49-75,0 0,0-25,-49 50,24-50,-24 50,0 24,-50 26,0 24,-25 25,0 0,0 0,0 0,-24 0,49 25,-25-25,0 25,0-1,1 1,24 25,-25-25,25 24,0 26,0-51,0 26,0-25,0 0,0-1,0 1,25-25,-1 0,26 0,-25-25,0-49,24 24,-49-24,25 0,0-1,-25 26,0-1,0 0,0 25,0 50,0 0,0 25,25-1,0 1,24 24,-24-24,25 0,-26-26,1-24,0 0,-25-74,50-50,-26 50,1-26,0-49,0 50,-25 25,0 24,0 25,0 50,0 50,0-26,0 26,0-1,0 0,0-24,0 25,0-51,25 26,-1-25,-24-50,0-25,25-24,-25 24,0-24,25 24,-25 1,25 49,0 0,-1 24,1 26,0 24,25 1,-26-1,26-49,-50 25,0-75,0-49,0 24,0 0,0-24,0 49,0 0,0 0,0 50,25 25,0-1,-25-24,24 0,1 0,0-25,0 0,0-50,-1 25,1-24,0 24,0 0,0-24,-25 24,0-25,0 25,0 1,-25 24,0 0,0 0,0 49,25-24,-24 25,24-1,-25 1,25 24,0-24,0-25,0 0,25 24,-1-24,51 49,24-24,25-25,50 24,-25-24,-50-25,-25 0,-24 0,-1 0,-49-25,25 1,-25-1</inkml:trace>
  <inkml:trace contextRef="#ctx0" brushRef="#br2" timeOffset="117870.6063">15553 16545,'-75'0,"-73"25,-26 49,-24 50,-75 25,-25 49,0-74,26 50,-51-25,25-25,-49 25,25-1,49-24,0 0,99-49,100-26,24-49,75 0,0 0,0 0,0 0</inkml:trace>
  <inkml:trace contextRef="#ctx0" brushRef="#br2" timeOffset="122805.7239">3820 15429,'0'24,"0"51,0 49,25 0,25 124,-1 49,75 150,0-50,-24-75,-1-98,-50-51,1-49,-50-99,0 0,0-50,0 0,-25 0,25-24,-25-26,-24-24,24 25,0-1,0-74,1 25,-1-49,0-1,0 25,0 25,1 50,-1-25,25 49,-25 1,0-1,0 0,25-24,0 24,0 25,0 1,0-1,0 0,0 0,0 0,0 1,0-1,-24 25,24-25,-25 0,0 25,25-25,-25 1,25-26,0 0,-25 1,0-1,1 25,24-24,0-1,-25 25,0 1,0 24,0 0,25 24,0 76,-24 24,-26 49,0-24,26-50,-1 0,0-24,0-50,25 0,0-50,0 0,0 0,25 0,-25 0,0-24,25-1,0 25,-25-24,24-26,1 51,0-1,-25 0,0-25,25 50,-25-24,0-1,0 0,0 0,0 0,0 1,124 24,-50 24,1 1,49 25,49 74,-24 25,50-25,-51-25,-73-25,-26-24,-49-25,0 0</inkml:trace>
  <inkml:trace contextRef="#ctx0" brushRef="#br3" timeOffset="506333.4604">11931 6350,'0'25,"0"0,0-1,50 26,-25 0,24-1,-24 26,0-51,0 26,0 0,-1-26,-24 1,25-25,25 0,-1 0,26-25,74-49,99-25,25-25,24 49,-73 1,-26-25,-74 74,-50-25,-49 26,-50 24,1 0</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11T05:42:48.242"/>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FF00"/>
    </inkml:brush>
    <inkml:brush xml:id="br2">
      <inkml:brushProperty name="width" value="0.05292" units="cm"/>
      <inkml:brushProperty name="height" value="0.05292" units="cm"/>
      <inkml:brushProperty name="color" value="#EA700D"/>
    </inkml:brush>
  </inkml:definitions>
  <inkml:trace contextRef="#ctx0" brushRef="#br0">3919 7565,'0'-24,"0"-26,50-49,-25 49,25-24,-1-1,-49 26,50-1,-50 25,25 25,-1 0,1-24</inkml:trace>
  <inkml:trace contextRef="#ctx0" brushRef="#br0" timeOffset="1380.8926">3002 7888,'25'0,"-1"-25,-24 0,25 0,-25 1,0-1,0 0,0 0,0 0,-49 25,24 0,0 0,0 0,0 0,-24 0,24 50,-25-25,1 24,24-24,0 25,-25-1,50 1,-24 25,-1-1,25-24,0-1,0 1,0-1,25 1,-25-25,74 49,-24-24,-1-1,1 1,49 0,-49-1,-1-24,26 25,-1-26,1 26,-1-50,0 0,-24 0,24 0,-24-25,24-24,-24 24,0-74,-1 49,1-24,-1-1,1-24,-50 49,25 26,-25-26,0 25,0 0,-25-24,0-1,0-24,-24-50,24 74,-49 0,24 1,0-1,1 25,-26 1,-49-26,50 25,-25 25,49 0,-24-25,24 25,25 0,1 0,-1 0,25 25</inkml:trace>
  <inkml:trace contextRef="#ctx0" brushRef="#br0" timeOffset="4335.7647">3919 7293,'25'-25,"-25"0,25 0,25-74,24 49,-49-24,49 0,-24 49,0 0,-26 0,51 0,-26 25,-24 0,25 0,-1 0,1 0,0 0,24 0,-24 0,-1 0,1 50,-1-25,1 0,-25-1,49 51,-24-1,24 25,1-24,-26 24,1-49,0-1,-26 1,26-50,-50 49,25-49,-25 25,25-25,-25 50,24-50,-24 25,0-1,25 1,-25 0,0 0,25-25,-25 25,25-25,-25 24,0-48,0-1,25-25,-25 1,24-26,-24 1,0 24,0 1,25 24,25-25,-50 25,49 1,-24-1,0 0,0 0,24-24,26-1,-1 0,50-24,-49 24,74-24,-75 49,50-25,-50 26,1-1,24 0,-49 25,24 0,0 0,-24 0,25 0,-1 0,-24 0,-1 0,26 25,-1 0,0-1,50 26,-49-25,-1 25,25-26,-24 51,-1-50,-24 24,0 1,-26-1,1 1,25-25,-50 24,49-49,-49 50,25-25,0 0,0-1,0 26,-25-25,24 24,1-24,-25 25,25-25,-25-1,25 1,-25 0,0 0,25-25,-25-25,0-49,0 49,24 0,-24-25,25 1,0-1,25 1,-26-1,26-74,24 50,-49 24,25-24,-25 74,24-50,1 50,-25-25,24 25,1-25,24 1,-49 24,50 0,-26 0,26 0,-26-25,26 25,-1 0,-24 0,24 0,-24 0,-1 0,-24 49,49 1,-49 24,50 26,-26-1,1 25,-50-75,49 1,-24 24,-25-49,25-25,-25 25,25-25,-25 25,0 0</inkml:trace>
  <inkml:trace contextRef="#ctx0" brushRef="#br0" timeOffset="5813.921">10468 7764,'-74'-25,"-1"-25,-24 1,0 49,24 0,1 0,24 0,1 0,-1 0,25 0,0 0,1 25,24-1,-25 26,0-50,25 25,-25 24,25-24,-25 25,25-1,0 1,-24-25,-1 25,25-1,0 1,0-25,0 49,0-24,0-26,49 26,-24 24,0-49,49 25,-24 24,0-24,49 24,-50-49,26 25,-1-50,1 24,49-24,-50 0,1 0,-1 0,0 0,1 0,-1-24,-24-1,24-25,1 1,-26 24,1-25,-1 25,-49 1,25-26,-25 25,0-49,0 24,0 1,-25-26,25 26,-49-1,24-24,0 49,0-25,-24 25,24 0,-49-24,-1-1,26-24,-26 49,26-49,24 74,-25-25,25 0,1 25,24-25</inkml:trace>
  <inkml:trace contextRef="#ctx0" brushRef="#br0" timeOffset="9309.2946">11162 7491,'0'25,"0"-75,0 1,0-26,0 26,25-26,0 26,49-1,-49 0,25 1,49-1,-49 1,-1-1,1 0,24 50,-49 0,25 0,-1 0,-24 0,25 0,-1 0,-24 0,25 50,-25 0,49-1,-24 1,-26-1,51 1,-26 0,-24-26,25 26,-1-25,-24 24,0 1,0-25,-25 0,25 24,-25 1,25-25,-25-1,0 1,0 0,0 0,24 24,-24-24,25 0,-25-50,25-49,25-75,-26 0,51 0,-1 1,1 73,-26-24,1 49,-1 25,-24 1,25-1,24-25,1 1,-26 24,1-25,24 50,1-25,-1-24,-24 49,-1 0,1 0,0 0,24 0,-24 0,-1 0,1 25,-1-1,26 26,-26-25,1 49,0-24,24-25,-49 24,24 1,26 0,-50-26,0 26,49-25,-74 24,50 1,-26 24,26-24,-25 0,-25 24,25-24,-1 24,-24-24,25-26,-25 1,0 0,0-99,0 24,0-24,50-1,-1 1,26-25,49-25,25 24,-25 26,-25-1,25 1,0 0,-25-1,0 50,1 1,-26 24,0 0,1-25,-26 25,1 0,24 0,-24 0,-25 0,0 0,24 0,1 74,-25-24,24 24,1 25,0-49,-1 0,-24 24,0-49,0 0,-1 0,-24-1,25-24,-25 25,0 25,50-25,-50-1,0 26,0-25,25 0,-25-1,0 1,24 25,-24-25,0 24,0-24,0 0</inkml:trace>
  <inkml:trace contextRef="#ctx0" brushRef="#br0" timeOffset="12658.0867">17909 7888,'-24'0,"-1"0,0-25,0 25,0-25,1 25,-1 0,0 0,-25-25,25 25,1 0,-1 0,0 0,0 0,0 0,1-24,-1 24,0 0,0 0,0 0,1 0,-1 0,0 0,-25 0,26 0,-1 0,25 24,-25-24,0 25,0-25,1 0,-1 0,25 25,-25-25,0 0,0 0,1 25,-1 0,0-25,0 0,25 24,-25-24,25 25,0 0,-24 0,24 0,-25 0,25-1,0 1,0 0,0 0,0 0,0-1,0 1,0 0,0 0,0 0,0-1,0 1,25 0,-25 0,0 0,24-25,-24 24,0 1,25 0,-25 0,25-25,0 0,0 25,-1-1,1-24,0 0,0 0,0 0,-1 0,1 0,-25 25,25-25,25 0,-26 0,1 0,0 0,0 0,0 0,-1 0,1 0,-25-25,25 25,0-24,0 24,-1-25,26 25,-50-25,25 25,24 0,-49-25,25 0,0 25,-25-24,25 24,-25-25,25 25,-25-50,49 25,-49 1,25-26,0 25,-25 0,25 25,-25-49,0 24,0-25,-25 50,25-24,-25-1,0 0,25 0,-24 25,24-25</inkml:trace>
  <inkml:trace contextRef="#ctx0" brushRef="#br0" timeOffset="14261.9883">3200 14808,'-25'0,"25"-24,25 24,0 24,0-24,24 50,-24-25,0 0,0-25,-25 24,74-48,25-76,-24 51,49-75,0 25,-25-25,25 24,-49-24,24 50,-50-25,1 74,-50 0,0 50,0 0</inkml:trace>
  <inkml:trace contextRef="#ctx0" brushRef="#br0" timeOffset="15564.7516">10096 14387,'0'25,"0"-1,0 1,0 0,25 25,-1-1,1-24,-25 0,25-25,0 0,0-25,74-49,0 24,25-49,99-25,-49 0,0-50,-26 75,-23 0,-51-1,-49 76,0-26</inkml:trace>
  <inkml:trace contextRef="#ctx0" brushRef="#br0" timeOffset="16714.4628">16967 14486,'0'-25,"0"0,0 1,0 73,25 1,-1-1,1 1,0 0,0-50,0 49,-1-49,-24 25,25-25,25 0,-1-25,26-24,49-51,49-48,1-101,25 1,-26 0,1 75,-50 24,-50 50,1 49,-75 25</inkml:trace>
  <inkml:trace contextRef="#ctx0" brushRef="#br1" timeOffset="25278.6247">6102 8186,'-25'-25,"1"-25,24 1,0 24,-25 0,-25-50,50 26,-49-26,-1 26,0-26,1 26,-1 24,1-25,-26 50,1 0,24 0,1 0,-1 25,0 0,-24 49,24 26,-24-51,-25 75,49-74,0 49,1-49,24-1,-49 1,74-25,-50 24,50-24,0 0,0 0,0 0,0-1,0 26,0 0,0-1,0 1,50 24,-50 1,74-26,-49 1,24-1,26-24,-1 25,-24-50,24 25,1-25,24 0,-25 0,1 0,-1 0,1-25,-1-25,0 25,-24-24,0 24,-1-25,50 1,-49-1,0 1,-50 24,25-50,-25 1,0 24,0 26,0-26,0 0,-25 26,0-1,25-25,-25 1,0 24,25-25,-25 25,25 1,0-1,-24 25,24-25,-25 25,0 0,25-25</inkml:trace>
  <inkml:trace contextRef="#ctx0" brushRef="#br1" timeOffset="29353.8878">6102 8310,'0'-25,"25"25,0 25,-25-1,25 1,0 25,24-1,-24-24,25 25,-26-25,26-1,0 1,-1-25,26 25,-51-25,51 0,-26 0,1 0,0 0,-1 0,-24 0,25 0,24 25,-24-25,-1 0,-24 0,25 0,24 0,-24 0,24 0,-24 0,-1 0,26 0,-26-25,1 25,0-25,-26 0,1 25,25-49,-25 24,24 25,-49-25,25 25,-25-25,0 1,0-1,0 0,25 25,0 25,-25 49,24 1,26 49,-25-50,24 50,1 0,0 0,-1 25,26 0,-26-50,1 25,0-74,-1-1,26-24,-26 0,1 0,24-1,1 1,-26-25,26 25,-1-25,0 0,-24 0,24 0,1 0,-25 0,49 0,-25 0,1-50,-1 1,25-1,0-49,-49 49,49-74,-49 0,49 25,-49-25,-1 50,-24-1,-25 1,0 24,0 1,0 24,0 0,0 0,-25 0,0 1,25-26,0 0,0-24,0 0,0 24,0 25,0-24,0 24,0 0,0 50,25 0,0 49,0 25,0 50,24 0,-24-50,25 25,-1 25,26-50,-1 75,1-25,24-25,0 24,-49-98,49 24,-50-24,26-50,-26 0,1 25,25-25,-1 0,0 0,-24 0,24 0,-24-25,0 0,-1 0,1 25,-1-24,-24-1,0 25,-25-25,25 25,-25-25,25 0,-1 25,26-49,-25-1,49-49,1 49,-51 1,51-50,-75 49,49 0,-49 26,25-51,-25 26,0-1,0 0,0-24,0 24,0 25,0-24,0 24,0 0,0 0,0 1,0-1,0 0,-25-25,25 26,0-1</inkml:trace>
  <inkml:trace contextRef="#ctx0" brushRef="#br1" timeOffset="31120.5044">13395 7689,'-25'0,"-25"0,1 0,-1 0,1 0,-1-24,-24 24,24 0,0 0,-24 0,24 0,-24 0,49 0,0 0,1 0,-1 0,0 0,-49 0,49 49,-25-49,25 25,0-25,1 25,-1-25,25 25,-25-25,0 24,-24 1,49 25,-50-1,50-24,-25-25,0 25,25 0,0 0,0 0,-24-1,24 1,0 0,0 0,0 24,0-24,0 0,0 0,0 24,0 1,0 0,0-1,24 1,1 24,25-24,-25-1,24 1,-24-25,25 0,-1-25,-24 0,25 0,-1 0,26 0,-1 0,-49 0,25 0,-26 0,26 0,24-25,-49 25,0-25,25 0,-26 25,26-25,-25 1,0-1,24-50,-24 1,49-25,-24-25,0 25,24-25,-49 49,0 1,-25 49,0 0,0 0,0 0,0 1,0-1,0-25,0 25,0 1,-25-1,0 0,25 0,0 0,-25 25</inkml:trace>
  <inkml:trace contextRef="#ctx0" brushRef="#br1" timeOffset="34423.3647">13469 8409,'0'25,"0"24,0 1,0-1,25 1,0 0,25 49,-1-25,1 50,-1-49,1 74,24-25,-49-25,25-25,-1-24,1-1,0-24,-26 0,51-25,-26 0,1 0,0 0,-1 0,26 0,-1-25,1 0,-1-24,0 49,1-50,24-24,0 24,-49 1,49-1,-49-24,-1 49,-24 0,0-25,0 26,-1-26,-24 0,0 25,0-24,0-1,0 25,0 1,0-1,0-25,0 25,25 1,-25-1,0 0,0 0,0 0,0 1,0-1,0 0,0 0,25 25,0 50,0-1,24-24,-24 25,0 24,24-24,-49-1,75 26,-50 24,49-24,25 24,-24-50,-1 1,25 0,-49-50,24 0,1 0,-1 0,-24 0,24 0,1 0,-26 0,26-25,-50 25,24-50,-24 25,25 1,-26-1,26-50,-25 1,24 24,-24 25,0-49,0 74,0-50,-1 26,-24-1,25 0,-25 0,50-24,-25 24,-25 0,0 0,0-24,0 24,24-25,-24 1,0 24,0 0,0 50,0 0,25 49,-25-49,50 24,-25 26,-1 24,1-49,50 49,-51-25,76 26,-26-1,25-25,25-24,-24-1,-1-49,-25 0,1 0,-1 0,0 0,26 0,-26 0,-24 0,24 0,-24 0,24 0,-49 0,25 0,-26-24,51-1,-50 0,-1-25,51 1,-26-1,1-49,0 49,-26 1,1-1,0 0,0 26,-25-26,25 0,-1 26,-24-1,25 0,-25 0,0 0,25 25</inkml:trace>
  <inkml:trace contextRef="#ctx0" brushRef="#br1" timeOffset="35890.9843">20266 7466,'-25'0,"-25"0,1 0,-26 0,-24 0,-25 0,50 0,-1 0,26 0,-1 0,25 0,-24 0,24 0,-50 0,51 25,-1 25,0-1,0 26,0-1,1 0,24 1,-25-26,25 26,-25-25,25-26,0 1,0 25,0-25,0-1,25 51,-25-26,25 1,24 24,-49-24,50 24,-25-24,24-25,1 0,-1-1,1 1,0 0,-1 0,26-25,-1 25,1-1,-1-24,25 25,0-25,-24 0,-1 0,1 0,-26-49,1-1,-1-24,1-1,24-49,-24-49,24-75,-49 24,25-24,-50 124,-25-25,-49 25,24 100,-49-26,49 50,-24 0,49 0,-25 0,26 0,-1 0,0 0,0 25,0 0,1-25,-1 0,0 24</inkml:trace>
  <inkml:trace contextRef="#ctx0" brushRef="#br1" timeOffset="38757.7088">5309 14635,'0'25,"49"-1,1 1,-25 0,24 0,-24 0,0-1,-25 1,25-50,-1-24,100-100,75-99,74-124,99-124,-75 148,-73 150,-100 99,-75 74,-24 25,-25 25,0 0,0-1</inkml:trace>
  <inkml:trace contextRef="#ctx0" brushRef="#br1" timeOffset="40041.6412">12924 14362,'0'25,"49"24,-24 51,74 24,0 24,1 1,-26-74,-49 24,0-99,-1 25,-24-50,0 0,0-25,25-49,75-124,73 0,26-50,73-25,-48 25,24-74,-25 74,-49 75,-50 74,-100 74,1 1,-50 49,1 24,24 1,0 0,0 0</inkml:trace>
  <inkml:trace contextRef="#ctx0" brushRef="#br1" timeOffset="41316.5433">20241 14039,'0'50,"0"24,50-24,-1 49,1 25,49 25,0 50,0 24,1 25,-26-99,-49-100,-25-24,0-50,0-24,0 24,0 0,0 0,0 0,0-24,25-26,74-73,75-76,123-172,125-249,-75 99,-74 124,-99 224,-50 49,-50 75,-99 98,25 1,-25-25,25 25,0 0</inkml:trace>
  <inkml:trace contextRef="#ctx0" brushRef="#br2" timeOffset="54613.1955">8161 7169,'-124'-50,"99"25,-24 25,-1 0,25-25,-24 25,24 0,-25 0,25 0,1 0,-26 0,25 0,0 0,1 25,-1 0,25 0,-25 0,25-1,-25 51,0-1,1-24,24-1,-25-24,0 50,25-51,0 1,0 0,0 0,0 24,0-24,-25 25,25-25,0 24,0-24,0 49,0-24,0 0,0 24,0-24,25-1,0 1,0 49,-1-74,1 25,0-1,25-24,-50 0,24 0,1 24,0-24,0 0,0 0,-1-1,1 1,25 0,-25-25,-1 0,1 0,0 0,0 0,24 0,26 0,-26 0,1 0,-25 0,49-74,-24-26,24 1,1-25,-1 0,-24-25,-25 75,-25-1,0 26,0-26,0 26,-50-26,25 1,-24 0,24 24,-25-24,25-1,-24 1,24 49,-25-25,26 1,-26 24,0-25,25 50,-49-49,49 24,-24 25,-1-25,25 25,25-25,-49 25,24 0,0 0</inkml:trace>
  <inkml:trace contextRef="#ctx0" brushRef="#br2" timeOffset="60985.6375">7789 7293,'0'-50,"0"25,0 0,0 1,25-1,-25 0,0 0,25 0,-1-24,1-1,25-24,-1-1,-24-49,25 25,-1 25,1-1,0 50,-25-24,-1 24,26 0,-25 0,0 1,-1 24,1-25,0 0,0 0,0 0,-1-24,26-1,-25 1,24-1,-24-24,0 24,25 0,-26 1,1 24,25 0,-25-25,24 26,-24 24,0 0,24-25,26 0,-26 25,1 0,0 0,-1 0,1 0,0 0,-1 0,-24 0,0 0,49 0,-24 25,-25 0,24 24,26 26,-26-1,1 50,-1 0,-24-25,0-49,0 0,-25-1,0-24,0 0,0 0,25-1,-25 1,0 0,0 0,0 0,0-1,0 1,0 0,0-50,24 25,-24 25,0 0,25 0,-25-1,0 1,0 25,0-75,25 25,-25-25,0-24,25-1,0 0,-1-24,-24 24,25-24,0 24,0 26,24-26,1 25,0 0,-1 1,26-1,-1 0,-24 0,-25 0,24 1,-24-1,0 0,-25 0,0 0,25 1,-25-1,0 0,24 25,1-25,-25-25,25 26,-25-1,25 25,0-25,24 25,-24 0,0 0,49-25,-24 25,-1 0,1 0,0 0,-26 0,26 0,25 0,-51 25,1 25,25-1,-25 1,24 0,-24-1,0 26,24-51,-24 26,0 0,0-26,0 1,-1 0,1-25,-25 25,0 0,25-25,-25 24,25 1,-25 0,25 0,-1 0,-24-1,0 1,25 0,-25 25,25-50,-25 24,25 26,0-50,-25 25,0 24,49-49,-24 0,25 0,-26 25,51 0,-26-25,1 25,0 24,-1-24,1 25,-25-50,0 50,-1-26,-24 1,0 0,25 0,-25 0,25-1,-25 1,0 0,0-50,0 0,0 1,0-1,0 0,0-25,0 1,0 24,0 0,0-49,50-26,24 1,25-99,25 49,25 0,0 50,-25-25,0 49,-25 51,25-26,-74 25,49-24,-49 49,24-25,-49-25,0 25,49-24,-24 24,-1 0,1 25,-1-25,1 25,-25 0,0 0,49 0,-24 0,-1 0,51 0,-26 0,25 0,-49 25,49 0,-49 0,-1 0,-24 24,49 1,-49-25,25 24,-25-24,-1 25,-24-26,25 1,-25 25,0 0,0-1,0 26,0-26,0 50,0-24,0-26,0 26,0-50,0 24,0-24,0 0,0 0,0-1,0 1,0 0,0 0,0 0,0-1,0 26,0 0,0-1,0 26,0-26,-25 1,25-25,0 0,0-1,0 1,0 0,-24 0,24 0,0 24,0-24,0 0,0 0,0-1,0 1</inkml:trace>
  <inkml:trace contextRef="#ctx0" brushRef="#br2" timeOffset="62743.0564">15503 7640,'-49'-25,"-1"25,0-25,1 25,24 0,-25 0,26 0,-26 0,25 0,-24 0,-1 0,25 0,-24 0,-1 0,25 0,0 0,1 25,24 0,-25-25,0 25,25-1,-25 1,25 0,-25 0,25 0,0 49,0 0,-24-24,24 25,0-26,0 1,0-1,0-24,0 25,0-1,0-24,0 25,24-1,1-24,-25 25,25-1,0 1,-25-25,25-25,-1 25,26-25,-25 0,0 0,24 0,1 0,24 0,-24 0,-1 0,-24 0,25 0,-1 0,26-25,-26-25,1 1,49-26,-49 26,0-26,-26 26,1-26,0 1,-25-1,0-24,0 0,-25-50,-49-25,-1 50,26 50,24 49,-25 0,25 25,1-24,-26 24,25 0,0 0,1 0,-1 24,25 1,-25 25,-25 24,26-24,-1 24,0-24,0-25,0 49,1-49,24 0,-25-1,25 1</inkml:trace>
  <inkml:trace contextRef="#ctx0" brushRef="#br2" timeOffset="63969.6312">8037 13990,'0'-25,"0"50,0 49,50 1,-1 49,-24-25,25 0,-25-49,-1-25,1 24,-25-74,0 1,25-1,74-50,25-123,99-1,25-24,25-25,25 75,-75 24,25 49,-99 1,-25 0,-49 49,-51 26,-24-1,-24 25,-1 0,0 0</inkml:trace>
  <inkml:trace contextRef="#ctx0" brushRef="#br2" timeOffset="65321.1199">14834 14015,'0'24,"24"1,26 25,0 74,24 25,0-50,1 25,-75-74,25-26,-1 1,-24 0,0-50,0 0,50-24,-25-26,99-73,49-101,51 26,24-25,0 25,-25 25,-24-26,-75 26,-100 123,-24 26,0 98,0-24</inkml:trace>
  <inkml:trace contextRef="#ctx0" brushRef="#br2" timeOffset="75319.5583">17215 4266,'-50'-49,"-24"-1,-1-24,-24 24,0-24,-25 24,74 25,1 25,-1-24,25 24,0 0,1 74,24 0,-25 1,25-1,0 1,0-51,0 26,0 0,49-1,1 1,24-1,51-24,-26 25,0-50,-49 25,24-1,-49-24,0 0,-25 25,24-25,-24 25,0 0,0 24,-24-24,-26 25,0 24,26-49,-26 0,25 0,-24-25,49 25,-25-25,50 0,24 0,1 0,-25 49,24-24,-24 25,0-26,24 26,-24 0,-25-1,25-24,-25 0,25 0,-25-1,25-24,-1 0,1 0,0 0</inkml:trace>
  <inkml:trace contextRef="#ctx0" brushRef="#br2" timeOffset="76236.1772">17612 4440,'0'-25,"0"0,0 1,0-26,0 25,24 0,26 1,-25-1,0 25,24 0,-24 0,0 25,0 24,0 1,-25-1,0 26,0-50,0 49,0-49,-25 24,0 1,0-25,25 0,-25-25,100 0,-1-25,25-25,50-24,0 24,-75 1,26 24,-76 0</inkml:trace>
  <inkml:trace contextRef="#ctx0" brushRef="#br2" timeOffset="77482.3942">18430 4018,'0'25,"0"0,0 25,0 49,0-25,0 1,0-26,25-49,0 0,0 0,-1 0,1-49,25 24,-1 0,1 0,0 25,-1-25,-49 1,25 24,-25-25,-25 25,0-25,1 25,24-25,-25 25,25 25,0 0,49 24,-24 1,0 0,0-1,0-24,0 0,-1 0,1-1,0 1</inkml:trace>
  <inkml:trace contextRef="#ctx0" brushRef="#br2" timeOffset="80139.3896">19249 3944,'0'-25,"124"199,-124-149,0 24,0-24,0 0,0 0,0-1</inkml:trace>
  <inkml:trace contextRef="#ctx0" brushRef="#br2" timeOffset="87003.7858">19596 3621,'0'25,"25"25,0 0,24 74,1-25,-25-25,-1 25,1-49</inkml:trace>
  <inkml:trace contextRef="#ctx0" brushRef="#br2" timeOffset="88412.8809">19819 3795,'0'-25,"0"1,0-1,0 0,50 0,-25 25,0-25,-1 25,1 0,0 0,-25 25,25 0,-25 49,0-49,0 0,0 0,0 24,0-24,-25 0,25 0,-25-25,0 0,1 0,98 0,-49-25,0 0,-1 25,1 0,25 0,-25 0,-1 0,1 0,0 0,0 0,-25 25,0 0,0 0,0 24,0-24,-25 0,0 0,0-25,1 24</inkml:trace>
  <inkml:trace contextRef="#ctx0" brushRef="#br2" timeOffset="89089.3782">21506 3597,'0'49,"25"1,0 24,-25 1,24-1,-24-49,0 25,0-26</inkml:trace>
  <inkml:trace contextRef="#ctx0" brushRef="#br2" timeOffset="91454.5232">21928 3001,'-25'0,"0"0,0 0,0 0,25 50,0-25,0 0,0-1,0 51,0-26,25 26,25-1,-1-24,1-1,-25-24,25 25,24-50,-49 0,24 0,-24 0,25 0,-1 0,1-25,-50 0,0 0,-50 1,1 24,-1 0,-24 0,49 0,0 0,0 0,1 0,24 24,0 1</inkml:trace>
  <inkml:trace contextRef="#ctx0" brushRef="#br2" timeOffset="92392.5352">22672 2803,'0'25,"0"0,25 24,-1-49,26 50,-25-50,24 25,-24-25,25 0,-25 0,-25-25,0 0,0 0,0 0,0 1,0-1,0 50,24-1,1 51,25-26,-25-24,0 25</inkml:trace>
  <inkml:trace contextRef="#ctx0" brushRef="#br2" timeOffset="93289.9712">23044 2530,'25'0,"24"0,-24 0,25 0,-25 50,-25-26,0 26,0 0,0 24,0-24,0 24,-25-49,25 0,0 0,25-25,49 0,25 0,-24-25,-26 0,-24 0,0 0,-75 75,25-25,1 0,24 24,0 26,0-1,0 0,74 1,-24 24,-1 25,1-25,-50-49,0 0,0-26,0 1,-75 0,1 0,-25 0,24-25,1 24,49-24</inkml:trace>
  <inkml:trace contextRef="#ctx0" brushRef="#br2" timeOffset="95008.4227">18356 5928,'-25'0,"0"-24,25-1,-25 25,25 25,-24-1,-1 26,25 0,0-1,0-24,0 0,0 0,49-1,26-24,-1 0,1 0,-51 0,26 0,0 0,-26 0,1 0,-25 25,0 0,0 0,0 0,0 24,-25-24,1 0,-26 24,25-24,0-25,-24 0,49 25,-25-25,25-25,0 0,25 1,0 24,-1 0,1 0,0 0,0 0,0 24,-1 51,-24-50,25-1,-25 1,0 25,0-25,0-1,0 1,0 0,0 0,25-25,-25 25,50-25,-26 0,26 0,0 0,-25 0,-1 0,26 0,-25-25,0 25</inkml:trace>
  <inkml:trace contextRef="#ctx0" brushRef="#br2" timeOffset="96544.0276">18926 6028,'0'-25,"0"0,0 0,0 0,0 1,25 24,0 0,0 0,24 0,-24 0,25 0,-25 0,-1 0,1 0,-25 24,0 1,0 0,0 0,0 0,-49-1,24 1,0 25,0-25,25-1,50-48,-25-1,24 0,-24 0,0 25,24 0,-24 0,0 0,0 0,-25 25,0 0,0 49,-25 1,0-26,25 1,-49-1,24 1,-50-25,51 24,-26-24,0 25,1-50,24 0</inkml:trace>
  <inkml:trace contextRef="#ctx0" brushRef="#br2" timeOffset="97674.3424">19621 5556,'-25'0,"0"0,0 0,1 0,-1 0,0 0,0 0,25 25,50 25,-50-1,25-24,-1 25,-24-1,25-24,0-25,0-74,-25 49,49-25,-49 1,50 24,-25 0,24 0,-24 25,25 0,-25 0,24 0,-24 0,-25 25,0 25,0-1,0 1,0 24,0-24,0 24,0-49,-25 50,1-75,-1 24</inkml:trace>
  <inkml:trace contextRef="#ctx0" brushRef="#br2" timeOffset="98233.6137">20340 5779,'0'25,"0"25,0 0,0-1,0 1,0-1,0-24,0 0</inkml:trace>
  <inkml:trace contextRef="#ctx0" brushRef="#br2" timeOffset="102551.3118">20886 5308,'0'-25,"0"1,0-1,0 0,-50 0,1 0,24 1,-25 24,-24 0,24 0,1 0,24 24,-25-24,25 25,1 0,24 0,0 0,0-1,0 1,24-25,51 25,-50-25,24 25,-24 0,49-25,-49 49,0-49,25 75,-26-26,26-24,0 25,-1-26,1 1,0 0,-26-25,26 25,-50 0,25-25,-25 24,-50-24,25 25,1-25,-26 0,25 0,0 0,1 0,-1 0,25-74,0-1,0 1,0 0,0-1,0 50,25 1,-25-1</inkml:trace>
  <inkml:trace contextRef="#ctx0" brushRef="#br2" timeOffset="103747.4527">21308 4887,'49'0,"1"0,-25 0,-1 0,1 0,-25 24,0 1,0 25,0-25,0 49,0 0,0-49,0 50</inkml:trace>
  <inkml:trace contextRef="#ctx0" brushRef="#br2" timeOffset="104404.1552">21853 5209,'50'50,"-1"-26,1 26,0 0,-50-1,0 1,0-1,0 1,0 0</inkml:trace>
  <inkml:trace contextRef="#ctx0" brushRef="#br2" timeOffset="105852.0767">22672 4390,'-75'25,"26"-25,-26 25,1 0,0 0,-1-25,26 24,-1 1,0 0,1-25,49 50,0-1,25 1,-25-1,24-24,-24 50,0-50,25-50,0 25,25-50,-1 25,1 0,-1 1,1 24,0 0,-26 24,-24 1,0 0,0 0,0 0,0 0,0 24,0 1,0-25,0 24,0-24,-24 25,24-26,0 1,0 25,0-25,-25-1,25 1</inkml:trace>
  <inkml:trace contextRef="#ctx0" brushRef="#br2" timeOffset="106779.7141">23168 4316,'25'0,"24"0,26 0,-1 0,-24 0,-25 0,-1 0,-24 50,0 24,0-49,0 49,0-24,0-25,0 24,0 1</inkml:trace>
  <inkml:trace contextRef="#ctx0" brushRef="#br2" timeOffset="107861.1185">23788 3994,'25'-50,"24"50,-24-25,0 25,25 0,-26 0,-24 25,0 25,0 24,0 25,-49 25,-1-49,25-26,1 1,-1-1,25-24,49-25,26 0,-1-25,-24 25,24-49,-49 24,0 25,-25-25,-25 50,0 25,1-1,24 1,0-25,0-1,0 1,0 0,0 0,0 24,24-24,-24 25,25 0,-25-26,25 1,-25 25,0-25,0-1,0 1,0 0,0 0</inkml:trace>
  <inkml:trace contextRef="#ctx0" brushRef="#br2" timeOffset="109888.8135">21456 6672,'-24'0,"-1"0,0 0,0 0,0 0,25 25,0 0,-24-25,24 25,0 0,0 24,0 1,0 0,0-26,0 1,24-25,26 25,-25-25,0 0,-1 0,1 0,0 0,0 0,0 0,-25 25,0 0,0-1,0 26,0-25,0 0,-25-1,0-24,25 25,-25-25,25-25,25 25,0 0,0 0,-1 50,1 0,0-1,0 1,0 24,-1-24,-24-1,25-24,-25 50,0-51,0 1,0 0,0 25,25-50,0 0,24 0,-24 0,0-25,0 25,-25-25,25 0</inkml:trace>
  <inkml:trace contextRef="#ctx0" brushRef="#br2" timeOffset="111405.4299">21977 6995,'0'-25,"0"0,0 1,0 48,0 26,0 24,0 1,0-26,0 26,0-50,0-1,0 1,25-25,25-25,-1 25,26 0,-1 0,-24-24,24 24,-49-25,0 25,-25-25,-25 0,0 25,0 0,-24 0,24-25,25 50,0 25,0-1,0 26,25-26,-25-24,25 25,-1-50,-24 25,0-1</inkml:trace>
  <inkml:trace contextRef="#ctx0" brushRef="#br2" timeOffset="112699.0555">22870 6524,'0'-50,"0"25,0 0,25 25,0 0,0-24,-1 24,1 0,0 0,0 0,-25 24,0 1,0 0,0 25,0-26,0 1,0 25,0-1,0 1,0 24,0-24,-25 0,25-1,0-24,0 0,25-25,0-25,0 25,-1-25,1 25,0 0,0 0</inkml:trace>
  <inkml:trace contextRef="#ctx0" brushRef="#br2" timeOffset="115017.244">23441 6821,'0'50,"0"0,49 49,-24-25,0-24,-25-25</inkml:trace>
  <inkml:trace contextRef="#ctx0" brushRef="#br2" timeOffset="115875.3322">23515 6276,'0'-25,"25"0,49 0,1-24,-50 49,-1 0,1-25,0 25,-25 74,0-24,0 49,0 25,0 25,0-25,0-25,0-24,0-26,0-24</inkml:trace>
  <inkml:trace contextRef="#ctx0" brushRef="#br2" timeOffset="117575.0409">24458 5879,'-50'0,"25"0,1 0,-1 0,0 0,0 25,0-25,1 0,24 24,-25-24,25 25,0 0,0 0,0 0,0 24,0 1,0-25,0-1,0 1,25-50,-1 25,26-24,-25 24,0 0,-1 0,-24 49,0-24,0 49,0 1,0-26,0-24,0 25,0-25</inkml:trace>
  <inkml:trace contextRef="#ctx0" brushRef="#br2" timeOffset="118753.784">24408 5432,'0'-25,"0"1,0-1,50 25,-25 0,24 0,1 0,-25 0,24 0,-49 25,0 24,0 26,0-1,0 0,0 1,-25-1,1-49,24 25,0-1,0-24,24 0,51-25,-26 0,-24 0,0-25,0 25,-25 25,25 25,-1 49,-24 0,50 25,0-25,-26-24,1-1,-25-24,25-50,-25 24,0 1,0 0,0 25,-50-1,1 1,-26 24,51-49,-1 0,0-25,0 0</inkml:trace>
  <inkml:trace contextRef="#ctx0" brushRef="#br2" timeOffset="120327.7698">23986 2208,'-24'0,"-1"0,0 0,0 0,0 0,25 24,-24 1,24 0,-25 0,25 0,0-1,0 1,0 0,0 0,25 0,-1-1,51-24,-50 25,24-25,-24 0,25 0,-1 0,-24 0,25 0,-1 0,-24 0,-25 25,0 0,0 24,0 1,-25 0,1-25,-26 24,25-24,0-25,25 25,-24-25</inkml:trace>
  <inkml:trace contextRef="#ctx0" brushRef="#br2" timeOffset="120945.1781">24483 1637,'0'50,"24"24,26 25,24 1,-49 48,50 1,-26 25,1-1,-25-48,-1-76,-24 1,0-25</inkml:trace>
  <inkml:trace contextRef="#ctx0" brushRef="#br2" timeOffset="122413.4505">24359 3770,'-25'25,"25"0,-25 0,25 0,0-1,-25 1,25 0,0 0,0 0,0-1,0 1,0 0,25 0,0 0,-25-1,25-24,-1 0,1 25,0-25,0 0,0 0,24 0,-24 0,0 0,0 0,-25 25,0 0,0 0,0-1,0 1,-25 0,0 25,25-26,-25 1,25 0</inkml:trace>
  <inkml:trace contextRef="#ctx0" brushRef="#br2" timeOffset="123466.1725">24532 3497,'0'-24,"50"24,-50-25,25 25,24 0,-24 0,-25 49,25 1,-25 74,0 0,0 0,-25-25,25-24,-50-26,50 1,-24-50,48 0,51 0,-26-25,-24 0,25 25,-50-24,25-1,-1 25,1 0</inkml:trace>
  <inkml:trace contextRef="#ctx0" brushRef="#br2" timeOffset="124555.777">24532 7466,'-25'25,"-24"0,-1 0,1 24,24 1,-25-1,50-24,0 0,0 0,0 0,50-1,24-24,1 50,24 0,-25-50,-24 24,-25 1,-1-25,1 0,-25 25,25 0,0-25,-25 25,0 0,0-1,0 26,0-25,0 49,-25 1,-25-26,1 50,-75 25,25-24,49-51,0 1,26-50</inkml:trace>
  <inkml:trace contextRef="#ctx0" brushRef="#br2" timeOffset="126236.3244">24979 7342,'0'-25,"24"-24,1-1,25 1,-1-1,1 25,-25 25,0 0,0 0,-1 0,1 25,-25 0,25-25,-25 49,0 1,0-25,0 24,0-24,0 25,0-1,0-24,0 0,0 25,-25-26,25 1,-25 0,25 0,-24-25,-1 25,25-1,-25-24,25 25,-25 0,50-50,0 25,0 0,-1 25,1 0,-25 24,25-24,-25 50,0-26,0 1,0-25,0 0,0 24,0 1,-25-1,0-24,-24 50,-1-51,25 1,0 0</inkml:trace>
  <inkml:trace contextRef="#ctx0" brushRef="#br2" timeOffset="249070.6947">22746 9550,'0'-50,"0"25,-25 25,25 25,25 25,25 99,24 24,25 1,1 0,-26-26,-24 1,-1-25,-24-49,0-1,-25-49,0-50,0-25,0 26,-25-26,0-24,25 49,-49-50,24 26,0-26,-24-24,-1 0,25-25,0 49,-49-49,49 75,0-1,0 25,1 1,-1-1,25 0,-25 25,25-25,0 0,-25 1,25-1,-25 25,25-25,0 0,-24 0,24-24,0 24,0 0,-25 0,25 1,0 48,0 26,-25 24,25 1,-25-1,25 1,-25-26,1 26,24-51,0-48,0-1,0 0,0 0,0 0,0 1,0-1,0 0,24 25,26 0,0 0,49 0,0 25,25-25,25 25,0-1,-75-24,-49 0,-25 25,0 0,0 25</inkml:trace>
  <inkml:trace contextRef="#ctx0" brushRef="#br2" timeOffset="250114.3488">24309 3026,'0'-25,"50"25,24 0,25-24,0-1,50-25,0 1,-75 24,-49 25,0-25,-25 0,0 75</inkml:trace>
  <inkml:trace contextRef="#ctx0" brushRef="#br2" timeOffset="250944.5772">24706 4514,'25'0,"24"0,1-24,24-51,25 50,-49-24,0 24,-26 25</inkml:trace>
  <inkml:trace contextRef="#ctx0" brushRef="#br2" timeOffset="252325.5158">24681 8905,'74'0,"26"-25,73-25,1 26,24-1,-49 0,0 0,-99 25,-26 0</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11T05:44:59.055"/>
    </inkml:context>
    <inkml:brush xml:id="br0">
      <inkml:brushProperty name="width" value="0.05292" units="cm"/>
      <inkml:brushProperty name="height" value="0.05292" units="cm"/>
      <inkml:brushProperty name="color" value="#EA700D"/>
    </inkml:brush>
  </inkml:definitions>
  <inkml:trace contextRef="#ctx0" brushRef="#br0">14486 4787,'-25'0,"-74"-25,-99-24,-75-75,-223-25,-248-74,0-25,74 99,0-50,0 75,274 50,23 0,51 24,49 50,50 0,49 0,50 0,25 0,-25 0,50 0,-1 0,1 25,-75 49,-25 1,1 24,-51 0,26 0,49-24,75-26,24-24,50 0,0 25,0-1,0 26,0 24,0-25,0 25,0 1,75-1,24 50,50 74,24 99,1-49,0 0,74-50,0 1,74-51,75-98,74 24,25-25,-24 25,-76 1,-98-26,0 25,-1-49,-24-25,-25-25,0 0,0 0,-49 0,49 0,-74-50,24-24,-24-1,-26-24,51-25,-25 0,24-25,-24-24,-50-1,0 0,-25 25,0-24,-74-100,-25 25,-75 0,-49 0,-74 49,0 51,-75-26,-50 50,26 50,-1-1,50 26,25-1,24 50,26 0,98 0,1 0,49 50,0-26,25 1,0 0,25-25,0 0,0 0</inkml:trace>
  <inkml:trace contextRef="#ctx0" brushRef="#br0" timeOffset="9265.3007">8285 12477,'25'0,"0"0,49-25,75-25,223-24,397-25,422-75,24 75,-198 49,-74 50,-323 0,-248 0,-149 0,-149 0,-49 0,-74 0,-1 0,25 0,0 0,1 0</inkml:trace>
  <inkml:trace contextRef="#ctx0" brushRef="#br0" timeOffset="124572.6094">19001 5234,'-25'-25,"25"0,0 0,-25 25,50 0,0 25,24 25,-24-1,25 26,-25-1,24 50,-24-49,-25-51,25 1,-25 0,25-75,-1-24,51-25,24 0,25-50,25 0,-25 50,25-50,0 50,-50 49,0-24,-25 24,-49 25,-25-24</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11T05:45:30.010"/>
    </inkml:context>
    <inkml:brush xml:id="br0">
      <inkml:brushProperty name="width" value="0.05292" units="cm"/>
      <inkml:brushProperty name="height" value="0.05292" units="cm"/>
      <inkml:brushProperty name="color" value="#EA700D"/>
    </inkml:brush>
  </inkml:definitions>
  <inkml:trace contextRef="#ctx0" brushRef="#br0">3746 5779,'-25'0,"0"0,-24 0,24 0,0 0,-25 0,-24 0,0 0,-1 0,1 0,-1 0,26 0,-26 0,1 0,-1 0,26 0,-1 0,25 0,-24 0,-1 0,25 0,1 0,-1 0,0 0,0 0,0 0,1 0,24 25,0 25,0 0,0-1,0 26,0-26,0 1,0-25,0 24,0 1,0-25,0-1,0 1,0 25,0-25,0 24,-25 1,25-25,0-1,-25 1,0 0,25 0,0 0,0-1,25-24,0 0,0 0,-1 0,1 25,0-25,25 0,-1 0,-24 0,0 0,0 0,-1 0,1 25,0-25,25 25,-26-25,1 25,25-25,-25 24,0-24,-1 25,1-25,0 0,25 0,-26 0,1 0,25 0,-1 0,-24 0,0 0,0 0,0 0,-1 0,26 0,-25 0,24 0,-24 0,25 0,-25 0,24 0,1 0,-25 0,-25-25,0 1,0-1,0 0,0 0,0 0,0-24,0 24,0 0,0-24,0 24,0-25,0 1,0 24,0-25,0 25,-25 25,25-24,0-1,0 0,-25 0,25 0,0 1,0-1,0 0,-25 25,25-25,0 0,0 1,-25-1,25 0,0 0,-24 25,24-25,0 1,-25 24,25-25</inkml:trace>
  <inkml:trace contextRef="#ctx0" brushRef="#br0" timeOffset="7929.0332">6003 7317,'25'0,"-50"0,-25 0,1 0,-26 0,26 0,-26 0,1 0,24-24,-24 24,24 0,26 0,-26-25,0 25,26 0,-1 0,0 0,0 0,0 0,1 0,-26 0,25 0,0 0,1 0,-1 0,0 0,0 0,0 0,0 0,1 0,-1 0,0 0,25 25,0 24,0 26,0-1,-25 0,25 26,0-1,0 0,0-25,0 1,0-25,0-26,0 26,0-25,25-25,-25 25,25-1,-25 1,25-25,-1 25,1-25,0 0,25 0,-1 0,-24 0,25 0,-1 0,26 0,-1 0,1 0,-1 0,-24 0,-1 0,1 0,-25 0,24 0,-24 0,0 0,0 0,-1-25,1 0,-25-24,50-50,-1 49,-49-25,50-24,0 0,-26 25,-24 24,0 25,0-24,0 24,0 0,0 0,0 0,0-24,-24 49,24-50,-25 25,25 1,0-1,-25 0</inkml:trace>
  <inkml:trace contextRef="#ctx0" brushRef="#br0" timeOffset="8972.0564">6598 7838,'0'25,"0"0,0 24,25-24,0-25,-25-25,25 1,24-51,51-74,-26-24,25 49,-49 0,24 49,-49 26,50 24,-51 0</inkml:trace>
  <inkml:trace contextRef="#ctx0" brushRef="#br0" timeOffset="20822.9787">8533 7615,'-25'-50,"1"26,24 48,24 1,-24 0,25-25,-25 25,0 0,25-1,0-24,-25 25,25-25,24-25,26-24,-1-26,25 1,-49-25,74 0,-25 24,25-24,0-25,-74 74,-25 1,-1-1,1 50,-25-25</inkml:trace>
  <inkml:trace contextRef="#ctx0" brushRef="#br0" timeOffset="24714.0959">10815 7193,'-49'0,"24"0,-25 0,-24 0,-25 0,24 0,-24 0,24 0,26 0,-1 0,1 0,-1 0,25 0,0 0,1 0,-26 0,25 0,0 0,1 0,-1 0,0 0,0 0,0-24,1 24,-1 0,0 0,0 0,0 0,25 24,0 26,0 0,0 98,0-48,0-1,0 0,0 0,0 0,0-24,0-25,0-1,0-24,0 0,0 0,0 24,0-24,0 0,0 0,25-25,25 0,-25 0,74 0,25 0,0 0,0 0,25 0,-50 24,0-24,-49 0,24 0,-49 0,0 0,0 0,-25-24,49-26,-49-24,25 24,0 0,0-24,-25-1,0 51,0-1,0 0,0 0,0 0,0 1,0-1,0-25,0 1,0 24,0-25,0 25,0 1,-25 24,25-25,0 0,0 0,0 0,-25 1,25-1,0 0,-25 25,25-25,0 0</inkml:trace>
  <inkml:trace contextRef="#ctx0" brushRef="#br0" timeOffset="28451.2578">9922 8285,'-25'0,"1"25,-1-25,0 24,-25 1,-24 25,0-1,-50 26,-50 24,-25 25,1 25,-25-50,24-24,-49-26,75-24,24 0,-25-25,25 0,25 0,25 0,0 0,-25 0,49 0,1 0,0-25,-26 0,26 0,0 25,-1 0,1-24,-25 24,24 0,-49 0,50 0,-1-25,-24 25,25 0,-26-25,1 25,-25-50,0-24,25 49,0-25,-25 1,49-1,-24 25,25 25,-50-24,24-1,26 25,24-25,-24 0,0 25,-1 0,50-25,-24 1,24 24,-49 0,49-25,0 25,-25-25,1 25,-1 0,25 0,0-25,1 25,-1-25,0 25,0 0,25-24,-25 24,25-25,0 0,-24 25,-26 0,25 0,0 0,1 0,-26 0,25 0,0 0,-24 0,24 0,0-25,-24 25,24 0,0-25,-25 25,26-24,-1 24,-25-25,25 25,1 0,-1 0,-25 0,25-25,1 25,-26 0,0-25,25 25,1 0,-1 0,0 0,0-25,0 25,1-24,24-1,-25 25,0 0,25-25,-25 25,25 25,0 0,0 24,0 1,0-1,0-24,0 0,0 0,0 0,0-50,0 0,0 0,0 0,0-24,0 24,0 0,0 0,0 1,0-1,25 0,0 25,0 0,-1 0,26 0,-25 0,0 0,-1 0,1 0,0 0,0 0</inkml:trace>
  <inkml:trace contextRef="#ctx0" brushRef="#br0" timeOffset="30082.9881">4540 8731,'0'-25,"0"1,-25-1,25-50,0 1,-25 24,0 1,0-1,25 25,-24-24,-1 49,25-25,-25 0,0 0,0-24,25 24,0 0,0-24,0 24,-24 0,24 0,0 0,-25 25,25 25,0 25,0 24,-25-24,25-1,0-24,0 0,0 0,0 0,0-50,0 0,0 0,0 0,0-24,0 24,0 0,0 0,0 1,0-1,0 0,0 0,50 25,-26 0,1 0,0 25,25 0,-26 0,26-1,-25-24,0 25,-25 0</inkml:trace>
  <inkml:trace contextRef="#ctx0" brushRef="#br0" timeOffset="32130.1661">5879 9079,'25'0,"0"0,-1-25,26-25,24-49,1 0,24-50,-24 0,-26 25,-24 50,0 24,-25 0,0 26,0-1,25 0,-1 0,1-49,0 24,-25 25,25-24,-25 24,-25 25,0 0,25 25,0-1,-25-24,1 25,-1 0,0-25,25 25,-25 0,0-25,1 0,-1 25,0-25,50 0,0 0,-1 0,1 0,0-25,0 25,0-25,-1 0,1 0,0 25,-25-25,25 25,0 0,-25-24,24 24,-24 24,0 1,25 0,0 0,-25 25,25-26,-25 1,25-25,-25 25</inkml:trace>
  <inkml:trace contextRef="#ctx0" brushRef="#br0" timeOffset="37373.6792">4242 7417,'-50'-25,"26"0,-1 25,-25-25,25 25,1-25,-26 25,25 0,0 0,-24 0,24 0,0 0,0 0,0 25,1 25,24-25,-25-1,25 26,-25-25,25 24,0 1,0 0,-25-1,25 1,0-25,0-1,0 1,25-25,0 0,-25 25,49-25,-24 25,0-25,25 0,-26 25,1-25,25 0,-25 0,0 0,-1 0,26 0,-25 0,24 0,-24 0,25 0,-25 0,-1 0,1 0,0 0,0-25,0 25,-25-25,24 25,1 0,-25-25,0 0,25 25,-25-24,0-1,0 0,0-25,0-24,0 49,0-24,0 24,-25-25,0 25,1 1,-1 24,0-25,0 0,0 25,1 0,-1-25,0 25,0 0,0 0,1 0</inkml:trace>
  <inkml:trace contextRef="#ctx0" brushRef="#br0" timeOffset="40599.7849">6276 9203,'-25'0,"0"-25,1 25,-51-25,50 0,-49 0,24 25,1-24,-26-1,26 0,-1 25,0-25,1 25,-1-25,1 25,24 0,0 0,-49 0,49 0,-25 0,25 0,1 0,-1 0,0 0,0 0,0 0,1 0,-1 25,0-25,0 25,0-25,1 25,-1-25,0 0,0 25,0-25,0 24,1-24,24 25,0 0,0 0,0 0,0 24,0-24,0 49,0-24,0 0,0-26,0 51,0-50,0-1,0 1,0 0,0 0,0 0,0-1,24 1,1 25,-25-1,25 1,0 0,0-1,0-24,-1 0,1 25,0-50,0 0,24 24,-49 1,50-25,-25 0,0 0,-1 0,26 0,-25 0,0 0,24 0,1 0,-25 0,-1 0,26 0,-25 0,0 0,-1 0,1 0,0 0,25 0,-1 0,-24 0,0 0,0 0,-1 0,1 0,0-25,0 1,0-1,-1-25,1 0,0 26,0-51,0 1,-25-1,25 1,-1 49,-24 0,0 1,0-1,0 0,0 0,0 0,0 1,0-1,0 0,0 0,0 0,0 1,0-1,0 0,0 0,0 0</inkml:trace>
  <inkml:trace contextRef="#ctx0" brushRef="#br0" timeOffset="43226.0715">6896 11881</inkml:trace>
  <inkml:trace contextRef="#ctx0" brushRef="#br0" timeOffset="45980.0823">4068 12030,'50'0,"0"0,49-25,0 1,0-1,75 0,24 0,50 0,-24 1,-26-1,50 25,-124 0,-25 0,-24 0,-1 0,-49 25,25-25,-26 0,26 0,24 0,1 0,-26 0,26 0,-26 0,1 24,24-24,26 0,-26 25,75-25,-50 25,0 0,25 0,0-1,0-24,-24 25,24-25,24 25,-48 0,49-25,24 25,-49-25,0 0,25 24,-25-24,50 0,-26 0,-23 0,-1 0,24 0,-24 0,-24 0,24 0,-50 0,0 0,50 0,-24 0,-1 0,0 0,25-49,-25 49,-49 0,0 0,-1-25,-24 25,25 0,-50-25,24 25,1 0,0 0,0 0,0 0,-1 0,1 0,-25-25,-25 25,-24 0,-26-24,1 24,0-25,-75 0,74 0,-24 0,50 25,-1 0,25-24,0 24,25-25,25 25,0 0,0 0,0 0,49 0,-24 0,-1 0,1 0,-25 0,-1 25,1-25,0 0,0 0,0 24,-1-24,1 25,-25 0,25-25,-25 25,0 0,0-1,0 1,-25 0,25 0,-25 0,25-1,0 26,-24-50,24 50</inkml:trace>
  <inkml:trace contextRef="#ctx0" brushRef="#br0" timeOffset="47426.1349">12700 10815,'0'-25,"-24"25,-26 0,25 0,0 0,-24 0,-1 0,0 0,26 0,-26 0,0 0,1 0,24 0,-25 25,50 0,-24 24,-1-24,0 25,0-1,0 26,1 24,-1-25,0 1,0-1,25-49,0 25,0-26,0 1,0 0,0 0,0 0,50-1,-25 26,24-25,26 24,-26 1,-24-25,49 24,-74-24,25-25,25 25,-25-25,24 0,1 0,0 0,24 0,0-25,-24-24,0-1,24-49,-24 24,-1-24,26 25,-1-50,-24 74,-26 1,1-26,-25 50,0 0,0 1,0-1,0 0,-25 0,1 0,-1 1,0 24,0-50,0 50,1-50,-26 26,25-1,0 0,1 0,-1 25,0-49,0 49,0 0,25-25,-24 25</inkml:trace>
  <inkml:trace contextRef="#ctx0" brushRef="#br0" timeOffset="48595.6608">13742 11137,'0'25,"0"0,0 25,0-26,25 1,0 25,-25-25,0-1,25-24,-25 25,24-25,-24-25,50-74,24-25,1-50,-26 1,1-1,0-24,24-25,-24 49,-26 75,-24 49,0 25,0 50</inkml:trace>
  <inkml:trace contextRef="#ctx0" brushRef="#br0" timeOffset="50323.8054">15354 10840,'-24'0,"-1"0,-25 0,25 0,1 0,-1 0,-25 0,25-25,1 25,-1 0,0 0,0 0,0 0,1 0,-1 0,-25 0,1 0,-1 0,0 25,-24 24,24-24,-24 49,-25-24,49 74,-24-74,24 49,0-49,1-1,24 1,25-1,0-24,0 25,0-1,0 1,0 0,0-26,0 26,25-25,0 0,-1 24,1 1,0-25,0 49,24-49,1 0,0-1,-1 1,26-25,-1 0,1 0,-1 0,0 0,1 0,-26 0,1 0,0-49,24-1,-24 0,-1 1,26-50,-1 24,0-74,1 25,-1-24,-24 48,-50 26,25 24,-25 1,0-1,-25 50,0-25,0 25,-49-25,49 25,-25-24,1 24,49-25,-25 25,25-50,-50 50,26-25,24 1</inkml:trace>
  <inkml:trace contextRef="#ctx0" brushRef="#br0" timeOffset="51773.1023">15999 11212,'0'25,"0"24,0-24,50 25,-50-1,25-24,0 25,-25-26,24 1,1-74,-25-1,0-24,25-1,0-24,24-25,-24 25,0 24,25-49,-1 75,-24-1,0 0,-25 26,0-1</inkml:trace>
  <inkml:trace contextRef="#ctx0" brushRef="#br0" timeOffset="53357.5129">17909 12601,'-49'-50,"-1"25,25-24,-24 24,-1 0,25 25,-24-25,24 1,-25 24,1 0,-26 0,26 0,-1 0,0 0,26 0,-26 0,-24 24,49-24,-25 50,1-25,-26-25,50 49,1-49,-26 25,50 0,-25 0,25 0,-25-1,25 26,0 0,0 24,-24-24,24-1,-25-24,25 49,-25-24,25-25,-25 0,25 49,0-49,0 0,0 0,0-1,0 26,0 0,0-1,25 1,-25-1,25-24,0 0,-1 0,26 0,0-1,24-24,-24 0,24 0,-24 25,-1-25,1 0,-25 0,49 0,-24-49,-1 24,1-25,24 1,-49 24,25-25,24 1,-49-1,0 25,24-24,-24-1,0 0,0 25,-25-24,25 24,-25 0,0 0,0-24,0-1,0 25,0-24,0 24,0 0,0-24,-25-1,0 25,25-24,0 24,-25 0,25 0,0 0,0 1</inkml:trace>
  <inkml:trace contextRef="#ctx0" brushRef="#br0" timeOffset="55637.0489">17091 13395,'0'-25,"-25"25,0 0,25 49,-49 1,-26 24,-24 1,-25 49,25-25,-25-25,0-24,24 0,1-50,25 0,-25 0,-1 0,26 0,-25 0,24 0,1-25,-25 0,24 25,26-50,24 26,0 24,-25 0,26-25,-26 0,25 25,-24-25,24 25,-25-25,25 1,-24 24,24-25,0 0,-24 0,24 0,-25-49,-24 24,24 1,-24-50,24 74,-24-50,24 26,-24-1,24 25,25 0,-24 1,24-1,-25 0,25 0,1 25,-1 0,25-25,-25 25,25 50,0-25,0 0,0 49,0-24,25 24,-25-24,0-25,0-75,0 0,0-24,0 24,0-24,0 24,0 1,0 24,0 0,0 0,49 25,1 0,-25 0,24 0,-24 0,25 0,-25 0,-25 25</inkml:trace>
  <inkml:trace contextRef="#ctx0" brushRef="#br0" timeOffset="58224.8178">14213 13494,'-24'0,"-26"49,-49 26,-25 24,-25-25,0 26,-25-26,50-24,-24-1,-1-24,25-25,25 0,-50 0,50 0,-1 0,26 0,-1 0,1 0,0-25,24 25,25-25,-24 1,-1-1,50-50,-25 51,0-1,-24-50,24 51,0-1,0-25,1 25,-1 1,25-1,-25 0,0 0,0 0,1 1,-1-1,25 0,-25 0,0 0,25 1,0-1,-25 25,1-25,24 0,0 0,0 75,0 24,0 26,0-26,0-24,0 24,0-49,0-75,0 25,0 1,0-26,0-24,0-1,0 26,0 24,0 0,0 0,24 25,26 0,-25 25,0-25,24 25,1 0,-25-25,-1 24,1-24,-25 25,25-25,0 25,0-25</inkml:trace>
  <inkml:trace contextRef="#ctx0" brushRef="#br0" timeOffset="59741.1626">9773 13940,'-49'-25,"24"-24,-25-1,-24-24,24-25,-24 24,0-74,49 25,-50 25,75 25,-49-26,24 51,25 24,-25 25,25 25,0 0,0 24,0 26,0-1,0-24,0 24,0-24,0-25,0-75,0-49,0-25,25-50,-25 50,0 0,0 74,0 26,0-1,25 25,-1 25,1-25,25 24,0 1,-1-25,1 50,24-25,-24-25,-25 24,-25 1,0 0</inkml:trace>
  <inkml:trace contextRef="#ctx0" brushRef="#br0" timeOffset="61044.7896">6574 13891,'0'-75,"0"26,-25-26,0 1,0 24,25 25,-49-24,24 49,25-25,-25 25,25 50,0-26,0 51,0-1,0-24,0-25,0-1,0-98,0 24,25-24,-25 0,0 24,0 0,0 1,25 49,-1 0,1 0,25 25,-25-25,-1 0,26 24,0 1,-26-25</inkml:trace>
  <inkml:trace contextRef="#ctx0" brushRef="#br0" timeOffset="62696.1842">3919 14039,'0'-24,"0"-26,0 25,0-49,0-50,0 0,0 0,0 25,0 24,0 50,-24 1,-1 24,0 0,25 24,0 1,0 0,0 25,-25-1,0 1,25-25,0 24,0-24,0-50,0 0,0 1,0-1,0 0,0 0,0 0,0 1,25 24,25 0,-1 0,1 0,0 0,-1 0,1 0,0 0,-1 24,-24-24,-25 25</inkml:trace>
  <inkml:trace contextRef="#ctx0" brushRef="#br0" timeOffset="66500.8441">15875 15652,'-24'0,"-1"-25,0 25,0-25,-24-24,-1 24,0 0,1 25,-26-25,1 25,-1-25,1 25,0 0,-1 0,26 0,-1 0,0 0,1 0,-1 0,1 0,-26 0,1 0,-1 0,1 0,-1 0,-24 0,50 0,-26 0,50 0,1 0,-26 0,50 25,-25 0,0 0,1 0,24-1,-25 26,0 0,0-26,0 26,1 49,24 0,-25-24,0-26,0 1,25 0,0-26,0 1,0 0,0 0,0 0,0 24,0-24,50 0,-25 49,24-24,-24 24,25-24,-1 0,1-1,-1 1,26-50,-26 25,-24-1,25 1,-1-25,26 0,-25 0,24 0,-24 0,24 0,-24 0,-1 0,1-25,24 1,-24-1,-1 0,26 0,-26-24,1 24,0-50,-1 51,-24-1,0 0,24 0,-49 0,50 1,-25-1,-25 0,25 25,-25-25,0 0,24 0,1 1,-25-1,25 0,-25 0,25-24,0 24,-25 0,25-25,-1-24,-24 49,0-24,0-1,0 0,0 26,0-1,0 0,0 0,-24 0,24 1,-25 24,25-25,-25 25</inkml:trace>
  <inkml:trace contextRef="#ctx0" brushRef="#br0" timeOffset="67929.6815">17636 15701,'-49'-24,"-1"-1,25 25,-49 0,0 0,24 0,0 0,26 0,-1 0,-50 0,51 25,-26-25,0 24,1 26,-1-50,1 25,-1 0,25-25,25 24,0 1,-25 0,25 0,-24 0,24-1,0 51,0-1,-25 1,25-1,-25-49,25 24,0-24,0 25,0-25,0 0,50 24,-1-24,50 25,1 24,24-49,-25-25,-25 0,1 0,-26 0,1 0,-1 0,51-50,-76 50,26-49,0 24,-25 0,-25 0,0 0,24 1,-24-1,25 0,0 0,0-25,0 26,-25-1,0-25,24 25,-24-24,0 24,0-25,0 26,0-1,0 0,0-25,-24 1,-1 24,0 0,25 0,-25 1,0 24,25-25</inkml:trace>
  <inkml:trace contextRef="#ctx0" brushRef="#br0" timeOffset="71387.4259">20291 15404,'-25'0,"0"0,0 0,-24 0,-51 0,1 0,-50 0,25 0,25 0,25 0,-1 0,1 0,-1 0,1 0,-25 25,49-1,-24-24,49 25,-25-25,26 25,-1-25,0 25,0-25,0 49,-24 1,24 0,-25-26,25 1,1 25,24-1,0-24,-25 25,25-1,0-24,0 25,0-1,0-24,0 0,25 25,-1-26,1 26,25-25,-1 0,-24-25,25 24,0 1,-1 0,-24-25,25 0,24 0,0 0,-24 0,0 0,24 0,-49 0,24 0,-24 0,0-25,25 25,-1-25,1-24,-1 49,26-25,-26 0,1 0,0 25,-50-24,25 24,24-25,-24 0,0 25,0-25,-1 0,1-24,0 24,0 0,0 0,-25-24,0 24,0 0,0-24,0 24,0 0,0 0,0-24,0 24,-25 25,25-50,-25 50,0-25</inkml:trace>
  <inkml:trace contextRef="#ctx0" brushRef="#br0" timeOffset="72682.0419">20514 17239,'25'0,"-1"50,-24-25,25 24,0-24,0-25,24-25,51-24,98-51,-24-48,-1-1,26 0,-26 0,-49 75,-49-1,-50 51,-1 24,-48 0</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11T05:47:25.190"/>
    </inkml:context>
    <inkml:brush xml:id="br0">
      <inkml:brushProperty name="width" value="0.05292" units="cm"/>
      <inkml:brushProperty name="height" value="0.05292" units="cm"/>
      <inkml:brushProperty name="color" value="#EA700D"/>
    </inkml:brush>
  </inkml:definitions>
  <inkml:trace contextRef="#ctx0" brushRef="#br0">8161 5978,'75'0,"-51"0,26 0,0 0,24 0,25 0,50 0,25 0,-26 0,26-25,25 0,49 25,-25-49,25 49,0-25,0 0,-50 0,1 0,-26 1,26-26,-25 50,-26-50,26 26,0-1,24 0,-49 25,49 0,-24-25,24 25,-24 0,-25-25,24 1,-48 24,23-25,-24 25,-49 0,24 0,-25 0,26 0,-26 0,0 0,1 0,-1 0,-24 25,-25-25,0 0,-1 0,1 0,-25 24,0 1,0 0</inkml:trace>
  <inkml:trace contextRef="#ctx0" brushRef="#br0" timeOffset="6750.5961">14387 6945,'50'0,"-1"0,51 0,-26 0,50 0,25 0,0 0,-1 0,1 50,-50-25,25 0,-24-1,-26 26,1-50,-26 0,1 25,-1-25,1 0,0 0,-1 0,26 0,-1 0,-24 0,-1 0,-24 0,25 0,-1 0,1 0,-25 0,24 0,-24 0,50 0,-51 0,1 0,0 0,0 0,0 0,24 0,26 0,49-25,0 25,49-25,-24 0,-50 1,25 24,25 0,-50 0,75-25,-75 25,0 0,-24 0,-1 0,-49 0,49 0,-49 0,50 0,-51 0,51 0,-25 0,24 0,-24 0,24 0,0-25,-24 25,24 0,1 0,-26 0,26 0,-26 0,1 0,24 0,1 0,-1 0,1 0,-26 0,26 0,-26 0,-24 0,0 0</inkml:trace>
  <inkml:trace contextRef="#ctx0" brushRef="#br0" timeOffset="9743.9842">13866 7863,'50'0,"24"0,1 0,24 0,0 0,75 0,-1 0,-24 0,25 0,24 0,1 25,24 24,-25-49,-24 50,0-25,-50 0,-25-25,25 25,-50-25,1 0,-1 0,-24 0,-1 0,1 0,-25 0,0 0</inkml:trace>
  <inkml:trace contextRef="#ctx0" brushRef="#br0" timeOffset="14050.931">9476 8954,'49'0,"-24"0,0 0,49 0,26 0,73 0,50 0,75 0,74 0,25 0,99 50,-74-25,-75-25,0 25,-49-25,0 25,-50-25,-50 0,-24 0,-25 24,-75-24,-24 0,-1 25,-24-25,0 0,0 0,-1 0,1 25,0-25,0 25,-25 0</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4T06:03:24.956"/>
    </inkml:context>
    <inkml:brush xml:id="br0">
      <inkml:brushProperty name="width" value="0.05292" units="cm"/>
      <inkml:brushProperty name="height" value="0.05292" units="cm"/>
      <inkml:brushProperty name="color" value="#FF0000"/>
    </inkml:brush>
  </inkml:definitions>
  <inkml:trace contextRef="#ctx0" brushRef="#br0">2134 8012,'24'0,"51"0,24 0,50-25,49 0,1-24,-26 24,-49-25,-49 25,-26 25,-24-24,-50 24,1 0,-1 0,0-25,0 25,0 0,1-25,-1 25,0-25,0 25,0 0,1 0,48 25,26-25,0 0,-26 0,26 25,-25-25,0 0,-1 0,1 0,0 0,-25 25,0-1,-25-24,-24 25,49 0,-25-25,25 25,-25-25,25 25,0-1,0 1,0 0</inkml:trace>
  <inkml:trace contextRef="#ctx0" brushRef="#br0" timeOffset="10416.277">4267 8905,'49'0,"51"0,48 0,51 0,49 0,50 0,-1 0,1 0,0 0,-26 0,-48 0,-26 0,0 0,-24 0,-50 0,25 25,0-25,-25 24,-50-24,1 25,-51-25,26 25,-25-25</inkml:trace>
  <inkml:trace contextRef="#ctx0" brushRef="#br0" timeOffset="14204.559">9377 8781,'49'0,"1"0,24 25,50-25,50 24,24-24,25 0,75 0,-50 0,0 0,0 0,-99 0,0 0,-25 0,-50 0,-24 0,0 0,-26 0</inkml:trace>
  <inkml:trace contextRef="#ctx0" brushRef="#br0" timeOffset="27676.4637">6177 10740,'25'0,"-1"0,1 0,50 25,-26-25,26 0,24 0,25 0,74 0,50 0,-24 0,-1 25,-25-25,50 0,-99 0,50 0,-51 0,26 0,-75 0,0 0,1 0,-1 0,0 0,-25 25,26-25,-26 0,1 0,-1 25,-24-1,-1-24,-24 0,25 25,-1-25,-24 0,0 25,24-25,-24 25,0-25,0 0,49 25,75-1,0-24,124 25,24-25,1 25,0-25,24 0,-24 0,24 0,-24 0,74 25,-50-25,1 0,-25 0,-26 0,-48 0,-51 0,-49 0,-49 0,-26 0,1 0</inkml:trace>
  <inkml:trace contextRef="#ctx0" brushRef="#br0" timeOffset="30369.2641">6177 11509,'74'0,"1"0,24 0,99 0,25 0,50 0,0 0,0 0,74 0,-99 0,50 25,-25-25,0 0,-50 25,50-25,-75 25,-24-25,-25 25,-75-1,0-24,1 0,-25 25,-1-25,-24 50,0-25,0-1,-1-24,-24 25</inkml:trace>
  <inkml:trace contextRef="#ctx0" brushRef="#br0" timeOffset="39529.9176">13370 12229,'-25'0,"0"0,1 0,24 25,-25-25,25 24,-25-24,25 25,0 0,0 0,-25-25,25 25,-25-25,25 49,-24-24,24 0,-25 0,25-1,-25 1,0 0,25 0,0 0,0-1,0 1,0 0,0 0,0 0,0-1,25 26,0-25,-25 0,49-1,1-24,-25 25,24 0,26-25,-26 25,1-25,-25 0,25 0,24 0,0 0,1 0,-1 0,1 0,-1 0,0 0,-24 0,49 25,-49-25,-1 0,1 0,0 0,24 0,-24 24,24-24,1 0,-1 0,0 25,1-25,-1 0,1 0,-1 0,0 0,1 0,-26 0,26 0,-1 0,25 25,-49-25,0 0,-1 25,1-25,0 0,-1 0,1 0,-1 25,1-25,-25 0,24 0,-24 0,0 0,0 0,24 0,-24 0,0 0,0 0,0 0,-1 0,1 0,-25-25,50 0,-25 0,-1 25,-24-25,25 25,0-24,-25-1,25 0,-25 0,0-24,0 24,0 0,0 0,0 0,0-24,0 24,0-25,0 26,0-26,-50 25,50 0,-25-24,1-1,-1 1,0 24,0 0,0 0,-24 0,24 1,-25-1,26 0,-1 0,0 0,-25 0,26 1,-26 24,0-25,26 0,-51 25,26 0,-51 0,26 0,-25 0,-50 0,50 0,-25 0,0 0,49 0,-24 0,49 0,-24 0,0 0,-1 0,1 0,24 0,0 0,-24 0,24 25,1 0,-50-1,49 1,0 0,1-25,-1 0,1 25,-1 0,-24-25,24 0,0 25,1-25,-26 24,26-24,24 0,-25 25,1-25,24 0,0 0,0 0,0 0,1 0,-1 0,0 25,0-25,0 0,1 0,24 25,-25-25,0 0,0 0,25 25</inkml:trace>
  <inkml:trace contextRef="#ctx0" brushRef="#br0" timeOffset="42202.5473">17264 13022,'25'0,"0"0,25 0,-1 0,1 0,-25 0,-1 0,1 0,0 0,0 0</inkml:trace>
  <inkml:trace contextRef="#ctx0" brushRef="#br0" timeOffset="44623.9993">19720 13122,'25'0,"24"0,51 0,49 0,24 0,50 0,1 0,-26 0,50 0,-99-25,-25 25,-50 0,-49 0</inkml:trace>
  <inkml:trace contextRef="#ctx0" brushRef="#br0" timeOffset="47200.1169">8360 13618,'24'0,"51"0,24 0,99 0,26 0,98 0,100 0,49 0,-74 0,25 0,-100 0,-24 0,-25 0,-50 0,0 0,-24 49,-51-49,-24 0,0 25,-49-25,24 0,-49 25,49-25,-25 25,25-25,-24 0,-1 25,1-25,-26 0,1 0,0 0,-1 0,-24 0,0 0,24 0,1 0,0 0,49 0,99 24,26-24,98 0,25 0,0 0,-24 0,-50 0,0 0,-75 0,-74 0,0 0,-49 0,-1 0,-49 0,0 0,-1 0</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4T06:05:21.106"/>
    </inkml:context>
    <inkml:brush xml:id="br0">
      <inkml:brushProperty name="width" value="0.05292" units="cm"/>
      <inkml:brushProperty name="height" value="0.05292" units="cm"/>
      <inkml:brushProperty name="color" value="#FF0000"/>
    </inkml:brush>
  </inkml:definitions>
  <inkml:trace contextRef="#ctx0" brushRef="#br0">16396 9996,'50'0,"24"0,50 0,75 0,74 50,74 0,75-1,-1 26,-49-51,-74 1,0 0,-26 0,-73 0,-25-1,-1-24,-49 50,0-50,-49 0,-26 0,-24 0</inkml:trace>
  <inkml:trace contextRef="#ctx0" brushRef="#br0" timeOffset="1529.5959">4267 11013,'49'0,"1"0,49-25,25 25,124 0,50-24,24 24,75-25,99 25,-99 0,-74 0,24 0,-49 0,-75 0,-50 25,1 24,-50-24,0 0,-74-25,-1 25,-24-25,25 24</inkml:trace>
  <inkml:trace contextRef="#ctx0" brushRef="#br0" timeOffset="2462.3631">9997 11013,'49'0,"26"0,98 0,51 0,73 0,75 0,25-49,50 24,-51 25,-23 0,-76-25,-74 25,-24 0,-75 0,-50 0,-24 0,-50 25</inkml:trace>
  <inkml:trace contextRef="#ctx0" brushRef="#br0" timeOffset="10780.1655">14387 11931,'25'0,"74"0,75 0,99 25,123-25,225 49,123-24,25 74,-50 1,-124 24,-148-75,-125 26,-99-26,-49-24,-124-25,-50 25</inkml:trace>
  <inkml:trace contextRef="#ctx0" brushRef="#br0" timeOffset="11769.966">8980 13246,'99'0,"124"0,174 0,422-50,346 0,175 26,24-76,-124-48,-272 48,-348 76,-323-1,-148 25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11T05:10:15.013"/>
    </inkml:context>
    <inkml:brush xml:id="br0">
      <inkml:brushProperty name="width" value="0.05292" units="cm"/>
      <inkml:brushProperty name="height" value="0.05292" units="cm"/>
      <inkml:brushProperty name="color" value="#FF0000"/>
    </inkml:brush>
  </inkml:definitions>
  <inkml:trace contextRef="#ctx0" brushRef="#br0">8111 7268,'25'0,"0"0,50 0,73 0,150 0,124 25,247 24,125 75,-75 0,-148-25,-125-24,-173-26,-49-49,-150 0,-24 0,-100 0,25 0,0 0,25 25</inkml:trace>
  <inkml:trace contextRef="#ctx0" brushRef="#br0" timeOffset="2139.3618">3771 8632,'24'0,"26"0,49-25,75 25,24-25,75 25,0-24,50 24,-26 0,1-25,-1 25,1 0,-50 0,25 0,-75 0,-24 0,-50 25,-49-25,49 24,-50-24,0 25,1-25,-26 0,26 0,-1 0,1 0,-1 0,1 0,-1 0,25 0,0 0,1 0,24 0,24 0,-24 0,25 0,-50 0,1 0,49 0,-50 0,0 0,0 0,-24 0,24-25,-25 25,1 0,-26 0,26 0,-51 0,26 0,-25 0,25 0,-26 0,26 0,-25 0,49 0,-24 0,-1 0,1 0,-25 0,0 0,-1 0,1 0</inkml:trace>
  <inkml:trace contextRef="#ctx0" brushRef="#br0" timeOffset="39441.0895">4217 11981,'50'0,"24"0,75 0,149-50,173-24,149 49,149-25,-99 25,-174 25,-174 0,-24 0,-100 0,-74 0,25-24,-74-1,-1 0,-24 0,-26 25,26 0</inkml:trace>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4T06:06:11.603"/>
    </inkml:context>
    <inkml:brush xml:id="br0">
      <inkml:brushProperty name="width" value="0.05292" units="cm"/>
      <inkml:brushProperty name="height" value="0.05292" units="cm"/>
      <inkml:brushProperty name="color" value="#FF0000"/>
    </inkml:brush>
  </inkml:definitions>
  <inkml:trace contextRef="#ctx0" brushRef="#br0">7615 8706,'25'25,"-25"0,25 0,0 0,-25 24,25 1,-1-25,1-1,-25 1,25 0,0-50,0-24,49 24,25-25,25-49,75 25,49-50,49-25,-49 25,1 0,-101 49,-73 26,-26 24,-24 25</inkml:trace>
  <inkml:trace contextRef="#ctx0" brushRef="#br0" timeOffset="4363.3559">7987 5110,'50'0,"0"0,49 0,50 0,74 0,75 49,74-49,74 25,25-25,26 0,-101 0,-23 0,-51 0,-49-25,223-99,-248 50,-50 24,-24 26,-50-1,0 25,-74 0,-26 0,1 0,-50 0,75 0,0 25,24-1,50 1,-25 0,75 49,-25-49,0 25,24-1,-49 1,50-25,-25 0,0-1,-25-24,-25 0,-25 0,1 0,-1 0,-24 0,-26 0,26 0,-25 0,0 0,0 0</inkml:trace>
  <inkml:trace contextRef="#ctx0" brushRef="#br0" timeOffset="6967.9516">2902 12601,'0'25,"50"24,-50-24,50 0,-50 49,49-49,-24 25,0-1,0-49,-25 25,25-25,-1 0,26-25,0-24,24 24,50-25,25-49,49 0,1-75,-1 25,-49 25,-50 50,-49 24,-25 25,-25 1</inkml:trace>
  <inkml:trace contextRef="#ctx0" brushRef="#br0" timeOffset="10130.9468">17711 5184,'50'0,"-26"0,26 0,24 0,26 0,73-25,50 25,25-24,-24 24,24 0,-50 0,-49 0,0 0,-50 0,-49 24,-26-24</inkml:trace>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4T06:06:55.402"/>
    </inkml:context>
    <inkml:brush xml:id="br0">
      <inkml:brushProperty name="width" value="0.05292" units="cm"/>
      <inkml:brushProperty name="height" value="0.05292" units="cm"/>
      <inkml:brushProperty name="color" value="#FF0000"/>
    </inkml:brush>
  </inkml:definitions>
  <inkml:trace contextRef="#ctx0" brushRef="#br0">9178 8979,'0'50,"25"-25,-25 0,25-25,-1 0,26 0,-25 0,25-25,24 0,-24-25,-1 25,1-24,-25 49,-25-25,24 25</inkml:trace>
  <inkml:trace contextRef="#ctx0" brushRef="#br0" timeOffset="1018.9304">12477 9103,'25'50,"0"-25,-25 0,25 24,-1-24,-24 0,25 0,0-25,0 0,24-50,1-49,49 24,-24-24,24 49,-25-24,-24 24,24 50,-49-49,0 49</inkml:trace>
  <inkml:trace contextRef="#ctx0" brushRef="#br0" timeOffset="3833.76">7987 11212,'-24'-25,"-1"25,0 0,-25 0,26 0,-1 0,0 0,0 0,0 0,1 0,-1 50,0 24,25-24,-25 24,0 0,1 26,24-51,0 26,0-26,0-24,0 0,0 24,0-24,0 25,0-25,24 24,1-24,0 0,0 0,0-25,-1 24,1-24,25 25,-1-25,1 0,0 0,-1 0,-24 0,0 0,0 0,24 0,-24 0,0 0,25-25,-1-24,-24-1,25 1,-26-1,1 25,0-24,-25-1,0 25,0 0,0-24,0 24,0 0,-50 0,26 1,-1-1,-25-25,1 1,-1-1,0 0,25 26,-24-1,24 0,-25 25,1 0,24 0,0 0,0 0,1 0</inkml:trace>
  <inkml:trace contextRef="#ctx0" brushRef="#br0" timeOffset="5689.3041">10865 9079,'0'24,"0"1,0 25,25-25,-1-1,-24 1,25-25,-25 25,50-50,-25-49,49-1,-24-49,49-25,0 50,0 25,-49 24,0 1,-26 49</inkml:trace>
  <inkml:trace contextRef="#ctx0" brushRef="#br0" timeOffset="7851.0625">12899 11137,'-25'0,"-49"0,24 0,0 0,-24 0,24 0,1 0,-1 0,0 0,-24 0,49 25,0-25,25 25,0 25,0-26,0 1,-24 25,24-1,0 1,-25-25,25 24,0-24,0 0,0 0,0 0,0-1,0 1,25-25,24 25,-24 0,0-25,49 25,-24-1,-25-24,24 25,1-25,-25 0,0 0,-1 0,1 0,0 0,0 0,0 0,-1 0,1 0,0 0,0 0,-25-25,25 1,-25-1,24 0,-24-25,0 26,25-51,0 1,-25 24,0 1,25-1,-25 25,0 0,0 1,0-1,-25 0,0 0,0 25,25-25,-49 25,49-25,-25 25,0-24,25-1,-25 25,1 0,24-25,-25 25,0 0,0 0</inkml:trace>
  <inkml:trace contextRef="#ctx0" brushRef="#br0" timeOffset="9129.0572">14437 9203,'0'24,"24"26,26-25,-50 49,50-49,-25 25,-25-26,24-24,-24-24,50-51,49-74,25-49,-25 49,25 0,25 25,0-25,0 25,-75 50,-24 49,-25 25</inkml:trace>
  <inkml:trace contextRef="#ctx0" brushRef="#br0" timeOffset="10408.4586">19894 9277,'-25'-25,"25"0,0 1,-25 24,25-25,0 50,0-1,25-24,-25 25,25-25,0 0,-1 0,26-25,49-49,25-25,25-50,-50 0,-24 50,-1 49,-49 25</inkml:trace>
  <inkml:trace contextRef="#ctx0" brushRef="#br0" timeOffset="12789.9453">9873 11063,'-25'0,"0"0,-25 0,1 0,24-25,-25 25,1 0,24 0,0 0,-24-25,24 25,0 0,0 0,0 0,1 0,-1 0,0 25,0-25,25 25,-25-25,0 0,1 25,-1-1,0 1,0-25,25 25,-25-25,25 25,-24 0,24 0,0 24,0 1,0-25,0 24,0 1,0-25,0-1,0 26,0-25,0 0,24-1,1-24,-25 25,25-25,-25 25,25-25,0 25,-25 0,24-25,1 0,-25 24,25-24,0 0,0 0,0 25,-1 0,1-25,25 0,-25 0,-1 0,1 0,0 0,25-25,-1 0,-24 1,0 24,0-25,-1 25,-24-25,25 0,0 25,-25-25,50-24,-1-50,1-50,24 25,-49 49,-25 26,0 24,0 0,0 0,-25 25,0 0,1-25,-1 25,0 0,0 0,0-24,-24 24,24 0,0 0</inkml:trace>
  <inkml:trace contextRef="#ctx0" brushRef="#br0" timeOffset="14403.4766">9277 13246,'0'25,"0"-1,25-24,-25 50,25-50,-25 25,25-25,-25-25,25 0,-25 0,49 1,-24-1,25-25,24 0,-24 1,-26-1,51 25,-50-49,-1 49,1 0,0-24,0 24,-25 0</inkml:trace>
  <inkml:trace contextRef="#ctx0" brushRef="#br0" timeOffset="17651.5378">16347 9327,'-25'0,"0"0,0 0,0 0,-24 0,24 0,0 0,0 0,-24 0,24 0,0 0,0 0,1 24,-1-24,0 50,0-50,0 74,1-74,24 50,-25-25,25 49,-25-24,25-1,0 1,0-25,0 24,0 1,0-25,0 0,0-1,50 1,-50 0,49 0,-24 0,25 0,-1 24,-24-49,25 25,-1 0,1-25,-25 0,24 0,-24 0,0 0,0 0,-1 0,1 0,0 0,0 0,0-25,-1 0,-24 0,25 1,-25-1,0 0,25 0,0 25,-25-50,0 26,0-1,0 0,0 0,0 0,0 1,0-1,0-25,0 1,0 24,0 0,0 0,0 0,0 1,-25-1,0 0,0 0,1 25,-1-25,0 25,0 0</inkml:trace>
  <inkml:trace contextRef="#ctx0" brushRef="#br0" timeOffset="20072.4832">17612 11187,'-25'0,"25"-25,-25 25,0-25,0 25,1 0,-1 0,0-25,0 25,0 0,1 0,-1 25,0 25,-25 0,50-1,-24-24,-1 0,0 0,0 24,0-24,25 0,0 0,0-1,0 26,50-25,-25-25,0 49,-1-49,1 0,0 0,0 25,0-25,-1 0,26 0,-25 0,0 25,49-25,-49 0,24 0,-24 0,0 0,0 0,0-50,-25 26,0-1,0 0,0 0,0 0,0 1,0-1,0 0,-25 0,0 0,0 25,25-24,-25 24</inkml:trace>
  <inkml:trace contextRef="#ctx0" brushRef="#br0" timeOffset="21417.9946">17587 13891,'-25'0,"25"-25,0 0,-25 25,25-25,0 0,-25 1,25-1,0 0,0 50,0 24,25 26,-25-50,25-1,0 26,-25-25,0 0,0-1,25-24,-1-24,26-26,-50-24,75-26,-1-48,0-1,1 50,-50 24,-1 75,-24-25</inkml:trace>
  <inkml:trace contextRef="#ctx0" brushRef="#br0" timeOffset="23523.7974">18281 9178,'0'-25,"0"0,-24 0,24 1,-25 24,0 0,0 0,-24 0,24 0,-25 0,-24 0,24 0,1 0,-1 0,25 0,0 0,25 24,-24-24,24 25,0 0,-25-25,25 25,0 0,-25-1,0 26,25 0,-25-1,0 1,1-1,24-24,-25 25,25-25,-25-1,25 26,0 0,0-26,0 1,0 25,0 24,0-24,0 24,0-24,25-25,24 24,1 1,25-25,-1 0,0 24,-24-24,0-25,-1 25,-24 0,0-25,0 0,-1 0,26 0,-25 0,0 0,24 0,1 0,-1 0,-24 0,25 0,-1 0,-24 0,0-25,0-25,0 25,-25 1,0-1,0 0,0 0,0-49,0 24,24-24,-24-26,0 26,0 0,0 24,0 25,0-24,0 24,0 0,0 0,0 0,0 1,-24 24,24-25,-25 0,0 0,0 25,25-25,-25 1,1-1,-1 25,0-25,0 25,0-25,1 25,-1-25,0 25,0 0,0 0,1 0,-1 0,0 0,0 0,0 0,1 0</inkml:trace>
  <inkml:trace contextRef="#ctx0" brushRef="#br0" timeOffset="25636.93">14511 11137,'-50'0,"26"-25,-1 25,0 0,0 0,0 0,1 0,-1 0,0 0,0 0,0 0,1 25,24 0,-50 0,50 0,-25 24,0-24,1 0,24 25,0-26,0 1,0 0,0 25,0-26,0 1,0 0,0 0,0 0,0-1,0 1,0 0,0 0,0 0,24-25,1 24,0 1,0-25,24 50,1-25,-25-1,24 1,26-25,-26 0,1 0,-25 0,0 0,24 0,-24-49,0-1,-25 0,25 1,0-1,-25 25,24-24,-24-1,25 50,-25-25,0 1,0-1,-25 0,25 0,-49 0,49 1,-25-1,0 0,0 0,1 0,-1 1,25-1,-25 25,0 0,0-25,0 25,1 0</inkml:trace>
  <inkml:trace contextRef="#ctx0" brushRef="#br0" timeOffset="26992.3848">14065 13122,'0'49,"24"-24,-24 0,25 0,-25-50,50 25,-50-50,25 25,24-24,-24 24,0-25,49 1,-49-1,25 25,-50-24,24 24,1 0,-25 0,25 25</inkml:trace>
  <inkml:trace contextRef="#ctx0" brushRef="#br0" timeOffset="33401.0636">6450 14263,'24'0,"26"0,24 0,75-25,149 25,124-25,247 25,150 0,49 0,-49 0,-26 0,-49 0,1 0,-125 0,-99 0,-25 0,-149 0,25 0,-50 0,26 0,-1 0,-25 0,1 0,-1 0,-24 0,-25 0,0-25,-50 25,0-25,25 1,-49 24,-1-25,-24-25,-1 25,-49 25,25-24,0-1,-74 25,24-25,-25 25,1 0,-26 0,26 0,-26 0,1-25,-25 25,-1 0,1 0,0 0,0-25,0 25,24 0,-24 0,0-24,0 24,24-25,-24 25,0 0,0 0,0 0,-75 0,0 0,-24-25,-25 25,24-25,-49 25,50-25,24 25,25 0,1 0,48 0,1 0,25 0,-1 0,1 0,0 0,-1 25,1-25,-25 0,-1 0,-24 25,25-25,0 0,0 0,0 0,24 0,-24 25,0-25,0 0,0 0,-25 49,-75 51,1 24,-1-25,26 25,-1-50,0 1,50-50</inkml:trace>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4T06:07:54.639"/>
    </inkml:context>
    <inkml:brush xml:id="br0">
      <inkml:brushProperty name="width" value="0.05292" units="cm"/>
      <inkml:brushProperty name="height" value="0.05292" units="cm"/>
      <inkml:brushProperty name="color" value="#FF0000"/>
    </inkml:brush>
  </inkml:definitions>
  <inkml:trace contextRef="#ctx0" brushRef="#br0">5929 5011,'0'24,"-75"-98,26 24,-1 1,0 49,26-25,-1 25,-25 25,1 99,-26-25,26 75,24-26,0 26,25-50,0 50,0-1,0-73,74 24,-49-50,50-24,-26 24,-24-49,74 24,-49-49,-1 25,26-25,-26 0,1 0,0 0,-1-49,1-26,24-24,-49 0,0 24,-25 1,0 0,0-1,0 1,0 49,-25 0,25 50,0 49,0 1,25-1,25 1,-26 24,26 0,0-49,-50 24,49-49,-24 0,0-25,0 0,-1-25,1-25,0 1,0-26,-25 26,0-26,0 26,0-26,0 26,0-1,0 0,0 26,0-26,0 25,0 50,0 0,0 49,0-24,25-1,-1-24,1 50,0-51,0 1,0 25,-1-50,1 0,0 0,0 0,24 0,-24 0,-25-25,0-25,0 26,0-26,0 0,0 1,0 24,0 0,0 50,0 25,25 24,-25-24,25-1,0 1,-25-25,24 24,-24-123,0-1,0 1,0 24,0 26,0-1,25 25,0 0,0 0,25 0,-26 0,1 49,0 1,25-25,-26 24,1 1,-25 0,0-26,0 1,0-99,0 24,0 1,0-1,0 0,0 26,0-1,25 25,0 0,0 0,24 0,-49 25,50 24,-25-24,24 49,-24 1,0-26,24-24,-24 25,0-50,0 25,0-25,-1 0,1 0,0-50,-25 0,25 1,-25-1,0-24,0 24,0 1,-25-51,25 76,0-1,-25 0,25 75,0-1,25 1,0 24,49 1,-24-1,24 25,-24-49,0-1,-1-24,-24-25,0 0,49-25,-74-24,25-1,-25 1,0-1,0-24,0 24,0-99,-25 50,25 24,0 1,0 49,0 0,0 50,0 50,0-1,50 25,-25-49,24 0,-24-1,49 1,-49-1,0-24,25 0,-26-25,1 0,0 0,0-25,-25-49,0 24,25 1,-25-26,0 1,0-26,0 26,0 24,0 26,0-26,0 25,-25 0,0 1,0-1,-24-50,24 51,0-1,-25-50,26 51,-1-1,0 25,25-25,0 50,0 24,25 26,24 49,1-25,24 50,-24-25,-25-50,24 1,-24-1,50-49,-51 25,26-50,0 0,-26 24,26-24,-25 0,0-24,-1-1,1-25,0-24,25-25,-50 49,0 0,0 1,0 24,0 0,0 0,0 0,-25 25,0-24,25-1,-50 25,26 0,-1 0,25 25,-25 24,25-24,0 25,0-1,0 1,0 0,0-26,0 1,0 0,25-25,0 25,-1-25,1 0,0 0,0 0,0 0,-25-25,0-49,0 49,0 0,0-25,-25 50,25 25,0 25,50-1,-1 51,50-51,-49 50,0-99,24 25,-49-25,-25-25,0-24,0-50,0-25,0-25,0 25,0-25,0 50,0 49,0 0,0 75,0 25,0 24,25 25,24 100,26-50,-1 24,0-24,1-25,-1 0,-24-74,-25-1,-1-24,-24-50,0 1,0-1</inkml:trace>
  <inkml:trace contextRef="#ctx0" brushRef="#br0" timeOffset="538.4032">9550 5730,'50'0,"24"0,1 0,-1 0,-24 0,-26 0,1 0</inkml:trace>
  <inkml:trace contextRef="#ctx0" brushRef="#br0" timeOffset="2222.0617">10394 5705,'0'50,"0"24,49-24,-24-1,-25 1,50 0,-26-50,1 0,25 0,-1 0,-49-75,0 50,0-24,0-1,0 0,0 1,0 24,50 124,0-49,-1 0,50 24,-74-49,25 24,-25-49,-25-49,0-50,0-1,0 26,0 24,0 25,0 1,24 24,26 0,0 24,-1-24,1 0,-25 0,-1 0,1 0,-25 25,0 25,0-1,0 26,0-25,25 24,0-24,25-1,-26-24,1-25,25 25,-1-25,-24 0,-25-25,50 0,-50 0,25 1,-25-1</inkml:trace>
  <inkml:trace contextRef="#ctx0" brushRef="#br0" timeOffset="2853.2815">10443 5308</inkml:trace>
  <inkml:trace contextRef="#ctx0" brushRef="#br0" timeOffset="5707.0931">11559 5779,'-24'-24,"-26"-1,0 25,26 0,-1-25,74 25,-24 0,0 0,0 0,0 25,-25 0,-25-1,0-24,0 0,0 0,1 0,-1 0,0 0,0 0,25 25,-25-25,0 0</inkml:trace>
  <inkml:trace contextRef="#ctx0" brushRef="#br0" timeOffset="9723.5371">13494 5333,'-25'0,"0"-25,1 0,-26 25,50-24,-25 24,-24 0,24 0,0 24,0-24,25 50,0-25,0 24,0-24,0 0,0 25,0-26,25 1,0 0,49 0,-24-25,24 0,-24 0,0 0,-26 0,1 0,0 0,0 0,-25 25,0-1,-25-24,0 25,0-25,1 0,-26 0,0 0,25 0,1 0,-51 0,50 0,50 0,0 0,25 0,-26 0,1 25,25-25,-25 0,0 0,-1 0,1 0,-25-25,25 0,-25 1,0-1,25 0,-25 0,0 0,0 1,0-1,0 0,0 0,0 0,0 1,0-1,0 0,0 0,0 75,0-1,25-24,-1 0,1 25,0-26,-25 1,50 0,-50 0,24-25,1 0,0 0,0 0,0 0,-1 0,-24-25,0 0,25 0,-25-24,0-1,0 1,0-1,0-24,0 24,0 25,0 0,0 1,0 73,0 26,25-26,0 1,0-1,-1 1,26-25,-25 24,24-49,1 25,0 0,-1-25,1 0,-25 0,-1 0,1 0,-25-25,0 0,0 1,0-1,0 0,0 0,0 0,0 1,0-26,0 25,0-24,0 24,0 0,0 50,0 49,25-24,0-1,0 1,0 0,24-26,-49 1,-25-74,25 24,0 0,0 0,0-24,25 49,0 0,0 0,0 24,-1 1,1 0,-25 0,50 24,-25 1,-1 0,1-1,25-24,-25 25,-25-75,-25-50,25 1,-25 0,25 49,0-25,0 25,50 25,-1 0,-24 0,0 0,0 0,-1 50,1 0,-25 24,25 25,-25-24,0-1,0 1</inkml:trace>
  <inkml:trace contextRef="#ctx0" brushRef="#br0" timeOffset="16737.7826">6077 13742,'0'25,"0"-1,0 1,25-25,-25 25,0 0,25-25,-25 25,25-1,-25 1,0 0,0 0,25-25,-25 25,49 24,-49-24,25-25,0 25,25 0,-1-1,-24-24,0 0,0 25,24-25,1 0,24 0,1 0,24 0,-25 0,25 0,1 0,-1 0,-25 0,-24 0,24 0,-49 0,25 0,-25 0,-1 0,1 0,0 0,-25-49,0-1,0 25,0-24,0 24,0-25,0 1,0 24,0-25,0 25,0 1,0-1,0 0,0 0,-25 25</inkml:trace>
</inkml:ink>
</file>

<file path=ppt/ink/ink3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4T06:08:59.390"/>
    </inkml:context>
    <inkml:brush xml:id="br0">
      <inkml:brushProperty name="width" value="0.05292" units="cm"/>
      <inkml:brushProperty name="height" value="0.05292" units="cm"/>
      <inkml:brushProperty name="color" value="#FF0000"/>
    </inkml:brush>
  </inkml:definitions>
  <inkml:trace contextRef="#ctx0" brushRef="#br0">7764 8855,'0'25,"25"0,-25 24,50-24,-50 25,49 0,-24-26,-25 1,25 0,-25 0,25-25,-1-25,26 0,24-24,75-51,25 26,74-50,0-25,-50 50,-24-25,-25 49,-50 1,-74 74,-25-25</inkml:trace>
</inkml:ink>
</file>

<file path=ppt/ink/ink3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4T06:09:08.074"/>
    </inkml:context>
    <inkml:brush xml:id="br0">
      <inkml:brushProperty name="width" value="0.05292" units="cm"/>
      <inkml:brushProperty name="height" value="0.05292" units="cm"/>
      <inkml:brushProperty name="color" value="#FF0000"/>
    </inkml:brush>
  </inkml:definitions>
  <inkml:trace contextRef="#ctx0" brushRef="#br0">2605 9847,'25'25,"-25"0,24 0,1 24,25 1,-50 0,25-25,-1-1,-24 1,0 0,25-25,0 0,25-25,-1-49,51-1,48 1,1-1,0 1,-50 0,0 24,-49-24,0 49,-26 0,1 25,0 0,0-25,0 25,-1 0,1-25</inkml:trace>
  <inkml:trace contextRef="#ctx0" brushRef="#br0" timeOffset="10224.5286">8310 12105,'25'24,"0"-24,-25 25,24 0,1 0,0-50,0 0,0 0,-1 1,26-51,24 26,1-26,24 26,-25-51,1 76,-26-51,-24 75,-25-25</inkml:trace>
  <inkml:trace contextRef="#ctx0" brushRef="#br0" timeOffset="14914.3772">6995 13444,'25'149,"0"-124,0-25,-25 25,0-1,24-24,-24-24,50-1,-25 0,74-74,0-25,75-25,-25 0,0 25,-50 0,-25 50,-24 24</inkml:trace>
  <inkml:trace contextRef="#ctx0" brushRef="#br0" timeOffset="17663.0085">8111 14213,'-24'0,"-1"0,0 0,0 0,-24-25,-1 0,0 25,26 0,-26 0,-24 0,49 0,0 0,0 0,0 0,1 0,-1 0,0 0,0 25,0-25,25 25,-24-25,-1 25,0 0,25-1,-25 1,-24 25,49-25,-50 0,50 24,0-24,-25 0,25 24,0-24,0 25,0-25,0 24,0-24,0 0,0 0,0-1,0 1,0 0,25 0,-25 0,0-1,25-24,-25 25,25 0,-1-25,-24 25,25 0,0-1,0-24,-25 25,25 0,-1-25,1 0,0 25,0-25,0 0,-1 0,1 0,0 0,0 0,0 0,-1 0,1 0,0 0,0 0,0-25,-25 0,24 25,1-25,0-24,25 24,-26-25,1 50,0 0,-25-49,25 49,0 0,-25-25,0 0,24 25,-24-25,25 25,-25-24,0-1,25 25,-25-25,25 25,-25-25,0-24,25 24,-25 0,0 0,0 0,0 1,0-1,0 0,0 0,0 0,0 1,0-1,0 0,0 0,-25 25,0-25,25 0,-25 25,25-49,-25 24,1 25,-1 0</inkml:trace>
  <inkml:trace contextRef="#ctx0" brushRef="#br0" timeOffset="20920.9054">8236 15776,'0'-25,"0"0,-25 25,25-25,0 1,0-1,-25-25,25 25,-25 25,25 25,0 0,0 49,0-49,0 0,25 25,-25-26,0 1,25 0,-25 0,0 0,0-1,0 1,25-25,-25 25,0 0,0 0,0-1,0 1,0 0,0 0,-25-25,0 0,0 0,0 0,25-25,-49 0,49 0,-25 25,25-24,-25 24,0 0,0-25,50 50,0-1,0 26,0-25,-1 0,1-25,-25 24,25-24,0 0,0 0,0 0,-1 0,1-74,0 49,0 0,0-24,-1 24,1 0,0 25,-25-25,25 25,-25-24,25 24,-25-25,24 25</inkml:trace>
  <inkml:trace contextRef="#ctx0" brushRef="#br0" timeOffset="28993.5944">8260 11956,'25'0,"0"49,0 1,24-25,-24-25,-25 25,25-1,0-24,-25 25,25-25,-25 25,24-25,1 0,0-25,0 25,-25-25,25 1,-1-1,26 25,-50-25,25 0,-25 0,25 25,-1-24,1 24,-25-50,50 50,-50-50,25 50,-1-24,1 24,-25-25,25 25,-25-25,25 25,0-25,-1 25</inkml:trace>
  <inkml:trace contextRef="#ctx0" brushRef="#br0" timeOffset="33797.7451">7814 14139,'-25'0,"0"0,0 0,1 0,-1 0,0 0,0 0,0 0,1 0,-1 0,0 0,0 0,0 0,1 0,-1 0,0 0,25 24,0 1,-25-25,25 25,-25-25,25 25,-24 0,24-1,0 1,0 0,0 0,-25-25,25 25,0 0,-25-25,25 24,0 1,0 0,0 0,0 0,-25-25,25 24,0 1,0 0,0 0,0 0,0-1,0 1,0 0,0 25,0-26,0 1,0 0,0 0,0 0,0-1,0 1,0 0,0 0,0 0,0-1,25 1,0 0,-25 0,25-25,-1 0,-24 25,25-25,0 24,0-24,0 0,-1 25,1-25,0 0,0 0,0 0,-25 25,24-25,1 0,0 0,0 0,0 0,-1 0,1 0,0 0,0 0,0 0,-1 0,1 0,-25-25,25 25,0 0,-25-25,0 1,25 24,-1 0,1-25,0 25,-25-25,25 0,0 0,-25 1,24 24,-24-25,25 25,-25-25,0 0,25 25,-25-25,25 25,-25-49,0 24,25 0,-25 0,0 1,25-1,-25 0,0 0,0-24,0 24,0 0,0 0,0 0,0 1,0-1,0 0,0 0,0 0,0 1,0-1,0 0,0 0,-25 0,25 0,0 1,-25 24,0 0,25-25,-25 25,25-25,-25 25,1 0,24-25,-25 25,0-25,0 25,0 0,1 0,-1-24,0 24,0 0,0 0,1 0,-1 0,0 0,25-25</inkml:trace>
  <inkml:trace contextRef="#ctx0" brushRef="#br0" timeOffset="42014.4256">8236 15602,'0'149,"0"-124,0 0,0-1,0 1,0 0,0 0,0 0,0-1,0 1,0 0,0 0,0 0,0-1,0 1,0 0,24-25,-73 0,24 0,-25 0,25 0,1 0,-1 0,0 0,0 0,0 0,1 0,48 0,1 25,-25 0,25-25,-25 24,25-24,0 0,-1 0,-24 25,25-25,-25 25,25-25,0 0,0 0,0 0,-1 0,26-25,-25 0,24 1,-24-1,0 25,0-25,0 0,-1 0,-24 1,0-1,0 0,25 25,-25-25,0 0,25 25,-50 0,25 25,-25 0,1-25,24 50,-25-50,25 24,-25-24,25 25,-25-25,0 0,25 25,-24-25,-1 25,0-25,0 0</inkml:trace>
</inkml:ink>
</file>

<file path=ppt/ink/ink3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4T06:09:56.854"/>
    </inkml:context>
    <inkml:brush xml:id="br0">
      <inkml:brushProperty name="width" value="0.05292" units="cm"/>
      <inkml:brushProperty name="height" value="0.05292" units="cm"/>
      <inkml:brushProperty name="color" value="#FF0000"/>
    </inkml:brush>
  </inkml:definitions>
  <inkml:trace contextRef="#ctx0" brushRef="#br0">7541 8062,'0'-25,"0"0,25 0,0-25,-25-24,24 24,1 26,-25-1,25-25,0 50,-25-25,-25 25,0 25,-24 0,24 0,-25 0,25-1,1 1,-1-25,74-25,1 1,-25 24,0-50,24 25,1 0,-25 1,-1 24,1 0,-25 24,25 1,-25 0,25 0,-25 0,0-1,0 1,25 25,-25-25,0-1,0 1,24-25</inkml:trace>
  <inkml:trace contextRef="#ctx0" brushRef="#br0" timeOffset="5495.502">10666 11187,'0'25,"0"0,0-1,25 1,-25 0,25-25,-25 25,25 0,0-25,-25 24,24-24,26-49,24-26,1-24,24 25,-25-26,-24 1,24-25,-49 75,0-1</inkml:trace>
  <inkml:trace contextRef="#ctx0" brushRef="#br0" timeOffset="12327.7111">12750 12650,'-25'0,"0"0,1 0,-1 0,0 0,-25-24,26 24,-1 0,0 0,0 0,-25 0,1 0,24 0,0 0,0 0,1 0,-1 0,0 0,0 0,0 0,1 0,-1 0,0 0,25 24,-25-24,25 50,0-25,0 0,-25-1,25 1,0 0,0 0,0 0,0-1,0 1,0 0,0 0,0 24,0-24,0 0,0 0,0 0,25-1,0-24,0 25,0-25,-25 25,24-25,1 25,0-25,0 0,-25 25,25-25,-1 0,1 0,0 25,0-25,0 0,-25 24,24-24,1 0,-25 25,25-25,0 0,0 0,0 0,-1 0,1 0,0 0,0 0,0 0,-1 0,1 0,0 0,0 0,0 0,-1 0,1-25,-25 1,25-1,-25 0,0 0,0 0,25 0,-25 1,0-1,0 0,0 0,0 0,0 1,0-1,0 0,0 0,0 0,0 1,0-1,-25 25,25-25,-25 25,0 0,25-25,-24 25,24-25,-25 25,25-24,0-1,-25 0,0 25,25-25,-25 25,1 0,24-25,-25 25</inkml:trace>
  <inkml:trace contextRef="#ctx0" brushRef="#br0" timeOffset="15364.1806">12750 13543,'0'-24,"-25"24,25-25,-25 25,1 0,-1 0,0 0,0 0,0-25,1 25,-1 0,0 0,0 0,0 0,0 0,1 0,-1 0,0 0,0 0,0 0,1 25,-1-25,25 25,-25-1,0 26,25-25,-25 24,25-24,0 0,-24 0,24 0,-25-1,25 26,0-25,-25 24,25-24,0 0,0 0,0 0,0 49,0-24,0-26,0 1,0 25,0-25,0-1,25 1,-25 0,25-25,-25 25,24-25,1 0,0 25,25 0,-26-25,1 0,25 0,-25 0,-1 0,1 0,0 0,25-25,-25 25,-1-25,1 0,0 25,0-25,0 0,-25 1,24-1,-24 0,25 0,-25 0,25 1,-25-1,0-25,25 25,-25 1,25-1,-25 0,0 0,0 0,0 1,0-1,0 0,0 0,0 0,0 1,0-1,0 0,0 0,-25 0,25 1,0-1,-25 25,25-25,0 0,-25 25</inkml:trace>
  <inkml:trace contextRef="#ctx0" brushRef="#br0" timeOffset="18813.7514">12800 14337,'0'25,"24"0,1 24,-25 1,25-25,0 24,0 1,-25-25,24 0,1-1,-25 26,0-25,25 24,0 1,-25 0,25-26,-1 1,-24 0,0 0,25 0,-25-1,25-24,-25 25,0 0,25-25,0 25,-25 0,0-1,24 1,-24 0,0 0,25 0,0-1,-25 1,-25-50,0 25,1-24,-1 24,0 0,0-25,0 25,25-25,-24 25,-1 0,0 0,25-25,-25 25,0 0,25-25,25 25,25 25,-25 0,-1-25,26 25,-25 0,0-25,-1 0,1 0,-25 24,25-24,-25-24,0-1,0 0,0 0,25 0,-25 1,0-1,0 0,25 25,-25-25,0 0,0 1,0-1,24 0,-24 0,0 0,0 1</inkml:trace>
</inkml:ink>
</file>

<file path=ppt/ink/ink3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4T06:10:23.547"/>
    </inkml:context>
    <inkml:brush xml:id="br0">
      <inkml:brushProperty name="width" value="0.05292" units="cm"/>
      <inkml:brushProperty name="height" value="0.05292" units="cm"/>
      <inkml:brushProperty name="color" value="#FF0000"/>
    </inkml:brush>
  </inkml:definitions>
  <inkml:trace contextRef="#ctx0" brushRef="#br0">12130 8979,'0'25,"0"25,25-1,-25-24,24 25,1-1,0-49,0 0,-25 25,25-25,-1-25,-24 1,75-26,-26-74,100-25,0 25,-25-25,0 50,-49 25,-1 24,-24 25,-26 0</inkml:trace>
  <inkml:trace contextRef="#ctx0" brushRef="#br0" timeOffset="29476.5833">7764 15180,'50'100,"-50"-76,0 1,25-25,-25 25,24-25,1 0,0-25,25 0,-1-24,1 24,49-49,0-26,1 51,-26-26,0 51,-24-1,-50 0</inkml:trace>
  <inkml:trace contextRef="#ctx0" brushRef="#br0" timeOffset="33819.5134">6871 16644,'0'-25,"-25"25,-24-49,24 24,-25-25,1 50,-1-49,1 24,24 0,-50 25,26-25,24 25,-25 0,1 0,-26 0,51 0,-1 0,0 0,0 0,0 0,0 0,25 25,0 0,0 0,0-1,-24-24,24 50,0 0,0-1,-25 1,0-25,25 24,-25-24,25 0,0 24,0-24,0 0,0 0,0 0,0-1,0 1,0 25,0-25,0 24,25 1,0-25,-25-1,0 1,25-25,-25 25,24 0,1-25,-25 25,25-25,0 0,0 24,0-24,-1 0,26 0,-25 0,0 0,24 0,-24 0,0 0,0 0,24 0,-24 0,0 0,24 0,-24 0,0-24,25 24,-26-25,1 0,0 25,-25-25,25 25,0-25,-25 1,24-1,-24 0,0-25,0 26,0-1,0 0,0 0,0-24,0 24,0-50,0 26,0-1,-24 1,24-1,0 0,-25 50,25-24,-25 24,0 0,0-25,25 0,-24 25,24-25,-25 25,0 0</inkml:trace>
  <inkml:trace contextRef="#ctx0" brushRef="#br0" timeOffset="35346.3437">8037 15329</inkml:trace>
</inkml:ink>
</file>

<file path=ppt/ink/ink3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4T06:11:03.968"/>
    </inkml:context>
    <inkml:brush xml:id="br0">
      <inkml:brushProperty name="width" value="0.05292" units="cm"/>
      <inkml:brushProperty name="height" value="0.05292" units="cm"/>
      <inkml:brushProperty name="color" value="#FF0000"/>
    </inkml:brush>
  </inkml:definitions>
  <inkml:trace contextRef="#ctx0" brushRef="#br0">7789 8285,'0'25,"0"-1,25-24,-25 25,25-25,-25 25,24-25,1 0,25 0,-1-25,1-24,24-1,26-24,-51 49,1-25,0 25,-50 1,24 24</inkml:trace>
  <inkml:trace contextRef="#ctx0" brushRef="#br0" timeOffset="14684.6705">14759 11956,'25'25,"-25"-1,25-24,0 25,-25 0,24-50,1 0,50-24,-26 49,26-99,24 49,-25-24,25-1,-49 26,0 24,-26 0</inkml:trace>
  <inkml:trace contextRef="#ctx0" brushRef="#br0" timeOffset="17903.2621">9873 13940,'-25'0,"0"-25,0 25,-24-24,24-1,0 25,0-25,0 25,1 0,-26 0,25 0,0 0,1 0,-1 0,0 0,0 0,0 25,25 0,-49-25,49 24,-25-24,0 25,25 0,-25-25,0 0,25 25,0 0,-24-1,24 1,0 0,0 25,0-26,0 26,0 0,0-1,0 26,0-1,0-49,0 0,24 0,1-1,0-24,-25 25,25-25,0 0,0 25,-1-25,1 0,25 25,-1-25,-24 0,25 0,-1 0,-24 0,25 0,-1 0,-24-25,25 0,-25 0,-1 25,1-24,0-1,0 25,-25-25,49-25,-24 1,0-26,0-49,0 75,-25-1,0 0,0 26,0-26,0 25,0 0,0 1,-25 24,0 0,0 0,0 0,1 0,-1 0,0 0,0 0,0 0,1 0,-1 0,0 0,0 0</inkml:trace>
  <inkml:trace contextRef="#ctx0" brushRef="#br0" timeOffset="22053.3101">9798 14734,'50'0,"-1"0,1 0,0 0,-1 0,1 25,24 0,1-1,-26 1,1 0,24 0,1 24,-26-49,26 50,-50-25,49-25,-49 49,0-49,24 25,1 25,-25-50,49 25,-49-1,0-24,24 0,-49 25,25-25,0 0,0 25,-1-25,1 0,0 0,0 0,0 0,-1 0,-24 25,25-25,0 0,0 0,0 0,-25 25,25-25,-1 0,1 0,-25 24,25-24,-25 25,50-25,-50 25,24-25,1 25,-25 0,25-25,0 0,-25 25,25-25,-1 24,1-24,0 0,-25 25,25 0,0-25,-1 25,1-25,0 49,0-49,0 25,-1 0,-24 0,-49-25,-1 0,25 0,-24 0,-1 0,1 0,24 0,0 0,0 0,0 0,50 0,0 0,0 0,0 0,-1 0,1 0,0 0,0 0,0 0,-1 0,1 0,0 0,0 0,-25-25,0 0,0 0,0 1,0-1,0-25,0 25,25 1,-25-1,0 0,0 0,0 0</inkml:trace>
  <inkml:trace contextRef="#ctx0" brushRef="#br0" timeOffset="25070.2534">2754 13568,'0'50,"0"-25,0 24,24 1,1-1,0 1,0 0,0-1,-1-49,-24 25,25 0,-25 0,25-25,0 0,0 0,0 0,24 0,-24-50,49-49,26 0,73-100,-24 50,25 25,-50 0,0 25,-50 49,-24 26,-1-1</inkml:trace>
  <inkml:trace contextRef="#ctx0" brushRef="#br0" timeOffset="26944.1188">2704 16024,'25'25,"-25"-1,25-24,-25 25,24 0,1 0,-25 0,25-1,0-24,0 0,24 0,1-49,49-1,25-49,75-99,-51 49,1-25,50 0,-75 75,-75 0,1 74</inkml:trace>
  <inkml:trace contextRef="#ctx0" brushRef="#br0" timeOffset="33593.1348">2010 14759,'24'0,"1"-25,0 25,25 0,49-25,74 0,75-24,-24 24,24-25,25 1,-50 24,-25 0,50-49,-24 49,-26 0,-74 25,-25 0,-24 0,-51 0,1 0,-50 0,1 0,-26-25,25 25,0-25,-24 25,-26 0,26 0,-1-24,1-1,24 25,-25-25,25 25,1 0,24-25,-25 25,0 0,0 0,0-25,75 25,0 0,24 25,-24 0,49 25,-50-26,1 1,0 0,-1-25,-49 25,25 0,0-25,0 25,-50-1,0 1,0 0,0-25,25 25,-24-25,24 25,-25-1,25 1,-25-25,25 25,-25-25</inkml:trace>
  <inkml:trace contextRef="#ctx0" brushRef="#br0" timeOffset="44190.175">12452 16222,'0'-25,"-25"25,1 0,-26-24,25 24,0-25,1 25,-1-25,0 25,0 0,0 0,1 0,-1 0,0 0,-25 25,50 0,-24-25,24 24,-25-24,0 25,25 0,-25 0,25 0,-25-1,1 1,24 0,0 0,0 0,0 0,0-1,0 26,0 0,0 24,0-49,0 0,0-1,0 26,0 0,0-26,24 1,26 25,-25-25,24-1,-24 1,0 0,0 0,0-25,24 25,-24-1,0-24,0 0,-1 0,26 25,-25-25,0 0,-1 0,1 0,0 0,0 0,25 0,-26 0,1 0,0-25,0 1,-25-1,25 25,-25-25,0-25,24-24,26 0,-25 24,-25-24,25 49,-25 0,0-25,0 26,0-1,0 0,0 0,0 0,0 1,-25 24,0-25,0 0,0 0,1 25,24-25,-25 25,0 0,0-25,0 25,1 0,-1 0,0 0,25-24,-50 24,25-25,1 25,-1 0,0 0,0 0,25-25</inkml:trace>
</inkml:ink>
</file>

<file path=ppt/ink/ink3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4T06:11:53.395"/>
    </inkml:context>
    <inkml:brush xml:id="br0">
      <inkml:brushProperty name="width" value="0.05292" units="cm"/>
      <inkml:brushProperty name="height" value="0.05292" units="cm"/>
      <inkml:brushProperty name="color" value="#FF0000"/>
    </inkml:brush>
  </inkml:definitions>
  <inkml:trace contextRef="#ctx0" brushRef="#br0">9004 8458,'124'174,"-74"-100,-25-24,-25 0,25-26,-25 26,24-50,1 0,-25-25,75-49,-26 24,51-24,-26-1,-24 26,24-1,-49 25,0 1,-1 24,-24-25,25 0,0 0,-25 0,50-24,-50-1,24 25,-24 1,25 24,0 0,0 0</inkml:trace>
  <inkml:trace contextRef="#ctx0" brushRef="#br0" timeOffset="2574.1409">16520 11931,'0'-25,"25"50,25 0,-26 49,1-49,0 25,0-26,0-24,0 0,-1-24,1-26,50-24,-1-1,25 1,-24-25,-1 49,-24 0,-26 1,1 24,-25 0</inkml:trace>
  <inkml:trace contextRef="#ctx0" brushRef="#br0" timeOffset="5062.293">18207 14684,'0'25,"0"0,25 25,0-1,-1-24,1 0,0-50,25-49,-26-1,51 1,-26-1,1 26,-25-26,-25 51,25-1,-25 0</inkml:trace>
  <inkml:trace contextRef="#ctx0" brushRef="#br0" timeOffset="6982.6724">18207 16073,'25'124,"-25"-99,0 0,25-25,49-50,0-24,26 0,-1-50,0 24,0 1,-49 74,0 1</inkml:trace>
</inkml:ink>
</file>

<file path=ppt/ink/ink3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4T06:12:03.250"/>
    </inkml:context>
    <inkml:brush xml:id="br0">
      <inkml:brushProperty name="width" value="0.05292" units="cm"/>
      <inkml:brushProperty name="height" value="0.05292" units="cm"/>
      <inkml:brushProperty name="color" value="#FF0000"/>
    </inkml:brush>
  </inkml:definitions>
  <inkml:trace contextRef="#ctx0" brushRef="#br0">16719 8384,'25'0,"-1"0,1 25,-25 0,25-1,0 1,0-25,-25 25,24 0,1 0,0-50,-25 0,50-49,24-50,25-25,-24 25,-1 24,0 1,-49 50,0 24,0 0</inkml:trace>
  <inkml:trace contextRef="#ctx0" brushRef="#br0" timeOffset="4928.4964">17388 11683,'25'174,"-25"-125,25-24,0 25,0-50,-25 24,24-24,26 0,0-24,49-100,50-25,74-50,-99 26,0 49,-50 49,-24 1,-50 49</inkml:trace>
  <inkml:trace contextRef="#ctx0" brushRef="#br0" timeOffset="7724.818">13420 14734,'0'25,"0"0,0-1,24 1,1 50,0-51,0 1,-25 0,25-25,-25 25,25-25,-1 0,1 0,0 0,0-25,49-49,25-26,-24 1,-1 25,-24 24,-25 25,-1 1</inkml:trace>
  <inkml:trace contextRef="#ctx0" brushRef="#br0" timeOffset="9568.798">14610 16123,'-24'-25,"24"0,0 1,-25 24,25-25,-25 25,25 25,0-1,25 26,0-25,-1 49,26-49,-25 25,0-26,-1-24,1-49,50-26,24-73,-25 24,100-25,-75 0,0 50,0 24,-74 51,0-1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11T05:11:26.720"/>
    </inkml:context>
    <inkml:brush xml:id="br0">
      <inkml:brushProperty name="width" value="0.05292" units="cm"/>
      <inkml:brushProperty name="height" value="0.05292" units="cm"/>
      <inkml:brushProperty name="color" value="#FF0000"/>
    </inkml:brush>
  </inkml:definitions>
  <inkml:trace contextRef="#ctx0" brushRef="#br0">3448 3845,'50'0,"-1"0,26 0,24 0,75 0,24 0,100 0,74 0,174 74,222-24,51-25,-50 99,-99 0,-199 0,-149-25,-73-50,-76 1,-98-25,-26-25,-24 0,-50 0,0 0,50 0,50 0,24-25,99 0,100-24,173 24,298-74,50 24,24 26,-49 49,173-25,-148-25,-75 50,-74 0,-125 0,-197 0,-1 0,-124 0,0 0,1 25,-76 0,1 0,0 49,0-24,-75-26</inkml:trace>
  <inkml:trace contextRef="#ctx0" brushRef="#br0" timeOffset="11919.4327">21704 10319,'0'25,"0"-1,25-24,-25 25,25 0,0 0,-25 24,25-49,-25 25,24-25,-24 25,0 0,25-25,25-25,-1 0,26-74,123-25,1-25,98-25,-24 1,0 74,-25-25,-49 24,-26 51,-74 24,-24 25,-50 0,-50 0,0 25</inkml:trace>
  <inkml:trace contextRef="#ctx0" brushRef="#br0" timeOffset="18493.303">15330 9823,'-25'0,"0"0,0-25,0 25,-24-25,-26 0,1 0,24 1,1-1,24 0,-25 25,26-25,-1 25,0 0,-25 0,26 0,24 25,-25 0,0 0,-25 24,26-49,-26 50,25-25,0-1,0-24,25 25,-24-25,-1 50,0-50,25 25,-25 24,25-24,0 25,0-25,0-1,-25-24,25 25,0 0,-24 0,24 0,0-1,0 1,0 0,0 0,0 0,0-1,0 1,0 0,0 25,0-26,0 1,0 0,0 0,0 0,0-1,0 1,0 0,0 25,0-26,0 1,0 25,24-50,-24 25,25-1,-25 1,25 0,0 0,0-25,-25 25,24-1,1-24,-25 25,25-25,0 0,0 25,0-25,-1 0,26 0,-25 0,0 0,-1 0,1 0,0 0,0 0,0 0,24 0,-24 0,0 0,0 0,-1 0,1 0,0 0,0 0,0 0,-1 0,1 0,0-25,0 25,-25-25,25 25,-25-24,24 24,1-25,-25 0,50-25,-25 1,24-1,-49 25,50-24,-50 24,0 0,0-24,0 24,0 0,0 0,0 0,0 1,0-1,0-50,0-24,0 25,0-1,0 1,-25-1,0 26,25 24,-25 0,25 0,-24 25,-1 0,25-24,-25-1,25 0,-25 25</inkml:trace>
  <inkml:trace contextRef="#ctx0" brushRef="#br0" timeOffset="25876.8589">14610 8607,'0'-25,"-24"-24,-1 24,25 0,0 50,0 0,25 0,-25 24,24 1,-24-25,25-1,-25 1,0 0,0-50,0-24,-25 24,1-50,24 1,-25 24,25-24,0 24,0 1,0 24,0 0,0 0,25 25,-1 0,1 50,0-50,-25 25,0 0,0-1,0 26,0-25,0 0,-25-25,25 49,-49 1,49-25,-25-25,25-25,25 0,-1 25,1 0,0 0,0 0,0 0,-25 25,0 0,0-1,0 1,0 0,0 0,0 0,0-1,0 1,0 25,-25-50,25 25,-25-25</inkml:trace>
  <inkml:trace contextRef="#ctx0" brushRef="#br0" timeOffset="28238.8693">18207 9699,'-25'0,"0"0,-24 0,24 0,-25 0,-24 24,24-24,1 25,24-25,-25 25,1-25,24 25,0-25,0 0,25 25,-25-1,1-24,-1 25,25 0,0 0,-25 0,0-1,25 26,0 0,-25-25,1-1,24 1,0 0,-25 0,25 0,0-1,0 1,0 0,0 0,0 0,0-1,0 1,0 0,0 0,0 0,0-1,0 26,0-25,0 0,0-1,0 26,0-25,0 24,0-24,25 0,-1 0,1 24,0-24,-25 0,25 25,0-50,-1 49,26 1,-25-50,25 49,-1-49,1 50,-25-25,24 0,-24 0,0-25,49 0,-49 24,25-24,-1 0,1 0,-1 0,1 0,0 0,-26 0,1 0,25 0,-25-49,24 49,-24-50,0 25,0 0,-1 25,1-24,-25-26,25 0,-25 26,25-26,-25 25,0-24,0 24,0 0,0 0,0-49,0 24,0 1,0-1,-25 25,0-24,0 24,25 0,-24 25,-1 0,0-25,25 0,-25 25,25-49,-49 49,49-50,-25 50,0-49,0 24,-24-25,49 1,-50-1,25 25,-24-25,49 26,-50-1,25 0,0-25,1 50,24-49,-25 49,25-25,-25 0,0 0,25 1,-25-1,1 0,-1 25,25-25,-25 25,0 0</inkml:trace>
  <inkml:trace contextRef="#ctx0" brushRef="#br0" timeOffset="30235.1616">17413 8235,'0'25,"0"0,25 49,-25-24,50-25,-26 24,-24-24,25 0,-25 0,25-25,-25 24,0 1,25-25,-25 25,0-50,0 0,-25 1,0 24,0-50,25 0,-24 50,24-24,0-1,-25 0,25 0,-25 0,25 1,0-1,0 0,0 0,0 0,0 1,0-1,25 0,0 25,-25-25,24 25,1 0,0 0,-25-25,25 25,0 0,-1 0,1 0,0 25,-25 0,0 0,0 0,0 24,-25 1,0-25,1-1,-26 26,0-25,50 0,-24-25,-1 0</inkml:trace>
  <inkml:trace contextRef="#ctx0" brushRef="#br0" timeOffset="42163.3194">16347 6375,'49'0,"26"-25,-1 0,50 0,50 1,-1-1,26 25,-50 0,-1 0,26 0,-75 0,1 0,24 0,-50 0,0 0,1 0,-1 25,25-25,-24 0,-26 0</inkml:trace>
  <inkml:trace contextRef="#ctx0" brushRef="#br0" timeOffset="56849.382">15578 7417,'49'0,"51"0,98 0,100-25,98-25,299 25,0-24,-100 49,-99 0,-149 0,-74 0,-74 0,-51 25,-48-1,-26 1,-49-25</inkml:trace>
  <inkml:trace contextRef="#ctx0" brushRef="#br0" timeOffset="61294.3142">4688 12254,'25'0,"0"0,0 0,74 0,75 0,74-25,99-25,99 50,199-74,-24 49,73-25,-74 50,-25 0,-49 0,-75 0,-98 0,-51 0,-24 0,-25 0,-25 0,24 0,1-25,-25 1,25-1,-25 0,-223 25,49 0,100 0,99 0,173 0,348 0,99 0,50 0,-150 0,-98 0,-224 0,-123 0,-76 0,-73 0,-100 0,-25-25,-24 25,-25 0,0 0,-1 0,-24-25,25 25,0 0,0 0,25-24,-1 24,1-25,-25 0,24 25,26-25,-1 25,0-25,1 1,-1 24,-24 0,-1 0,-24 0,-74 0,-26 0,26 0,-26-25,1 0,-1 0,26 25,24 0,0 0,0-25,1 25,-1 0,0 0,0 0,0 0,25-24,-24 24,48 0,1 0,25 0,49 0,25 24,0 1,50 25,-26-25,1-1,-99-24,0 25,-26-25,-48 0,-1 25,-25 49,-49 1,-25 98,-50-48,1-1,73-50,51-49,-1 24</inkml:trace>
  <inkml:trace contextRef="#ctx0" brushRef="#br0" timeOffset="64051.7202">9501 16694,'49'0,"-24"0,49-25,26 25,73-25,50 0,100-24,-1-1,-24 50,0-25,-25 0,-50-24,-50 24,-24 0,-74 0,-1 25,-74-25,50 25,-26-24,1 24,0 0,0 0,-25-25,25 25,-25-25,25 25,-50 0,0 0,0-25,-25 25,26-25,-1 25,0 0,0 0,0-24,1 24,-1 0,0 0,0 0,50 0,49 0,-24 0,0 24,24 1,-24 0,-1 0,-24 0,0-25,-50 0,0 24,1 51,-51-25,25 24,-49 25,50-24,-1 24,-24-25,49 1,-25-51,50 1,0-50</inkml:trace>
  <inkml:trace contextRef="#ctx0" brushRef="#br0" timeOffset="65035.9891">5085 16520,'25'149,"0"-50,0-25,0-24,-25-25,0 0,24-25,1 0,25-75,24-49,25-49,1 24,24-25</inkml:trace>
  <inkml:trace contextRef="#ctx0" brushRef="#br0" timeOffset="65748.159">6425 16594,'25'0,"-1"25,1-25,0 50,25-1,-1-24,-24 25,0-50,0 25,-25-1,24-73,26-26,24-73,1-76,24 1,0 25,1 49,-1 50,-74 49,24 50</inkml:trace>
  <inkml:trace contextRef="#ctx0" brushRef="#br0" timeOffset="66500.4319">7963 16371,'24'25,"1"0,0 24,25-73,-26-76,51-73,24-26,0 1,-24 24,-1 50,-49 25,25 74,-26 0,-24 50</inkml:trace>
  <inkml:trace contextRef="#ctx0" brushRef="#br0" timeOffset="67609.3964">13221 16098,'0'25,"25"0,-25 24,25-24,0-25,-25 25,24 0,1-25,0-25,25-74,24-50,50-25,0 1,-25-1,-49 50,0 50,-26 24,-24 75,0 0</inkml:trace>
  <inkml:trace contextRef="#ctx0" brushRef="#br0" timeOffset="68380.6693">14734 15900,'25'0,"0"0,0 0,24 99,51 0,-1 25,-25 25,-24-74,-1-26,-24-223,-25-24,25-25,0-25,0 49,-25 50,24 1,1 48,0 76,-25-1,25 25,-25 25,0-1</inkml:trace>
  <inkml:trace contextRef="#ctx0" brushRef="#br0" timeOffset="69045.7837">16843 15900,'25'74,"-1"-24,1 24,0 1,-25-51,25 1,0-25,-1-124,1-25,0-24,0-125,0 0,24 26,-24 24,0 148,0 51</inkml:trace>
  <inkml:trace contextRef="#ctx0" brushRef="#br0" timeOffset="69847.0706">18653 16073,'-24'-49,"-1"-1,0 25,25 1,0 48,0 1,0 25,25-1,0 1,24-25,-49 0,25-25,-25-25,25-74,0-50,-1-99,1-100,-25 51,25 49,-25 99,0 99,0 75</inkml:trace>
  <inkml:trace contextRef="#ctx0" brushRef="#br0" timeOffset="70743.0307">20092 15949,'-25'-49,"1"-1,-1 1,0 49,25 24,50 26,-26 0,51 49,-26 25,26 25,-1-25,1-25,-51-49,26-100,0-149,24-197,50-175,0-148,-74 148,49 174,-25 125,1 23,-1 125,1 100,-51 24,-24 49,-24-24,24 0,0 0</inkml:trace>
  <inkml:trace contextRef="#ctx0" brushRef="#br0" timeOffset="72661.4271">8335 12750,'49'-25,"1"0,0 25,-26 0,26 0,-25 0,0 25,-1 0,-24 24,25 26,-25-1,0-24,0 24,0 0,-49 26,-26 24,1-25,-1-49,1-1,24-49,1 25,-1-25,25 0,50 0,0 25,0 24,0 1,-1-25,-24 24,25-49,-25 25,0 0</inkml:trace>
  <inkml:trace contextRef="#ctx0" brushRef="#br0" timeOffset="73836.9711">8211 14015,'0'24,"0"51,0-50,0-1,-25 26,25-25,25-25,0 0,-1 0,1 0,0 0,0 0,-25-25,0 0,0 0,-25 1,25-1,-25 0,25 0,0 0,0 1,-25 24,1 0</inkml:trace>
  <inkml:trace contextRef="#ctx0" brushRef="#br0" timeOffset="78859.9059">10617 14213,'-25'0,"0"-25,0 25,1 0,-51 0,26-25,-26 25,1-24,-1-1,26 25,-1 0,0 0,1-25,24 25,0 0,-24 0,24-25,0 25,0 0,-49 0,49 0,0 0,-24 0,24 0,0 0,0 0,0 0,-24-25,-1 25,25 0,1 0,-1 0,-25 0,25 0,0 0,1-24,-1 24,0 0,0 0,0 0,25 49,0-24,0 25,0-1,0 1,0-1,0-24,0 50,0-26,0 26,0-26,0 1,0 0,0-26,0 26,0-25,0 0,25-1,-25 1,0 25,0-1,0 1,0 24,0-24,0-25,0 24,0-24,0 0,0 0,0 0,0 24,0-24,0 0,0 0,0 0,25-25,0 0,0 0,-1 0,26 0,0 0,24 0,1 0,-1 0,0 0,1-25,-1 25,1-25,-26 25,1 0,24 0,-49 0,25 0,-26-25,26 25,-25 0,0 0,-1 0,1 0,0 0,0-25,0 25,0 0,24 0,-24 0,-25-49,25-1,0 0,-1-24,-24-25,25-50,-25 50,0-25,0 0,0 49,0 26,0 24,0 0,0 0,0 0,0 1,0-1,0-25,0 1,0 24,0 0,0-25,0 26,0-1</inkml:trace>
  <inkml:trace contextRef="#ctx0" brushRef="#br0" timeOffset="81819.0656">12105 14114,'-25'0,"-24"0,-1 0,0 0,-24 0,24 0,-24 0,0 0,24 0,0 0,1 0,-1 0,25 0,1 0,-26 0,25 0,0 0,0 0,1 0,-1-25,0 25,0 0,0 0,1 0,-26 0,25 0,0 0,1 0,-1 0,0 0,0 0,0 0,-24 0,24 0,0 0,-24 0,24 0,25 25,0 0,0-1,0 26,0-25,25 0,-1 24,-24-24,0 25,0-1,25 26,-25-1,0 25,0 1,0-26,0 0,0-24,0 0,0-26,0 1,0 0,0 0,0 0,0-1,0 1,0 0,0 0,0 0,0-1,0 1,0 0,25-25,0 0,24 0,-24 0,25 0,24 0,25 0,1 0,49 0,-50 0,50-25,-25 25,-25 0,-25 0,1 0,-1 0,0-25,-24 25,-25-24,0 24,-1 0,-24-50,0 0,0-24,0-25,0-25,-24-25,24 75,-25-1,25 26,0 24,-25 25,0 0,25-25,-25 0,1-24,-1 24,25 0,-25-25,-25 1,50 24,0-25,-24 50,24-25</inkml:trace>
</inkml:ink>
</file>

<file path=ppt/ink/ink4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4T06:12:26.472"/>
    </inkml:context>
    <inkml:brush xml:id="br0">
      <inkml:brushProperty name="width" value="0.05292" units="cm"/>
      <inkml:brushProperty name="height" value="0.05292" units="cm"/>
      <inkml:brushProperty name="color" value="#FF0000"/>
    </inkml:brush>
  </inkml:definitions>
  <inkml:trace contextRef="#ctx0" brushRef="#br0">14982 7541,'-24'0,"-1"0,25-25,-25 25,0 0,0 0,1 0,-26-25,0 25,1 0,-1 0,1-25,24 25,-25 0,0 0,26 0,-1 0,-25 0,25 0,1 0,-1 0,25 25,-25 0,25 0,0-1,-25-24,0 50,1 0,-1-26,0 26,0-25,25 0,0-1,0 1,-25 0,25 25,0-26,0 1,0 0,0 0,0 0,0 24,0-24,0 25,0-25,0-1,0 1,0 0,25 0,0 0,0-1,-25 1,25-25,-1 25,1 0,0 0,-25 24,25-49,0 0,-25 25,24-25,-24 25,25-25,0 25,0-25,-25 24,25-24,-25 25,49-25,-24 0,0 0,25 0,-26 0,1 0,25 0,-1 0,-24 0,0 0,-25-25,25 25,0-24,24-1,1 25,-50-25,25 0,-1 0,-24-24,25 24,0 0,0-49,-25 49,0 0,25-24,-25 24,24-25,-24 25,0 1,0-1,0 0,0 0,0 0,0 0,0 1,-24 24,24-25,0 0,-25 25,25-25,-25 25,25-25,-25 25,0-24,25-1,-24 25,24-25,-25 25,25-25,-25 25,0-25,25 1,-25 24,25-25,-24 0,24 0,-25 25,0 0,25-25,-25 25,0 0,25-24,-24 24,-1 0,0-25,25 0,-25 25</inkml:trace>
  <inkml:trace contextRef="#ctx0" brushRef="#br0" timeOffset="2776.1344">19819 5581,'25'25,"-25"0,0 24,0-24,0 25,25-50,-25 24,0 1,25-25,-25 25,25-25,-1 0,1 0,50-99,123-124,100-50,74-99,-50 49,-99 125,-49 74,-75 74,-49 25,-50 1</inkml:trace>
  <inkml:trace contextRef="#ctx0" brushRef="#br0" timeOffset="9232.3397">10468 9674,'0'49,"25"-49,-25 25,25 25,-1-25,-24 24,25-24,-25 0,25 0,0-1,-25 1,25-25,24-25,-24-24,74-100,25 0,-49 25,24 25,-25 25,-24 24,-1 0,-24 50,0 0</inkml:trace>
  <inkml:trace contextRef="#ctx0" brushRef="#br0" timeOffset="11450.9836">9004 14957,'0'25,"0"0,0 0,50 24,-25 26,0-26,-1 1,1-25,0-1,25-48,-26-51,76-24,-1 0,75-50,-75 50,25 0,25-1,-50 76,-50-26,-24 25,0 25</inkml:trace>
  <inkml:trace contextRef="#ctx0" brushRef="#br0" timeOffset="16580.805">19001 16346,'-25'0,"-49"0,-1 0,-99 0,-98 0,-51 0,1 0,-50 0,24 0,1 0,25 0,98 0,-24 25,50 0,24-25,50 25,25-25,-50 25,50-25,-50 24,25-24,25 0,-75 0,50 0,-49 0,49 0,-25 0,25 0,-25 0,50 0,-25 0,49 0,1 0,24 0,1 0,24 0,-25 0,-49-74,-124-25,-125-1,-123-48,-124 48,0-48,173 98,-49 50,99 0,49 0,25 0,1 0,98 74,-74-49,75 25,0-25,24-1,0 1,50 0,50-25,-1 0,51 25,-26-25,0 25,1-25,-26 0,51 0,-26 0,25 0,-49 24,24-24,-24 25,24 0,-24-25,-1 25,26 0,-26-25,1 0,24 24,-24-24,-1 25,1 0,-25 0,24 0,1-25,0 24,49 1,-25 0,1 25,-26-25,50 49,-49-24,74-26,-25 1,25 0,-25 0,1-25,24 25,0-1,-25 1,25 0,0 0,-25 24,25 1,-25 0,25-26,-25 51,25 24,0-25,0-24,0 24,0-24,0-25,0 0,0-1,0 1,0 0,25-25,0 25,0 0,24 0,-49-1,50 1,0-25,-1 0,26 25,-1-25,50 25,25-25,24 0,26 0,-1 0,1 0,-1 0,1 0,-1 0,1 0,-1 0,25 49,-173-24,-1 0,26-25,24 0,100 25,73-25,76 0,73 0,100 0,50 49,-26-49,-73 0,-1 0,25-24,-74-1,24 0,-49 25,25 0,49-25,50-49,-496 74,49 0,25 0,100 0,49 0,99 0,50 0,50 25,24 24,-99-24,-50-25,-24 0,-75 0,0 0,-98 0,-1 0,0-25,-25 0,0-24,0 24,-24-25,-1 1,-24-26,-26 50,26-24,-25 24,0 0,-1-24,-24-1,25 25,25-74,-50 49,50-24,-1 0,-49-1,25 1,-25-50,0 49,0 26,0-26,0-49,-25 75,-49-26,49 26,-25-1,1 25,-1 0,0 25,26-24,-51 24,50 0,1 0,-26 0,0 0,26 0,-1 0,0 0,-25 0,1 0,-1 0,1 0,-26 24,26 1,-51-25,76 25,-26-25,0 25,1-25,24 25,0-25,-25 24,26-24,24 25,0 0,-25-25,25 25,0 0,-25-25,0 0,25 24</inkml:trace>
</inkml:ink>
</file>

<file path=ppt/ink/ink4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4T06:12:58.566"/>
    </inkml:context>
    <inkml:brush xml:id="br0">
      <inkml:brushProperty name="width" value="0.05292" units="cm"/>
      <inkml:brushProperty name="height" value="0.05292" units="cm"/>
      <inkml:brushProperty name="color" value="#FF0000"/>
    </inkml:brush>
  </inkml:definitions>
  <inkml:trace contextRef="#ctx0" brushRef="#br0">18157 8756,'25'25,"0"24,25 1,-26-25,1 24,0-24,-25 0,25-25,49-25,75-99,124-74,173-249,50 26,-24 98,-175 75,-98 99,-50 25,-75 75,-49 24,-25 50</inkml:trace>
</inkml:ink>
</file>

<file path=ppt/ink/ink4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4T06:30:11.468"/>
    </inkml:context>
    <inkml:brush xml:id="br0">
      <inkml:brushProperty name="width" value="0.05292" units="cm"/>
      <inkml:brushProperty name="height" value="0.05292" units="cm"/>
      <inkml:brushProperty name="color" value="#FF0000"/>
    </inkml:brush>
  </inkml:definitions>
  <inkml:trace contextRef="#ctx0" brushRef="#br0">8806 8285,'-149'-99,"0"24,25 26,-24-1,48 25,26 25,-1 0,26 0,-1 75,1 24,24 0,-25 25,1-50,24 1,0 24,25-25,-25 50,0 0,25 50,-24 0,24-1,0-49,0 25,49-50,50 50,-24-49,24 24,50-25,0-25,24-24,26-25,49-25,-50 0,1-25,-26-99,1 0,0-25,-26 0,-48-74,-1 0,25-25,-25-75,-49 25,24 1,-74-1,0 75,-25 74,-74 0,0 100,0-1,-50 25,-25 25,50-25,-25 25,1-24,-1-1,49 25,1 0,25 0,24 0,1 25,24 24,-25 26,1-1</inkml:trace>
</inkml:ink>
</file>

<file path=ppt/ink/ink4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4T06:30:18.153"/>
    </inkml:context>
    <inkml:brush xml:id="br0">
      <inkml:brushProperty name="width" value="0.05292" units="cm"/>
      <inkml:brushProperty name="height" value="0.05292" units="cm"/>
      <inkml:brushProperty name="color" value="#FF0000"/>
    </inkml:brush>
  </inkml:definitions>
  <inkml:trace contextRef="#ctx0" brushRef="#br0">8533 10071,'75'0,"24"0,99 0,75 0,74 0,249 0,173 49,0-24,49 74,-173-24,-74-1,-51 25,-73-24,-75-50,-74 24,-26-24,-73 0,-25-25,-50 0,-25 0,0 0,25 0,-50-25,-24 25,0 0,-26 0,-24-25</inkml:trace>
  <inkml:trace contextRef="#ctx0" brushRef="#br0" timeOffset="5713.6398">17463 9823,'25'0,"24"0,100 0,149 0,148 0,249 0,49 0,-74 0,-199 0,-124 0,-74 0,-50 0,-49 0,-100 0,1 0,-50 0</inkml:trace>
</inkml:ink>
</file>

<file path=ppt/ink/ink4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4T06:30:29.840"/>
    </inkml:context>
    <inkml:brush xml:id="br0">
      <inkml:brushProperty name="width" value="0.05292" units="cm"/>
      <inkml:brushProperty name="height" value="0.05292" units="cm"/>
      <inkml:brushProperty name="color" value="#FF0000"/>
    </inkml:brush>
  </inkml:definitions>
  <inkml:trace contextRef="#ctx0" brushRef="#br0">13941 9872,'0'-25,"24"25,26 0,24 0,50 0,149 0,174 25,98-25,224 75,-148-51,-1-24,-199 50,1-25,-100-25,-49 25,-25-25,-124 0,-49 0,-50 0,-1 0,-48 0</inkml:trace>
  <inkml:trace contextRef="#ctx0" brushRef="#br0" timeOffset="2333.353">2506 11286,'0'50,"0"-25,0-1,0-48,0 48,0 26,24 0,1 24,-25 0,25-24,0 0,-25-26,25 1,-1-25,1 0,0 0,0 0,0 0,-1 0,26 0,-25 0,49-49,26-1,73-99,50 25,1 0,24-50,-25 75,-74 0,-50 25,-25 49</inkml:trace>
  <inkml:trace contextRef="#ctx0" brushRef="#br0" timeOffset="5348.3416">8236 14114,'24'0,"1"25,25 24,-1 50,1 26,49 23,-49-73,-1-1,1-49,-50 0,25-25,0 0,24-25,26-49,98-100,125 0,24-24,75-75,-74 99,-50 50,-1 0,-98 50,-100 49,-24 25,0 0,-75 0</inkml:trace>
</inkml:ink>
</file>

<file path=ppt/ink/ink4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4T06:41:12.174"/>
    </inkml:context>
    <inkml:brush xml:id="br0">
      <inkml:brushProperty name="width" value="0.05292" units="cm"/>
      <inkml:brushProperty name="height" value="0.05292" units="cm"/>
      <inkml:brushProperty name="color" value="#FF0000"/>
    </inkml:brush>
  </inkml:definitions>
  <inkml:trace contextRef="#ctx0" brushRef="#br0">21655 13469,'0'-25,"0"50,25 0,-1 49,26-24,-25-1,0 1,-1 0,1-26,0 1,-25 0,25-25,-25-25,49 0,1-49,99-124,124-50,49-75,125-24,-100 99,-74 49,-25 50,-99 50,-50 74,-49-49,-26 74,-48 0,24 25</inkml:trace>
</inkml:ink>
</file>

<file path=ppt/ink/ink4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4T06:41:22.429"/>
    </inkml:context>
    <inkml:brush xml:id="br0">
      <inkml:brushProperty name="width" value="0.05292" units="cm"/>
      <inkml:brushProperty name="height" value="0.05292" units="cm"/>
      <inkml:brushProperty name="color" value="#FF0000"/>
    </inkml:brush>
  </inkml:definitions>
  <inkml:trace contextRef="#ctx0" brushRef="#br0">1761 3026,'25'0,"-25"25,25 0,0-25,0-25,0 0,24-24,50-51,25-24,0-25,-49 75,-26 0,1 49,0-25</inkml:trace>
  <inkml:trace contextRef="#ctx0" brushRef="#br0" timeOffset="3542.0257">19695 8384,'0'-25,"-25"25,25-25,0 1,0-1,-24 25,24 25,24-1,1 1,-25 0,25-25,-25 25,25-25,-25 25,25-25,-1-25,1-25,75-99,48-24,51-51,-26 51,26-1,-50 50,-25 25,-75 49,-24 50,-50 0,25 25</inkml:trace>
  <inkml:trace contextRef="#ctx0" brushRef="#br0" timeOffset="5403.3262">19770 10542,'0'25,"0"24,0 1,0 24,0 1,0-1,24 1,26-26,-50 1,0-1,25 26,-25-50,25-25,-25 25,-25-25,-25 0,25-25,-24 0,-1 0,-24 0,24 0,1 1,24-1,-25 25,25-25,50 50,0 0,25-25,-1 74,1-24,-1-25,-24 24,25-49,-25 25,-1 0,1-25,0 0,-25 25,25-25,0-25,0-50,24 1,1-25,49-25,-25 0,26 0,-51 74,-24 25,0 0</inkml:trace>
  <inkml:trace contextRef="#ctx0" brushRef="#br0" timeOffset="7754.8454">19398 13519,'0'24,"-25"-24,50 0,24-24,1 24,-25-25,74-50,-50 26,1-1,0-24,-1 49,-24 0,0 25,-25-25</inkml:trace>
  <inkml:trace contextRef="#ctx0" brushRef="#br0" timeOffset="10769.6329">20216 16148,'0'25,"0"-1,50 26,-50-25,25 0,-1 24,-24-24,25 0,-25 0,25 0,0-50,24-50,51 26,24-75,24 0,26 0,0-25,24 25,-49 25,-25-1,-25 26,-49 49,24 0,-49 0,0 1</inkml:trace>
</inkml:ink>
</file>

<file path=ppt/ink/ink4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4T06:41:38.630"/>
    </inkml:context>
    <inkml:brush xml:id="br0">
      <inkml:brushProperty name="width" value="0.05292" units="cm"/>
      <inkml:brushProperty name="height" value="0.05292" units="cm"/>
      <inkml:brushProperty name="color" value="#FF0000"/>
    </inkml:brush>
  </inkml:definitions>
  <inkml:trace contextRef="#ctx0" brushRef="#br0">5879 2803,'25'25,"-25"0,0-1,0 1,25-25,-25-25,24 25,1 25,0-25,-25 50,25-50,0 0,-25 25,24-25,1 0,0-50,50-49,24-25,-25 49,25-24,25-25,25-25,0 25,-25 25,-74 74,-26 25,-24 25</inkml:trace>
  <inkml:trace contextRef="#ctx0" brushRef="#br0" timeOffset="2045.1552">11212 8285,'0'25,"0"-1,25 1,-25 0,25-25,-1 0,1-25,75-49,48-50,1 0,25 0,49-25,-74 25,0 49,-75 51,-49-1,25 25</inkml:trace>
  <inkml:trace contextRef="#ctx0" brushRef="#br0" timeOffset="4597.8249">12055 8285,'0'-25,"25"25,0 0,25 0,24 0,25 0,0 0,26 0,23 50,26 49,24 50,-49-25,25 0,24 0,-24-25,-25 0,0 50,-25-50,-25 25,0 0,-49 25,-1-50,26 50,-50-25,24 0,1 0,-1 0,-49-25,50 1,-25-26,-25 0,25-74,-25 25,0 0,0 0,0 0,24-1,-24 1,0 0,0 0,25 0,0-1,-25 1,0 0,0 0,25 0,-25 0,0-1,0 1,0 0,25 0,-25 0,0-1,-25-48,-25-1,25 0,-49 0,49 0,0 1,-24-1,49 0,-25 25,25-25,-25 0,25 0,-25 25,1-49,-1 24,25 0,-25 25,75 25,-26 0,26 24,0-24,-1 25,1-50,-25 50,-1-26,-24 1,25-50,0 1,25-26,-1-25,1 26,-1-1,-24 1,0 49,-25-25,25 25</inkml:trace>
  <inkml:trace contextRef="#ctx0" brushRef="#br0" timeOffset="9464.6467">12105 8458,'0'25,"0"0,0 0,0 0,0 49,25 50,0 0,-1 25,1-25,25 50,-25 98,-1 1,1-49,-25 48,25 1,-25 74,0 1,0-26,25 1,-25-1,0 75,0-50,0-99,0 25,0-50,0 25,0 0,0 1,0-101,0 1,0-25,-25-49,25-1,0-49,-50-100,1 26,-26-75,26 49,-26-49,26 50,24 24,25 26,-25 24,50 24,0-24,-25 25,25 0,-1 0,1 24,0-49,0 50,-25-25,25 0,-1-25,1 24,-25 1,25 0,-25 0,25-25,-25 25,25-25,-25 24,24 1,-24 0,0 0,25-25,0-25,25-25,-1 26,51-76,-1 51,0-26,0 1,-49 74,-25-25,-1 25</inkml:trace>
</inkml:ink>
</file>

<file path=ppt/ink/ink4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4T06:41:58.032"/>
    </inkml:context>
    <inkml:brush xml:id="br0">
      <inkml:brushProperty name="width" value="0.05292" units="cm"/>
      <inkml:brushProperty name="height" value="0.05292" units="cm"/>
      <inkml:brushProperty name="color" value="#FF0000"/>
    </inkml:brush>
  </inkml:definitions>
  <inkml:trace contextRef="#ctx0" brushRef="#br0">7938 2654,'0'25,"25"0,-25 0,24-1,1 1,0-25,-25 25,25 0,0-25,-1 0,76-75,-1-49,50-49,24 24,1 0,-75 75,-24-1,-51 75</inkml:trace>
  <inkml:trace contextRef="#ctx0" brushRef="#br0" timeOffset="1362.9915">7144 6201,'0'-25,"0"1,0-1,0 0,0 0,-25 25,25 50,0-25,25-1,0 1,0 0,0 25,-1-50,-24 24,25-24,0 0,74-74,25-149,75-25,-1 74,-24 0,-1 26,-49 24,-24 49,-76 75,1-25</inkml:trace>
  <inkml:trace contextRef="#ctx0" brushRef="#br0" timeOffset="2408.7917">8037 7317,'0'50,"0"0,25-26,-25 1,0 0,25-25,24 0,-24-25,25-49,24-25,1-1,-26 51,1-1,-25 1,-1 24</inkml:trace>
  <inkml:trace contextRef="#ctx0" brushRef="#br0" timeOffset="5336.2325">7963 11534,'-25'0,"0"0,0-25,-24 1,24 24,0 0,-25-25,26 25,-1 0,0 0,0 0,0 0,1 0,24 25,-25-25,25 24,-25-24,25 25,-25-25,0 0,25 25,-24 0,-1 0,25-1,0 1,-25-25,25 25,0 0,-25 0,25-1,0 1,0 0,-25 0,25 24,0-24,0 0,0 0,0 0,0-1,0 1,0 0,0 0,0 0,0-1,0 1,0 0,0 0,0 0,0 0,0-1,25 1,-25 0,25-25,0 0,0 25,-1-25,1 0,0 0,0 0,0 0,-1 0,1 0,0 0,0 0,0 0,-1 0,1 0,0 0,0 0,0 0,-25-25,0 0,24 0,1 1,-25-1,25 0,0-25,-25 25,0 1,25-26,-25 0,24 1,-24 24,0-25,0 26,0-1,0 0,0 0,-24 0,24 1,0-1,-25 25,25-25,-25 0,0 25,25-25,-25 25,25-24,-24 24</inkml:trace>
  <inkml:trace contextRef="#ctx0" brushRef="#br0" timeOffset="6900.1943">7789 13543,'0'25,"0"0,0 0,0 0,25-25,0 0,-1 0,1-25,0-25,25 1,-1-51,75 51,-24-50,-1-1,0 75,-49-24,-26 24,1 25</inkml:trace>
  <inkml:trace contextRef="#ctx0" brushRef="#br0" timeOffset="9558.4661">7491 7937,'0'25,"0"0,0 25,0 49,25 0,0-24,25-1,-26 0,1-24,0 0,0-26,0 51,-1-26,-24 1,25 24,0-24,-25 0,25-26,-25 1,25-25,-25-25,0 1,0-51,-25 1,0-1,-25 26,26-50,-1 49,-25-24,50 24,-25 0,-24 1,49 24,-25-25,25 26,-25-1,25-25,0 25,0 1,0-1,-25 25,25-25,0 0,-24 25,24-25,0 0,0 1,-25 24,25 49,0 1,-25 0,25 24,-25 0,25 1,0-26,0-24,0 25,0-25,0-50,0 0,0 0,0 0,0-24,0-1,0-24,0-1,0 1,0 24,0 1,0-1,0 25,25 25,0 0,0 25,24 0,26-25,-26 49,26-24,-26 0,26 25,-51-50,1 25,0-1</inkml:trace>
  <inkml:trace contextRef="#ctx0" brushRef="#br0" timeOffset="11438.8207">7491 17512,'0'25,"0"25,25-1,0-24,0 0,0 0,-25-1,24-24,1-24,25-51,74-74,25-24,49-1,-49 25,0 25,-50 25,-49 49,-26 50,-24 25</inkml:trace>
</inkml:ink>
</file>

<file path=ppt/ink/ink4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4T06:42:12.034"/>
    </inkml:context>
    <inkml:brush xml:id="br0">
      <inkml:brushProperty name="width" value="0.05292" units="cm"/>
      <inkml:brushProperty name="height" value="0.05292" units="cm"/>
      <inkml:brushProperty name="color" value="#FF0000"/>
    </inkml:brush>
  </inkml:definitions>
  <inkml:trace contextRef="#ctx0" brushRef="#br0">10567 2803,'0'74,"25"-24,0 0,-25-1,25 1,-25-25,24-25,-24 24,25-24,0-24,0-51,99-24,0-75,0 1,49 49,-24-25,-49 25,-26 49,-24 51,-50-1</inkml:trace>
  <inkml:trace contextRef="#ctx0" brushRef="#br0" timeOffset="1544.7318">7839 7913,'0'24,"0"26,24 0,1 24,-25-24,50-25,-50 24,25-24,-25 0,24-25,1 0,-25-25,50-25,-25 1,24-1,-24 1,0 24,-25 0,25 0,-25 0</inkml:trace>
  <inkml:trace contextRef="#ctx0" brushRef="#br0" timeOffset="8387.8035">5631 11261,'-25'0,"-24"0,24 0,-25 0,1 0,-1 0,0 0,1 0,24 0,0 0,-24 0,24 0,0 0,0 0,0 0,1 0,24 25,-25-25,0 25,25 0,-25 24,0-24,0 25,25-25,0 24,-24-49,-1 25,25 0,0 0,0-1,0 1,-25 0,25 0,0 0,0-1,-25 1,25 0,-25 0,25 0,0-1,0 26,0-25,0 24,0-24,0 0,0 0,0 0,0-1,0 1,0 0,0 0,0 0,0 0,25-25,0 24,0 1,-25 0,25-25,-1 0,1 25,25-25,-25 0,24 0,1 0,-25 0,0 0,-1 0,1 0,0 0,0 0,0 0,-1-25,1 25,0-25,0 25,0-25,24 1,-24-26,-25 25,25 25,0-25,-25 0,0 1,0-1,0-25,0-24,0 24,0-24,0 24,0-24,0 49,0-25,0 26,0-1,0 0,0 0,-25 25,25-25,-25 25,25-24,0-1,-25 25,25-25,-25 25,1-25,-1 25,25-25,-25 25,25-24,-25-1,0 25,1-25,-1 25,25-25,-25 25,0 0,25-25</inkml:trace>
  <inkml:trace contextRef="#ctx0" brushRef="#br0" timeOffset="10508.1422">5631 12874,'-25'-25,"0"25,25-25,-49 25,24-25,0 25,0-25,1 1,-26 24,25-25,0 25,1-25,-1 25,0 0,0 0,0 0,-24 0,24 0,0 0,0 0,1 0,24 25,0 0,-25-1,25 1,-25 0,25 0,0 0,-25 24,25-24,-25-25,25 25,0 0,0-1,-25 1,25 25,0-25,0-1,0 1,0 0,0 0,0 0,0 0,0-1,0 1,0 0,0 0,0 0,25-25,-25 24,50-24,-25 25,0-25,24 0,-24 0,0 25,24-25,-24 0,25 0,-25 0,-1 0,1 0,0 0,0 0,0 0,-1-50,1 26,0-1,0 0,0-25,-1 1,-24-1,25 50,-25-50,0 26,0-1,0-25,-25 25,25-24,0 24,-24-25,24 26,-25-1,25 0,0 0,-25 25</inkml:trace>
  <inkml:trace contextRef="#ctx0" brushRef="#br0" timeOffset="12974.5748">7566 16669,'0'25,"0"24,25 1,24 24,1 1,-1-1,1 0,0-24,-26 0,26 49,-25-50,24 26,-24-1,25 50,-25-74,-1-25,-24 0,0-75,-49 0,24-49,-49-50,-50 0,24 1,-24-26,75 25,-50-24,74 73,0 26,0 74,25-25,0 0,0 50,0 25,0-1,0 1,0 0,0-26,0 26,0 0,0-1,0-24,0 0,0 0,0-1,0-48,0-51,0 26,0-1,0 25,0 0,0 1,25 24,0 0,0 0,24 0,1 0,-1 0,1 24,-25-24,24 0,1 0,-50 25,25-25</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11T05:13:00.362"/>
    </inkml:context>
    <inkml:brush xml:id="br0">
      <inkml:brushProperty name="width" value="0.05292" units="cm"/>
      <inkml:brushProperty name="height" value="0.05292" units="cm"/>
      <inkml:brushProperty name="color" value="#FF0000"/>
    </inkml:brush>
  </inkml:definitions>
  <inkml:trace contextRef="#ctx0" brushRef="#br0">9302 6251,'25'0,"25"0,24 0,50 0,74 0,75 0,50 0,-1 0,-24 0,-1 0,-73 0,-26 0,-24 0,-1 0,-49 0,0 0,25 0,-25 0,25 0,-50 0,25 0,-24 0,24 0,0 0,0 0,25 0,-50 0,-25 0,1 0,-26 0,1 0,-25 0,24 0,50 0,75 0,99 0,-25 0,99 0,0 0,125 25,-51-1,-48 1,-51-25,-24 0,-1 0,-73 25,-51-25,-24 0,-25 0,0 0,0 0,25 0,-75 0,-24 0,0 0,-26 0,-24-25,25 25</inkml:trace>
  <inkml:trace contextRef="#ctx0" brushRef="#br0" timeOffset="3739.6719">18133 10939,'-50'0,"-24"25,-26 24,-148 50,-25 75,-99-25,25 0,25-50,-26 25,51-50,24 26,-25-51,1 1,73-1,-24 1,50-25,24 25,1-1,-1 1,0-1,25 26,-24-26,-1 1,25 0,-24-1,24 26,50-26,-50 1,0 24,-25-24,26-25,-26 24,50-24,-25-25,25 25,-25-25,25 0,-25 0,75 0,-25 0,24 0,26 25,-1-1,1-24,-1 25,0-25,50 25,-25-25,1 25,-1-25,25 25,-25-25,0 25,25-50,0-25,0 0,25-24,-25 0,0 24,0 0,0 26,0-1,0 50,0 24,0 26,0-1,0-24,0 24,-25-24,0 24,25 1,0-51,-24-24,73 0,-24 0,25 0,-26 0,51 0,-50 0,0 0,24 25,-24-25,-25 25</inkml:trace>
  <inkml:trace contextRef="#ctx0" brushRef="#br0" timeOffset="6111.3245">14759 11237,'-25'24,"-24"76,-50 73,-26 1,-48 49,-26 25,51-74,-1 24,0-49,50-25,-50 25,0 0,75-50,-26-25,26 1,24-26,26-24,-1 0,0-25,0 0,25 25,-25-25,1 0,-1 25,0-25,0 0,0 24,1-24,-1 0,0 25,0-25,0 0,25-25,0-24,0 24,0 0,0 0,0 1,0 48,0 26,0 0,0-26,0 26,0-25,0 0,0-1,25-24,0 0,0 0,24 0,-24 0,50 0,-51 0,1 0,0 0,0 0</inkml:trace>
</inkml:ink>
</file>

<file path=ppt/ink/ink5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4T06:42:29.624"/>
    </inkml:context>
    <inkml:brush xml:id="br0">
      <inkml:brushProperty name="width" value="0.05292" units="cm"/>
      <inkml:brushProperty name="height" value="0.05292" units="cm"/>
      <inkml:brushProperty name="color" value="#FF0000"/>
    </inkml:brush>
  </inkml:definitions>
  <inkml:trace contextRef="#ctx0" brushRef="#br0">12502 2952,'25'25,"0"-1,-25 1,24-25,-24 25,50-25,49-50,-24-74,123-49,-49-26,0 75,-50 25,-50 74,-49 0</inkml:trace>
  <inkml:trace contextRef="#ctx0" brushRef="#br0" timeOffset="2303.073">20415 8161,'24'25,"26"49,0-24,-1-1,-24 1,25 24,-26-49,1 25,-25-26,25-24,-25 25,0 0,0-50,0 0,0 1,0-26,-25 0,-24-24,24 0,-25 49,25-50,1 51,-1-1,25 0,-25 25,25-25,0 0,-25 50,25 0,0 49,-25-24,25 0,0-1,-24 1,24-1,-25-24,25 0,0-50,0 0,0 1,0-1,0 0,0 0,0-24,0-1,0 25,0 0,0 1,0-1,0 0,0 0,0 0,25 25,24 0,1 0,-1 0,51 25,-1-25,50 25,-50-25,0 25,-24-25,-51 25,1-25</inkml:trace>
  <inkml:trace contextRef="#ctx0" brushRef="#br0" timeOffset="6785.0525">18232 10542,'0'25,"0"0,-25 24,25 1,-50 49,1-25,-1 50,25-74,1 24,-1 26,0-51,-25-24,50 0,0 0,-24 0,24-1,0 1,-25-25,25 25,-25 0,25 0,0-1,0 1,-25-25,25 25,0 0,0 0,0-1,-25-24,25-49,-24 24,-1-25,0 1,0-26,-25 51,50-26,-24 25,24 0,0 1,-25 24,25 24,0 1,0 25,25-25,-1 24,1 26,0 24,0-50,0-24,-25 25,25-50,-25 25,24-25,1 0,0 0,25-25,-1 0,-24 25,25-25,24 0,-49 1,0 24,-1-25</inkml:trace>
  <inkml:trace contextRef="#ctx0" brushRef="#br0" timeOffset="19014.0376">20241 8682,'25'0,"49"49,50 75,99 25,50 25,99 74,25 25,50 99,-26 124,-123-75,-50-148,-49 25,-100-75,-25 25,-24 25,-25-50,-25-24,24 24,-24-99,0 50,-24-1,-51 1,26 24,-26-49,26 0,-1-50,-24 0,24-49,0 0,1-1,24-24,0-25,0 25,0 25,1-26,-26 26,25 0,0-26,-24 51,-1-1,25-24,-24-1,-26 26,26-26,-50 26,49-26,0-24,1 25,-26-25,51 24,-1-49,-25 0,50 50,-49-25,-1 0,25-25,-25 24,50 1,-49 25,24-50,0 49,0-24,1 0,-26 0,50 0,-25-25,0 49,25-123,50-100,24-49,-24 99,0 0,-26 74,-24 25,0 1,0 98,-24 25,-26 0,50 50,-50-49,26-26,24-49,-25 0,25-1,0 1,-25 25,25-25,25-25,24 0,26 0,-1 0,26 49,-26-24,-24 0,-1 0</inkml:trace>
</inkml:ink>
</file>

<file path=ppt/ink/ink5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4T06:42:50.980"/>
    </inkml:context>
    <inkml:brush xml:id="br0">
      <inkml:brushProperty name="width" value="0.05292" units="cm"/>
      <inkml:brushProperty name="height" value="0.05292" units="cm"/>
      <inkml:brushProperty name="color" value="#FF0000"/>
    </inkml:brush>
  </inkml:definitions>
  <inkml:trace contextRef="#ctx0" brushRef="#br0">15131 3051,'0'25,"0"0,0-1,0 1,25-25,0 25,-25 0,25 0,-1-1,1 1,0-25,0 0,24 0,1-49,24-1,26-49,24-50,-25-25,25-24,-50 99,-49 49,0 25</inkml:trace>
  <inkml:trace contextRef="#ctx0" brushRef="#br0" timeOffset="1430.1319">10021 7813,'0'50,"50"-25,-50 0,50 24,-26-24,1 25,25-25,-50-1,25-24,-25-24,24-26,1 25,0-25,25-24,-25 0,49 24,-49 0,24-24,1 49,-50 0</inkml:trace>
  <inkml:trace contextRef="#ctx0" brushRef="#br0" timeOffset="3570.1503">10468 9054,'25'0,"24"49,1-24,49 74,0 1,25-1,50 124,-50-49,0-1,-25-24,25-25,-24-25,-1 1,-25 24,25-50,-24 50,-50-74,49 24,-49 0,24-24,-24 0,0 24,0-74,-25 25,25 0,-25 0,24-1,-73-24,24 0,-49 0,24 0,-24 0,-1 0,50 0,-24 0,24 0,75 0,-26 0,26 0,24 0,1 0,-1 25,1 0,-26 0,-24-25,0 0,-25 25,25-75,-1-24,1-51,25-48,-25 74,0-25,-1 74,-24 25</inkml:trace>
  <inkml:trace contextRef="#ctx0" brushRef="#br0" timeOffset="9720.6073">9501 8533,'0'-25,"0"0,0 0,0 1,-25 24,25-25,0 50,0 24,0 50,25 25,24 174,-24 99,99 198,-74 174,-26 50,51-249,-50-148,-1-50,-24 25,50-50,-50-49,0-100,0-49,0-74,-25-75,0-25,1 0,-1 0,0 0,0 25,25-25,25 50,0 0,24 25,-24-25,25-25,-1-50,75-74,0 0,1 0,-51 25,0 74,-74 0</inkml:trace>
</inkml:ink>
</file>

<file path=ppt/ink/ink5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4T06:43:03.264"/>
    </inkml:context>
    <inkml:brush xml:id="br0">
      <inkml:brushProperty name="width" value="0.05292" units="cm"/>
      <inkml:brushProperty name="height" value="0.05292" units="cm"/>
      <inkml:brushProperty name="color" value="#FF0000"/>
    </inkml:brush>
  </inkml:definitions>
  <inkml:trace contextRef="#ctx0" brushRef="#br0">17140 3473,'0'24,"0"1,50 0,-50 0,25 0,0-25,24-25,50-74,25-1,-24-48,-1 24,-25 0,1 24,-26 51</inkml:trace>
  <inkml:trace contextRef="#ctx0" brushRef="#br0" timeOffset="4788.7983">9848 8062,'0'24,"25"-24,-1 25,1 50,0-26,0 1,-25 24,25 75,-25-25,24 25,1-25,0 50,-25-1,50 75,-26 0,1 25,25-74,-25-1,-1-24,1 49,0 0,25-24,-1 49,-24-124,0 49,-25-24,25 25,-25 24,0 25,0-24,0-26,0-49,0 25,0-25,0 0,0 0,0 0,0-49,0-26,0-24,0-124,0 74,0-24,0 24,0 0,0 0</inkml:trace>
  <inkml:trace contextRef="#ctx0" brushRef="#br0" timeOffset="6649.7149">10518 11212,'-25'0,"0"0,-25 0,26 0,-26 0,0 0,1 0,-26 0,26 0,-26 0,26 0,-1 0,25 0,0 0,-49 0,49 25,0-1,-24 1,-1 25,25-25,1-1,-1 51,0-1,0 1,-49-1,24 50,25-74,1-1,-1 1,25-25,-25-1,25 26,0-25,0 24,0-24,0 50,0-1,0 25,0-24,0 24,0-49,0 49,25-50,-25 1,0 24,25 1,-25-26,24 51,26-1,-50-25,25-24,0 0,-1-26,26 1,0 0,-26 0,26-25,0 25,-1-25,1 0,-1 0,1 0,0 0,24 0,-24 0,24 0,-24 0,24 0,-24 0,-1 0,1 0,0 0,24 0,0 0,-24-25,0-25,-26 50,1-25,0 1,0-1,0-74,-25-50,49 0,-24-25,0 50,0 0,-25 50,0-1,0 1,0 24,0-24,0-1,0 1,-25 0,0 24,0 0,25 1,0 24,0 0,-25 25,25-25,-24 1,24-1,-25 25,0-25,0 0,25 0,-25 1,1-1,-1 0,0-25,-25 1,26 24,-1-25,0 26,-25-1,1 0,49 0,-25 25,0-25,0 25,1 0,-1 0,0-24,0 24,0 0,0 0,1-25,-1 25,0 0,25-25</inkml:trace>
  <inkml:trace contextRef="#ctx0" brushRef="#br0" timeOffset="9423.4939">10394 13742,'24'0,"-24"25,0 24,0 1,0 24,0-24,0-1,0 26,0-50,0 49,0-49,0 0,0 24,-24-24,24 0,-25-25,0-25,-50 0,26-24,24 49,0-25,25 0,25 50,-25 0,50 24,-26 1,1 0,0-1,0 1,0-50,-25 25,25-50,24-25,1-24,24 24,-24 0,-1-24,1 49,0-24,-50 24</inkml:trace>
  <inkml:trace contextRef="#ctx0" brushRef="#br0" timeOffset="11946.7406">9773 17041,'0'49,"50"51,-25 24,24 24,26-48,-50 24,24-25,1 0,-25-49,-1-25,-24-1,-24-48,-26-51,50 26,-74-1,49 0,-25-24,50 49,-49-24,24-1,25 25,-25 25,25-25,0 0,0 1,0-1,0 0,0 0,0 0,0 1,0-1,-25 0,25 0,0 0,-25 25,25-24,0-1,-24 25,-1 0,25 25,-25 49,-25 0,50 26,-49-26,24 50,0-49,25-26,-25-24,25 0,0-50,0 0,0 0,0-24,0-50,25-26,0 26,-25 50,25-1,0 50,-1 0,1 0,25 0,-1 0,26 0,24 0,0 0,-24 0,-1 25,-49-25,0 0</inkml:trace>
</inkml:ink>
</file>

<file path=ppt/ink/ink5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4T06:43:18.166"/>
    </inkml:context>
    <inkml:brush xml:id="br0">
      <inkml:brushProperty name="width" value="0.05292" units="cm"/>
      <inkml:brushProperty name="height" value="0.05292" units="cm"/>
      <inkml:brushProperty name="color" value="#FF0000"/>
    </inkml:brush>
  </inkml:definitions>
  <inkml:trace contextRef="#ctx0" brushRef="#br0">20167 2729,'24'0,"1"24,25 26,-1 24,1 1,-50-50,50 49,-26-49,1-50,0 25,25-50,24-24,25 0,-24 24,24-24,0 24,-49 25,-1 0,-24 25</inkml:trace>
  <inkml:trace contextRef="#ctx0" brushRef="#br0" timeOffset="1862.4013">5854 7888,'0'-25,"0"0,-25 25,50 25,0 25,25-26,-50 1,24 0,26 0,-50 0,0 0,25-1,0-48,-1-26,51-49,-1-50,1 0,-1-25,1 1,-1 49,-49 99,-25 0,0 50</inkml:trace>
  <inkml:trace contextRef="#ctx0" brushRef="#br0" timeOffset="4194.1306">4416 10046,'0'25,"-50"49,25 1,-49 73,-50 26,74-25,-49 24,0-24,24-25,1-24,24-1,25-50,-24-24,49 25,0-25,-25-25,25 24,0 1,-25-25,0 0,25-25,0 1,-49-26,49 25,0-24,-25 24,0 0,25 0,-25 25,25 25,0 25,25-1,0 26,0-26,0 26,-25-51,0 51,24-50,1-25,-25 24,25-24,0-24,0-1,74-25,-50-24,75-25,-49 24,24 26,-49 24,-25-25,24 50</inkml:trace>
  <inkml:trace contextRef="#ctx0" brushRef="#br0" timeOffset="5806.7515">3250 12750,'-25'0,"0"0,0 0,1 0,-26-25,25 25,-49 0,24 0,-24 0,-1 0,1 0,-25 0,49 0,-24 0,24 0,25 0,0 0,1 0,24 25,0-1,0 51,-25-1,25 25,-25 1,25-1,0-49,0 24,0-49,0 0,0-1,25 1,24-25,26 25,-26 0,51-25,-26 25,25-25,-24 0,24 0,0 0,0 0,-24 0,49-50,-50 0,-24 26,24-1,-49 0,-25-25,25 1,0-26,-1-74,1 25,-25 25,25-50,-25 75,0 0,0 24,0 25,-25 25,0 0,1 0,-1 0,0 0,0 0,0 0,1 0,-1 0,0 0,-25 25,26 25,-26-26,0 76,1-26,24 0,-25 1,26-1,-1-74</inkml:trace>
  <inkml:trace contextRef="#ctx0" brushRef="#br0" timeOffset="7772.9516">5061 17859,'0'-49,"0"24,0-25,0 26,0-1,0 0,0 0,0 0,-25 1,25-26,0 25,0 0,0 0,-25-24,0 24,25 0,0 0,-25 25,25-24,-25-26,25 25,0 0,-24 1,24-1,-25 25,0 0,25 49,-25 1,0 0,1 24,-1 0,-25 1,50-1,0-49,0 0,0-50,0 0,0 1,0-1,0 0,0-25,0 1,50-1,-25 0,-1-24,1 24,0 50,0 0,0 25,24-25,26 50,24-25,-25-25,1 24,-1 1,1-25,-26 0,-24 0,0 0</inkml:trace>
  <inkml:trace contextRef="#ctx0" brushRef="#br0" timeOffset="8195.2914">5532 17363</inkml:trace>
  <inkml:trace contextRef="#ctx0" brushRef="#br0" timeOffset="11803.4092">3126 12774,'-25'-24,"0"-1,0 25,-74-50,25 25,-26 1,26-1,-50 0,25-25,24 1,-24 49,0-25,25 0,-1 25,1 0,-1 0,26 0,24 0,-25 0,50 25,-49 0,49 0,0-1,-25 1,25 0,0 25,0-26,0 26,0 24,-25 1,25-26,-25 1,25 24,0-24,0 0,0-1,25 26,0-1,24-24,51 49,49-49,49-1,75 1,0-25,49-25,1 0,-1 0,50 0,-25 0,75 0,0 0,49 0,-99-75,0 75,-25 0,1 0,-51 0,1-25,-25 25,25 0,-1 0,50-24,-24-51,24 26,25-75,-24-1,73 1,-24 25,-74 74,-51 1,26 24,24 0,-49 0,25 0,0 0,-1 0,-49 0,50 0,-50 49,25-24,-75 0,26-25,24 25,-224-1,51 1,24 0,50 0,49 0,100-1,24 1,100-25,-25 0,25 25,-1-25,-73 0,24 0,-50 0,50 0,-49 0,-1 0,-24 0,-25-25,-50 0,25 1,-25-26,-49 0,-1-24,-24 0,-25-1,-24 1,-51 49,-24-49,-25-1,0-24,0-75,-50 25,-98-24,23 24,-48-25,-75 50,-50-24,-148-1,-100 0,-25 74,-49 51,0 24,25 0,24 0,125 74,74-24,25 24,49-24,-25 49,26-25,-26 1,26 24,24-49,-25-26,50 1,0-25,25 25,49-25,1 0,24 0,-25 0,25 0,-24-25,49 25,24 0,51 0,24 0,0 0,-148 0,-125 0,-198 0,-323 0,1 0,148 0,50-49,49 24,224 0,49-74,26 49,-1 1,25 24,24-25,51 50,49 0,25 0,24 0,1 0,-1 0,1 0,-25 0,-1 50,-24-1,25-24,0 0,25-25,-1 25,-24 0,49-1,1-24,-1 0,1 0,-1 25,-24 0,-1 0,25-25,-24 49,0-49,-1 50,-49-50,25 50,-25-1,25 1,-25 24,-25-24,50-1,-1 1,1 0,-25 24,50-49,-1 25,-24-1,50-49,24 50,-25-50,1 25,49-1,-50-24,25 25,25 0,-49-25,49 25,-25-25,25 25,-25-25,25 24,0 1,0 0</inkml:trace>
  <inkml:trace contextRef="#ctx0" brushRef="#br0" timeOffset="15930.5671">3423 3125,'25'0,"0"-24,25 24,24-25,50 0,99-25,75-24,173-25,298-25,25-50,74 50,-99 0,0 50,0-1,-25 26,0 49,-99-75,50 50,-1-24,1 24,-100 25,-49 0,-125 0,-73 0,-26 0,-49 0,-50 0,-173 0,24 0,1 0,49 0,25 0,49 0,25 0,50 25,0 0,0-1,-25 1,25-25,0 25,-50-25,0 0,25 0,-50 0,-49 0,0 0,-50 0,1 25,48-25,-24 0,25 0,-25 0,-24 0,-51 0,1 0,-25 0,-1 0,1 0,0 0,0 0,24 0,26-25,-26 25,26 0,-1 0,1 0,-1 0,0 0,1 0,-1 0,1 0,-1 0,1 0,-1 0,25 0,-24 25,-26 0,-24-1,0-24,-75 0,-24-24,-1-26,1 0,-50-49,0-25,-25 25,50 0,0 74,49-25,0 25,26 25,-1 0,50 0,-1 0,51 50,24 24,50 26,0-1,49 0,1 25,-26-49,-24 24,-50-74,-49-1,-1 1,-73 0,-51-25,-24 50,-25-26,-25 26,50 0,0 24,24 0,26-24,24 0,0-25,25-1,0 1</inkml:trace>
</inkml:ink>
</file>

<file path=ppt/ink/ink5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24T06:43:40.564"/>
    </inkml:context>
    <inkml:brush xml:id="br0">
      <inkml:brushProperty name="width" value="0.05292" units="cm"/>
      <inkml:brushProperty name="height" value="0.05292" units="cm"/>
      <inkml:brushProperty name="color" value="#FF0000"/>
    </inkml:brush>
  </inkml:definitions>
  <inkml:trace contextRef="#ctx0" brushRef="#br0">3299 12526,'25'50,"0"-25,0 0,-25-1,25 1,-25-50,-25 25,25-24,-25 24,25-25,-25 25,25-25,25 50,49 49,-49-49,25 25,-1 24,-24-49,0 0,-25-1,25-24,0-24,24-100,75-100,75-148,24-124,-49 0,-26 198,-48 50,-26 75,0 49,-49 74,-25 75,0 0</inkml:trace>
  <inkml:trace contextRef="#ctx0" brushRef="#br0" timeOffset="1488.1475">9079 12774,'25'50,"24"0,1-1,24 1,-24-1,24 1,1 0,-50-1,49-49,-74 25,25-25,0 0,24-50,100-24,49-50,75-74,99-1,25 1,-174 74,1 0,-125 99,0 0,-99 50,-49 49</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11T05:13:48.361"/>
    </inkml:context>
    <inkml:brush xml:id="br0">
      <inkml:brushProperty name="width" value="0.05292" units="cm"/>
      <inkml:brushProperty name="height" value="0.05292" units="cm"/>
      <inkml:brushProperty name="color" value="#FF0000"/>
    </inkml:brush>
  </inkml:definitions>
  <inkml:trace contextRef="#ctx0" brushRef="#br0">9823 5110,'0'49,"0"-24,25 0,0 49,-25 1,24-26,1 1,0-25,-25 24,25-49,-25-24,0-51,25 1,-1-25,1-1,0-24,0 50,0 24,-25 26,0 48,0 1,0 0,0 0,-25 0,25-1,0 1,25-25,24 0,50 25,-24 0,-1 0,-24-25,-25 24,0-24,-25 25</inkml:trace>
  <inkml:trace contextRef="#ctx0" brushRef="#br0" timeOffset="636.7811">10592 5035,'0'25,"0"25,25-25,-25-1,25 1</inkml:trace>
  <inkml:trace contextRef="#ctx0" brushRef="#br0" timeOffset="2361.856">10691 4961,'-25'-25,"1"0,73 25,1 25,24 0,-24 0,-1 24,1-49,-25 25,-25-50,0 1,0-51,0 50,0 1,0-1,-25 0,25 0,0 0,0 0,0 1,0-1</inkml:trace>
  <inkml:trace contextRef="#ctx0" brushRef="#br0" timeOffset="3142.9845">9600 5135,'0'49,"0"1,0 49,0 25,0-25,0 0,0 75,0-25,49-50,51 50,-51-50,50-74,-49 0,0-25,-1 0,26-25,-1-74,25-25</inkml:trace>
  <inkml:trace contextRef="#ctx0" brushRef="#br0" timeOffset="3982.2095">11138 4366,'24'0,"1"0,50 24,24 51,0-26,50 26,-25-1,25 100,-50-75,-49 25,-26-49,-24-1,0-49,0 24,0-24,-24-25,24-25</inkml:trace>
  <inkml:trace contextRef="#ctx0" brushRef="#br0" timeOffset="7676.637">13370 9971,'50'0,"-1"0,100 0,99 0,149 0,273 0,173 50,50 49,-198-24,-100 24,-248-74,0 0,-148-25,-100 0,-74 0,-50 0,0 0,1 0,-1 0</inkml:trace>
  <inkml:trace contextRef="#ctx0" brushRef="#br0" timeOffset="11668.9916">10294 5779,'0'-24,"0"-1,0 0,-25 25,25-25,0 75,25 24,25 1,0 49,49 25,0-1,0 1,25-25,-25 25,-24-50,-50 1,-1-76,1 1,-25-50,-25 1,-24-26,24 0,-25 1,1-1,-1 0,1 1,-26-1,50 1,-49-1,49-24,0 49,1 0,24 0,-25 0,25 1,-25 24,25-25,0 0,-25 25,0 0,25-25,-24 0,24 1,-25-1,25 0,-25 0,0 0,25 1,0-1,-25 25,25-25,0 0,0 0,-25 25,25-24,0-1,0 0,0 75,0 24,0-24,0-26,0 1,0 0,0-75,0 26,0-1,0 0,0-49,0 24,0 0,25 50,25 0,24 0,-24 0,-25 0,0 0,24 0</inkml:trace>
  <inkml:trace contextRef="#ctx0" brushRef="#br0" timeOffset="13510.1498">11088 5631,'25'49,"24"1,26 24,-26 1,26-1,-1 50,1-74,-26 24,-24-74,-25 25,0-50,-49-49,-1-1,-49-49,24 50,26-25,-26 24,26-24,-26 74,50 0,1 1,-1-1,25 50,0 24,0 1,0 24,0 1,0-26,0 26,0-50,0-50,0 0,-25 0,25-25,0 26,0-26,0 25,0-24,0 24,0 0,25 25,24 0,75 0,0 0,50 0,25 0,-75 0,0 0,-75 0</inkml:trace>
  <inkml:trace contextRef="#ctx0" brushRef="#br0" timeOffset="55696.1529">9277 13593,'50'0,"74"25,0 0,149 24,49 50,26-49,73 0,1-1,-50-49,-99 0,24 0,-48 0,-51 0,0 0,-98-49,48 24,-48 0,24 0,0 25,25 0,-75 0,0 0,-49 0,0 0,25 0,-1 0,50 0,25 0,75 0,99 0,98 0,26 0,124 0,-1 0,-73 0,-51 0,-73 0,-1 0,-124 0,0 0,-74-25,-25 25,-49-24,-1 24,25-25,-24 0,24 0,0 25,50 0,-50 0,-24 0,24 0,-25 0,-24 0,0 0,-26 0,26 0,-25 0</inkml:trace>
  <inkml:trace contextRef="#ctx0" brushRef="#br0" timeOffset="56960.5638">10294 14536,'25'0,"0"24,25 1,49-25,124 25,75 0,272 0,373 24,148 1,-49 24,-25 25,-174 25,-198-49,-198-1,-150-74,-24-25,-74-74,24 50,-50-1,1-24</inkml:trace>
  <inkml:trace contextRef="#ctx0" brushRef="#br0" timeOffset="59015.6475">5904 16098,'25'0,"-1"0,26 0,74 0,124 0,50 0,99-25,-25 25,-25 0,25 25,-99 0,-75 25,-49-26,-124 1,0-25,-25 25,-25-25,0 0</inkml:trace>
  <inkml:trace contextRef="#ctx0" brushRef="#br0" timeOffset="61051.6022">21208 10468,'0'-25,"0"50,0 24,25 1,0-1,0 51,24-1,1-25,-50 1,25-51,0 26,-25-25</inkml:trace>
  <inkml:trace contextRef="#ctx0" brushRef="#br0" timeOffset="62131.6872">20886 10765,'25'0,"0"0,24 0,1 0,24 0,25 0,1 0,24 0,-25 0,-25 0,-49 0,0 0,-25 25</inkml:trace>
  <inkml:trace contextRef="#ctx0" brushRef="#br0" timeOffset="63019.9141">21928 10592,'0'24,"0"26,0 0,24 24,-24 25,25-74,-25 0,0 0</inkml:trace>
  <inkml:trace contextRef="#ctx0" brushRef="#br0" timeOffset="66222.5993">22201 10195,'0'-25,"0"0,-25 25,25-25,0 50,49 50,1-1,-25-24,24-1,-49 1,25-50,-25 25</inkml:trace>
  <inkml:trace contextRef="#ctx0" brushRef="#br0" timeOffset="66925.9465">22399 9798,'0'25,"0"-1,25 1,0 50,24-1,-24-24,25-1,-26 26,1-50,0-1,-25 1,0 0,25-25,-25 25,25-25,-25 25,0-1,24-24</inkml:trace>
  <inkml:trace contextRef="#ctx0" brushRef="#br0" timeOffset="67997.1816">21580 11881,'-24'0,"24"-24,74 24,-24 0,-1 0,50 0,50 74,0-24,-25 24,25 0,-75-49,-49-25,-25 25</inkml:trace>
  <inkml:trace contextRef="#ctx0" brushRef="#br0" timeOffset="68538.1527">22027 11435,'0'25,"0"0,0 49,0-24,0 24,0 50,0 25,0 149,-25-50,0-50,25-74,0-50,0-98</inkml:trace>
  <inkml:trace contextRef="#ctx0" brushRef="#br0" timeOffset="69145.5986">22424 11807,'0'25,"0"0,25-1,-1 26,26 24,24 26,26 49,-1 24,25 26,-25-1,-49-99,-50-74,0 0</inkml:trace>
  <inkml:trace contextRef="#ctx0" brushRef="#br0" timeOffset="69897.2775">22721 11162,'0'50,"50"24,0 75,24 49,0 1,1-26,-1-98,-49-26,-25-24,0 0,0-50</inkml:trace>
  <inkml:trace contextRef="#ctx0" brushRef="#br0" timeOffset="70717.5152">23143 11460,'-25'0,"25"-25,0 0,0-24,0-1,0 0,0-24,50 49,-25 0,0 25,-1 0,26 25,24 74,-49 50,25 50,-25-26,24 26,-49-1,0-74,0 0,0-49,0-51,-25-24,25-24,0-26,25 25,50-24,-26-1,26 0,-26 26,-24-1,0 25</inkml:trace>
  <inkml:trace contextRef="#ctx0" brushRef="#br0" timeOffset="71489.2374">20241 10939,'0'49,"0"26,0 49,0 50,50-1,-1-24,1-25,-25-74,24-26,-24 1,25-25,-1 0,-24 0,25-25,-1 1,26-26,-1 0,-24 1</inkml:trace>
  <inkml:trace contextRef="#ctx0" brushRef="#br0" timeOffset="72164.6696">22870 9376,'50'0,"-1"0,26 25,24 49,0 26,25-1,0 124,-49 25,-50-99,-1 0,-24-75,0-49,0 0,-24-25</inkml:trace>
  <inkml:trace contextRef="#ctx0" brushRef="#br0" timeOffset="73215.8161">20861 12626,'0'-25,"25"0,25-25,-1 26,-24-1,0-25,0 25,24-24,-24 24,0 0,24-24,-73 49,24 24,0 51,0-26,0 51,0 48,24 26,26-25,49 24,0 1,1-75,48 25,1-74,0-25,-25-25,0 0,0-25,0-25,-49-24</inkml:trace>
  <inkml:trace contextRef="#ctx0" brushRef="#br0" timeOffset="74064.2261">23366 10939,'25'0,"0"0,0 0,49 0,1 0,49 49,-25 26,50 24,-25 25,-50 25,1-25,-51-50,-24-24,0 0,0-26,0 1</inkml:trace>
  <inkml:trace contextRef="#ctx0" brushRef="#br0" timeOffset="75424.5337">21630 6871,'25'198,"0"50,-1-49,26 49,0 50,-26-26,26-24,-50 0,25-124,0-49,-1-1,-24-49,0-50,-49 25,-1-24,1-1,24 0,-25 0,-24-25,49 26,-25-1,50 0,0 0,0 50,50 25,-25-26,24 26,1-25,24 25,1-26,-26 26,1-25,0 0,-25-25,74-75,25-49,0-25,0-24,-25-51,0 100,-49 50,-50 49,0 0,0 50</inkml:trace>
  <inkml:trace contextRef="#ctx0" brushRef="#br0" timeOffset="77354.1793">18827 12824,'25'0,"0"-25,0 25,24-25,26 1,24-51,-25 50,50-49,-49 24,-26 26,1-26,-25 50,-25-25,24 25,-24-25,0 1,25-1,-25 0,25 0,-25 0,25 25,-25-24,0-1,0 0,0 0,-25 25,0 0,0 0,-24 0,24 0,0 0,0 0,25-25,25 25,0 0,49 0,-24-25,24 25,26 0,-51 0,1 0,-25 0,-50 0,0 0,25 75,-50-25,1 49,24 50,-25 24,50-74,-49-24,24-1,25-49,0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11T05:15:11.174"/>
    </inkml:context>
    <inkml:brush xml:id="br0">
      <inkml:brushProperty name="width" value="0.05292" units="cm"/>
      <inkml:brushProperty name="height" value="0.05292" units="cm"/>
      <inkml:brushProperty name="color" value="#FF0000"/>
    </inkml:brush>
  </inkml:definitions>
  <inkml:trace contextRef="#ctx0" brushRef="#br0">5904 7144,'0'25,"25"-1,-25 26,24-25,1-25,0 49,0-49,0 0,-1 0,76-49,49-50,-1-25,51-25,24-25,-25 50,26-74,-1 74,-74 24,-75 26,-24 49,-25 25,-25 25,-25-25</inkml:trace>
  <inkml:trace contextRef="#ctx0" brushRef="#br0" timeOffset="4563.4332">9352 7243,'-50'0,"0"0,1-25,-50-24,-25 24,49 25,1-50,-1 25,26 25,-1-24,1 24,24 0,0 0,0 0,0 24,1 1,-1-25,0 50,0-50,0 49,-24-49,24 50,0-50,0 25,1 0,24-1,-25 1,0 0,25 25,-25 24,0 0,0 1,25-1,0 1,-24-26,24 26,0-1,0 1,0-26,0 50,0-24,0-26,0 26,0-1,24-24,26-1,-25 26,25-1,-26 1,51-26,-50 1,24 24,-49-24,75-25,-26 49,1-74,24 50,1-50,-1 0,0 0,-24 0,0 0,-26 0,26 0,0 0,-1-25,1-25,-1 26,51-51,-51 25,1 1,24-1,1 1,-26-1,1 25,0-49,-1 24,-24 25,0-24,0 24,-25 0,0 0,0 1,0-1,0-25,0 1,0 24,0-25,0 1,0-1,0 25,0 0,0-24,0-1,-25 25,25 0,0-49,-25 49,-25 0,50-24,-24 24,-1-25,25 26,-25-1,0-25,0-24,1 49,-1-25,-25 26,25-1,1 0,-1 0,0 25,0 0,25-25,-25 25,1 0,24-24,-25 24,50-25,49-25,-24-24,98-75,26-74,24 49,1-24,-75 49,0 25,0 0,-74 49,24 1,-24 24,-1 25,-49 1,0 48,0 1,50 25,-25-50,24 74,26-24,-1 24,50 100,50 24,-25 26,49-1,-24-49,-1 24,-24-49,-50-75,-24 25,-26-49,-74-50,1 0,-1 0,-25 0,1-25,-1 25,25 0,0 0,-24 0,24 0,0 0,-24 0,24 25,-25 0,25 0,1 24,-1-24,25 25,-25-1,0 1,0-1,1 1,24 0,-25-1,25 26,0-26,0 1,0-25,0 24,0 26,0-1,25 1,-1-26,51-24,-50 49,49 1,0-26,1 26,24-1,25 26,-25-51,25 1,-24-1,48 26,1-50,-25-25,0 0,0-25,0-50,0 1,-24-25,24 24,-25-49,0-25,-25 50,-49 25,25-1,-25-49,-25 25,0 25,-25-1,-25 1,-24-1,-1 51,1-26,-50 25,25-24,24 49,-49-25,50-25,24 25,-24-24,-1 24,-24 0,25 0,-25-24,24 24,-24 25,25-25,-1 25,1 0,24 0,0 0,1 0,24 0,-25 0,26 0,-1 0,-25 25,25-25,1 25,-26 24,0-49,26 0,-26 25</inkml:trace>
  <inkml:trace contextRef="#ctx0" brushRef="#br0" timeOffset="7929.1672">7640 6276,'25'0,"99"-50,74-24,125-50,-1 24,298-98,-49-25,223-1,24 26,50-75,50-173,-99 123,-125 50,-49 0,-273 75,-99 74,-74 25,-100 74,-25-25,-24 50,-25 0,-1 0,26 50,49 0,100 123,98 125,125 99,74-25,75 74,-125 1,-24-100,-149-24,-100-125,-49-49,-74-75,-25-74,-50-25,0 25,25-24,-25 98,-24-24,-1 74,1-25,-26 25,50 0,0-50,25-24,-49 0,49-26,-50 1,50 0,-25-25</inkml:trace>
  <inkml:trace contextRef="#ctx0" brushRef="#br0" timeOffset="9753.8218">19571 7441,'-25'0,"-49"-49,0-1,-1 1,-49-1,0 25,0-24,25 24,-25 0,0 25,25-25,-25 0,24 25,1 0,25 0,-25 0,24 0,1 0,24 0,1 0,-1 0,0 25,25-25,-24 25,-1 0,1 0,-1-1,0 1,1 0,24 0,0 0,0 24,1-24,24 25,-25-1,25 26,0 24,0 25,0-25,25-49,-1 24,1 1,0 49,25-75,-1 26,1-1,-1 25,51 25,-1-49,-25 24,50 0,-24-74,-26 49,0-49,1 0,24 25,-25-26,1 1,-26 0,26 0,-1 0,-24-25,24 0,26 24,-51 1,26-25,-26 0,1 0,24 0,1-25,-26 1,75-76,-49 51,24-51,-25 51,50-75,0 25,-74 24,24 1,-49 24,-25-24,25 24,-25-24,0-1,0 26,0-1,-25 1,0-1,-24 25,24-25,-25 50,1-24,24-1,-25 25,1-50,24 50,-25-25,1 1,24-1,-25-25,25 25,-24-24,-26 24,26-25,-1 50,-24-24,24-1,1 25,-1 0,25-25,0 25,-24 0,24 0</inkml:trace>
  <inkml:trace contextRef="#ctx0" brushRef="#br0" timeOffset="17780.5439">18951 8930,'0'24,"0"26,0 0,0-1,0 26,0-1,-25 1,-24-1,-1 25,-74 25,-50 25,-24 49,-50-24,-50 74,1-25,24-49,-25-50,25 0,-24-50,-1-49,-49 25,74-25,-25-25,25 0,1 49,23-49,26 25,0 0,0 0,24 0,-24-1,25 1,-1-25,1 0,-50 0,24 0,-24 0,25-49,-50-26,50 26,-25-1,50 0,-26 1,1 24,49 0,1 0,24-24,25 24,-25 25,25-25,-25 25,-24-25,24 0,-25 25,1 0,-1 0,25 0,-25-24,1-1,-26 0,26-25,-50-24,49 0,0-1,-24 26,24-26,25 1,1-1,-1 1,25 24,24-24,1-1,25 1,-25 49,49-24,0 24,26 0,-1 25,25-25,0 0,-25 25,50 0,0 50,-1 24,1 1,0-1,0 75,0-74,-1-1,1-24,-25-26,25-24,-25-24,-25-26,0 0,1-24,24 24,-25-24,0 49,0-25,25 26,25 24,0 0,24 0,26 0,24 0,-25 0,26 0,-26 0,-49 0,25 0</inkml:trace>
  <inkml:trace contextRef="#ctx0" brushRef="#br0" timeOffset="20047.5124">5780 16346,'25'0,"24"0,26-25,73 1,101-1,98-25,99 25,199-49,-124 0,-99 49,-125 0,-73 0,-75 0,-1 1,-48-1,-26-25,-24 50,-1 0,-49-25,-25 25,1-24,-26 24,25-25,-24-25,-1 50,-49-49,24 24,1 25,-1-50,1 25,24 1,-24 24,49 0,0 0,1 0,48 0,1 0,25 0,-1 0,1 24,0 1,24-25,1 25,-1-25,-24 50,-1-50,-24 0,25 0,-50 24,24-24,1 0,-25 25,0 0,0 25,0-26,-25 51,1 74,-26 24,-49 26,49-26,1-24,49-99,-25-1,25-24,0-50</inkml:trace>
  <inkml:trace contextRef="#ctx0" brushRef="#br0" timeOffset="24658.07">12824 15726,'0'25,"0"74,50 149,74 149,-25 50,50 148,-25-124,-50-148,-24-199,-50-50,25-74,-25-25,0 0,0 1,0-26,0 0,-25-74,25 0,-25 25,0-25,1 25,-1 25,-25-75,1 0,-1 0,0 50,26-25,-1 49,0 1,0 24,25 1,-25-1,1 50,24-25,0 1,-25-1,25 0,0 0,0 0,0 1,-25-1,0-25,25 25,0-24,-25 24,1 0,24-25,0 26,-25-26,0-24,25 24,0 0,0 26,-25-26,25 25,-25 25,25-25,-24 25,-1 50,0 0,0-1,25 1,-25-25,25-1,-24 1,24 0,0-50,0-24,0-26,0 1,24-50,-24 25,25 24,0 26,-25 24,25 50,0-25,24 24,-24-24,0 50,24-25,26 0,-1 49,-24-49,-1 24,1-24,-25 0</inkml:trace>
  <inkml:trace contextRef="#ctx0" brushRef="#br0" timeOffset="26395.5104">9600 9922,'0'25,"0"-1,49 51,26 49,24 25,-25 24,-24 1,0-50,-26-74,-24-26,25-24,-25-24,0-26,0 0,-25-24,-24 0,-1-1,25 1,-49-25,49 49,-49 0,49-24,-25 49,26 0,-1 25,0-24,0 24,25 49,0-24,0 25,0-26,0 26,0-25,0-75,0 25,0-24,0 24,0-25,0 26,25 24,0 0,24 0,-24 0,25 0,-1 0,26 24,-26 1,1 0,0 0,-1-25,-24 0,0 25</inkml:trace>
  <inkml:trace contextRef="#ctx0" brushRef="#br0" timeOffset="27871.0737">11485 9723,'0'25,"0"0,0 25,25 24,24 50,26-25,-50 1,49-1,-24 0,-26-49,1-1,-25-24,0-50,0-24,0-1,-25-49,-49 0,0-75,-1-49,1 74,24 0,1 75,24 49,0 0,25 50,0 0,0 24,0 1,0 24,0 1,-25-51,25 1,0 0,-25 0,25 0,0-1,0-48,0-1,0 0,0-25,0 1,0-1,0 1,0-1,25 50,25 25,49 49,25 1,50 24,-26-25,26 1,-25-1,-50-24,-49-50,-26 0,1 0,-50 0</inkml:trace>
  <inkml:trace contextRef="#ctx0" brushRef="#br0" timeOffset="29906.7339">15602 15553,'0'49,"25"1,0 24,0 1,25 24,-1-25,1 75,-1 25,1-75,0 25,24 25,-24-25,-1 0,1-50,-50-24,0-100,0-24,-25 24,-25-24,26-1,-51-49,26-24,-26-26,1 25,24 50,-24-25,49 0,-50 49,26 1,24 24,-25 26,50-26,-49 50,49-25,-25 25,25-25,0 1,0-26,-25 25,25 0,0 0,-25 25,25 25,0 0,0 25,0-25,0 24,0 1,0-1,0 26,-24-1,24 25,0-24,-25 24,25-49,0-100,0 25,0-24,0-1,0 0,0-24,0 0,25-1,-1 26,-24-1,0 0,0 26,0-1,25 25,0 0,0 0,24 0,1 25,0-25,49 24,0 26,-24-50,-26 25,26 0,-51-1,1 1</inkml:trace>
  <inkml:trace contextRef="#ctx0" brushRef="#br0" timeOffset="32336.8433">16992 10765,'223'248,"0"-49,0-1,-74-49,0-50,-75 0,-24-74,0 0,-26 0,1 24,0-24,25 25,-26-1,26 51,-25-51,0 1,-1 0,1-1,0 1,25-1,-26 1,1 0,0-26,25 26,-50-25,49 0,-24 24,0-49,0 50,-1-50,-24 25,0-1,25 1,-25 0,25 0,0 24,-25 1,25-25,0 0,-25-1,-25-24,0 0,0-24,-25 24,26 0,-1 0,0 0,-25 0,26 0,-1 0,25-25,25 25,49 0,-24 0,-1 25,1-1,0-24,-1 25,-24-25,-25-74,0 24,0-24,25-1,-25-49,0 75,25 24,-1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11T05:17:08.857"/>
    </inkml:context>
    <inkml:brush xml:id="br0">
      <inkml:brushProperty name="width" value="0.05292" units="cm"/>
      <inkml:brushProperty name="height" value="0.05292" units="cm"/>
      <inkml:brushProperty name="color" value="#FF0000"/>
    </inkml:brush>
  </inkml:definitions>
  <inkml:trace contextRef="#ctx0" brushRef="#br0">9997 7640,'24'0,"51"0,49 0,74 0,26 0,73 0,75 49,-24 1,24 24,-50-24,-24-25,-25 0,-25-25,-75 24,1-24,-75 0,25 0,25 0,0-24,-25-1,25 0,-1 0,-48 25,-1 0,-25 0,1 0,-1 0,1 0,-26 0,1 0,-25 0,24 0,-24 25,25-25,-26 0,26 0,0 0,-26 0,1 0,25 0,-1-25,1 25,-25-49,24 24,1 25,-25 0,25-25,24 0,-24 0,24 25,0-24,1 24,-1-25,-24 0,-1 25,26 0,-50 0,-1-25,26 25,0 0,-1-25,1 25,-25 0,24 0,1 0,-25 0,0 0,-1 0</inkml:trace>
  <inkml:trace contextRef="#ctx0" brushRef="#br0" timeOffset="1929.7656">7839 8508,'74'-25,"25"0,50 1,25-1,-1 0,-24 25,25-25,-25 25,-50 0,0 0,-25 0,1 0,-25 0,24 0,0 0,1 0,-26 0,1 0,0 0,-26 0,1 0</inkml:trace>
  <inkml:trace contextRef="#ctx0" brushRef="#br0" timeOffset="4410.064">15280 8533,'25'0,"49"0,-24 0,24 0,25 0,1 0,-1 0,0 0,0 0,1 0,-1 0,-25 0,25-25,25 25,-24 0,-1 0,0 0,-24 0,-1 0,0 0,1 0,-1 0,1 0,-1 0,0 0,-24 0,0 0,-1 0,1 0,-25-25,-1 25,26 0,25-25,-1 25,-24 0,-1 0,26 0,-26 0,26-24,-26 24,1 0,-1 0,26 0,-26 0,-24 0,0-25,0 25,0 0</inkml:trace>
  <inkml:trace contextRef="#ctx0" brushRef="#br0" timeOffset="6967.3974">5978 9401,'50'0,"-25"0,-1 0,1 0,0 0,0 0,25 0,-1 0,-24 0,0 0,24 0,-24 0,0 0,25 0,-1 0,26 0,-1 0,50 0,25 0,74 0,0 0,1 0,24 0,-50 0,-49 0,25 0,-50 0,0 0,-50 0,0-25,-24 25,-25 0,0 0</inkml:trace>
  <inkml:trace contextRef="#ctx0" brushRef="#br0" timeOffset="9890.7958">12775 9351,'49'0,"1"0,0 0,74 0,24 0,-24 0,50 0,25 0,-26 0,26 0,-26-24,-24 24,50-25,-26 0,26 0,-26 25,1 0,-25 0,-1 0,1 0,-49 0,24 0,-50 0,25 0,-24 0,-1 0,0 0,-24 0,24 0,-24 0,24 0,-24 0,0 0,-1 0,1 0,0 0,24 0,-24 0,-1 0,1 25,-1-25,1 0,0 0,24 0,-24 0,-26 0,1 0,0 0,0 0,24 0,-24 0,50 0,-1 0,25 0,75 25,0-25,24 25,25 49,25-49,25 24,-25-24,25 0,0 0,-75 0,26-1,-51-24,-24 0,0 0,-50 0,25 0,-25 0,-49 0,24 0,-49 0,25 0,-50-24</inkml:trace>
  <inkml:trace contextRef="#ctx0" brushRef="#br0" timeOffset="13355.1768">10021 10368,'25'0,"0"0,49 0,1 0,74 0,49 0,50 0,50 0,24 0,26 0,24 0,-75 0,1 0,0 0,-50 0,0 0,-25 0,-25 0,26 0,48 0,-48 0,24 0,-25 0,0 0,25 0,-99 0,25-49,-1 24,-24-25,0 26,-75 24,1 0,-50 0,-25-25,24 25</inkml:trace>
  <inkml:trace contextRef="#ctx0" brushRef="#br0" timeOffset="19338.4645">12775 11237,'25'0,"24"0,26-25,-1 0,25 25,0 0,-24 0,-1-25,25 25,-24 0,-1 0,-24 0,24 0,-24 0,0 0,-1-25,1 25,24-25,-24 25,-1 0,26 0,-26 0,1 0,0 0,24 0,-49 0,0 0,-1 0,26 0,-25 0,0 0,-25-24,25 24</inkml:trace>
  <inkml:trace contextRef="#ctx0" brushRef="#br0" timeOffset="20891.9557">10468 11906,'25'0,"24"0,26 0,49 0,49 0,26 0,-26 0,1 25,-50-25,25 0,-75 0,-24 25,-25-25,-25 25,-25-25</inkml:trace>
  <inkml:trace contextRef="#ctx0" brushRef="#br0" timeOffset="40963.8446">3696 3076,'-25'0,"1"-25,-1 0,0 0,0 25,0 0,1-24,-1 24,0 0,0 0,25-25,-25 25,1 0,-1 0,0-25,0 25,0 0,1 0,-1 0,0 0,0 0,0 0,1 0,-1 0,0 0,0 0,0 0,25 25,-24-25,-1 0,0 25,0-1,25 1,-25 0,0 25,25-26,-24 1,-1 0,0 25,0-26,25 1,-25 0,1 0,24 0,0-1,-25-24,25 25,0 0,0 0,0 0,0-1,0 1,0 0,0 0,0 0,-25-1,25 1,0 0,0 0,0 0,0 0,0-1,0 26,0-25,0 24,0-24,25-25,-25 50,0-25,0-1,0 1,0 0,25-25,-25 25,0 0,24-25,-24 24,0 1,25-25,-25 25,25 0,0 0,0-25,-1 0,-24 24,50-24,-50 25,25 0,0-25,24 0,-24 0,0 0,0 0,0 0,-1 0,1 0,0 0,0 0,0 0,-1 0,1 0,0 0,0 0,0 0,-1 0,1 0,-25-25,25 25,0-25,0 25,-1-24,1-1,0 0,25-25,-26 26,1-26,25 50,-50-25,25 25,-25-25,0 1,24-1,1 25,-25-25,25 0,-25 0,25 25,-25-24,0-1,0 0,0 0,0 0,0 1,0-1,0 0,0-25,0 25,0 1,0-1,0 0,0 0,0 0,0 1,0-1,0 0,0-25,0 26,0-1,0 0,-25 25,25-25,0 0,-25 25,0-24,25-1,-24 25,24-25,-25 25,25-25,-25 25,0 0,25-25,0 1,-25 24,25-25,-24 25,24-25,-25 25,0-25,25 0,-25 25</inkml:trace>
  <inkml:trace contextRef="#ctx0" brushRef="#br0" timeOffset="43327.6668">3572 3001,'99'0,"-49"0,0 0,49-24,0-1,25-25,25 1,-25 24,25-25,-25 25,0-24,25 24,-75-25,1 25,-1 25,-24-24,-1-1,-24 25,0 0,0-25,-1 25,1 0,-25-25,0 0,-25 25,1 0,-1 0,0 0,0 0,25-24,-25 24,1 0,-1 0,0 0,0 0,0-25,50 25,0 0,0 0,0 25,-1-25,1 0,0 0,0 0,24 0,-24 0,0 0,25 0,-1 0,-24 0,0 0,0 0,-25 49,-25-24,0 0,25 0,0-1,-25 1,0 0,25 25,0-25,-24-25,24 49,-25 1,25-25,0 24,0-24,0 0</inkml:trace>
  <inkml:trace contextRef="#ctx0" brushRef="#br0" timeOffset="53742.2948">5929 2059,'0'25,"49"49,1-24,-1 24,26 25,-75-74,50 25,-26-1,1-49,-25 25,-25-75,1 26,-51-26,25-74,1 50,-1-1,1 26,24-1,0 25,0-24,25 24,-25 0,50 25,0 0,0-25,0 25,24 0,-24 0,0 0,0 0,-1 0,1 0,-25 25,0 0,0 0,0-1,0 1,0 0,-25 25,25-26,-49 26,24 0,-25-26,50 1,-24 0,24 0,-25-25,25 25,0-50,49 25,-24 0,25-50,-1 50,26-49,-25 24,-1 25,26 0,-51-25,51 25,-50 0,-1 0,1 0,-25 25,0 0,0-1,0 1,0 0,0 0,0 0,0-1,0 1,0 0,-25 0,-24 24,24-49,-25 50,1-50,-1 50,1-50,-1 24,0-24,25 0,1 0,-1 0,0 0,50 0,0 0,-1 0,1 0,0 0,0 0,0 0,24 0,1 0,-25 0,0 0,24-24,-49-1,0 0,0-25,0 26,25-1,-25 0,0 0,0 0,0 1,0-26,0 25,0-24,0-26,0-24,0 25,0 24,0 25,25 25,-25 25,0 0,25-25,-1 49,1-49,0 50,0-25,0 0,-1-1,-24 1,25-25,0 25,25-25,-50 25,24 0,1-25,0 0,-25-25,0 0,0 0,0 0,0 1,0-1,0 0,0 0,0 0,0 1,0-1,0 0,0 0,0 0,25 25,0 0,-1 0,1 0,0 0,0 0,0 0,-1 0,1 0,0 0,-25 25,25 0,-50-25,0-25,0 25,1-25,-1 25,0-24,0 24,0 0,1 24,-1 1,25 25,0-25,-25-1,25 26,0-25,0 0,0-1,0 1,25-25,0 0,-1 0,-24 25,25-25,0 0,0 0,0-25,-25-24,24 49,-24-25,0 0,0 0,0 0,0 1,25 24,0 0,0 24,0 26,24 24,-24 1,25-26,-1 51,26 24,-1 24,25 26,50 25,-50 24,1-50,-26-73,-24-51,-26-49,-48 0,-51 0,-49 0,50 0,-1 0,1 0,0 0,49 0,0-25,0 25,25-24,0-26,0 0,0-24,0-25,0 24,0-24,0 25,25-1,0 1,-25 0,0 24,0-25,0 1,0 0,0 24,0-24,0 24,0 25,25 0,-25 1,0-1,0 0,24 25,-24-25,25 25,-25-25,25 1,0 24,-25-25,25 0,-1 25,1 0,0 0,0 0,24 0,-24 0,0 0,0 25,0 0,-1-1,-48-24,-1-49,-25 49,50-25,-25 0,1 25,-1 0,0-25,0 25,0 0,1 0,24 50,-25-25,0 24,25-24,-25 0,25 0,0 0,0-1,0 1,25-25,0 0,24 0,-24 0,0 0,0 0,0-25,-25 1,0-1,0 0,0 0,0 0,24 25,26 25,-50 0,50 0,-50 24,49 1,-24-25,0 49,24-49,-24 25,25 49,-25-50,24 1,-24 25,0-26,0 26,0-51,-1 1,-24 0,25-25,-74 0,24 0,-25 0,0 0,26 0,-1 0,0 0,0-25,25-24,0-1,0 0,0-24,0-1,0 1,0 24,25-24,-25 0,25 24,-25 0,25 1,-25 24,0 0,24 25,-24-25,0 1,0-1,-24 25,24-25,-25 25,25-25,-25 25,25 25,0 0,25 0,-25-1,25 1,-25 0,24 0,1-25,0 0,0 0,0 0,0 0,-1 0,-24 25,25-25,-25 24,25-24,0 0,0 0,-25-24,24-26,-24 25,0 0,0 1,0-26,0 25,0-24,0 24,0 0,0 0,-24 25,24 25,0 0,0 0,0-1,49-24,-24 0,0 25,0-25,-1 0,1 25,0 0,0-25,0 25,-1-25,-24 24,25-24,-50 0,-24 0,24 0,0 0,0 0,1 25,-1-25,0 0,0 0,50 0,0 0,24 0,-24 0,50 0,-26 0,1 0,-1 0,-24 0,0 0,-25-25,0-24,0-1,-25 25,0-24,25-26,-24 26,-1 24,0-25,25 1,-50 24,1-74,-100-1,-49-48,98-26,26 25,49 75,0-1,25 26,0 74,25 24,0-24,24 49,-24-24,25 49,0-49,-1-1,-24 1,25 24,-1 1,1-26,-25 1,-1-25,1 0,0-1,0-24,-25 25,25-25,-1 0,-24 25,25-25,25 0,-1 25,-24-25,25 0,-25 25,-1-25,1 0,0 0,0 25,0-25,-1 0,1 0,0 0</inkml:trace>
  <inkml:trace contextRef="#ctx0" brushRef="#br0" timeOffset="54484.8575">8285 1463,'-25'0,"1"0,48 0,51-24,49 24,0-25,0 0,0 0,-50 0,-24 1,-25 24,-1 0</inkml:trace>
  <inkml:trace contextRef="#ctx0" brushRef="#br0" timeOffset="55661.5848">6549 1637</inkml:trace>
  <inkml:trace contextRef="#ctx0" brushRef="#br0" timeOffset="84278.2711">8285 13295,'25'0,"25"0,24 0,25 0,25 0,50 0,24 0,1 0,-1-24,50 24,-49 0,24-50,-50 50,-48 0,-26 0,50 0,-50 0,0 0,50 0,-25 0,25 0,-25 0,0 0,49 0,1 0,0 0,-50-25,49 25,1 0,24 0,-49 0,99-25,-49 25,-26-49,26 49,24-25,25 0,50 25,-25-50,-25 50,49 0,1-24,24 24,-49 0,25-25,24 25,26-25,-1 25,-25 0,-49 0,50 0,-51 0,-48 0,-26 0,-24 0,-1 0,-24 0,0 0,50 0,-100 0,25 0,-50 0,-24 0,-1 0,-24 0,0 0,0 0</inkml:trace>
  <inkml:trace contextRef="#ctx0" brushRef="#br0" timeOffset="86217.7024">20489 11757,'-50'-49,"1"49,-1-50,-24 25,24 25,1-24,-1-26,-24 50,24-25,-24 0,-26 1,1-1,0 0,-25 0,49 0,-24 25,0-24,25-1,-1 25,-49-25,25 25,-50-25,25 25,0 0,0 0,50 0,-26-25,51 25,-26 0,26 0,-1 0,-24 0,24 0,25 0,-24 0,24 0,0 0,0 0,25 25,-25-25,1 25,24 0,0 0,-50-1,50 26,0 0,-50-1,50 1,-24 24,-1 1,-25 49,50-75,-25 26,25-1,-24 0,-1 1,0-1,25 26,0-26,0 50,0-50,0-24,0 0,0-26,0 26,0 0,0-26,25 26,0 0,-1-1,1-24,25 49,-25 1,49-50,-24 24,24 26,1-26,-1-49,-24 50,24-25,25-25,0 49,1-49,-1 25,50-25,-25 0,49 0,-24 0,25 0,-1-25,26 1,24-26,-24-24,-1 24,25-24,-24-51,-26 26,26 0,-26 0,-49-25,25 0,-25 0,0 0,0-25,-25 25,-24 0,-50 49,24 1,-24-50,-25 74,0 1,0-1,-25-24,0 24,-24 1,24-1,-25 0,26-24,-51 24,26 1,-26-1,1 25,-25-24,-1 24,26 0,0 25,24 0,-24 0,-1 0,1 0,-26 0,1 0,-25 0,50 25,-1 24,1-24,-25 25,24-1,26 26,-26-1,26 1,-26-26,51 1,-51 24,50 1,0-50,25-1,-24 26,48-50</inkml:trace>
  <inkml:trace contextRef="#ctx0" brushRef="#br0" timeOffset="95282.4515">19174 14362,'0'-25,"-49"0,24 25,0-25,-24 1,49-1,-50 25,50-25,-25 0,-24 0,24 25,0-24,0-1,0 25,0 0,1-25,-1 25,-25 0,25 0,1 0,-26-25,25 25,0 0,-24-25,-1 25,1 0,24-24,0 24,-25 0,26 0,-1 0,-25 0,1 0,24 0,-25 0,1-25,-1 25,0 0,26 0,-26 0,0 0,1 0,-1 0,25 0,0 0,-24 0,24 0,-25 0,26 0,-1 25,-25-1,25 1,-24-25,24 25,0-25,0 25,25 0,-24-25,24 24,-25-24,25 25,0 25,0-25,0-1,-25 26,25-25,0 25,0 24,0-24,50 49,-1-25,-24 1,49 49,1 0,24 24,-25-73,26 49,-1-25,25-24,25-1,-25-24,25-1,-25 1,0-25,24-25,1 0,0 0,25 0,-50-25,25-25,-50 25,25-49,0 24,-74-24,49 24,-50-24,1 24,0-24,-26 24,-24-24,25 49,-25-25,0 26,0-26,0 25,0 0,0-24,0 24,-49-25,24 1,-25-26,25 26,-49-1,49 1,-24-1,-1 25,25-24,0 24,0 0,-24 25,24-25,0 25,0 0,-49 0,24 0,1 0,-26 0,1 0,24 0,-24 0,0-25,-1 25,26-25,-1 25,25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11T05:18:47.750"/>
    </inkml:context>
    <inkml:brush xml:id="br0">
      <inkml:brushProperty name="width" value="0.05292" units="cm"/>
      <inkml:brushProperty name="height" value="0.05292" units="cm"/>
      <inkml:brushProperty name="color" value="#FF0000"/>
    </inkml:brush>
  </inkml:definitions>
  <inkml:trace contextRef="#ctx0" brushRef="#br0">7913 5556,'25'0,"24"0,1 0,24 0,26 0,49 0,-25 0,74 25,0 0,1-25,49 25,-50-1,26 1,-1-25,-99 25,74 0,-49-25,-25 49,0-49,0 25,-49-25,-1 0,0 0,-24 0,-25 0,0 0,-1 0</inkml:trace>
  <inkml:trace contextRef="#ctx0" brushRef="#br0" timeOffset="7269.3991">8111 6474</inkml:trace>
  <inkml:trace contextRef="#ctx0" brushRef="#br0" timeOffset="8079.252">8111 6474,'50'0,"0"0,-1 0,26 0,-1 0,25 0,50 0,-25 0,50 0,-25 0,24 0,1 0,0 0,-26 0,1 25,-50-25,25 0,0 0,-24 0,-1 0,-25 0,26 0,-26 0,25 0,0 0,1 0,-1 0,0 0,50 0,-50 0,0 0,-24 0,24 0,-25 0,-24 0,24 0,1 0,-26 0,26 0,-26 0,26 0,-26 0,51 0,-51 0,1-25,24 0,-24 25,-25 0,49-25,-49 1,0 24,24 0,1 0,-25 0,0 0,49-25,-49 25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4831A4-78B6-4CB1-AE34-674F74B57D65}" type="datetimeFigureOut">
              <a:rPr lang="en-IN" smtClean="0"/>
              <a:t>24-11-2020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EDC073-ABCC-497F-A58E-D45666660B62}" type="slidenum">
              <a:rPr lang="en-IN" smtClean="0"/>
              <a:t>‹#›</a:t>
            </a:fld>
            <a:endParaRPr lang="en-IN"/>
          </a:p>
        </p:txBody>
      </p:sp>
    </p:spTree>
    <p:extLst>
      <p:ext uri="{BB962C8B-B14F-4D97-AF65-F5344CB8AC3E}">
        <p14:creationId xmlns:p14="http://schemas.microsoft.com/office/powerpoint/2010/main" val="3111412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42CD5F22-0470-4357-AAA4-91225405CF45}" type="datetime1">
              <a:rPr lang="en-IN" smtClean="0"/>
              <a:t>24-11-2020</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en-IN" smtClean="0"/>
              <a:t>Prof . Shweta Dhawan Chachra</a:t>
            </a:r>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7C75666-D533-491F-8A57-D0D2E501E82F}"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BCE7B6-B252-4C5F-84B6-E38648A2DD3B}" type="datetime1">
              <a:rPr lang="en-IN" smtClean="0"/>
              <a:t>24-11-2020</a:t>
            </a:fld>
            <a:endParaRPr lang="en-IN"/>
          </a:p>
        </p:txBody>
      </p:sp>
      <p:sp>
        <p:nvSpPr>
          <p:cNvPr id="5" name="Footer Placeholder 4"/>
          <p:cNvSpPr>
            <a:spLocks noGrp="1"/>
          </p:cNvSpPr>
          <p:nvPr>
            <p:ph type="ftr" sz="quarter" idx="11"/>
          </p:nvPr>
        </p:nvSpPr>
        <p:spPr/>
        <p:txBody>
          <a:bodyPr/>
          <a:lstStyle/>
          <a:p>
            <a:r>
              <a:rPr lang="en-IN" smtClean="0"/>
              <a:t>Prof . Shweta Dhawan Chachra</a:t>
            </a:r>
            <a:endParaRPr lang="en-IN"/>
          </a:p>
        </p:txBody>
      </p:sp>
      <p:sp>
        <p:nvSpPr>
          <p:cNvPr id="6" name="Slide Number Placeholder 5"/>
          <p:cNvSpPr>
            <a:spLocks noGrp="1"/>
          </p:cNvSpPr>
          <p:nvPr>
            <p:ph type="sldNum" sz="quarter" idx="12"/>
          </p:nvPr>
        </p:nvSpPr>
        <p:spPr/>
        <p:txBody>
          <a:bodyPr/>
          <a:lstStyle/>
          <a:p>
            <a:fld id="{87C75666-D533-491F-8A57-D0D2E501E82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BB4536-5190-4A38-A397-8E0B9E037293}" type="datetime1">
              <a:rPr lang="en-IN" smtClean="0"/>
              <a:t>24-11-2020</a:t>
            </a:fld>
            <a:endParaRPr lang="en-IN"/>
          </a:p>
        </p:txBody>
      </p:sp>
      <p:sp>
        <p:nvSpPr>
          <p:cNvPr id="5" name="Footer Placeholder 4"/>
          <p:cNvSpPr>
            <a:spLocks noGrp="1"/>
          </p:cNvSpPr>
          <p:nvPr>
            <p:ph type="ftr" sz="quarter" idx="11"/>
          </p:nvPr>
        </p:nvSpPr>
        <p:spPr/>
        <p:txBody>
          <a:bodyPr/>
          <a:lstStyle/>
          <a:p>
            <a:r>
              <a:rPr lang="en-IN" smtClean="0"/>
              <a:t>Prof . Shweta Dhawan Chachra</a:t>
            </a:r>
            <a:endParaRPr lang="en-IN"/>
          </a:p>
        </p:txBody>
      </p:sp>
      <p:sp>
        <p:nvSpPr>
          <p:cNvPr id="6" name="Slide Number Placeholder 5"/>
          <p:cNvSpPr>
            <a:spLocks noGrp="1"/>
          </p:cNvSpPr>
          <p:nvPr>
            <p:ph type="sldNum" sz="quarter" idx="12"/>
          </p:nvPr>
        </p:nvSpPr>
        <p:spPr/>
        <p:txBody>
          <a:bodyPr/>
          <a:lstStyle/>
          <a:p>
            <a:fld id="{87C75666-D533-491F-8A57-D0D2E501E82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0B8765-21C2-47DF-9786-153D825B659E}" type="datetime1">
              <a:rPr lang="en-IN" smtClean="0"/>
              <a:t>24-11-2020</a:t>
            </a:fld>
            <a:endParaRPr lang="en-IN"/>
          </a:p>
        </p:txBody>
      </p:sp>
      <p:sp>
        <p:nvSpPr>
          <p:cNvPr id="5" name="Footer Placeholder 4"/>
          <p:cNvSpPr>
            <a:spLocks noGrp="1"/>
          </p:cNvSpPr>
          <p:nvPr>
            <p:ph type="ftr" sz="quarter" idx="11"/>
          </p:nvPr>
        </p:nvSpPr>
        <p:spPr/>
        <p:txBody>
          <a:bodyPr/>
          <a:lstStyle/>
          <a:p>
            <a:r>
              <a:rPr lang="en-IN" smtClean="0"/>
              <a:t>Prof . Shweta Dhawan Chachra</a:t>
            </a:r>
            <a:endParaRPr lang="en-IN"/>
          </a:p>
        </p:txBody>
      </p:sp>
      <p:sp>
        <p:nvSpPr>
          <p:cNvPr id="6" name="Slide Number Placeholder 5"/>
          <p:cNvSpPr>
            <a:spLocks noGrp="1"/>
          </p:cNvSpPr>
          <p:nvPr>
            <p:ph type="sldNum" sz="quarter" idx="12"/>
          </p:nvPr>
        </p:nvSpPr>
        <p:spPr/>
        <p:txBody>
          <a:bodyPr/>
          <a:lstStyle/>
          <a:p>
            <a:fld id="{87C75666-D533-491F-8A57-D0D2E501E82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3A20D3-184F-4D42-9D47-A739B052F53F}" type="datetime1">
              <a:rPr lang="en-IN" smtClean="0"/>
              <a:t>24-11-2020</a:t>
            </a:fld>
            <a:endParaRPr lang="en-IN"/>
          </a:p>
        </p:txBody>
      </p:sp>
      <p:sp>
        <p:nvSpPr>
          <p:cNvPr id="5" name="Footer Placeholder 4"/>
          <p:cNvSpPr>
            <a:spLocks noGrp="1"/>
          </p:cNvSpPr>
          <p:nvPr>
            <p:ph type="ftr" sz="quarter" idx="11"/>
          </p:nvPr>
        </p:nvSpPr>
        <p:spPr/>
        <p:txBody>
          <a:bodyPr/>
          <a:lstStyle/>
          <a:p>
            <a:r>
              <a:rPr lang="en-IN" smtClean="0"/>
              <a:t>Prof . Shweta Dhawan Chachra</a:t>
            </a:r>
            <a:endParaRPr lang="en-IN"/>
          </a:p>
        </p:txBody>
      </p:sp>
      <p:sp>
        <p:nvSpPr>
          <p:cNvPr id="6" name="Slide Number Placeholder 5"/>
          <p:cNvSpPr>
            <a:spLocks noGrp="1"/>
          </p:cNvSpPr>
          <p:nvPr>
            <p:ph type="sldNum" sz="quarter" idx="12"/>
          </p:nvPr>
        </p:nvSpPr>
        <p:spPr/>
        <p:txBody>
          <a:bodyPr/>
          <a:lstStyle/>
          <a:p>
            <a:fld id="{87C75666-D533-491F-8A57-D0D2E501E82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983A8BF-6F83-4EDA-9535-39A8FAAACA1C}" type="datetime1">
              <a:rPr lang="en-IN" smtClean="0"/>
              <a:t>24-11-2020</a:t>
            </a:fld>
            <a:endParaRPr lang="en-IN"/>
          </a:p>
        </p:txBody>
      </p:sp>
      <p:sp>
        <p:nvSpPr>
          <p:cNvPr id="6" name="Footer Placeholder 5"/>
          <p:cNvSpPr>
            <a:spLocks noGrp="1"/>
          </p:cNvSpPr>
          <p:nvPr>
            <p:ph type="ftr" sz="quarter" idx="11"/>
          </p:nvPr>
        </p:nvSpPr>
        <p:spPr/>
        <p:txBody>
          <a:bodyPr/>
          <a:lstStyle/>
          <a:p>
            <a:r>
              <a:rPr lang="en-IN" smtClean="0"/>
              <a:t>Prof . Shweta Dhawan Chachra</a:t>
            </a:r>
            <a:endParaRPr lang="en-IN"/>
          </a:p>
        </p:txBody>
      </p:sp>
      <p:sp>
        <p:nvSpPr>
          <p:cNvPr id="7" name="Slide Number Placeholder 6"/>
          <p:cNvSpPr>
            <a:spLocks noGrp="1"/>
          </p:cNvSpPr>
          <p:nvPr>
            <p:ph type="sldNum" sz="quarter" idx="12"/>
          </p:nvPr>
        </p:nvSpPr>
        <p:spPr/>
        <p:txBody>
          <a:bodyPr/>
          <a:lstStyle/>
          <a:p>
            <a:fld id="{87C75666-D533-491F-8A57-D0D2E501E82F}"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898494-268E-4EE6-BC90-81010581AF3F}" type="datetime1">
              <a:rPr lang="en-IN" smtClean="0"/>
              <a:t>24-11-2020</a:t>
            </a:fld>
            <a:endParaRPr lang="en-IN"/>
          </a:p>
        </p:txBody>
      </p:sp>
      <p:sp>
        <p:nvSpPr>
          <p:cNvPr id="8" name="Footer Placeholder 7"/>
          <p:cNvSpPr>
            <a:spLocks noGrp="1"/>
          </p:cNvSpPr>
          <p:nvPr>
            <p:ph type="ftr" sz="quarter" idx="11"/>
          </p:nvPr>
        </p:nvSpPr>
        <p:spPr/>
        <p:txBody>
          <a:bodyPr/>
          <a:lstStyle/>
          <a:p>
            <a:r>
              <a:rPr lang="en-IN" smtClean="0"/>
              <a:t>Prof . Shweta Dhawan Chachra</a:t>
            </a:r>
            <a:endParaRPr lang="en-IN"/>
          </a:p>
        </p:txBody>
      </p:sp>
      <p:sp>
        <p:nvSpPr>
          <p:cNvPr id="9" name="Slide Number Placeholder 8"/>
          <p:cNvSpPr>
            <a:spLocks noGrp="1"/>
          </p:cNvSpPr>
          <p:nvPr>
            <p:ph type="sldNum" sz="quarter" idx="12"/>
          </p:nvPr>
        </p:nvSpPr>
        <p:spPr/>
        <p:txBody>
          <a:bodyPr/>
          <a:lstStyle/>
          <a:p>
            <a:fld id="{87C75666-D533-491F-8A57-D0D2E501E82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EF8D35-99BC-4A8A-B281-6CD1A9F0C5A8}" type="datetime1">
              <a:rPr lang="en-IN" smtClean="0"/>
              <a:t>24-11-2020</a:t>
            </a:fld>
            <a:endParaRPr lang="en-IN"/>
          </a:p>
        </p:txBody>
      </p:sp>
      <p:sp>
        <p:nvSpPr>
          <p:cNvPr id="4" name="Footer Placeholder 3"/>
          <p:cNvSpPr>
            <a:spLocks noGrp="1"/>
          </p:cNvSpPr>
          <p:nvPr>
            <p:ph type="ftr" sz="quarter" idx="11"/>
          </p:nvPr>
        </p:nvSpPr>
        <p:spPr/>
        <p:txBody>
          <a:bodyPr/>
          <a:lstStyle/>
          <a:p>
            <a:r>
              <a:rPr lang="en-IN" smtClean="0"/>
              <a:t>Prof . Shweta Dhawan Chachra</a:t>
            </a:r>
            <a:endParaRPr lang="en-IN"/>
          </a:p>
        </p:txBody>
      </p:sp>
      <p:sp>
        <p:nvSpPr>
          <p:cNvPr id="5" name="Slide Number Placeholder 4"/>
          <p:cNvSpPr>
            <a:spLocks noGrp="1"/>
          </p:cNvSpPr>
          <p:nvPr>
            <p:ph type="sldNum" sz="quarter" idx="12"/>
          </p:nvPr>
        </p:nvSpPr>
        <p:spPr/>
        <p:txBody>
          <a:bodyPr/>
          <a:lstStyle/>
          <a:p>
            <a:fld id="{87C75666-D533-491F-8A57-D0D2E501E82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23D994-431A-42A1-91B9-AD9FD2EB752E}" type="datetime1">
              <a:rPr lang="en-IN" smtClean="0"/>
              <a:t>24-11-2020</a:t>
            </a:fld>
            <a:endParaRPr lang="en-IN"/>
          </a:p>
        </p:txBody>
      </p:sp>
      <p:sp>
        <p:nvSpPr>
          <p:cNvPr id="3" name="Footer Placeholder 2"/>
          <p:cNvSpPr>
            <a:spLocks noGrp="1"/>
          </p:cNvSpPr>
          <p:nvPr>
            <p:ph type="ftr" sz="quarter" idx="11"/>
          </p:nvPr>
        </p:nvSpPr>
        <p:spPr/>
        <p:txBody>
          <a:bodyPr/>
          <a:lstStyle/>
          <a:p>
            <a:r>
              <a:rPr lang="en-IN" smtClean="0"/>
              <a:t>Prof . Shweta Dhawan Chachra</a:t>
            </a:r>
            <a:endParaRPr lang="en-IN"/>
          </a:p>
        </p:txBody>
      </p:sp>
      <p:sp>
        <p:nvSpPr>
          <p:cNvPr id="4" name="Slide Number Placeholder 3"/>
          <p:cNvSpPr>
            <a:spLocks noGrp="1"/>
          </p:cNvSpPr>
          <p:nvPr>
            <p:ph type="sldNum" sz="quarter" idx="12"/>
          </p:nvPr>
        </p:nvSpPr>
        <p:spPr/>
        <p:txBody>
          <a:bodyPr/>
          <a:lstStyle/>
          <a:p>
            <a:fld id="{87C75666-D533-491F-8A57-D0D2E501E82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950A158-B0F5-45B2-8450-B0D0DE4F526A}" type="datetime1">
              <a:rPr lang="en-IN" smtClean="0"/>
              <a:t>24-11-2020</a:t>
            </a:fld>
            <a:endParaRPr lang="en-IN"/>
          </a:p>
        </p:txBody>
      </p:sp>
      <p:sp>
        <p:nvSpPr>
          <p:cNvPr id="7" name="Slide Number Placeholder 6"/>
          <p:cNvSpPr>
            <a:spLocks noGrp="1"/>
          </p:cNvSpPr>
          <p:nvPr>
            <p:ph type="sldNum" sz="quarter" idx="12"/>
          </p:nvPr>
        </p:nvSpPr>
        <p:spPr/>
        <p:txBody>
          <a:bodyPr/>
          <a:lstStyle/>
          <a:p>
            <a:fld id="{87C75666-D533-491F-8A57-D0D2E501E82F}"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IN" smtClean="0"/>
              <a:t>Prof . Shweta Dhawan Chachra</a:t>
            </a:r>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177836-EBE8-432D-A545-A1EC7CECFF5B}" type="datetime1">
              <a:rPr lang="en-IN" smtClean="0"/>
              <a:t>24-11-2020</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IN" smtClean="0"/>
              <a:t>Prof . Shweta Dhawan Chachra</a:t>
            </a:r>
            <a:endParaRPr lang="en-IN"/>
          </a:p>
        </p:txBody>
      </p:sp>
      <p:sp>
        <p:nvSpPr>
          <p:cNvPr id="7" name="Slide Number Placeholder 6"/>
          <p:cNvSpPr>
            <a:spLocks noGrp="1"/>
          </p:cNvSpPr>
          <p:nvPr>
            <p:ph type="sldNum" sz="quarter" idx="12"/>
          </p:nvPr>
        </p:nvSpPr>
        <p:spPr/>
        <p:txBody>
          <a:bodyPr/>
          <a:lstStyle/>
          <a:p>
            <a:fld id="{87C75666-D533-491F-8A57-D0D2E501E82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350F0F7D-D2D1-4595-A72C-1FEAB202C7A3}" type="datetime1">
              <a:rPr lang="en-IN" smtClean="0"/>
              <a:t>24-11-2020</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r>
              <a:rPr lang="en-IN" smtClean="0"/>
              <a:t>Prof . Shweta Dhawan Chachra</a:t>
            </a:r>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7C75666-D533-491F-8A57-D0D2E501E82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41.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42.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7.emf"/></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0.emf"/><Relationship Id="rId4" Type="http://schemas.openxmlformats.org/officeDocument/2006/relationships/customXml" Target="../ink/ink34.xml"/></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3.emf"/><Relationship Id="rId4" Type="http://schemas.openxmlformats.org/officeDocument/2006/relationships/customXml" Target="../ink/ink35.xml"/></Relationships>
</file>

<file path=ppt/slides/_rels/slide5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6.emf"/><Relationship Id="rId4" Type="http://schemas.openxmlformats.org/officeDocument/2006/relationships/customXml" Target="../ink/ink36.xml"/></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59.emf"/><Relationship Id="rId4" Type="http://schemas.openxmlformats.org/officeDocument/2006/relationships/customXml" Target="../ink/ink37.xml"/></Relationships>
</file>

<file path=ppt/slides/_rels/slide5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2.emf"/><Relationship Id="rId4" Type="http://schemas.openxmlformats.org/officeDocument/2006/relationships/customXml" Target="../ink/ink38.xml"/></Relationships>
</file>

<file path=ppt/slides/_rels/slide5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5.emf"/><Relationship Id="rId4" Type="http://schemas.openxmlformats.org/officeDocument/2006/relationships/customXml" Target="../ink/ink39.xml"/></Relationships>
</file>

<file path=ppt/slides/_rels/slide5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8.emf"/><Relationship Id="rId4" Type="http://schemas.openxmlformats.org/officeDocument/2006/relationships/customXml" Target="../ink/ink40.xml"/></Relationships>
</file>

<file path=ppt/slides/_rels/slide59.xml.rels><?xml version="1.0" encoding="UTF-8" standalone="yes"?>
<Relationships xmlns="http://schemas.openxmlformats.org/package/2006/relationships"><Relationship Id="rId3" Type="http://schemas.openxmlformats.org/officeDocument/2006/relationships/customXml" Target="../ink/ink41.xml"/><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0.emf"/></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60.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customXml" Target="../ink/ink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customXml" Target="../ink/ink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customXml" Target="../ink/ink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customXml" Target="../ink/ink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customXml" Target="../ink/ink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customXml" Target="../ink/ink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customXml" Target="../ink/ink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customXml" Target="../ink/ink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customXml" Target="../ink/ink5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customXml" Target="../ink/ink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customXml" Target="../ink/ink5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customXml" Target="../ink/ink5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customXml" Target="../ink/ink5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Sorting</a:t>
            </a:r>
            <a:endParaRPr lang="en-IN" dirty="0"/>
          </a:p>
        </p:txBody>
      </p:sp>
      <p:sp>
        <p:nvSpPr>
          <p:cNvPr id="3" name="Subtitle 2"/>
          <p:cNvSpPr>
            <a:spLocks noGrp="1"/>
          </p:cNvSpPr>
          <p:nvPr>
            <p:ph type="subTitle" idx="1"/>
          </p:nvPr>
        </p:nvSpPr>
        <p:spPr/>
        <p:txBody>
          <a:bodyPr/>
          <a:lstStyle/>
          <a:p>
            <a:endParaRPr lang="en-IN"/>
          </a:p>
        </p:txBody>
      </p:sp>
      <p:sp>
        <p:nvSpPr>
          <p:cNvPr id="4" name="Date Placeholder 3"/>
          <p:cNvSpPr>
            <a:spLocks noGrp="1"/>
          </p:cNvSpPr>
          <p:nvPr>
            <p:ph type="dt" sz="half" idx="10"/>
          </p:nvPr>
        </p:nvSpPr>
        <p:spPr/>
        <p:txBody>
          <a:bodyPr/>
          <a:lstStyle/>
          <a:p>
            <a:fld id="{D24F2140-2C07-4C7A-9AFA-0198A250C3C6}" type="datetime1">
              <a:rPr lang="en-IN" smtClean="0"/>
              <a:t>24-11-2020</a:t>
            </a:fld>
            <a:endParaRPr lang="en-IN"/>
          </a:p>
        </p:txBody>
      </p:sp>
      <p:sp>
        <p:nvSpPr>
          <p:cNvPr id="5" name="Footer Placeholder 4"/>
          <p:cNvSpPr>
            <a:spLocks noGrp="1"/>
          </p:cNvSpPr>
          <p:nvPr>
            <p:ph type="ftr" sz="quarter" idx="11"/>
          </p:nvPr>
        </p:nvSpPr>
        <p:spPr/>
        <p:txBody>
          <a:bodyPr/>
          <a:lstStyle/>
          <a:p>
            <a:r>
              <a:rPr lang="en-IN" smtClean="0"/>
              <a:t>Prof . Shweta Dhawan Chachra</a:t>
            </a:r>
            <a:endParaRPr lang="en-IN"/>
          </a:p>
        </p:txBody>
      </p:sp>
      <p:sp>
        <p:nvSpPr>
          <p:cNvPr id="6" name="Slide Number Placeholder 5"/>
          <p:cNvSpPr>
            <a:spLocks noGrp="1"/>
          </p:cNvSpPr>
          <p:nvPr>
            <p:ph type="sldNum" sz="quarter" idx="12"/>
          </p:nvPr>
        </p:nvSpPr>
        <p:spPr/>
        <p:txBody>
          <a:bodyPr/>
          <a:lstStyle/>
          <a:p>
            <a:fld id="{87C75666-D533-491F-8A57-D0D2E501E82F}" type="slidenum">
              <a:rPr lang="en-IN" smtClean="0"/>
              <a:t>1</a:t>
            </a:fld>
            <a:endParaRPr lang="en-IN"/>
          </a:p>
        </p:txBody>
      </p:sp>
    </p:spTree>
    <p:extLst>
      <p:ext uri="{BB962C8B-B14F-4D97-AF65-F5344CB8AC3E}">
        <p14:creationId xmlns:p14="http://schemas.microsoft.com/office/powerpoint/2010/main" val="22149154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Bubble Sort</a:t>
            </a:r>
            <a:endParaRPr lang="en-IN" dirty="0"/>
          </a:p>
        </p:txBody>
      </p:sp>
      <p:sp>
        <p:nvSpPr>
          <p:cNvPr id="3" name="Content Placeholder 2"/>
          <p:cNvSpPr>
            <a:spLocks noGrp="1"/>
          </p:cNvSpPr>
          <p:nvPr>
            <p:ph idx="1"/>
          </p:nvPr>
        </p:nvSpPr>
        <p:spPr/>
        <p:txBody>
          <a:bodyPr>
            <a:normAutofit/>
          </a:bodyPr>
          <a:lstStyle/>
          <a:p>
            <a:r>
              <a:rPr lang="en-IN" dirty="0"/>
              <a:t>Bubble sort is an algorithm that </a:t>
            </a:r>
            <a:r>
              <a:rPr lang="en-IN" b="1" dirty="0"/>
              <a:t>compares the adjacent elements and swaps their positions if they are not in the intended order. </a:t>
            </a:r>
          </a:p>
        </p:txBody>
      </p:sp>
      <p:sp>
        <p:nvSpPr>
          <p:cNvPr id="4" name="Date Placeholder 3"/>
          <p:cNvSpPr>
            <a:spLocks noGrp="1"/>
          </p:cNvSpPr>
          <p:nvPr>
            <p:ph type="dt" sz="half" idx="10"/>
          </p:nvPr>
        </p:nvSpPr>
        <p:spPr/>
        <p:txBody>
          <a:bodyPr/>
          <a:lstStyle/>
          <a:p>
            <a:fld id="{FA7E4A07-F909-40D1-A0FA-7C553CCA0CF6}" type="datetime1">
              <a:rPr lang="en-IN" smtClean="0"/>
              <a:t>24-11-2020</a:t>
            </a:fld>
            <a:endParaRPr lang="en-IN"/>
          </a:p>
        </p:txBody>
      </p:sp>
      <p:sp>
        <p:nvSpPr>
          <p:cNvPr id="5" name="Footer Placeholder 4"/>
          <p:cNvSpPr>
            <a:spLocks noGrp="1"/>
          </p:cNvSpPr>
          <p:nvPr>
            <p:ph type="ftr" sz="quarter" idx="11"/>
          </p:nvPr>
        </p:nvSpPr>
        <p:spPr/>
        <p:txBody>
          <a:bodyPr/>
          <a:lstStyle/>
          <a:p>
            <a:r>
              <a:rPr lang="en-IN" smtClean="0"/>
              <a:t>Prof . Shweta Dhawan Chachra</a:t>
            </a:r>
            <a:endParaRPr lang="en-IN"/>
          </a:p>
        </p:txBody>
      </p:sp>
      <p:sp>
        <p:nvSpPr>
          <p:cNvPr id="6" name="Slide Number Placeholder 5"/>
          <p:cNvSpPr>
            <a:spLocks noGrp="1"/>
          </p:cNvSpPr>
          <p:nvPr>
            <p:ph type="sldNum" sz="quarter" idx="12"/>
          </p:nvPr>
        </p:nvSpPr>
        <p:spPr/>
        <p:txBody>
          <a:bodyPr/>
          <a:lstStyle/>
          <a:p>
            <a:fld id="{87C75666-D533-491F-8A57-D0D2E501E82F}" type="slidenum">
              <a:rPr lang="en-IN" smtClean="0"/>
              <a:t>10</a:t>
            </a:fld>
            <a:endParaRPr lang="en-IN"/>
          </a:p>
        </p:txBody>
      </p:sp>
    </p:spTree>
    <p:extLst>
      <p:ext uri="{BB962C8B-B14F-4D97-AF65-F5344CB8AC3E}">
        <p14:creationId xmlns:p14="http://schemas.microsoft.com/office/powerpoint/2010/main" val="939490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01136"/>
          </a:xfrm>
        </p:spPr>
        <p:txBody>
          <a:bodyPr>
            <a:normAutofit/>
          </a:bodyPr>
          <a:lstStyle/>
          <a:p>
            <a:r>
              <a:rPr lang="en-IN" sz="2800" b="1" dirty="0" smtClean="0"/>
              <a:t>Bubble Sort</a:t>
            </a:r>
            <a:endParaRPr lang="en-IN" sz="2800" b="1" dirty="0"/>
          </a:p>
        </p:txBody>
      </p:sp>
      <p:sp>
        <p:nvSpPr>
          <p:cNvPr id="3" name="Content Placeholder 2"/>
          <p:cNvSpPr>
            <a:spLocks noGrp="1"/>
          </p:cNvSpPr>
          <p:nvPr>
            <p:ph idx="1"/>
          </p:nvPr>
        </p:nvSpPr>
        <p:spPr>
          <a:xfrm>
            <a:off x="1043492" y="1700808"/>
            <a:ext cx="6777317" cy="4131821"/>
          </a:xfrm>
        </p:spPr>
        <p:txBody>
          <a:bodyPr>
            <a:normAutofit fontScale="92500" lnSpcReduction="10000"/>
          </a:bodyPr>
          <a:lstStyle/>
          <a:p>
            <a:r>
              <a:rPr lang="en-IN" dirty="0" smtClean="0"/>
              <a:t>For sorting N elements, The steps are-</a:t>
            </a:r>
          </a:p>
          <a:p>
            <a:r>
              <a:rPr lang="en-IN" b="1" dirty="0" smtClean="0"/>
              <a:t>Pass 1</a:t>
            </a:r>
          </a:p>
          <a:p>
            <a:pPr lvl="1"/>
            <a:r>
              <a:rPr lang="en-IN" dirty="0" smtClean="0"/>
              <a:t>First Compare 1</a:t>
            </a:r>
            <a:r>
              <a:rPr lang="en-IN" baseline="30000" dirty="0" smtClean="0"/>
              <a:t>st</a:t>
            </a:r>
            <a:r>
              <a:rPr lang="en-IN" dirty="0" smtClean="0"/>
              <a:t> element with 2</a:t>
            </a:r>
            <a:r>
              <a:rPr lang="en-IN" baseline="30000" dirty="0" smtClean="0"/>
              <a:t>nd</a:t>
            </a:r>
            <a:r>
              <a:rPr lang="en-IN" dirty="0" smtClean="0"/>
              <a:t> element of array, If 1</a:t>
            </a:r>
            <a:r>
              <a:rPr lang="en-IN" baseline="30000" dirty="0" smtClean="0"/>
              <a:t>st</a:t>
            </a:r>
            <a:r>
              <a:rPr lang="en-IN" dirty="0" smtClean="0"/>
              <a:t>&lt;2</a:t>
            </a:r>
            <a:r>
              <a:rPr lang="en-IN" baseline="30000" dirty="0" smtClean="0"/>
              <a:t>nd</a:t>
            </a:r>
            <a:r>
              <a:rPr lang="en-IN" dirty="0" smtClean="0"/>
              <a:t>  then compare 2</a:t>
            </a:r>
            <a:r>
              <a:rPr lang="en-IN" baseline="30000" dirty="0" smtClean="0"/>
              <a:t>nd</a:t>
            </a:r>
            <a:r>
              <a:rPr lang="en-IN" dirty="0" smtClean="0"/>
              <a:t> with 3</a:t>
            </a:r>
            <a:r>
              <a:rPr lang="en-IN" baseline="30000" dirty="0" smtClean="0"/>
              <a:t>rd</a:t>
            </a:r>
            <a:endParaRPr lang="en-IN" dirty="0" smtClean="0"/>
          </a:p>
          <a:p>
            <a:pPr lvl="1"/>
            <a:r>
              <a:rPr lang="en-IN" dirty="0" smtClean="0"/>
              <a:t>If 2</a:t>
            </a:r>
            <a:r>
              <a:rPr lang="en-IN" baseline="30000" dirty="0" smtClean="0"/>
              <a:t>nd</a:t>
            </a:r>
            <a:r>
              <a:rPr lang="en-IN" dirty="0" smtClean="0"/>
              <a:t>&gt;3</a:t>
            </a:r>
            <a:r>
              <a:rPr lang="en-IN" baseline="30000" dirty="0" smtClean="0"/>
              <a:t>rd</a:t>
            </a:r>
            <a:r>
              <a:rPr lang="en-IN" dirty="0" smtClean="0"/>
              <a:t> then interchange value of 2</a:t>
            </a:r>
            <a:r>
              <a:rPr lang="en-IN" baseline="30000" dirty="0" smtClean="0"/>
              <a:t>nd</a:t>
            </a:r>
            <a:r>
              <a:rPr lang="en-IN" dirty="0" smtClean="0"/>
              <a:t> and 3</a:t>
            </a:r>
            <a:r>
              <a:rPr lang="en-IN" baseline="30000" dirty="0" smtClean="0"/>
              <a:t>rd</a:t>
            </a:r>
            <a:endParaRPr lang="en-IN" dirty="0" smtClean="0"/>
          </a:p>
          <a:p>
            <a:pPr lvl="1"/>
            <a:r>
              <a:rPr lang="en-IN" dirty="0" smtClean="0"/>
              <a:t>Now compare 3</a:t>
            </a:r>
            <a:r>
              <a:rPr lang="en-IN" baseline="30000" dirty="0" smtClean="0"/>
              <a:t>rd</a:t>
            </a:r>
            <a:r>
              <a:rPr lang="en-IN" dirty="0" smtClean="0"/>
              <a:t> value with 4</a:t>
            </a:r>
            <a:r>
              <a:rPr lang="en-IN" baseline="30000" dirty="0" smtClean="0"/>
              <a:t>th</a:t>
            </a:r>
            <a:endParaRPr lang="en-IN" dirty="0" smtClean="0"/>
          </a:p>
          <a:p>
            <a:pPr lvl="1"/>
            <a:r>
              <a:rPr lang="en-IN" dirty="0" smtClean="0"/>
              <a:t>Similarly compare until N-1th element is compared with Nth element</a:t>
            </a:r>
          </a:p>
          <a:p>
            <a:pPr lvl="1"/>
            <a:r>
              <a:rPr lang="en-IN" b="1" dirty="0" smtClean="0"/>
              <a:t>Now the highest value is reached at Nth place</a:t>
            </a:r>
          </a:p>
          <a:p>
            <a:r>
              <a:rPr lang="en-IN" b="1" dirty="0" smtClean="0"/>
              <a:t>Pass 2</a:t>
            </a:r>
          </a:p>
          <a:p>
            <a:pPr lvl="1"/>
            <a:r>
              <a:rPr lang="en-IN" dirty="0" smtClean="0"/>
              <a:t>Now elements will be compared until N-1 elements</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973440" y="285840"/>
              <a:ext cx="6947640" cy="5402880"/>
            </p14:xfrm>
          </p:contentPart>
        </mc:Choice>
        <mc:Fallback xmlns="">
          <p:pic>
            <p:nvPicPr>
              <p:cNvPr id="4" name="Ink 3"/>
              <p:cNvPicPr/>
              <p:nvPr/>
            </p:nvPicPr>
            <p:blipFill>
              <a:blip r:embed="rId3"/>
              <a:stretch>
                <a:fillRect/>
              </a:stretch>
            </p:blipFill>
            <p:spPr>
              <a:xfrm>
                <a:off x="964080" y="276480"/>
                <a:ext cx="6966360" cy="5421600"/>
              </a:xfrm>
              <a:prstGeom prst="rect">
                <a:avLst/>
              </a:prstGeom>
            </p:spPr>
          </p:pic>
        </mc:Fallback>
      </mc:AlternateContent>
      <p:sp>
        <p:nvSpPr>
          <p:cNvPr id="5" name="Date Placeholder 4"/>
          <p:cNvSpPr>
            <a:spLocks noGrp="1"/>
          </p:cNvSpPr>
          <p:nvPr>
            <p:ph type="dt" sz="half" idx="10"/>
          </p:nvPr>
        </p:nvSpPr>
        <p:spPr/>
        <p:txBody>
          <a:bodyPr/>
          <a:lstStyle/>
          <a:p>
            <a:fld id="{B24A87CE-FF2D-4634-9911-C43175BB3A08}" type="datetime1">
              <a:rPr lang="en-IN" smtClean="0"/>
              <a:t>24-11-2020</a:t>
            </a:fld>
            <a:endParaRPr lang="en-IN"/>
          </a:p>
        </p:txBody>
      </p:sp>
      <p:sp>
        <p:nvSpPr>
          <p:cNvPr id="6" name="Footer Placeholder 5"/>
          <p:cNvSpPr>
            <a:spLocks noGrp="1"/>
          </p:cNvSpPr>
          <p:nvPr>
            <p:ph type="ftr" sz="quarter" idx="11"/>
          </p:nvPr>
        </p:nvSpPr>
        <p:spPr/>
        <p:txBody>
          <a:bodyPr/>
          <a:lstStyle/>
          <a:p>
            <a:r>
              <a:rPr lang="en-IN" smtClean="0"/>
              <a:t>Prof . Shweta Dhawan Chachra</a:t>
            </a:r>
            <a:endParaRPr lang="en-IN"/>
          </a:p>
        </p:txBody>
      </p:sp>
      <p:sp>
        <p:nvSpPr>
          <p:cNvPr id="7" name="Slide Number Placeholder 6"/>
          <p:cNvSpPr>
            <a:spLocks noGrp="1"/>
          </p:cNvSpPr>
          <p:nvPr>
            <p:ph type="sldNum" sz="quarter" idx="12"/>
          </p:nvPr>
        </p:nvSpPr>
        <p:spPr/>
        <p:txBody>
          <a:bodyPr/>
          <a:lstStyle/>
          <a:p>
            <a:fld id="{87C75666-D533-491F-8A57-D0D2E501E82F}" type="slidenum">
              <a:rPr lang="en-IN" smtClean="0"/>
              <a:t>11</a:t>
            </a:fld>
            <a:endParaRPr lang="en-IN"/>
          </a:p>
        </p:txBody>
      </p:sp>
    </p:spTree>
    <p:extLst>
      <p:ext uri="{BB962C8B-B14F-4D97-AF65-F5344CB8AC3E}">
        <p14:creationId xmlns:p14="http://schemas.microsoft.com/office/powerpoint/2010/main" val="28599720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01136"/>
          </a:xfrm>
        </p:spPr>
        <p:txBody>
          <a:bodyPr>
            <a:normAutofit/>
          </a:bodyPr>
          <a:lstStyle/>
          <a:p>
            <a:r>
              <a:rPr lang="en-IN" sz="2800" b="1" dirty="0" smtClean="0"/>
              <a:t>Bubble Sort</a:t>
            </a:r>
            <a:endParaRPr lang="en-IN" sz="2800" b="1" dirty="0"/>
          </a:p>
        </p:txBody>
      </p:sp>
      <p:sp>
        <p:nvSpPr>
          <p:cNvPr id="3" name="Content Placeholder 2"/>
          <p:cNvSpPr>
            <a:spLocks noGrp="1"/>
          </p:cNvSpPr>
          <p:nvPr>
            <p:ph idx="1"/>
          </p:nvPr>
        </p:nvSpPr>
        <p:spPr>
          <a:xfrm>
            <a:off x="1043492" y="1700808"/>
            <a:ext cx="6777317" cy="4131821"/>
          </a:xfrm>
        </p:spPr>
        <p:txBody>
          <a:bodyPr>
            <a:normAutofit/>
          </a:bodyPr>
          <a:lstStyle/>
          <a:p>
            <a:r>
              <a:rPr lang="en-IN" sz="2000" b="1" dirty="0" smtClean="0"/>
              <a:t>In </a:t>
            </a:r>
            <a:r>
              <a:rPr lang="en-IN" sz="2000" b="1" dirty="0"/>
              <a:t>each iteration, the comparison takes place up to the last unsorted element</a:t>
            </a:r>
            <a:r>
              <a:rPr lang="en-IN" sz="2000" b="1" dirty="0" smtClean="0"/>
              <a:t>.</a:t>
            </a:r>
          </a:p>
          <a:p>
            <a:r>
              <a:rPr lang="en-IN" sz="2000" dirty="0"/>
              <a:t>The array is sorted when all the unsorted elements are placed at their correct positions. </a:t>
            </a:r>
            <a:endParaRPr lang="en-IN" sz="2000" b="1"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848680" y="2000160"/>
              <a:ext cx="1839960" cy="339840"/>
            </p14:xfrm>
          </p:contentPart>
        </mc:Choice>
        <mc:Fallback xmlns="">
          <p:pic>
            <p:nvPicPr>
              <p:cNvPr id="4" name="Ink 3"/>
              <p:cNvPicPr/>
              <p:nvPr/>
            </p:nvPicPr>
            <p:blipFill>
              <a:blip r:embed="rId3"/>
              <a:stretch>
                <a:fillRect/>
              </a:stretch>
            </p:blipFill>
            <p:spPr>
              <a:xfrm>
                <a:off x="2839320" y="1990800"/>
                <a:ext cx="1858680" cy="358560"/>
              </a:xfrm>
              <a:prstGeom prst="rect">
                <a:avLst/>
              </a:prstGeom>
            </p:spPr>
          </p:pic>
        </mc:Fallback>
      </mc:AlternateContent>
      <p:sp>
        <p:nvSpPr>
          <p:cNvPr id="5" name="Date Placeholder 4"/>
          <p:cNvSpPr>
            <a:spLocks noGrp="1"/>
          </p:cNvSpPr>
          <p:nvPr>
            <p:ph type="dt" sz="half" idx="10"/>
          </p:nvPr>
        </p:nvSpPr>
        <p:spPr/>
        <p:txBody>
          <a:bodyPr/>
          <a:lstStyle/>
          <a:p>
            <a:fld id="{9E3C215A-1494-46D7-A025-3D870DA5F974}" type="datetime1">
              <a:rPr lang="en-IN" smtClean="0"/>
              <a:t>24-11-2020</a:t>
            </a:fld>
            <a:endParaRPr lang="en-IN"/>
          </a:p>
        </p:txBody>
      </p:sp>
      <p:sp>
        <p:nvSpPr>
          <p:cNvPr id="6" name="Footer Placeholder 5"/>
          <p:cNvSpPr>
            <a:spLocks noGrp="1"/>
          </p:cNvSpPr>
          <p:nvPr>
            <p:ph type="ftr" sz="quarter" idx="11"/>
          </p:nvPr>
        </p:nvSpPr>
        <p:spPr/>
        <p:txBody>
          <a:bodyPr/>
          <a:lstStyle/>
          <a:p>
            <a:r>
              <a:rPr lang="en-IN" smtClean="0"/>
              <a:t>Prof . Shweta Dhawan Chachra</a:t>
            </a:r>
            <a:endParaRPr lang="en-IN"/>
          </a:p>
        </p:txBody>
      </p:sp>
      <p:sp>
        <p:nvSpPr>
          <p:cNvPr id="7" name="Slide Number Placeholder 6"/>
          <p:cNvSpPr>
            <a:spLocks noGrp="1"/>
          </p:cNvSpPr>
          <p:nvPr>
            <p:ph type="sldNum" sz="quarter" idx="12"/>
          </p:nvPr>
        </p:nvSpPr>
        <p:spPr/>
        <p:txBody>
          <a:bodyPr/>
          <a:lstStyle/>
          <a:p>
            <a:fld id="{87C75666-D533-491F-8A57-D0D2E501E82F}" type="slidenum">
              <a:rPr lang="en-IN" smtClean="0"/>
              <a:t>12</a:t>
            </a:fld>
            <a:endParaRPr lang="en-IN"/>
          </a:p>
        </p:txBody>
      </p:sp>
    </p:spTree>
    <p:extLst>
      <p:ext uri="{BB962C8B-B14F-4D97-AF65-F5344CB8AC3E}">
        <p14:creationId xmlns:p14="http://schemas.microsoft.com/office/powerpoint/2010/main" val="27328981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024744" cy="529128"/>
          </a:xfrm>
        </p:spPr>
        <p:txBody>
          <a:bodyPr>
            <a:noAutofit/>
          </a:bodyPr>
          <a:lstStyle/>
          <a:p>
            <a:r>
              <a:rPr lang="en-IN" sz="2800" b="1" dirty="0" smtClean="0"/>
              <a:t>Bubble Sort</a:t>
            </a:r>
            <a:endParaRPr lang="en-IN" sz="2800" b="1" dirty="0"/>
          </a:p>
        </p:txBody>
      </p:sp>
      <p:sp>
        <p:nvSpPr>
          <p:cNvPr id="3" name="Content Placeholder 2"/>
          <p:cNvSpPr>
            <a:spLocks noGrp="1"/>
          </p:cNvSpPr>
          <p:nvPr>
            <p:ph idx="1"/>
          </p:nvPr>
        </p:nvSpPr>
        <p:spPr>
          <a:xfrm>
            <a:off x="1043492" y="1556792"/>
            <a:ext cx="6777317" cy="4275837"/>
          </a:xfrm>
        </p:spPr>
        <p:txBody>
          <a:bodyPr>
            <a:normAutofit/>
          </a:bodyPr>
          <a:lstStyle/>
          <a:p>
            <a:r>
              <a:rPr lang="en-IN" sz="2000" dirty="0" smtClean="0"/>
              <a:t>Let the elements be-</a:t>
            </a:r>
          </a:p>
          <a:p>
            <a:pPr marL="68580" indent="0">
              <a:buNone/>
            </a:pPr>
            <a:r>
              <a:rPr lang="en-IN" sz="2000" dirty="0" smtClean="0"/>
              <a:t>13,32,20,62,68,52,38,46</a:t>
            </a:r>
          </a:p>
          <a:p>
            <a:pPr marL="68580" indent="0">
              <a:buNone/>
            </a:pPr>
            <a:endParaRPr lang="en-IN" sz="2000" dirty="0"/>
          </a:p>
          <a:p>
            <a:pPr marL="68580" indent="0">
              <a:buNone/>
            </a:pPr>
            <a:r>
              <a:rPr lang="en-IN" sz="2000" dirty="0" smtClean="0"/>
              <a:t>Pass1 </a:t>
            </a:r>
          </a:p>
          <a:p>
            <a:r>
              <a:rPr lang="en-IN" sz="2000" dirty="0" smtClean="0"/>
              <a:t>Compare 1</a:t>
            </a:r>
            <a:r>
              <a:rPr lang="en-IN" sz="2000" baseline="30000" dirty="0" smtClean="0"/>
              <a:t>st</a:t>
            </a:r>
            <a:r>
              <a:rPr lang="en-IN" sz="2000" dirty="0" smtClean="0"/>
              <a:t> ,2</a:t>
            </a:r>
            <a:r>
              <a:rPr lang="en-IN" sz="2000" baseline="30000" dirty="0" smtClean="0"/>
              <a:t>nd</a:t>
            </a:r>
            <a:r>
              <a:rPr lang="en-IN" sz="2000" dirty="0" smtClean="0"/>
              <a:t> element, 13&lt;32 No change</a:t>
            </a:r>
          </a:p>
          <a:p>
            <a:r>
              <a:rPr lang="en-IN" sz="2000" dirty="0" smtClean="0"/>
              <a:t>Compare 2</a:t>
            </a:r>
            <a:r>
              <a:rPr lang="en-IN" sz="2000" baseline="30000" dirty="0" smtClean="0"/>
              <a:t>nd</a:t>
            </a:r>
            <a:r>
              <a:rPr lang="en-IN" sz="2000" dirty="0" smtClean="0"/>
              <a:t>,3</a:t>
            </a:r>
            <a:r>
              <a:rPr lang="en-IN" sz="2000" baseline="30000" dirty="0" smtClean="0"/>
              <a:t>rd</a:t>
            </a:r>
            <a:r>
              <a:rPr lang="en-IN" sz="2000" dirty="0" smtClean="0"/>
              <a:t> element, 32&gt;20,Interchange</a:t>
            </a:r>
          </a:p>
          <a:p>
            <a:pPr marL="68580" indent="0">
              <a:buNone/>
            </a:pPr>
            <a:r>
              <a:rPr lang="en-IN" sz="2000" dirty="0" smtClean="0"/>
              <a:t>13,20,32,62,68,52,38,46</a:t>
            </a:r>
            <a:endParaRPr lang="en-IN" sz="20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527040" y="2018160"/>
              <a:ext cx="6215400" cy="2188080"/>
            </p14:xfrm>
          </p:contentPart>
        </mc:Choice>
        <mc:Fallback xmlns="">
          <p:pic>
            <p:nvPicPr>
              <p:cNvPr id="4" name="Ink 3"/>
              <p:cNvPicPr/>
              <p:nvPr/>
            </p:nvPicPr>
            <p:blipFill>
              <a:blip r:embed="rId3"/>
              <a:stretch>
                <a:fillRect/>
              </a:stretch>
            </p:blipFill>
            <p:spPr>
              <a:xfrm>
                <a:off x="517680" y="2008800"/>
                <a:ext cx="6234120" cy="2206800"/>
              </a:xfrm>
              <a:prstGeom prst="rect">
                <a:avLst/>
              </a:prstGeom>
            </p:spPr>
          </p:pic>
        </mc:Fallback>
      </mc:AlternateContent>
      <p:sp>
        <p:nvSpPr>
          <p:cNvPr id="5" name="Date Placeholder 4"/>
          <p:cNvSpPr>
            <a:spLocks noGrp="1"/>
          </p:cNvSpPr>
          <p:nvPr>
            <p:ph type="dt" sz="half" idx="10"/>
          </p:nvPr>
        </p:nvSpPr>
        <p:spPr/>
        <p:txBody>
          <a:bodyPr/>
          <a:lstStyle/>
          <a:p>
            <a:fld id="{C79926E7-2DA5-43DA-9462-8DB18B53C99D}" type="datetime1">
              <a:rPr lang="en-IN" smtClean="0"/>
              <a:t>24-11-2020</a:t>
            </a:fld>
            <a:endParaRPr lang="en-IN"/>
          </a:p>
        </p:txBody>
      </p:sp>
      <p:sp>
        <p:nvSpPr>
          <p:cNvPr id="6" name="Footer Placeholder 5"/>
          <p:cNvSpPr>
            <a:spLocks noGrp="1"/>
          </p:cNvSpPr>
          <p:nvPr>
            <p:ph type="ftr" sz="quarter" idx="11"/>
          </p:nvPr>
        </p:nvSpPr>
        <p:spPr/>
        <p:txBody>
          <a:bodyPr/>
          <a:lstStyle/>
          <a:p>
            <a:r>
              <a:rPr lang="en-IN" smtClean="0"/>
              <a:t>Prof . Shweta Dhawan Chachra</a:t>
            </a:r>
            <a:endParaRPr lang="en-IN"/>
          </a:p>
        </p:txBody>
      </p:sp>
      <p:sp>
        <p:nvSpPr>
          <p:cNvPr id="7" name="Slide Number Placeholder 6"/>
          <p:cNvSpPr>
            <a:spLocks noGrp="1"/>
          </p:cNvSpPr>
          <p:nvPr>
            <p:ph type="sldNum" sz="quarter" idx="12"/>
          </p:nvPr>
        </p:nvSpPr>
        <p:spPr/>
        <p:txBody>
          <a:bodyPr/>
          <a:lstStyle/>
          <a:p>
            <a:fld id="{87C75666-D533-491F-8A57-D0D2E501E82F}" type="slidenum">
              <a:rPr lang="en-IN" smtClean="0"/>
              <a:t>13</a:t>
            </a:fld>
            <a:endParaRPr lang="en-IN"/>
          </a:p>
        </p:txBody>
      </p:sp>
    </p:spTree>
    <p:extLst>
      <p:ext uri="{BB962C8B-B14F-4D97-AF65-F5344CB8AC3E}">
        <p14:creationId xmlns:p14="http://schemas.microsoft.com/office/powerpoint/2010/main" val="7144959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024744" cy="529128"/>
          </a:xfrm>
        </p:spPr>
        <p:txBody>
          <a:bodyPr>
            <a:noAutofit/>
          </a:bodyPr>
          <a:lstStyle/>
          <a:p>
            <a:r>
              <a:rPr lang="en-IN" sz="2800" b="1" dirty="0" smtClean="0"/>
              <a:t>Bubble Sort</a:t>
            </a:r>
            <a:endParaRPr lang="en-IN" sz="2800" b="1" dirty="0"/>
          </a:p>
        </p:txBody>
      </p:sp>
      <p:sp>
        <p:nvSpPr>
          <p:cNvPr id="3" name="Content Placeholder 2"/>
          <p:cNvSpPr>
            <a:spLocks noGrp="1"/>
          </p:cNvSpPr>
          <p:nvPr>
            <p:ph idx="1"/>
          </p:nvPr>
        </p:nvSpPr>
        <p:spPr>
          <a:xfrm>
            <a:off x="1043492" y="1556792"/>
            <a:ext cx="6777317" cy="4275837"/>
          </a:xfrm>
        </p:spPr>
        <p:txBody>
          <a:bodyPr>
            <a:normAutofit lnSpcReduction="10000"/>
          </a:bodyPr>
          <a:lstStyle/>
          <a:p>
            <a:pPr marL="68580" indent="0">
              <a:buNone/>
            </a:pPr>
            <a:r>
              <a:rPr lang="en-IN" sz="2000" dirty="0" smtClean="0"/>
              <a:t>13,20,32,62,68,52,38,46</a:t>
            </a:r>
          </a:p>
          <a:p>
            <a:r>
              <a:rPr lang="en-IN" sz="2000" dirty="0" smtClean="0"/>
              <a:t>Compare 3</a:t>
            </a:r>
            <a:r>
              <a:rPr lang="en-IN" sz="2000" baseline="30000" dirty="0" smtClean="0"/>
              <a:t>rd</a:t>
            </a:r>
            <a:r>
              <a:rPr lang="en-IN" sz="2000" dirty="0" smtClean="0"/>
              <a:t>,4</a:t>
            </a:r>
            <a:r>
              <a:rPr lang="en-IN" sz="2000" baseline="30000" dirty="0" smtClean="0"/>
              <a:t>th</a:t>
            </a:r>
            <a:r>
              <a:rPr lang="en-IN" sz="2000" dirty="0" smtClean="0"/>
              <a:t> element, 32&lt;62 No change</a:t>
            </a:r>
          </a:p>
          <a:p>
            <a:r>
              <a:rPr lang="en-IN" sz="2000" dirty="0" smtClean="0"/>
              <a:t>Compare 4</a:t>
            </a:r>
            <a:r>
              <a:rPr lang="en-IN" sz="2000" baseline="30000" dirty="0" smtClean="0"/>
              <a:t>th</a:t>
            </a:r>
            <a:r>
              <a:rPr lang="en-IN" sz="2000" dirty="0" smtClean="0"/>
              <a:t>,5</a:t>
            </a:r>
            <a:r>
              <a:rPr lang="en-IN" sz="2000" baseline="30000" dirty="0" smtClean="0"/>
              <a:t>th</a:t>
            </a:r>
            <a:r>
              <a:rPr lang="en-IN" sz="2000" dirty="0" smtClean="0"/>
              <a:t> element, 62&lt;68 No change</a:t>
            </a:r>
          </a:p>
          <a:p>
            <a:r>
              <a:rPr lang="en-IN" sz="2000" dirty="0" smtClean="0"/>
              <a:t>Compare 5</a:t>
            </a:r>
            <a:r>
              <a:rPr lang="en-IN" sz="2000" baseline="30000" dirty="0" smtClean="0"/>
              <a:t>th</a:t>
            </a:r>
            <a:r>
              <a:rPr lang="en-IN" sz="2000" dirty="0" smtClean="0"/>
              <a:t>,6</a:t>
            </a:r>
            <a:r>
              <a:rPr lang="en-IN" sz="2000" baseline="30000" dirty="0" smtClean="0"/>
              <a:t>th</a:t>
            </a:r>
            <a:r>
              <a:rPr lang="en-IN" sz="2000" dirty="0" smtClean="0"/>
              <a:t> element, 68&gt;52 Interchange</a:t>
            </a:r>
          </a:p>
          <a:p>
            <a:pPr marL="68580" indent="0">
              <a:buNone/>
            </a:pPr>
            <a:r>
              <a:rPr lang="en-IN" sz="2000" dirty="0" smtClean="0"/>
              <a:t>13,20,32,62,52,68,38,46</a:t>
            </a:r>
          </a:p>
          <a:p>
            <a:r>
              <a:rPr lang="en-IN" sz="2000" dirty="0" smtClean="0"/>
              <a:t>Compare 6</a:t>
            </a:r>
            <a:r>
              <a:rPr lang="en-IN" sz="2000" baseline="30000" dirty="0" smtClean="0"/>
              <a:t>th</a:t>
            </a:r>
            <a:r>
              <a:rPr lang="en-IN" sz="2000" dirty="0" smtClean="0"/>
              <a:t>,7</a:t>
            </a:r>
            <a:r>
              <a:rPr lang="en-IN" sz="2000" baseline="30000" dirty="0" smtClean="0"/>
              <a:t>th</a:t>
            </a:r>
            <a:r>
              <a:rPr lang="en-IN" sz="2000" dirty="0" smtClean="0"/>
              <a:t> element, 68&gt;38 Interchange</a:t>
            </a:r>
          </a:p>
          <a:p>
            <a:pPr marL="68580" indent="0">
              <a:buNone/>
            </a:pPr>
            <a:r>
              <a:rPr lang="en-IN" sz="2000" dirty="0" smtClean="0"/>
              <a:t>13,20,32,62,52,38,68,46</a:t>
            </a:r>
          </a:p>
          <a:p>
            <a:r>
              <a:rPr lang="en-IN" sz="2000" dirty="0" smtClean="0"/>
              <a:t>Compare 7</a:t>
            </a:r>
            <a:r>
              <a:rPr lang="en-IN" sz="2000" baseline="30000" dirty="0" smtClean="0"/>
              <a:t>th</a:t>
            </a:r>
            <a:r>
              <a:rPr lang="en-IN" sz="2000" dirty="0" smtClean="0"/>
              <a:t> ,8</a:t>
            </a:r>
            <a:r>
              <a:rPr lang="en-IN" sz="2000" baseline="30000" dirty="0" smtClean="0"/>
              <a:t>th</a:t>
            </a:r>
            <a:r>
              <a:rPr lang="en-IN" sz="2000" dirty="0" smtClean="0"/>
              <a:t> element, 68&gt;46 Interchange</a:t>
            </a:r>
          </a:p>
          <a:p>
            <a:pPr marL="68580" indent="0">
              <a:buNone/>
            </a:pPr>
            <a:r>
              <a:rPr lang="en-IN" sz="2000" dirty="0" smtClean="0"/>
              <a:t>13,20,32,62,52,38,46,</a:t>
            </a:r>
            <a:r>
              <a:rPr lang="en-IN" sz="2000" b="1" dirty="0" smtClean="0">
                <a:solidFill>
                  <a:srgbClr val="0070C0"/>
                </a:solidFill>
              </a:rPr>
              <a:t>68</a:t>
            </a:r>
          </a:p>
          <a:p>
            <a:pPr marL="68580" indent="0">
              <a:buNone/>
            </a:pPr>
            <a:endParaRPr lang="en-IN" sz="2000" dirty="0"/>
          </a:p>
          <a:p>
            <a:pPr marL="68580" indent="0">
              <a:buNone/>
            </a:pPr>
            <a:r>
              <a:rPr lang="en-IN" sz="2000" dirty="0" smtClean="0"/>
              <a:t>Pass 1 completed,</a:t>
            </a:r>
          </a:p>
          <a:p>
            <a:pPr marL="68580" indent="0">
              <a:buNone/>
            </a:pPr>
            <a:r>
              <a:rPr lang="en-IN" sz="2000" dirty="0" smtClean="0"/>
              <a:t>The Biggest element has reached the last position</a:t>
            </a:r>
            <a:endParaRPr lang="en-IN" sz="20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357560" y="1821600"/>
              <a:ext cx="6295680" cy="3902760"/>
            </p14:xfrm>
          </p:contentPart>
        </mc:Choice>
        <mc:Fallback xmlns="">
          <p:pic>
            <p:nvPicPr>
              <p:cNvPr id="4" name="Ink 3"/>
              <p:cNvPicPr/>
              <p:nvPr/>
            </p:nvPicPr>
            <p:blipFill>
              <a:blip r:embed="rId3"/>
              <a:stretch>
                <a:fillRect/>
              </a:stretch>
            </p:blipFill>
            <p:spPr>
              <a:xfrm>
                <a:off x="1348200" y="1812240"/>
                <a:ext cx="6314400" cy="3921480"/>
              </a:xfrm>
              <a:prstGeom prst="rect">
                <a:avLst/>
              </a:prstGeom>
            </p:spPr>
          </p:pic>
        </mc:Fallback>
      </mc:AlternateContent>
      <p:sp>
        <p:nvSpPr>
          <p:cNvPr id="5" name="Date Placeholder 4"/>
          <p:cNvSpPr>
            <a:spLocks noGrp="1"/>
          </p:cNvSpPr>
          <p:nvPr>
            <p:ph type="dt" sz="half" idx="10"/>
          </p:nvPr>
        </p:nvSpPr>
        <p:spPr/>
        <p:txBody>
          <a:bodyPr/>
          <a:lstStyle/>
          <a:p>
            <a:fld id="{DCCCB114-0090-4D95-9715-41792B13FC26}" type="datetime1">
              <a:rPr lang="en-IN" smtClean="0"/>
              <a:t>24-11-2020</a:t>
            </a:fld>
            <a:endParaRPr lang="en-IN"/>
          </a:p>
        </p:txBody>
      </p:sp>
      <p:sp>
        <p:nvSpPr>
          <p:cNvPr id="6" name="Footer Placeholder 5"/>
          <p:cNvSpPr>
            <a:spLocks noGrp="1"/>
          </p:cNvSpPr>
          <p:nvPr>
            <p:ph type="ftr" sz="quarter" idx="11"/>
          </p:nvPr>
        </p:nvSpPr>
        <p:spPr/>
        <p:txBody>
          <a:bodyPr/>
          <a:lstStyle/>
          <a:p>
            <a:r>
              <a:rPr lang="en-IN" smtClean="0"/>
              <a:t>Prof . Shweta Dhawan Chachra</a:t>
            </a:r>
            <a:endParaRPr lang="en-IN"/>
          </a:p>
        </p:txBody>
      </p:sp>
      <p:sp>
        <p:nvSpPr>
          <p:cNvPr id="7" name="Slide Number Placeholder 6"/>
          <p:cNvSpPr>
            <a:spLocks noGrp="1"/>
          </p:cNvSpPr>
          <p:nvPr>
            <p:ph type="sldNum" sz="quarter" idx="12"/>
          </p:nvPr>
        </p:nvSpPr>
        <p:spPr/>
        <p:txBody>
          <a:bodyPr/>
          <a:lstStyle/>
          <a:p>
            <a:fld id="{87C75666-D533-491F-8A57-D0D2E501E82F}" type="slidenum">
              <a:rPr lang="en-IN" smtClean="0"/>
              <a:t>14</a:t>
            </a:fld>
            <a:endParaRPr lang="en-IN"/>
          </a:p>
        </p:txBody>
      </p:sp>
    </p:spTree>
    <p:extLst>
      <p:ext uri="{BB962C8B-B14F-4D97-AF65-F5344CB8AC3E}">
        <p14:creationId xmlns:p14="http://schemas.microsoft.com/office/powerpoint/2010/main" val="20254489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024744" cy="529128"/>
          </a:xfrm>
        </p:spPr>
        <p:txBody>
          <a:bodyPr>
            <a:noAutofit/>
          </a:bodyPr>
          <a:lstStyle/>
          <a:p>
            <a:r>
              <a:rPr lang="en-IN" sz="2800" b="1" dirty="0" smtClean="0"/>
              <a:t>Bubble Sort</a:t>
            </a:r>
            <a:endParaRPr lang="en-IN" sz="2800" b="1" dirty="0"/>
          </a:p>
        </p:txBody>
      </p:sp>
      <p:sp>
        <p:nvSpPr>
          <p:cNvPr id="3" name="Content Placeholder 2"/>
          <p:cNvSpPr>
            <a:spLocks noGrp="1"/>
          </p:cNvSpPr>
          <p:nvPr>
            <p:ph idx="1"/>
          </p:nvPr>
        </p:nvSpPr>
        <p:spPr>
          <a:xfrm>
            <a:off x="1043492" y="1556792"/>
            <a:ext cx="6777317" cy="4275837"/>
          </a:xfrm>
        </p:spPr>
        <p:txBody>
          <a:bodyPr>
            <a:normAutofit/>
          </a:bodyPr>
          <a:lstStyle/>
          <a:p>
            <a:pPr marL="68580" indent="0">
              <a:buNone/>
            </a:pPr>
            <a:r>
              <a:rPr lang="en-IN" sz="2000" dirty="0" smtClean="0"/>
              <a:t>13,20,32,62,52,38,46,68</a:t>
            </a:r>
          </a:p>
          <a:p>
            <a:pPr marL="68580" indent="0">
              <a:buNone/>
            </a:pPr>
            <a:r>
              <a:rPr lang="en-IN" sz="2000" dirty="0" smtClean="0"/>
              <a:t>Pass 2</a:t>
            </a:r>
          </a:p>
          <a:p>
            <a:r>
              <a:rPr lang="en-IN" sz="2000" dirty="0" smtClean="0"/>
              <a:t>Now showing only interchange</a:t>
            </a:r>
          </a:p>
          <a:p>
            <a:r>
              <a:rPr lang="en-IN" sz="2000" dirty="0" smtClean="0"/>
              <a:t>62&gt;52, so 13,20,32,52,62,38,46,68</a:t>
            </a:r>
          </a:p>
          <a:p>
            <a:r>
              <a:rPr lang="en-IN" sz="2000" dirty="0" smtClean="0"/>
              <a:t>62&gt;38, so 13,20,32,52,38,62,46,68</a:t>
            </a:r>
          </a:p>
          <a:p>
            <a:r>
              <a:rPr lang="en-IN" sz="2000" dirty="0" smtClean="0"/>
              <a:t>62&gt;46 so 13,20,32,52,38,46,</a:t>
            </a:r>
            <a:r>
              <a:rPr lang="en-IN" sz="2000" b="1" dirty="0" smtClean="0">
                <a:solidFill>
                  <a:srgbClr val="0070C0"/>
                </a:solidFill>
              </a:rPr>
              <a:t>62,68</a:t>
            </a:r>
          </a:p>
          <a:p>
            <a:r>
              <a:rPr lang="en-IN" sz="2000" dirty="0" smtClean="0"/>
              <a:t>After Pass 2, second largest element reaches 2</a:t>
            </a:r>
            <a:r>
              <a:rPr lang="en-IN" sz="2000" baseline="30000" dirty="0" smtClean="0"/>
              <a:t>nd</a:t>
            </a:r>
            <a:r>
              <a:rPr lang="en-IN" sz="2000" dirty="0" smtClean="0"/>
              <a:t> last position</a:t>
            </a:r>
          </a:p>
          <a:p>
            <a:endParaRPr lang="en-IN" sz="2000" dirty="0"/>
          </a:p>
          <a:p>
            <a:pPr marL="68580" indent="0">
              <a:buNone/>
            </a:pPr>
            <a:endParaRPr lang="en-IN" sz="2000" dirty="0" smtClean="0"/>
          </a:p>
          <a:p>
            <a:pPr marL="68580" indent="0">
              <a:buNone/>
            </a:pPr>
            <a:endParaRPr lang="en-IN" sz="20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366200" y="1366200"/>
              <a:ext cx="4242240" cy="3741840"/>
            </p14:xfrm>
          </p:contentPart>
        </mc:Choice>
        <mc:Fallback xmlns="">
          <p:pic>
            <p:nvPicPr>
              <p:cNvPr id="4" name="Ink 3"/>
              <p:cNvPicPr/>
              <p:nvPr/>
            </p:nvPicPr>
            <p:blipFill>
              <a:blip r:embed="rId3"/>
              <a:stretch>
                <a:fillRect/>
              </a:stretch>
            </p:blipFill>
            <p:spPr>
              <a:xfrm>
                <a:off x="1356840" y="1356840"/>
                <a:ext cx="4260960" cy="3760560"/>
              </a:xfrm>
              <a:prstGeom prst="rect">
                <a:avLst/>
              </a:prstGeom>
            </p:spPr>
          </p:pic>
        </mc:Fallback>
      </mc:AlternateContent>
      <p:sp>
        <p:nvSpPr>
          <p:cNvPr id="5" name="Date Placeholder 4"/>
          <p:cNvSpPr>
            <a:spLocks noGrp="1"/>
          </p:cNvSpPr>
          <p:nvPr>
            <p:ph type="dt" sz="half" idx="10"/>
          </p:nvPr>
        </p:nvSpPr>
        <p:spPr/>
        <p:txBody>
          <a:bodyPr/>
          <a:lstStyle/>
          <a:p>
            <a:fld id="{9DA8B0E8-4BBB-4E18-97A3-D35D1363BDBB}" type="datetime1">
              <a:rPr lang="en-IN" smtClean="0"/>
              <a:t>24-11-2020</a:t>
            </a:fld>
            <a:endParaRPr lang="en-IN"/>
          </a:p>
        </p:txBody>
      </p:sp>
      <p:sp>
        <p:nvSpPr>
          <p:cNvPr id="6" name="Footer Placeholder 5"/>
          <p:cNvSpPr>
            <a:spLocks noGrp="1"/>
          </p:cNvSpPr>
          <p:nvPr>
            <p:ph type="ftr" sz="quarter" idx="11"/>
          </p:nvPr>
        </p:nvSpPr>
        <p:spPr/>
        <p:txBody>
          <a:bodyPr/>
          <a:lstStyle/>
          <a:p>
            <a:r>
              <a:rPr lang="en-IN" smtClean="0"/>
              <a:t>Prof . Shweta Dhawan Chachra</a:t>
            </a:r>
            <a:endParaRPr lang="en-IN"/>
          </a:p>
        </p:txBody>
      </p:sp>
      <p:sp>
        <p:nvSpPr>
          <p:cNvPr id="7" name="Slide Number Placeholder 6"/>
          <p:cNvSpPr>
            <a:spLocks noGrp="1"/>
          </p:cNvSpPr>
          <p:nvPr>
            <p:ph type="sldNum" sz="quarter" idx="12"/>
          </p:nvPr>
        </p:nvSpPr>
        <p:spPr/>
        <p:txBody>
          <a:bodyPr/>
          <a:lstStyle/>
          <a:p>
            <a:fld id="{87C75666-D533-491F-8A57-D0D2E501E82F}" type="slidenum">
              <a:rPr lang="en-IN" smtClean="0"/>
              <a:t>15</a:t>
            </a:fld>
            <a:endParaRPr lang="en-IN"/>
          </a:p>
        </p:txBody>
      </p:sp>
    </p:spTree>
    <p:extLst>
      <p:ext uri="{BB962C8B-B14F-4D97-AF65-F5344CB8AC3E}">
        <p14:creationId xmlns:p14="http://schemas.microsoft.com/office/powerpoint/2010/main" val="3958432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024744" cy="529128"/>
          </a:xfrm>
        </p:spPr>
        <p:txBody>
          <a:bodyPr>
            <a:noAutofit/>
          </a:bodyPr>
          <a:lstStyle/>
          <a:p>
            <a:r>
              <a:rPr lang="en-IN" sz="2800" b="1" dirty="0" smtClean="0"/>
              <a:t>Bubble Sort</a:t>
            </a:r>
            <a:endParaRPr lang="en-IN" sz="2800" b="1" dirty="0"/>
          </a:p>
        </p:txBody>
      </p:sp>
      <p:sp>
        <p:nvSpPr>
          <p:cNvPr id="3" name="Content Placeholder 2"/>
          <p:cNvSpPr>
            <a:spLocks noGrp="1"/>
          </p:cNvSpPr>
          <p:nvPr>
            <p:ph idx="1"/>
          </p:nvPr>
        </p:nvSpPr>
        <p:spPr>
          <a:xfrm>
            <a:off x="1043492" y="1556792"/>
            <a:ext cx="6777317" cy="4275837"/>
          </a:xfrm>
        </p:spPr>
        <p:txBody>
          <a:bodyPr>
            <a:normAutofit/>
          </a:bodyPr>
          <a:lstStyle/>
          <a:p>
            <a:pPr marL="68580" indent="0">
              <a:buNone/>
            </a:pPr>
            <a:r>
              <a:rPr lang="en-IN" sz="2000" dirty="0"/>
              <a:t>13,20,32,52,38,46,62,68</a:t>
            </a:r>
          </a:p>
          <a:p>
            <a:pPr marL="68580" indent="0">
              <a:buNone/>
            </a:pPr>
            <a:r>
              <a:rPr lang="en-IN" sz="2000" dirty="0" smtClean="0"/>
              <a:t>Pass 3</a:t>
            </a:r>
          </a:p>
          <a:p>
            <a:r>
              <a:rPr lang="en-IN" sz="2000" dirty="0" smtClean="0"/>
              <a:t>Now showing only interchange</a:t>
            </a:r>
          </a:p>
          <a:p>
            <a:r>
              <a:rPr lang="en-IN" sz="2000" dirty="0" smtClean="0"/>
              <a:t>52&gt;38 so 13,20,32,38,52,46,62,68</a:t>
            </a:r>
          </a:p>
          <a:p>
            <a:r>
              <a:rPr lang="en-IN" sz="2000" dirty="0" smtClean="0"/>
              <a:t>52&gt;46 so 13,20,32,38,46,</a:t>
            </a:r>
            <a:r>
              <a:rPr lang="en-IN" sz="2000" b="1" dirty="0" smtClean="0">
                <a:solidFill>
                  <a:srgbClr val="0070C0"/>
                </a:solidFill>
              </a:rPr>
              <a:t>52,62,68</a:t>
            </a:r>
          </a:p>
          <a:p>
            <a:r>
              <a:rPr lang="en-IN" sz="2000" dirty="0" smtClean="0"/>
              <a:t>After Pass 3, 3</a:t>
            </a:r>
            <a:r>
              <a:rPr lang="en-IN" sz="2000" baseline="30000" dirty="0" smtClean="0"/>
              <a:t>rd</a:t>
            </a:r>
            <a:r>
              <a:rPr lang="en-IN" sz="2000" dirty="0" smtClean="0"/>
              <a:t> largest element reaches 3r</a:t>
            </a:r>
            <a:r>
              <a:rPr lang="en-IN" sz="2000" baseline="30000" dirty="0" smtClean="0"/>
              <a:t>d</a:t>
            </a:r>
            <a:r>
              <a:rPr lang="en-IN" sz="2000" dirty="0" smtClean="0"/>
              <a:t> last position</a:t>
            </a:r>
          </a:p>
          <a:p>
            <a:pPr marL="68580" indent="0">
              <a:buNone/>
            </a:pPr>
            <a:r>
              <a:rPr lang="en-IN" sz="2000" dirty="0" smtClean="0"/>
              <a:t>13,20,32,38,46,52,62,68</a:t>
            </a:r>
          </a:p>
          <a:p>
            <a:pPr marL="68580" indent="0">
              <a:buNone/>
            </a:pPr>
            <a:endParaRPr lang="en-IN" sz="2000" dirty="0"/>
          </a:p>
          <a:p>
            <a:pPr marL="68580" indent="0">
              <a:buNone/>
            </a:pPr>
            <a:r>
              <a:rPr lang="en-IN" sz="2000" dirty="0" smtClean="0"/>
              <a:t>Pass 4</a:t>
            </a:r>
          </a:p>
          <a:p>
            <a:r>
              <a:rPr lang="en-IN" sz="2000" dirty="0" smtClean="0"/>
              <a:t>No of Exchanges=0, so list is sorted</a:t>
            </a:r>
          </a:p>
          <a:p>
            <a:endParaRPr lang="en-IN" sz="2000" dirty="0"/>
          </a:p>
          <a:p>
            <a:pPr marL="68580" indent="0">
              <a:buNone/>
            </a:pPr>
            <a:endParaRPr lang="en-IN" sz="2000" dirty="0" smtClean="0"/>
          </a:p>
          <a:p>
            <a:pPr marL="68580" indent="0">
              <a:buNone/>
            </a:pPr>
            <a:endParaRPr lang="en-IN" sz="20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39480" y="1258920"/>
              <a:ext cx="7081560" cy="4867200"/>
            </p14:xfrm>
          </p:contentPart>
        </mc:Choice>
        <mc:Fallback xmlns="">
          <p:pic>
            <p:nvPicPr>
              <p:cNvPr id="4" name="Ink 3"/>
              <p:cNvPicPr/>
              <p:nvPr/>
            </p:nvPicPr>
            <p:blipFill>
              <a:blip r:embed="rId3"/>
              <a:stretch>
                <a:fillRect/>
              </a:stretch>
            </p:blipFill>
            <p:spPr>
              <a:xfrm>
                <a:off x="330120" y="1249560"/>
                <a:ext cx="7100280" cy="4885920"/>
              </a:xfrm>
              <a:prstGeom prst="rect">
                <a:avLst/>
              </a:prstGeom>
            </p:spPr>
          </p:pic>
        </mc:Fallback>
      </mc:AlternateContent>
      <p:sp>
        <p:nvSpPr>
          <p:cNvPr id="5" name="Date Placeholder 4"/>
          <p:cNvSpPr>
            <a:spLocks noGrp="1"/>
          </p:cNvSpPr>
          <p:nvPr>
            <p:ph type="dt" sz="half" idx="10"/>
          </p:nvPr>
        </p:nvSpPr>
        <p:spPr/>
        <p:txBody>
          <a:bodyPr/>
          <a:lstStyle/>
          <a:p>
            <a:fld id="{508E47EB-1D79-49BF-9BAE-872097231986}" type="datetime1">
              <a:rPr lang="en-IN" smtClean="0"/>
              <a:t>24-11-2020</a:t>
            </a:fld>
            <a:endParaRPr lang="en-IN"/>
          </a:p>
        </p:txBody>
      </p:sp>
      <p:sp>
        <p:nvSpPr>
          <p:cNvPr id="6" name="Footer Placeholder 5"/>
          <p:cNvSpPr>
            <a:spLocks noGrp="1"/>
          </p:cNvSpPr>
          <p:nvPr>
            <p:ph type="ftr" sz="quarter" idx="11"/>
          </p:nvPr>
        </p:nvSpPr>
        <p:spPr/>
        <p:txBody>
          <a:bodyPr/>
          <a:lstStyle/>
          <a:p>
            <a:r>
              <a:rPr lang="en-IN" smtClean="0"/>
              <a:t>Prof . Shweta Dhawan Chachra</a:t>
            </a:r>
            <a:endParaRPr lang="en-IN"/>
          </a:p>
        </p:txBody>
      </p:sp>
      <p:sp>
        <p:nvSpPr>
          <p:cNvPr id="7" name="Slide Number Placeholder 6"/>
          <p:cNvSpPr>
            <a:spLocks noGrp="1"/>
          </p:cNvSpPr>
          <p:nvPr>
            <p:ph type="sldNum" sz="quarter" idx="12"/>
          </p:nvPr>
        </p:nvSpPr>
        <p:spPr/>
        <p:txBody>
          <a:bodyPr/>
          <a:lstStyle/>
          <a:p>
            <a:fld id="{87C75666-D533-491F-8A57-D0D2E501E82F}" type="slidenum">
              <a:rPr lang="en-IN" smtClean="0"/>
              <a:t>16</a:t>
            </a:fld>
            <a:endParaRPr lang="en-IN"/>
          </a:p>
        </p:txBody>
      </p:sp>
    </p:spTree>
    <p:extLst>
      <p:ext uri="{BB962C8B-B14F-4D97-AF65-F5344CB8AC3E}">
        <p14:creationId xmlns:p14="http://schemas.microsoft.com/office/powerpoint/2010/main" val="24366766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024744" cy="529128"/>
          </a:xfrm>
        </p:spPr>
        <p:txBody>
          <a:bodyPr>
            <a:noAutofit/>
          </a:bodyPr>
          <a:lstStyle/>
          <a:p>
            <a:r>
              <a:rPr lang="en-IN" sz="2800" b="1" dirty="0" smtClean="0"/>
              <a:t>Bubble Sort</a:t>
            </a:r>
            <a:endParaRPr lang="en-IN" sz="2800" b="1" dirty="0"/>
          </a:p>
        </p:txBody>
      </p:sp>
      <p:sp>
        <p:nvSpPr>
          <p:cNvPr id="3" name="Content Placeholder 2"/>
          <p:cNvSpPr>
            <a:spLocks noGrp="1"/>
          </p:cNvSpPr>
          <p:nvPr>
            <p:ph idx="1"/>
          </p:nvPr>
        </p:nvSpPr>
        <p:spPr>
          <a:xfrm>
            <a:off x="1043492" y="1556792"/>
            <a:ext cx="6777317" cy="4275837"/>
          </a:xfrm>
        </p:spPr>
        <p:txBody>
          <a:bodyPr>
            <a:normAutofit/>
          </a:bodyPr>
          <a:lstStyle/>
          <a:p>
            <a:pPr marL="68580" indent="0">
              <a:buNone/>
            </a:pPr>
            <a:r>
              <a:rPr lang="en-IN" sz="2000" dirty="0" smtClean="0"/>
              <a:t>Analysis-</a:t>
            </a:r>
          </a:p>
          <a:p>
            <a:pPr marL="68580" indent="0">
              <a:buNone/>
            </a:pPr>
            <a:r>
              <a:rPr lang="en-IN" sz="2000" dirty="0" smtClean="0"/>
              <a:t>1</a:t>
            </a:r>
            <a:r>
              <a:rPr lang="en-IN" sz="2000" baseline="30000" dirty="0" smtClean="0"/>
              <a:t>st</a:t>
            </a:r>
            <a:r>
              <a:rPr lang="en-IN" sz="2000" dirty="0" smtClean="0"/>
              <a:t> Pass………..=n-1 Comparisons</a:t>
            </a:r>
          </a:p>
          <a:p>
            <a:pPr marL="68580" indent="0">
              <a:buNone/>
            </a:pPr>
            <a:r>
              <a:rPr lang="en-IN" sz="2000" dirty="0" smtClean="0"/>
              <a:t>2</a:t>
            </a:r>
            <a:r>
              <a:rPr lang="en-IN" sz="2000" baseline="30000" dirty="0" smtClean="0"/>
              <a:t>nd</a:t>
            </a:r>
            <a:r>
              <a:rPr lang="en-IN" sz="2000" dirty="0" smtClean="0"/>
              <a:t> Pass……….=n-2 Comparisons</a:t>
            </a:r>
          </a:p>
          <a:p>
            <a:pPr marL="68580" indent="0">
              <a:buNone/>
            </a:pPr>
            <a:r>
              <a:rPr lang="en-IN" sz="2000" dirty="0" smtClean="0"/>
              <a:t>3</a:t>
            </a:r>
            <a:r>
              <a:rPr lang="en-IN" sz="2000" baseline="30000" dirty="0" smtClean="0"/>
              <a:t>rd</a:t>
            </a:r>
            <a:r>
              <a:rPr lang="en-IN" sz="2000" dirty="0" smtClean="0"/>
              <a:t> Pass……….=n-3 Comparisons</a:t>
            </a:r>
          </a:p>
          <a:p>
            <a:pPr marL="68580" indent="0">
              <a:buNone/>
            </a:pPr>
            <a:endParaRPr lang="en-IN" sz="2000" dirty="0" smtClean="0"/>
          </a:p>
          <a:p>
            <a:pPr marL="68580" indent="0">
              <a:buNone/>
            </a:pPr>
            <a:r>
              <a:rPr lang="en-IN" sz="2000" dirty="0" smtClean="0"/>
              <a:t>Total no of comparisons=(n-1)+(n-2)+(n-3)+………..+3+2+1</a:t>
            </a:r>
          </a:p>
          <a:p>
            <a:pPr marL="68580" indent="0">
              <a:buNone/>
            </a:pPr>
            <a:r>
              <a:rPr lang="en-IN" sz="2000" dirty="0" smtClean="0"/>
              <a:t>=Arithmetic Progression AP</a:t>
            </a:r>
          </a:p>
          <a:p>
            <a:pPr marL="68580" indent="0">
              <a:buNone/>
            </a:pPr>
            <a:r>
              <a:rPr lang="en-IN" sz="2000" dirty="0" smtClean="0"/>
              <a:t>Sum=n/2[2a+(n-1)d]</a:t>
            </a:r>
          </a:p>
          <a:p>
            <a:pPr marL="68580" indent="0">
              <a:buNone/>
            </a:pPr>
            <a:r>
              <a:rPr lang="en-IN" sz="2000" dirty="0" smtClean="0"/>
              <a:t>=n(n-1)/2</a:t>
            </a:r>
          </a:p>
          <a:p>
            <a:pPr marL="68580" indent="0">
              <a:buNone/>
            </a:pPr>
            <a:r>
              <a:rPr lang="en-IN" sz="2000" dirty="0" smtClean="0"/>
              <a:t>=O(n</a:t>
            </a:r>
            <a:r>
              <a:rPr lang="en-IN" sz="2000" baseline="30000" dirty="0" smtClean="0"/>
              <a:t>2</a:t>
            </a:r>
            <a:r>
              <a:rPr lang="en-IN" sz="2000" dirty="0" smtClean="0"/>
              <a:t>)</a:t>
            </a:r>
            <a:endParaRPr lang="en-IN" sz="2000" dirty="0"/>
          </a:p>
          <a:p>
            <a:pPr marL="68580" indent="0">
              <a:buNone/>
            </a:pPr>
            <a:endParaRPr lang="en-IN" sz="2000" dirty="0" smtClean="0"/>
          </a:p>
          <a:p>
            <a:pPr marL="68580" indent="0">
              <a:buNone/>
            </a:pPr>
            <a:endParaRPr lang="en-IN" sz="20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179000" y="526680"/>
              <a:ext cx="7849440" cy="5179680"/>
            </p14:xfrm>
          </p:contentPart>
        </mc:Choice>
        <mc:Fallback xmlns="">
          <p:pic>
            <p:nvPicPr>
              <p:cNvPr id="4" name="Ink 3"/>
              <p:cNvPicPr/>
              <p:nvPr/>
            </p:nvPicPr>
            <p:blipFill>
              <a:blip r:embed="rId3"/>
              <a:stretch>
                <a:fillRect/>
              </a:stretch>
            </p:blipFill>
            <p:spPr>
              <a:xfrm>
                <a:off x="1169640" y="517320"/>
                <a:ext cx="7868160" cy="5198400"/>
              </a:xfrm>
              <a:prstGeom prst="rect">
                <a:avLst/>
              </a:prstGeom>
            </p:spPr>
          </p:pic>
        </mc:Fallback>
      </mc:AlternateContent>
      <p:sp>
        <p:nvSpPr>
          <p:cNvPr id="5" name="Date Placeholder 4"/>
          <p:cNvSpPr>
            <a:spLocks noGrp="1"/>
          </p:cNvSpPr>
          <p:nvPr>
            <p:ph type="dt" sz="half" idx="10"/>
          </p:nvPr>
        </p:nvSpPr>
        <p:spPr/>
        <p:txBody>
          <a:bodyPr/>
          <a:lstStyle/>
          <a:p>
            <a:fld id="{A5741E6E-A058-4C79-B7C8-F294139C7254}" type="datetime1">
              <a:rPr lang="en-IN" smtClean="0"/>
              <a:t>24-11-2020</a:t>
            </a:fld>
            <a:endParaRPr lang="en-IN"/>
          </a:p>
        </p:txBody>
      </p:sp>
      <p:sp>
        <p:nvSpPr>
          <p:cNvPr id="6" name="Footer Placeholder 5"/>
          <p:cNvSpPr>
            <a:spLocks noGrp="1"/>
          </p:cNvSpPr>
          <p:nvPr>
            <p:ph type="ftr" sz="quarter" idx="11"/>
          </p:nvPr>
        </p:nvSpPr>
        <p:spPr/>
        <p:txBody>
          <a:bodyPr/>
          <a:lstStyle/>
          <a:p>
            <a:r>
              <a:rPr lang="en-IN" smtClean="0"/>
              <a:t>Prof . Shweta Dhawan Chachra</a:t>
            </a:r>
            <a:endParaRPr lang="en-IN"/>
          </a:p>
        </p:txBody>
      </p:sp>
      <p:sp>
        <p:nvSpPr>
          <p:cNvPr id="7" name="Slide Number Placeholder 6"/>
          <p:cNvSpPr>
            <a:spLocks noGrp="1"/>
          </p:cNvSpPr>
          <p:nvPr>
            <p:ph type="sldNum" sz="quarter" idx="12"/>
          </p:nvPr>
        </p:nvSpPr>
        <p:spPr/>
        <p:txBody>
          <a:bodyPr/>
          <a:lstStyle/>
          <a:p>
            <a:fld id="{87C75666-D533-491F-8A57-D0D2E501E82F}" type="slidenum">
              <a:rPr lang="en-IN" smtClean="0"/>
              <a:t>17</a:t>
            </a:fld>
            <a:endParaRPr lang="en-IN"/>
          </a:p>
        </p:txBody>
      </p:sp>
    </p:spTree>
    <p:extLst>
      <p:ext uri="{BB962C8B-B14F-4D97-AF65-F5344CB8AC3E}">
        <p14:creationId xmlns:p14="http://schemas.microsoft.com/office/powerpoint/2010/main" val="605043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024744" cy="529128"/>
          </a:xfrm>
        </p:spPr>
        <p:txBody>
          <a:bodyPr>
            <a:noAutofit/>
          </a:bodyPr>
          <a:lstStyle/>
          <a:p>
            <a:r>
              <a:rPr lang="en-IN" sz="2800" b="1" dirty="0" smtClean="0"/>
              <a:t>Bubble Sort</a:t>
            </a:r>
            <a:endParaRPr lang="en-IN" sz="2800" b="1" dirty="0"/>
          </a:p>
        </p:txBody>
      </p:sp>
      <p:sp>
        <p:nvSpPr>
          <p:cNvPr id="3" name="Content Placeholder 2"/>
          <p:cNvSpPr>
            <a:spLocks noGrp="1"/>
          </p:cNvSpPr>
          <p:nvPr>
            <p:ph idx="1"/>
          </p:nvPr>
        </p:nvSpPr>
        <p:spPr>
          <a:xfrm>
            <a:off x="1043492" y="1556792"/>
            <a:ext cx="6777317" cy="4275837"/>
          </a:xfrm>
        </p:spPr>
        <p:txBody>
          <a:bodyPr>
            <a:normAutofit/>
          </a:bodyPr>
          <a:lstStyle/>
          <a:p>
            <a:pPr marL="68580" indent="0">
              <a:buNone/>
            </a:pPr>
            <a:r>
              <a:rPr lang="en-IN" sz="2000" dirty="0" smtClean="0"/>
              <a:t>Analysis-</a:t>
            </a:r>
          </a:p>
          <a:p>
            <a:pPr marL="68580" indent="0">
              <a:buNone/>
            </a:pPr>
            <a:r>
              <a:rPr lang="en-IN" sz="2000" dirty="0"/>
              <a:t>This algorithm is not suitable for large data sets as its </a:t>
            </a:r>
            <a:r>
              <a:rPr lang="en-IN" sz="2000" b="1" dirty="0">
                <a:solidFill>
                  <a:srgbClr val="0070C0"/>
                </a:solidFill>
              </a:rPr>
              <a:t>average and worst case complexity are of Ο(n</a:t>
            </a:r>
            <a:r>
              <a:rPr lang="en-IN" sz="2000" b="1" baseline="30000" dirty="0">
                <a:solidFill>
                  <a:srgbClr val="0070C0"/>
                </a:solidFill>
              </a:rPr>
              <a:t>2</a:t>
            </a:r>
            <a:r>
              <a:rPr lang="en-IN" sz="2000" b="1" dirty="0">
                <a:solidFill>
                  <a:srgbClr val="0070C0"/>
                </a:solidFill>
              </a:rPr>
              <a:t>) where n is the number of items</a:t>
            </a:r>
            <a:r>
              <a:rPr lang="en-IN" sz="2000" b="1" dirty="0" smtClean="0">
                <a:solidFill>
                  <a:srgbClr val="0070C0"/>
                </a:solidFill>
              </a:rPr>
              <a:t>.</a:t>
            </a:r>
          </a:p>
          <a:p>
            <a:pPr marL="68580" indent="0">
              <a:buNone/>
            </a:pPr>
            <a:endParaRPr lang="en-IN" sz="2000" b="1" dirty="0">
              <a:solidFill>
                <a:srgbClr val="0070C0"/>
              </a:solidFill>
            </a:endParaRPr>
          </a:p>
          <a:p>
            <a:pPr marL="68580" indent="0">
              <a:buNone/>
            </a:pPr>
            <a:r>
              <a:rPr lang="en-IN" sz="2000" b="1" dirty="0" smtClean="0">
                <a:solidFill>
                  <a:srgbClr val="0070C0"/>
                </a:solidFill>
              </a:rPr>
              <a:t>It behaves as O(n) for Sorted array</a:t>
            </a:r>
          </a:p>
          <a:p>
            <a:pPr marL="68580" indent="0">
              <a:buNone/>
            </a:pPr>
            <a:endParaRPr lang="en-IN" sz="20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866600" y="2170080"/>
              <a:ext cx="5715360" cy="1777320"/>
            </p14:xfrm>
          </p:contentPart>
        </mc:Choice>
        <mc:Fallback xmlns="">
          <p:pic>
            <p:nvPicPr>
              <p:cNvPr id="4" name="Ink 3"/>
              <p:cNvPicPr/>
              <p:nvPr/>
            </p:nvPicPr>
            <p:blipFill>
              <a:blip r:embed="rId3"/>
              <a:stretch>
                <a:fillRect/>
              </a:stretch>
            </p:blipFill>
            <p:spPr>
              <a:xfrm>
                <a:off x="1857240" y="2160720"/>
                <a:ext cx="5734080" cy="1796040"/>
              </a:xfrm>
              <a:prstGeom prst="rect">
                <a:avLst/>
              </a:prstGeom>
            </p:spPr>
          </p:pic>
        </mc:Fallback>
      </mc:AlternateContent>
      <p:sp>
        <p:nvSpPr>
          <p:cNvPr id="5" name="Date Placeholder 4"/>
          <p:cNvSpPr>
            <a:spLocks noGrp="1"/>
          </p:cNvSpPr>
          <p:nvPr>
            <p:ph type="dt" sz="half" idx="10"/>
          </p:nvPr>
        </p:nvSpPr>
        <p:spPr/>
        <p:txBody>
          <a:bodyPr/>
          <a:lstStyle/>
          <a:p>
            <a:fld id="{1B6EA03C-1B6C-472B-8C18-5F23CDA60ADA}" type="datetime1">
              <a:rPr lang="en-IN" smtClean="0"/>
              <a:t>24-11-2020</a:t>
            </a:fld>
            <a:endParaRPr lang="en-IN"/>
          </a:p>
        </p:txBody>
      </p:sp>
      <p:sp>
        <p:nvSpPr>
          <p:cNvPr id="6" name="Footer Placeholder 5"/>
          <p:cNvSpPr>
            <a:spLocks noGrp="1"/>
          </p:cNvSpPr>
          <p:nvPr>
            <p:ph type="ftr" sz="quarter" idx="11"/>
          </p:nvPr>
        </p:nvSpPr>
        <p:spPr/>
        <p:txBody>
          <a:bodyPr/>
          <a:lstStyle/>
          <a:p>
            <a:r>
              <a:rPr lang="en-IN" smtClean="0"/>
              <a:t>Prof . Shweta Dhawan Chachra</a:t>
            </a:r>
            <a:endParaRPr lang="en-IN"/>
          </a:p>
        </p:txBody>
      </p:sp>
      <p:sp>
        <p:nvSpPr>
          <p:cNvPr id="7" name="Slide Number Placeholder 6"/>
          <p:cNvSpPr>
            <a:spLocks noGrp="1"/>
          </p:cNvSpPr>
          <p:nvPr>
            <p:ph type="sldNum" sz="quarter" idx="12"/>
          </p:nvPr>
        </p:nvSpPr>
        <p:spPr/>
        <p:txBody>
          <a:bodyPr/>
          <a:lstStyle/>
          <a:p>
            <a:fld id="{87C75666-D533-491F-8A57-D0D2E501E82F}" type="slidenum">
              <a:rPr lang="en-IN" smtClean="0"/>
              <a:t>18</a:t>
            </a:fld>
            <a:endParaRPr lang="en-IN"/>
          </a:p>
        </p:txBody>
      </p:sp>
    </p:spTree>
    <p:extLst>
      <p:ext uri="{BB962C8B-B14F-4D97-AF65-F5344CB8AC3E}">
        <p14:creationId xmlns:p14="http://schemas.microsoft.com/office/powerpoint/2010/main" val="13807564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024744" cy="529128"/>
          </a:xfrm>
        </p:spPr>
        <p:txBody>
          <a:bodyPr>
            <a:noAutofit/>
          </a:bodyPr>
          <a:lstStyle/>
          <a:p>
            <a:r>
              <a:rPr lang="en-IN" sz="2800" b="1" dirty="0" smtClean="0"/>
              <a:t>Bubble Sort</a:t>
            </a:r>
            <a:endParaRPr lang="en-IN" sz="2800" b="1" dirty="0"/>
          </a:p>
        </p:txBody>
      </p:sp>
      <p:sp>
        <p:nvSpPr>
          <p:cNvPr id="4" name="Content Placeholder 3"/>
          <p:cNvSpPr>
            <a:spLocks noGrp="1"/>
          </p:cNvSpPr>
          <p:nvPr>
            <p:ph idx="1"/>
          </p:nvPr>
        </p:nvSpPr>
        <p:spPr>
          <a:xfrm>
            <a:off x="1043492" y="1124744"/>
            <a:ext cx="6777317" cy="4707885"/>
          </a:xfrm>
        </p:spPr>
        <p:txBody>
          <a:bodyPr>
            <a:normAutofit/>
          </a:bodyPr>
          <a:lstStyle/>
          <a:p>
            <a:r>
              <a:rPr lang="en-IN" b="1" dirty="0" smtClean="0"/>
              <a:t>How many Passes are needed to sort the following list of numbers?</a:t>
            </a:r>
            <a:r>
              <a:rPr lang="en-IN" dirty="0"/>
              <a:t/>
            </a:r>
            <a:br>
              <a:rPr lang="en-IN" dirty="0"/>
            </a:br>
            <a:r>
              <a:rPr lang="en-IN" dirty="0" smtClean="0"/>
              <a:t> </a:t>
            </a:r>
            <a:r>
              <a:rPr lang="en-IN" b="1" dirty="0"/>
              <a:t>5</a:t>
            </a:r>
            <a:r>
              <a:rPr lang="en-IN" dirty="0"/>
              <a:t> </a:t>
            </a:r>
            <a:r>
              <a:rPr lang="en-IN" b="1" dirty="0"/>
              <a:t>1</a:t>
            </a:r>
            <a:r>
              <a:rPr lang="en-IN" dirty="0"/>
              <a:t> 4 2 </a:t>
            </a:r>
            <a:r>
              <a:rPr lang="en-IN" dirty="0" smtClean="0"/>
              <a:t>8</a:t>
            </a:r>
            <a:endParaRPr lang="en-IN" dirty="0"/>
          </a:p>
        </p:txBody>
      </p:sp>
      <p:sp>
        <p:nvSpPr>
          <p:cNvPr id="3" name="Date Placeholder 2"/>
          <p:cNvSpPr>
            <a:spLocks noGrp="1"/>
          </p:cNvSpPr>
          <p:nvPr>
            <p:ph type="dt" sz="half" idx="10"/>
          </p:nvPr>
        </p:nvSpPr>
        <p:spPr/>
        <p:txBody>
          <a:bodyPr/>
          <a:lstStyle/>
          <a:p>
            <a:fld id="{7C284E71-F184-4A50-A888-11F11167DCBD}" type="datetime1">
              <a:rPr lang="en-IN" smtClean="0"/>
              <a:t>24-11-2020</a:t>
            </a:fld>
            <a:endParaRPr lang="en-IN"/>
          </a:p>
        </p:txBody>
      </p:sp>
      <p:sp>
        <p:nvSpPr>
          <p:cNvPr id="5" name="Footer Placeholder 4"/>
          <p:cNvSpPr>
            <a:spLocks noGrp="1"/>
          </p:cNvSpPr>
          <p:nvPr>
            <p:ph type="ftr" sz="quarter" idx="11"/>
          </p:nvPr>
        </p:nvSpPr>
        <p:spPr/>
        <p:txBody>
          <a:bodyPr/>
          <a:lstStyle/>
          <a:p>
            <a:r>
              <a:rPr lang="en-IN" smtClean="0"/>
              <a:t>Prof . Shweta Dhawan Chachra</a:t>
            </a:r>
            <a:endParaRPr lang="en-IN"/>
          </a:p>
        </p:txBody>
      </p:sp>
      <p:sp>
        <p:nvSpPr>
          <p:cNvPr id="6" name="Slide Number Placeholder 5"/>
          <p:cNvSpPr>
            <a:spLocks noGrp="1"/>
          </p:cNvSpPr>
          <p:nvPr>
            <p:ph type="sldNum" sz="quarter" idx="12"/>
          </p:nvPr>
        </p:nvSpPr>
        <p:spPr/>
        <p:txBody>
          <a:bodyPr/>
          <a:lstStyle/>
          <a:p>
            <a:fld id="{87C75666-D533-491F-8A57-D0D2E501E82F}" type="slidenum">
              <a:rPr lang="en-IN" smtClean="0"/>
              <a:t>19</a:t>
            </a:fld>
            <a:endParaRPr lang="en-IN"/>
          </a:p>
        </p:txBody>
      </p:sp>
    </p:spTree>
    <p:extLst>
      <p:ext uri="{BB962C8B-B14F-4D97-AF65-F5344CB8AC3E}">
        <p14:creationId xmlns:p14="http://schemas.microsoft.com/office/powerpoint/2010/main" val="837470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Sorting</a:t>
            </a:r>
            <a:endParaRPr lang="en-IN" dirty="0"/>
          </a:p>
        </p:txBody>
      </p:sp>
      <p:sp>
        <p:nvSpPr>
          <p:cNvPr id="4" name="Content Placeholder 3"/>
          <p:cNvSpPr>
            <a:spLocks noGrp="1"/>
          </p:cNvSpPr>
          <p:nvPr>
            <p:ph idx="1"/>
          </p:nvPr>
        </p:nvSpPr>
        <p:spPr/>
        <p:txBody>
          <a:bodyPr>
            <a:normAutofit/>
          </a:bodyPr>
          <a:lstStyle/>
          <a:p>
            <a:r>
              <a:rPr lang="en-IN" sz="2000" dirty="0"/>
              <a:t>Sorting refers to </a:t>
            </a:r>
            <a:r>
              <a:rPr lang="en-IN" sz="2000" b="1" dirty="0"/>
              <a:t>arranging data in a particular format. </a:t>
            </a:r>
            <a:endParaRPr lang="en-IN" sz="2000" b="1" dirty="0" smtClean="0"/>
          </a:p>
          <a:p>
            <a:r>
              <a:rPr lang="en-IN" sz="2000" dirty="0" smtClean="0"/>
              <a:t>Sorting </a:t>
            </a:r>
            <a:r>
              <a:rPr lang="en-IN" sz="2000" dirty="0"/>
              <a:t>algorithm </a:t>
            </a:r>
            <a:r>
              <a:rPr lang="en-IN" sz="2000" b="1" dirty="0"/>
              <a:t>specifies the way to arrange</a:t>
            </a:r>
            <a:r>
              <a:rPr lang="en-IN" sz="2000" dirty="0"/>
              <a:t> data in a particular order. </a:t>
            </a:r>
            <a:endParaRPr lang="en-IN" sz="2000" dirty="0" smtClean="0"/>
          </a:p>
          <a:p>
            <a:r>
              <a:rPr lang="en-IN" sz="2000" dirty="0" smtClean="0"/>
              <a:t>Most </a:t>
            </a:r>
            <a:r>
              <a:rPr lang="en-IN" sz="2000" dirty="0"/>
              <a:t>common orders </a:t>
            </a:r>
            <a:r>
              <a:rPr lang="en-IN" sz="2000" b="1" dirty="0"/>
              <a:t>are in numerical or lexicographical order.</a:t>
            </a: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1509120" y="2607480"/>
              <a:ext cx="5474520" cy="2857680"/>
            </p14:xfrm>
          </p:contentPart>
        </mc:Choice>
        <mc:Fallback xmlns="">
          <p:pic>
            <p:nvPicPr>
              <p:cNvPr id="5" name="Ink 4"/>
              <p:cNvPicPr/>
              <p:nvPr/>
            </p:nvPicPr>
            <p:blipFill>
              <a:blip r:embed="rId3"/>
              <a:stretch>
                <a:fillRect/>
              </a:stretch>
            </p:blipFill>
            <p:spPr>
              <a:xfrm>
                <a:off x="1499760" y="2598120"/>
                <a:ext cx="5493240" cy="2876400"/>
              </a:xfrm>
              <a:prstGeom prst="rect">
                <a:avLst/>
              </a:prstGeom>
            </p:spPr>
          </p:pic>
        </mc:Fallback>
      </mc:AlternateContent>
      <p:sp>
        <p:nvSpPr>
          <p:cNvPr id="3" name="Date Placeholder 2"/>
          <p:cNvSpPr>
            <a:spLocks noGrp="1"/>
          </p:cNvSpPr>
          <p:nvPr>
            <p:ph type="dt" sz="half" idx="10"/>
          </p:nvPr>
        </p:nvSpPr>
        <p:spPr/>
        <p:txBody>
          <a:bodyPr/>
          <a:lstStyle/>
          <a:p>
            <a:fld id="{467EB961-6FB3-45E3-B263-F3AB824C2F29}" type="datetime1">
              <a:rPr lang="en-IN" smtClean="0"/>
              <a:t>24-11-2020</a:t>
            </a:fld>
            <a:endParaRPr lang="en-IN"/>
          </a:p>
        </p:txBody>
      </p:sp>
      <p:sp>
        <p:nvSpPr>
          <p:cNvPr id="6" name="Footer Placeholder 5"/>
          <p:cNvSpPr>
            <a:spLocks noGrp="1"/>
          </p:cNvSpPr>
          <p:nvPr>
            <p:ph type="ftr" sz="quarter" idx="11"/>
          </p:nvPr>
        </p:nvSpPr>
        <p:spPr/>
        <p:txBody>
          <a:bodyPr/>
          <a:lstStyle/>
          <a:p>
            <a:r>
              <a:rPr lang="en-IN" smtClean="0"/>
              <a:t>Prof . Shweta Dhawan Chachra</a:t>
            </a:r>
            <a:endParaRPr lang="en-IN"/>
          </a:p>
        </p:txBody>
      </p:sp>
      <p:sp>
        <p:nvSpPr>
          <p:cNvPr id="7" name="Slide Number Placeholder 6"/>
          <p:cNvSpPr>
            <a:spLocks noGrp="1"/>
          </p:cNvSpPr>
          <p:nvPr>
            <p:ph type="sldNum" sz="quarter" idx="12"/>
          </p:nvPr>
        </p:nvSpPr>
        <p:spPr/>
        <p:txBody>
          <a:bodyPr/>
          <a:lstStyle/>
          <a:p>
            <a:fld id="{87C75666-D533-491F-8A57-D0D2E501E82F}" type="slidenum">
              <a:rPr lang="en-IN" smtClean="0"/>
              <a:t>2</a:t>
            </a:fld>
            <a:endParaRPr lang="en-IN"/>
          </a:p>
        </p:txBody>
      </p:sp>
    </p:spTree>
    <p:extLst>
      <p:ext uri="{BB962C8B-B14F-4D97-AF65-F5344CB8AC3E}">
        <p14:creationId xmlns:p14="http://schemas.microsoft.com/office/powerpoint/2010/main" val="2192252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024744" cy="529128"/>
          </a:xfrm>
        </p:spPr>
        <p:txBody>
          <a:bodyPr>
            <a:noAutofit/>
          </a:bodyPr>
          <a:lstStyle/>
          <a:p>
            <a:r>
              <a:rPr lang="en-IN" sz="2800" b="1" dirty="0" smtClean="0"/>
              <a:t>Bubble Sort</a:t>
            </a:r>
            <a:endParaRPr lang="en-IN" sz="2800" b="1" dirty="0"/>
          </a:p>
        </p:txBody>
      </p:sp>
      <p:sp>
        <p:nvSpPr>
          <p:cNvPr id="4" name="Content Placeholder 3"/>
          <p:cNvSpPr>
            <a:spLocks noGrp="1"/>
          </p:cNvSpPr>
          <p:nvPr>
            <p:ph idx="1"/>
          </p:nvPr>
        </p:nvSpPr>
        <p:spPr>
          <a:xfrm>
            <a:off x="1043492" y="1124744"/>
            <a:ext cx="6777317" cy="4707885"/>
          </a:xfrm>
        </p:spPr>
        <p:txBody>
          <a:bodyPr>
            <a:normAutofit fontScale="70000" lnSpcReduction="20000"/>
          </a:bodyPr>
          <a:lstStyle/>
          <a:p>
            <a:r>
              <a:rPr lang="en-IN" b="1" dirty="0"/>
              <a:t>First Pass:</a:t>
            </a:r>
            <a:r>
              <a:rPr lang="en-IN" dirty="0"/>
              <a:t/>
            </a:r>
            <a:br>
              <a:rPr lang="en-IN" dirty="0"/>
            </a:br>
            <a:r>
              <a:rPr lang="en-IN" dirty="0"/>
              <a:t>( </a:t>
            </a:r>
            <a:r>
              <a:rPr lang="en-IN" b="1" dirty="0"/>
              <a:t>5</a:t>
            </a:r>
            <a:r>
              <a:rPr lang="en-IN" dirty="0"/>
              <a:t> </a:t>
            </a:r>
            <a:r>
              <a:rPr lang="en-IN" b="1" dirty="0"/>
              <a:t>1</a:t>
            </a:r>
            <a:r>
              <a:rPr lang="en-IN" dirty="0"/>
              <a:t> 4 2 8 ) –&gt; ( </a:t>
            </a:r>
            <a:r>
              <a:rPr lang="en-IN" b="1" dirty="0"/>
              <a:t>1</a:t>
            </a:r>
            <a:r>
              <a:rPr lang="en-IN" dirty="0"/>
              <a:t> </a:t>
            </a:r>
            <a:r>
              <a:rPr lang="en-IN" b="1" dirty="0"/>
              <a:t>5</a:t>
            </a:r>
            <a:r>
              <a:rPr lang="en-IN" dirty="0"/>
              <a:t> 4 2 8 ), Here, algorithm compares the first two elements, and swaps since 5 &gt; 1.</a:t>
            </a:r>
            <a:br>
              <a:rPr lang="en-IN" dirty="0"/>
            </a:br>
            <a:r>
              <a:rPr lang="en-IN" dirty="0"/>
              <a:t>( 1 </a:t>
            </a:r>
            <a:r>
              <a:rPr lang="en-IN" b="1" dirty="0"/>
              <a:t>5</a:t>
            </a:r>
            <a:r>
              <a:rPr lang="en-IN" dirty="0"/>
              <a:t> </a:t>
            </a:r>
            <a:r>
              <a:rPr lang="en-IN" b="1" dirty="0"/>
              <a:t>4</a:t>
            </a:r>
            <a:r>
              <a:rPr lang="en-IN" dirty="0"/>
              <a:t> 2 8 ) –&gt;  ( 1 </a:t>
            </a:r>
            <a:r>
              <a:rPr lang="en-IN" b="1" dirty="0"/>
              <a:t>4</a:t>
            </a:r>
            <a:r>
              <a:rPr lang="en-IN" dirty="0"/>
              <a:t> </a:t>
            </a:r>
            <a:r>
              <a:rPr lang="en-IN" b="1" dirty="0"/>
              <a:t>5</a:t>
            </a:r>
            <a:r>
              <a:rPr lang="en-IN" dirty="0"/>
              <a:t> 2 8 ), Swap since 5 &gt; 4</a:t>
            </a:r>
            <a:br>
              <a:rPr lang="en-IN" dirty="0"/>
            </a:br>
            <a:r>
              <a:rPr lang="en-IN" dirty="0"/>
              <a:t>( 1 4 </a:t>
            </a:r>
            <a:r>
              <a:rPr lang="en-IN" b="1" dirty="0"/>
              <a:t>5</a:t>
            </a:r>
            <a:r>
              <a:rPr lang="en-IN" dirty="0"/>
              <a:t> </a:t>
            </a:r>
            <a:r>
              <a:rPr lang="en-IN" b="1" dirty="0"/>
              <a:t>2</a:t>
            </a:r>
            <a:r>
              <a:rPr lang="en-IN" dirty="0"/>
              <a:t> 8 ) –&gt;  ( 1 4 </a:t>
            </a:r>
            <a:r>
              <a:rPr lang="en-IN" b="1" dirty="0"/>
              <a:t>2</a:t>
            </a:r>
            <a:r>
              <a:rPr lang="en-IN" dirty="0"/>
              <a:t> </a:t>
            </a:r>
            <a:r>
              <a:rPr lang="en-IN" b="1" dirty="0"/>
              <a:t>5</a:t>
            </a:r>
            <a:r>
              <a:rPr lang="en-IN" dirty="0"/>
              <a:t> 8 ), Swap since 5 &gt; 2</a:t>
            </a:r>
            <a:br>
              <a:rPr lang="en-IN" dirty="0"/>
            </a:br>
            <a:r>
              <a:rPr lang="en-IN" dirty="0"/>
              <a:t>( 1 4 2 </a:t>
            </a:r>
            <a:r>
              <a:rPr lang="en-IN" b="1" dirty="0"/>
              <a:t>5</a:t>
            </a:r>
            <a:r>
              <a:rPr lang="en-IN" dirty="0"/>
              <a:t> </a:t>
            </a:r>
            <a:r>
              <a:rPr lang="en-IN" b="1" dirty="0"/>
              <a:t>8</a:t>
            </a:r>
            <a:r>
              <a:rPr lang="en-IN" dirty="0"/>
              <a:t> ) –&gt; ( 1 4 2 </a:t>
            </a:r>
            <a:r>
              <a:rPr lang="en-IN" b="1" dirty="0"/>
              <a:t>5</a:t>
            </a:r>
            <a:r>
              <a:rPr lang="en-IN" dirty="0"/>
              <a:t> </a:t>
            </a:r>
            <a:r>
              <a:rPr lang="en-IN" b="1" dirty="0"/>
              <a:t>8</a:t>
            </a:r>
            <a:r>
              <a:rPr lang="en-IN" dirty="0"/>
              <a:t> ), Now, since these elements are already in order (8 &gt; 5), algorithm does not swap them.</a:t>
            </a:r>
          </a:p>
          <a:p>
            <a:r>
              <a:rPr lang="en-IN" b="1" dirty="0"/>
              <a:t>Second Pass:</a:t>
            </a:r>
            <a:r>
              <a:rPr lang="en-IN" dirty="0"/>
              <a:t/>
            </a:r>
            <a:br>
              <a:rPr lang="en-IN" dirty="0"/>
            </a:br>
            <a:r>
              <a:rPr lang="en-IN" dirty="0"/>
              <a:t>( </a:t>
            </a:r>
            <a:r>
              <a:rPr lang="en-IN" b="1" dirty="0"/>
              <a:t>1</a:t>
            </a:r>
            <a:r>
              <a:rPr lang="en-IN" dirty="0"/>
              <a:t> </a:t>
            </a:r>
            <a:r>
              <a:rPr lang="en-IN" b="1" dirty="0"/>
              <a:t>4</a:t>
            </a:r>
            <a:r>
              <a:rPr lang="en-IN" dirty="0"/>
              <a:t> 2 5 8 ) –&gt; ( </a:t>
            </a:r>
            <a:r>
              <a:rPr lang="en-IN" b="1" dirty="0"/>
              <a:t>1</a:t>
            </a:r>
            <a:r>
              <a:rPr lang="en-IN" dirty="0"/>
              <a:t> </a:t>
            </a:r>
            <a:r>
              <a:rPr lang="en-IN" b="1" dirty="0"/>
              <a:t>4</a:t>
            </a:r>
            <a:r>
              <a:rPr lang="en-IN" dirty="0"/>
              <a:t> 2 5 8 )</a:t>
            </a:r>
            <a:br>
              <a:rPr lang="en-IN" dirty="0"/>
            </a:br>
            <a:r>
              <a:rPr lang="en-IN" dirty="0"/>
              <a:t>( 1 </a:t>
            </a:r>
            <a:r>
              <a:rPr lang="en-IN" b="1" dirty="0"/>
              <a:t>4</a:t>
            </a:r>
            <a:r>
              <a:rPr lang="en-IN" dirty="0"/>
              <a:t> </a:t>
            </a:r>
            <a:r>
              <a:rPr lang="en-IN" b="1" dirty="0"/>
              <a:t>2</a:t>
            </a:r>
            <a:r>
              <a:rPr lang="en-IN" dirty="0"/>
              <a:t> 5 8 ) –&gt; ( 1 </a:t>
            </a:r>
            <a:r>
              <a:rPr lang="en-IN" b="1" dirty="0"/>
              <a:t>2</a:t>
            </a:r>
            <a:r>
              <a:rPr lang="en-IN" dirty="0"/>
              <a:t> </a:t>
            </a:r>
            <a:r>
              <a:rPr lang="en-IN" b="1" dirty="0"/>
              <a:t>4</a:t>
            </a:r>
            <a:r>
              <a:rPr lang="en-IN" dirty="0"/>
              <a:t> 5 8 ), Swap since 4 &gt; 2</a:t>
            </a:r>
            <a:br>
              <a:rPr lang="en-IN" dirty="0"/>
            </a:br>
            <a:r>
              <a:rPr lang="en-IN" dirty="0"/>
              <a:t>( 1 2 </a:t>
            </a:r>
            <a:r>
              <a:rPr lang="en-IN" b="1" dirty="0"/>
              <a:t>4</a:t>
            </a:r>
            <a:r>
              <a:rPr lang="en-IN" dirty="0"/>
              <a:t> </a:t>
            </a:r>
            <a:r>
              <a:rPr lang="en-IN" b="1" dirty="0"/>
              <a:t>5</a:t>
            </a:r>
            <a:r>
              <a:rPr lang="en-IN" dirty="0"/>
              <a:t> 8 ) –&gt; ( 1 2 </a:t>
            </a:r>
            <a:r>
              <a:rPr lang="en-IN" b="1" dirty="0"/>
              <a:t>4</a:t>
            </a:r>
            <a:r>
              <a:rPr lang="en-IN" dirty="0"/>
              <a:t> </a:t>
            </a:r>
            <a:r>
              <a:rPr lang="en-IN" b="1" dirty="0"/>
              <a:t>5</a:t>
            </a:r>
            <a:r>
              <a:rPr lang="en-IN" dirty="0"/>
              <a:t> 8 )</a:t>
            </a:r>
            <a:br>
              <a:rPr lang="en-IN" dirty="0"/>
            </a:br>
            <a:r>
              <a:rPr lang="en-IN" dirty="0"/>
              <a:t>( 1 2 4 </a:t>
            </a:r>
            <a:r>
              <a:rPr lang="en-IN" b="1" dirty="0"/>
              <a:t>5</a:t>
            </a:r>
            <a:r>
              <a:rPr lang="en-IN" dirty="0"/>
              <a:t> </a:t>
            </a:r>
            <a:r>
              <a:rPr lang="en-IN" b="1" dirty="0"/>
              <a:t>8</a:t>
            </a:r>
            <a:r>
              <a:rPr lang="en-IN" dirty="0"/>
              <a:t> ) –&gt;  ( 1 2 4 </a:t>
            </a:r>
            <a:r>
              <a:rPr lang="en-IN" b="1" dirty="0"/>
              <a:t>5</a:t>
            </a:r>
            <a:r>
              <a:rPr lang="en-IN" dirty="0"/>
              <a:t> </a:t>
            </a:r>
            <a:r>
              <a:rPr lang="en-IN" b="1" dirty="0"/>
              <a:t>8</a:t>
            </a:r>
            <a:r>
              <a:rPr lang="en-IN" dirty="0"/>
              <a:t> )</a:t>
            </a:r>
            <a:br>
              <a:rPr lang="en-IN" dirty="0"/>
            </a:br>
            <a:r>
              <a:rPr lang="en-IN" dirty="0"/>
              <a:t>Now, the array is already sorted, but our algorithm does not know if it is completed. The algorithm needs one </a:t>
            </a:r>
            <a:r>
              <a:rPr lang="en-IN" b="1" dirty="0"/>
              <a:t>whole</a:t>
            </a:r>
            <a:r>
              <a:rPr lang="en-IN" dirty="0"/>
              <a:t> pass without </a:t>
            </a:r>
            <a:r>
              <a:rPr lang="en-IN" b="1" dirty="0"/>
              <a:t>any</a:t>
            </a:r>
            <a:r>
              <a:rPr lang="en-IN" dirty="0"/>
              <a:t> swap to know it is sorted.</a:t>
            </a:r>
          </a:p>
          <a:p>
            <a:r>
              <a:rPr lang="en-IN" b="1" dirty="0"/>
              <a:t>Third Pass:</a:t>
            </a:r>
            <a:r>
              <a:rPr lang="en-IN" dirty="0"/>
              <a:t/>
            </a:r>
            <a:br>
              <a:rPr lang="en-IN" dirty="0"/>
            </a:br>
            <a:r>
              <a:rPr lang="en-IN" dirty="0"/>
              <a:t>( </a:t>
            </a:r>
            <a:r>
              <a:rPr lang="en-IN" b="1" dirty="0"/>
              <a:t>1</a:t>
            </a:r>
            <a:r>
              <a:rPr lang="en-IN" dirty="0"/>
              <a:t> </a:t>
            </a:r>
            <a:r>
              <a:rPr lang="en-IN" b="1" dirty="0"/>
              <a:t>2</a:t>
            </a:r>
            <a:r>
              <a:rPr lang="en-IN" dirty="0"/>
              <a:t> 4 5 8 ) –&gt; ( </a:t>
            </a:r>
            <a:r>
              <a:rPr lang="en-IN" b="1" dirty="0"/>
              <a:t>1</a:t>
            </a:r>
            <a:r>
              <a:rPr lang="en-IN" dirty="0"/>
              <a:t> </a:t>
            </a:r>
            <a:r>
              <a:rPr lang="en-IN" b="1" dirty="0"/>
              <a:t>2</a:t>
            </a:r>
            <a:r>
              <a:rPr lang="en-IN" dirty="0"/>
              <a:t> 4 5 8 )</a:t>
            </a:r>
            <a:br>
              <a:rPr lang="en-IN" dirty="0"/>
            </a:br>
            <a:r>
              <a:rPr lang="en-IN" dirty="0"/>
              <a:t>( 1 </a:t>
            </a:r>
            <a:r>
              <a:rPr lang="en-IN" b="1" dirty="0"/>
              <a:t>2</a:t>
            </a:r>
            <a:r>
              <a:rPr lang="en-IN" dirty="0"/>
              <a:t> </a:t>
            </a:r>
            <a:r>
              <a:rPr lang="en-IN" b="1" dirty="0"/>
              <a:t>4</a:t>
            </a:r>
            <a:r>
              <a:rPr lang="en-IN" dirty="0"/>
              <a:t> 5 8 ) –&gt; ( 1 </a:t>
            </a:r>
            <a:r>
              <a:rPr lang="en-IN" b="1" dirty="0"/>
              <a:t>2</a:t>
            </a:r>
            <a:r>
              <a:rPr lang="en-IN" dirty="0"/>
              <a:t> </a:t>
            </a:r>
            <a:r>
              <a:rPr lang="en-IN" b="1" dirty="0"/>
              <a:t>4</a:t>
            </a:r>
            <a:r>
              <a:rPr lang="en-IN" dirty="0"/>
              <a:t> 5 8 )</a:t>
            </a:r>
            <a:br>
              <a:rPr lang="en-IN" dirty="0"/>
            </a:br>
            <a:r>
              <a:rPr lang="en-IN" dirty="0"/>
              <a:t>( 1 2 </a:t>
            </a:r>
            <a:r>
              <a:rPr lang="en-IN" b="1" dirty="0"/>
              <a:t>4</a:t>
            </a:r>
            <a:r>
              <a:rPr lang="en-IN" dirty="0"/>
              <a:t> </a:t>
            </a:r>
            <a:r>
              <a:rPr lang="en-IN" b="1" dirty="0"/>
              <a:t>5</a:t>
            </a:r>
            <a:r>
              <a:rPr lang="en-IN" dirty="0"/>
              <a:t> 8 ) –&gt; ( 1 2 </a:t>
            </a:r>
            <a:r>
              <a:rPr lang="en-IN" b="1" dirty="0"/>
              <a:t>4</a:t>
            </a:r>
            <a:r>
              <a:rPr lang="en-IN" dirty="0"/>
              <a:t> </a:t>
            </a:r>
            <a:r>
              <a:rPr lang="en-IN" b="1" dirty="0"/>
              <a:t>5</a:t>
            </a:r>
            <a:r>
              <a:rPr lang="en-IN" dirty="0"/>
              <a:t> 8 )</a:t>
            </a:r>
            <a:br>
              <a:rPr lang="en-IN" dirty="0"/>
            </a:br>
            <a:r>
              <a:rPr lang="en-IN" dirty="0"/>
              <a:t>( 1 2 4 </a:t>
            </a:r>
            <a:r>
              <a:rPr lang="en-IN" b="1" dirty="0"/>
              <a:t>5</a:t>
            </a:r>
            <a:r>
              <a:rPr lang="en-IN" dirty="0"/>
              <a:t> </a:t>
            </a:r>
            <a:r>
              <a:rPr lang="en-IN" b="1" dirty="0"/>
              <a:t>8</a:t>
            </a:r>
            <a:r>
              <a:rPr lang="en-IN" dirty="0"/>
              <a:t> ) –&gt; ( 1 2 4 </a:t>
            </a:r>
            <a:r>
              <a:rPr lang="en-IN" b="1" dirty="0"/>
              <a:t>5</a:t>
            </a:r>
            <a:r>
              <a:rPr lang="en-IN" dirty="0"/>
              <a:t> </a:t>
            </a:r>
            <a:r>
              <a:rPr lang="en-IN" b="1" dirty="0"/>
              <a:t>8</a:t>
            </a:r>
            <a:r>
              <a:rPr lang="en-IN" dirty="0"/>
              <a:t> )</a:t>
            </a:r>
          </a:p>
          <a:p>
            <a:endParaRPr lang="en-IN"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571680" y="1571760"/>
              <a:ext cx="7787160" cy="4098960"/>
            </p14:xfrm>
          </p:contentPart>
        </mc:Choice>
        <mc:Fallback xmlns="">
          <p:pic>
            <p:nvPicPr>
              <p:cNvPr id="3" name="Ink 2"/>
              <p:cNvPicPr/>
              <p:nvPr/>
            </p:nvPicPr>
            <p:blipFill>
              <a:blip r:embed="rId3"/>
              <a:stretch>
                <a:fillRect/>
              </a:stretch>
            </p:blipFill>
            <p:spPr>
              <a:xfrm>
                <a:off x="562320" y="1562400"/>
                <a:ext cx="7805880" cy="4117680"/>
              </a:xfrm>
              <a:prstGeom prst="rect">
                <a:avLst/>
              </a:prstGeom>
            </p:spPr>
          </p:pic>
        </mc:Fallback>
      </mc:AlternateContent>
      <p:sp>
        <p:nvSpPr>
          <p:cNvPr id="5" name="Date Placeholder 4"/>
          <p:cNvSpPr>
            <a:spLocks noGrp="1"/>
          </p:cNvSpPr>
          <p:nvPr>
            <p:ph type="dt" sz="half" idx="10"/>
          </p:nvPr>
        </p:nvSpPr>
        <p:spPr/>
        <p:txBody>
          <a:bodyPr/>
          <a:lstStyle/>
          <a:p>
            <a:fld id="{5C925022-0058-41EE-A536-B80AF322141A}" type="datetime1">
              <a:rPr lang="en-IN" smtClean="0"/>
              <a:t>24-11-2020</a:t>
            </a:fld>
            <a:endParaRPr lang="en-IN"/>
          </a:p>
        </p:txBody>
      </p:sp>
      <p:sp>
        <p:nvSpPr>
          <p:cNvPr id="6" name="Footer Placeholder 5"/>
          <p:cNvSpPr>
            <a:spLocks noGrp="1"/>
          </p:cNvSpPr>
          <p:nvPr>
            <p:ph type="ftr" sz="quarter" idx="11"/>
          </p:nvPr>
        </p:nvSpPr>
        <p:spPr/>
        <p:txBody>
          <a:bodyPr/>
          <a:lstStyle/>
          <a:p>
            <a:r>
              <a:rPr lang="en-IN" smtClean="0"/>
              <a:t>Prof . Shweta Dhawan Chachra</a:t>
            </a:r>
            <a:endParaRPr lang="en-IN"/>
          </a:p>
        </p:txBody>
      </p:sp>
      <p:sp>
        <p:nvSpPr>
          <p:cNvPr id="7" name="Slide Number Placeholder 6"/>
          <p:cNvSpPr>
            <a:spLocks noGrp="1"/>
          </p:cNvSpPr>
          <p:nvPr>
            <p:ph type="sldNum" sz="quarter" idx="12"/>
          </p:nvPr>
        </p:nvSpPr>
        <p:spPr/>
        <p:txBody>
          <a:bodyPr/>
          <a:lstStyle/>
          <a:p>
            <a:fld id="{87C75666-D533-491F-8A57-D0D2E501E82F}" type="slidenum">
              <a:rPr lang="en-IN" smtClean="0"/>
              <a:t>20</a:t>
            </a:fld>
            <a:endParaRPr lang="en-IN"/>
          </a:p>
        </p:txBody>
      </p:sp>
    </p:spTree>
    <p:extLst>
      <p:ext uri="{BB962C8B-B14F-4D97-AF65-F5344CB8AC3E}">
        <p14:creationId xmlns:p14="http://schemas.microsoft.com/office/powerpoint/2010/main" val="28637174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024744" cy="529128"/>
          </a:xfrm>
        </p:spPr>
        <p:txBody>
          <a:bodyPr>
            <a:noAutofit/>
          </a:bodyPr>
          <a:lstStyle/>
          <a:p>
            <a:r>
              <a:rPr lang="en-IN" sz="2800" b="1" dirty="0" smtClean="0"/>
              <a:t>Bubble Sort</a:t>
            </a:r>
            <a:endParaRPr lang="en-IN" sz="2800" b="1" dirty="0"/>
          </a:p>
        </p:txBody>
      </p:sp>
      <p:sp>
        <p:nvSpPr>
          <p:cNvPr id="4" name="Content Placeholder 3"/>
          <p:cNvSpPr>
            <a:spLocks noGrp="1"/>
          </p:cNvSpPr>
          <p:nvPr>
            <p:ph idx="1"/>
          </p:nvPr>
        </p:nvSpPr>
        <p:spPr>
          <a:xfrm>
            <a:off x="1043492" y="1124744"/>
            <a:ext cx="6777317" cy="4707885"/>
          </a:xfrm>
        </p:spPr>
        <p:txBody>
          <a:bodyPr>
            <a:normAutofit/>
          </a:bodyPr>
          <a:lstStyle/>
          <a:p>
            <a:pPr marL="68580" indent="0">
              <a:buNone/>
            </a:pPr>
            <a:r>
              <a:rPr lang="en-IN" sz="1800" b="1" dirty="0"/>
              <a:t>// A function to implement bubble sort </a:t>
            </a:r>
          </a:p>
          <a:p>
            <a:pPr marL="68580" indent="0">
              <a:buNone/>
            </a:pPr>
            <a:r>
              <a:rPr lang="en-IN" sz="1800" b="1" dirty="0"/>
              <a:t>void </a:t>
            </a:r>
            <a:r>
              <a:rPr lang="en-IN" sz="1800" b="1" dirty="0" err="1"/>
              <a:t>bubbleSort</a:t>
            </a:r>
            <a:r>
              <a:rPr lang="en-IN" sz="1800" b="1" dirty="0"/>
              <a:t>(</a:t>
            </a:r>
            <a:r>
              <a:rPr lang="en-IN" sz="1800" b="1" dirty="0" err="1"/>
              <a:t>int</a:t>
            </a:r>
            <a:r>
              <a:rPr lang="en-IN" sz="1800" b="1" dirty="0"/>
              <a:t> </a:t>
            </a:r>
            <a:r>
              <a:rPr lang="en-IN" sz="1800" b="1" dirty="0" err="1"/>
              <a:t>arr</a:t>
            </a:r>
            <a:r>
              <a:rPr lang="en-IN" sz="1800" b="1" dirty="0"/>
              <a:t>[], </a:t>
            </a:r>
            <a:r>
              <a:rPr lang="en-IN" sz="1800" b="1" dirty="0" err="1"/>
              <a:t>int</a:t>
            </a:r>
            <a:r>
              <a:rPr lang="en-IN" sz="1800" b="1" dirty="0"/>
              <a:t> n) </a:t>
            </a:r>
          </a:p>
          <a:p>
            <a:pPr marL="68580" indent="0">
              <a:buNone/>
            </a:pPr>
            <a:r>
              <a:rPr lang="en-IN" sz="1800" b="1" dirty="0"/>
              <a:t>{ </a:t>
            </a:r>
          </a:p>
          <a:p>
            <a:pPr marL="68580" indent="0">
              <a:buNone/>
            </a:pPr>
            <a:r>
              <a:rPr lang="en-IN" sz="1800" b="1" dirty="0"/>
              <a:t>   </a:t>
            </a:r>
            <a:r>
              <a:rPr lang="en-IN" sz="1800" b="1" dirty="0" err="1"/>
              <a:t>int</a:t>
            </a:r>
            <a:r>
              <a:rPr lang="en-IN" sz="1800" b="1" dirty="0"/>
              <a:t> </a:t>
            </a:r>
            <a:r>
              <a:rPr lang="en-IN" sz="1800" b="1" dirty="0" err="1"/>
              <a:t>i</a:t>
            </a:r>
            <a:r>
              <a:rPr lang="en-IN" sz="1800" b="1" dirty="0"/>
              <a:t>, j; </a:t>
            </a:r>
          </a:p>
          <a:p>
            <a:pPr marL="68580" indent="0">
              <a:buNone/>
            </a:pPr>
            <a:r>
              <a:rPr lang="en-IN" sz="1800" b="1" dirty="0"/>
              <a:t>   for (</a:t>
            </a:r>
            <a:r>
              <a:rPr lang="en-IN" sz="1800" b="1" dirty="0" err="1"/>
              <a:t>i</a:t>
            </a:r>
            <a:r>
              <a:rPr lang="en-IN" sz="1800" b="1" dirty="0"/>
              <a:t> = 0; </a:t>
            </a:r>
            <a:r>
              <a:rPr lang="en-IN" sz="1800" b="1" dirty="0" err="1"/>
              <a:t>i</a:t>
            </a:r>
            <a:r>
              <a:rPr lang="en-IN" sz="1800" b="1" dirty="0"/>
              <a:t> &lt; n-1; </a:t>
            </a:r>
            <a:r>
              <a:rPr lang="en-IN" sz="1800" b="1" dirty="0" err="1"/>
              <a:t>i</a:t>
            </a:r>
            <a:r>
              <a:rPr lang="en-IN" sz="1800" b="1" dirty="0"/>
              <a:t>++)       </a:t>
            </a:r>
          </a:p>
          <a:p>
            <a:pPr marL="68580" indent="0">
              <a:buNone/>
            </a:pPr>
            <a:r>
              <a:rPr lang="en-IN" sz="1800" b="1" dirty="0"/>
              <a:t>  </a:t>
            </a:r>
          </a:p>
          <a:p>
            <a:pPr marL="68580" indent="0">
              <a:buNone/>
            </a:pPr>
            <a:r>
              <a:rPr lang="en-IN" sz="1800" b="1" dirty="0"/>
              <a:t>       // Last </a:t>
            </a:r>
            <a:r>
              <a:rPr lang="en-IN" sz="1800" b="1" dirty="0" err="1"/>
              <a:t>i</a:t>
            </a:r>
            <a:r>
              <a:rPr lang="en-IN" sz="1800" b="1" dirty="0"/>
              <a:t> elements are already in place    </a:t>
            </a:r>
          </a:p>
          <a:p>
            <a:pPr marL="68580" indent="0">
              <a:buNone/>
            </a:pPr>
            <a:r>
              <a:rPr lang="en-IN" sz="1800" b="1" dirty="0"/>
              <a:t>       for (j = 0; j &lt; n-i-1; </a:t>
            </a:r>
            <a:r>
              <a:rPr lang="en-IN" sz="1800" b="1" dirty="0" err="1"/>
              <a:t>j++</a:t>
            </a:r>
            <a:r>
              <a:rPr lang="en-IN" sz="1800" b="1" dirty="0"/>
              <a:t>)  </a:t>
            </a:r>
          </a:p>
          <a:p>
            <a:pPr marL="68580" indent="0">
              <a:buNone/>
            </a:pPr>
            <a:r>
              <a:rPr lang="en-IN" sz="1800" b="1" dirty="0"/>
              <a:t>           if (</a:t>
            </a:r>
            <a:r>
              <a:rPr lang="en-IN" sz="1800" b="1" dirty="0" err="1"/>
              <a:t>arr</a:t>
            </a:r>
            <a:r>
              <a:rPr lang="en-IN" sz="1800" b="1" dirty="0"/>
              <a:t>[j] &gt; </a:t>
            </a:r>
            <a:r>
              <a:rPr lang="en-IN" sz="1800" b="1" dirty="0" err="1"/>
              <a:t>arr</a:t>
            </a:r>
            <a:r>
              <a:rPr lang="en-IN" sz="1800" b="1" dirty="0"/>
              <a:t>[j+1]) </a:t>
            </a:r>
          </a:p>
          <a:p>
            <a:pPr marL="68580" indent="0">
              <a:buNone/>
            </a:pPr>
            <a:r>
              <a:rPr lang="en-IN" sz="1800" b="1" dirty="0"/>
              <a:t>              swap(&amp;</a:t>
            </a:r>
            <a:r>
              <a:rPr lang="en-IN" sz="1800" b="1" dirty="0" err="1"/>
              <a:t>arr</a:t>
            </a:r>
            <a:r>
              <a:rPr lang="en-IN" sz="1800" b="1" dirty="0"/>
              <a:t>[j], &amp;</a:t>
            </a:r>
            <a:r>
              <a:rPr lang="en-IN" sz="1800" b="1" dirty="0" err="1"/>
              <a:t>arr</a:t>
            </a:r>
            <a:r>
              <a:rPr lang="en-IN" sz="1800" b="1" dirty="0"/>
              <a:t>[j+1]); </a:t>
            </a:r>
          </a:p>
          <a:p>
            <a:pPr marL="68580" indent="0">
              <a:buNone/>
            </a:pPr>
            <a:r>
              <a:rPr lang="en-IN" sz="1800" b="1" dirty="0"/>
              <a:t>} </a:t>
            </a:r>
          </a:p>
          <a:p>
            <a:pPr marL="68580" indent="0">
              <a:buNone/>
            </a:pPr>
            <a:r>
              <a:rPr lang="en-IN" sz="1800" b="1" dirty="0"/>
              <a:t>  </a:t>
            </a:r>
          </a:p>
          <a:p>
            <a:pPr marL="68580" indent="0">
              <a:buNone/>
            </a:pPr>
            <a:endParaRPr lang="en-IN" sz="1800" b="1"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1250280" y="1616400"/>
              <a:ext cx="7331760" cy="5027760"/>
            </p14:xfrm>
          </p:contentPart>
        </mc:Choice>
        <mc:Fallback xmlns="">
          <p:pic>
            <p:nvPicPr>
              <p:cNvPr id="3" name="Ink 2"/>
              <p:cNvPicPr/>
              <p:nvPr/>
            </p:nvPicPr>
            <p:blipFill>
              <a:blip r:embed="rId3"/>
              <a:stretch>
                <a:fillRect/>
              </a:stretch>
            </p:blipFill>
            <p:spPr>
              <a:xfrm>
                <a:off x="1240920" y="1607040"/>
                <a:ext cx="7350480" cy="5046480"/>
              </a:xfrm>
              <a:prstGeom prst="rect">
                <a:avLst/>
              </a:prstGeom>
            </p:spPr>
          </p:pic>
        </mc:Fallback>
      </mc:AlternateContent>
      <p:sp>
        <p:nvSpPr>
          <p:cNvPr id="5" name="Date Placeholder 4"/>
          <p:cNvSpPr>
            <a:spLocks noGrp="1"/>
          </p:cNvSpPr>
          <p:nvPr>
            <p:ph type="dt" sz="half" idx="10"/>
          </p:nvPr>
        </p:nvSpPr>
        <p:spPr/>
        <p:txBody>
          <a:bodyPr/>
          <a:lstStyle/>
          <a:p>
            <a:fld id="{D22D1C31-60EF-4350-9A86-9C9D233EFF1E}" type="datetime1">
              <a:rPr lang="en-IN" smtClean="0"/>
              <a:t>24-11-2020</a:t>
            </a:fld>
            <a:endParaRPr lang="en-IN"/>
          </a:p>
        </p:txBody>
      </p:sp>
      <p:sp>
        <p:nvSpPr>
          <p:cNvPr id="6" name="Footer Placeholder 5"/>
          <p:cNvSpPr>
            <a:spLocks noGrp="1"/>
          </p:cNvSpPr>
          <p:nvPr>
            <p:ph type="ftr" sz="quarter" idx="11"/>
          </p:nvPr>
        </p:nvSpPr>
        <p:spPr/>
        <p:txBody>
          <a:bodyPr/>
          <a:lstStyle/>
          <a:p>
            <a:r>
              <a:rPr lang="en-IN" smtClean="0"/>
              <a:t>Prof . Shweta Dhawan Chachra</a:t>
            </a:r>
            <a:endParaRPr lang="en-IN"/>
          </a:p>
        </p:txBody>
      </p:sp>
      <p:sp>
        <p:nvSpPr>
          <p:cNvPr id="7" name="Slide Number Placeholder 6"/>
          <p:cNvSpPr>
            <a:spLocks noGrp="1"/>
          </p:cNvSpPr>
          <p:nvPr>
            <p:ph type="sldNum" sz="quarter" idx="12"/>
          </p:nvPr>
        </p:nvSpPr>
        <p:spPr/>
        <p:txBody>
          <a:bodyPr/>
          <a:lstStyle/>
          <a:p>
            <a:fld id="{87C75666-D533-491F-8A57-D0D2E501E82F}" type="slidenum">
              <a:rPr lang="en-IN" smtClean="0"/>
              <a:t>21</a:t>
            </a:fld>
            <a:endParaRPr lang="en-IN"/>
          </a:p>
        </p:txBody>
      </p:sp>
    </p:spTree>
    <p:extLst>
      <p:ext uri="{BB962C8B-B14F-4D97-AF65-F5344CB8AC3E}">
        <p14:creationId xmlns:p14="http://schemas.microsoft.com/office/powerpoint/2010/main" val="32029858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024744" cy="529128"/>
          </a:xfrm>
        </p:spPr>
        <p:txBody>
          <a:bodyPr>
            <a:noAutofit/>
          </a:bodyPr>
          <a:lstStyle/>
          <a:p>
            <a:r>
              <a:rPr lang="en-IN" sz="2800" b="1" dirty="0" smtClean="0"/>
              <a:t>Bubble Sort</a:t>
            </a:r>
            <a:endParaRPr lang="en-IN" sz="2800" b="1"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312069"/>
            <a:ext cx="6552727" cy="433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241280" y="660960"/>
              <a:ext cx="6635160" cy="4866840"/>
            </p14:xfrm>
          </p:contentPart>
        </mc:Choice>
        <mc:Fallback xmlns="">
          <p:pic>
            <p:nvPicPr>
              <p:cNvPr id="3" name="Ink 2"/>
              <p:cNvPicPr/>
              <p:nvPr/>
            </p:nvPicPr>
            <p:blipFill>
              <a:blip r:embed="rId4"/>
              <a:stretch>
                <a:fillRect/>
              </a:stretch>
            </p:blipFill>
            <p:spPr>
              <a:xfrm>
                <a:off x="1231920" y="651600"/>
                <a:ext cx="6653880" cy="4885560"/>
              </a:xfrm>
              <a:prstGeom prst="rect">
                <a:avLst/>
              </a:prstGeom>
            </p:spPr>
          </p:pic>
        </mc:Fallback>
      </mc:AlternateContent>
      <p:sp>
        <p:nvSpPr>
          <p:cNvPr id="4" name="Date Placeholder 3"/>
          <p:cNvSpPr>
            <a:spLocks noGrp="1"/>
          </p:cNvSpPr>
          <p:nvPr>
            <p:ph type="dt" sz="half" idx="10"/>
          </p:nvPr>
        </p:nvSpPr>
        <p:spPr/>
        <p:txBody>
          <a:bodyPr/>
          <a:lstStyle/>
          <a:p>
            <a:fld id="{4C375966-0974-4CC4-888D-2B334DB1E0DC}" type="datetime1">
              <a:rPr lang="en-IN" smtClean="0"/>
              <a:t>24-11-2020</a:t>
            </a:fld>
            <a:endParaRPr lang="en-IN"/>
          </a:p>
        </p:txBody>
      </p:sp>
      <p:sp>
        <p:nvSpPr>
          <p:cNvPr id="5" name="Footer Placeholder 4"/>
          <p:cNvSpPr>
            <a:spLocks noGrp="1"/>
          </p:cNvSpPr>
          <p:nvPr>
            <p:ph type="ftr" sz="quarter" idx="11"/>
          </p:nvPr>
        </p:nvSpPr>
        <p:spPr/>
        <p:txBody>
          <a:bodyPr/>
          <a:lstStyle/>
          <a:p>
            <a:r>
              <a:rPr lang="en-IN" smtClean="0"/>
              <a:t>Prof . Shweta Dhawan Chachra</a:t>
            </a:r>
            <a:endParaRPr lang="en-IN"/>
          </a:p>
        </p:txBody>
      </p:sp>
      <p:sp>
        <p:nvSpPr>
          <p:cNvPr id="6" name="Slide Number Placeholder 5"/>
          <p:cNvSpPr>
            <a:spLocks noGrp="1"/>
          </p:cNvSpPr>
          <p:nvPr>
            <p:ph type="sldNum" sz="quarter" idx="12"/>
          </p:nvPr>
        </p:nvSpPr>
        <p:spPr/>
        <p:txBody>
          <a:bodyPr/>
          <a:lstStyle/>
          <a:p>
            <a:fld id="{87C75666-D533-491F-8A57-D0D2E501E82F}" type="slidenum">
              <a:rPr lang="en-IN" smtClean="0"/>
              <a:t>22</a:t>
            </a:fld>
            <a:endParaRPr lang="en-IN"/>
          </a:p>
        </p:txBody>
      </p:sp>
    </p:spTree>
    <p:extLst>
      <p:ext uri="{BB962C8B-B14F-4D97-AF65-F5344CB8AC3E}">
        <p14:creationId xmlns:p14="http://schemas.microsoft.com/office/powerpoint/2010/main" val="7341415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024744" cy="529128"/>
          </a:xfrm>
        </p:spPr>
        <p:txBody>
          <a:bodyPr>
            <a:noAutofit/>
          </a:bodyPr>
          <a:lstStyle/>
          <a:p>
            <a:r>
              <a:rPr lang="en-IN" sz="2800" b="1" dirty="0" smtClean="0"/>
              <a:t>Shell Sort</a:t>
            </a:r>
            <a:endParaRPr lang="en-IN" sz="2800" b="1" dirty="0"/>
          </a:p>
        </p:txBody>
      </p:sp>
      <p:sp>
        <p:nvSpPr>
          <p:cNvPr id="3" name="Content Placeholder 2"/>
          <p:cNvSpPr>
            <a:spLocks noGrp="1"/>
          </p:cNvSpPr>
          <p:nvPr>
            <p:ph idx="1"/>
          </p:nvPr>
        </p:nvSpPr>
        <p:spPr>
          <a:xfrm>
            <a:off x="1043492" y="1700808"/>
            <a:ext cx="6984892" cy="4131821"/>
          </a:xfrm>
        </p:spPr>
        <p:txBody>
          <a:bodyPr>
            <a:normAutofit/>
          </a:bodyPr>
          <a:lstStyle/>
          <a:p>
            <a:r>
              <a:rPr lang="en-IN" sz="2000" dirty="0"/>
              <a:t>The idea of </a:t>
            </a:r>
            <a:r>
              <a:rPr lang="en-IN" sz="2000" dirty="0" err="1"/>
              <a:t>shellSort</a:t>
            </a:r>
            <a:r>
              <a:rPr lang="en-IN" sz="2000" dirty="0"/>
              <a:t> is to allow exchange of far items. </a:t>
            </a:r>
            <a:endParaRPr lang="en-IN" sz="2000" dirty="0" smtClean="0"/>
          </a:p>
          <a:p>
            <a:r>
              <a:rPr lang="en-IN" sz="2000" b="1" dirty="0" smtClean="0"/>
              <a:t>Compare elements that are distant apart rather than adjacent elements</a:t>
            </a:r>
          </a:p>
          <a:p>
            <a:pPr marL="68580" indent="0">
              <a:buNone/>
            </a:pPr>
            <a:r>
              <a:rPr lang="en-IN" sz="2000" b="1" dirty="0" smtClean="0"/>
              <a:t> </a:t>
            </a:r>
            <a:endParaRPr lang="en-IN" sz="2000" b="1"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232280" y="2080440"/>
              <a:ext cx="6090480" cy="1063080"/>
            </p14:xfrm>
          </p:contentPart>
        </mc:Choice>
        <mc:Fallback xmlns="">
          <p:pic>
            <p:nvPicPr>
              <p:cNvPr id="4" name="Ink 3"/>
              <p:cNvPicPr/>
              <p:nvPr/>
            </p:nvPicPr>
            <p:blipFill>
              <a:blip r:embed="rId3"/>
              <a:stretch>
                <a:fillRect/>
              </a:stretch>
            </p:blipFill>
            <p:spPr>
              <a:xfrm>
                <a:off x="1222920" y="2071080"/>
                <a:ext cx="6109200" cy="1081800"/>
              </a:xfrm>
              <a:prstGeom prst="rect">
                <a:avLst/>
              </a:prstGeom>
            </p:spPr>
          </p:pic>
        </mc:Fallback>
      </mc:AlternateContent>
      <p:sp>
        <p:nvSpPr>
          <p:cNvPr id="5" name="Date Placeholder 4"/>
          <p:cNvSpPr>
            <a:spLocks noGrp="1"/>
          </p:cNvSpPr>
          <p:nvPr>
            <p:ph type="dt" sz="half" idx="10"/>
          </p:nvPr>
        </p:nvSpPr>
        <p:spPr/>
        <p:txBody>
          <a:bodyPr/>
          <a:lstStyle/>
          <a:p>
            <a:fld id="{7AE62C20-5C68-419D-AB55-8EC9457534A6}" type="datetime1">
              <a:rPr lang="en-IN" smtClean="0"/>
              <a:t>24-11-2020</a:t>
            </a:fld>
            <a:endParaRPr lang="en-IN"/>
          </a:p>
        </p:txBody>
      </p:sp>
      <p:sp>
        <p:nvSpPr>
          <p:cNvPr id="6" name="Footer Placeholder 5"/>
          <p:cNvSpPr>
            <a:spLocks noGrp="1"/>
          </p:cNvSpPr>
          <p:nvPr>
            <p:ph type="ftr" sz="quarter" idx="11"/>
          </p:nvPr>
        </p:nvSpPr>
        <p:spPr/>
        <p:txBody>
          <a:bodyPr/>
          <a:lstStyle/>
          <a:p>
            <a:r>
              <a:rPr lang="en-IN" smtClean="0"/>
              <a:t>Prof . Shweta Dhawan Chachra</a:t>
            </a:r>
            <a:endParaRPr lang="en-IN"/>
          </a:p>
        </p:txBody>
      </p:sp>
      <p:sp>
        <p:nvSpPr>
          <p:cNvPr id="7" name="Slide Number Placeholder 6"/>
          <p:cNvSpPr>
            <a:spLocks noGrp="1"/>
          </p:cNvSpPr>
          <p:nvPr>
            <p:ph type="sldNum" sz="quarter" idx="12"/>
          </p:nvPr>
        </p:nvSpPr>
        <p:spPr/>
        <p:txBody>
          <a:bodyPr/>
          <a:lstStyle/>
          <a:p>
            <a:fld id="{87C75666-D533-491F-8A57-D0D2E501E82F}" type="slidenum">
              <a:rPr lang="en-IN" smtClean="0"/>
              <a:t>23</a:t>
            </a:fld>
            <a:endParaRPr lang="en-IN"/>
          </a:p>
        </p:txBody>
      </p:sp>
    </p:spTree>
    <p:extLst>
      <p:ext uri="{BB962C8B-B14F-4D97-AF65-F5344CB8AC3E}">
        <p14:creationId xmlns:p14="http://schemas.microsoft.com/office/powerpoint/2010/main" val="6721692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024744" cy="529128"/>
          </a:xfrm>
        </p:spPr>
        <p:txBody>
          <a:bodyPr>
            <a:noAutofit/>
          </a:bodyPr>
          <a:lstStyle/>
          <a:p>
            <a:r>
              <a:rPr lang="en-IN" sz="2800" b="1" dirty="0" smtClean="0"/>
              <a:t>Shell Sort</a:t>
            </a:r>
            <a:endParaRPr lang="en-IN" sz="2800" b="1" dirty="0"/>
          </a:p>
        </p:txBody>
      </p:sp>
      <p:sp>
        <p:nvSpPr>
          <p:cNvPr id="3" name="Content Placeholder 2"/>
          <p:cNvSpPr>
            <a:spLocks noGrp="1"/>
          </p:cNvSpPr>
          <p:nvPr>
            <p:ph idx="1"/>
          </p:nvPr>
        </p:nvSpPr>
        <p:spPr/>
        <p:txBody>
          <a:bodyPr>
            <a:normAutofit/>
          </a:bodyPr>
          <a:lstStyle/>
          <a:p>
            <a:r>
              <a:rPr lang="en-IN" sz="2000" dirty="0" smtClean="0"/>
              <a:t>We calculate </a:t>
            </a:r>
            <a:r>
              <a:rPr lang="en-IN" sz="2000" b="1" dirty="0" smtClean="0"/>
              <a:t>interval for each pass and select the element after the interval</a:t>
            </a:r>
          </a:p>
          <a:p>
            <a:r>
              <a:rPr lang="en-IN" sz="2000" dirty="0" smtClean="0"/>
              <a:t>Afterward we </a:t>
            </a:r>
            <a:r>
              <a:rPr lang="en-IN" sz="2000" b="1" dirty="0" smtClean="0"/>
              <a:t>decrease the increment and do this process again</a:t>
            </a:r>
          </a:p>
          <a:p>
            <a:r>
              <a:rPr lang="en-IN" sz="2000" dirty="0" smtClean="0"/>
              <a:t>At last we take </a:t>
            </a:r>
            <a:r>
              <a:rPr lang="en-IN" sz="2000" b="1" dirty="0" smtClean="0"/>
              <a:t>increment =1 and sort them</a:t>
            </a:r>
            <a:endParaRPr lang="en-IN" sz="2000" b="1"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179080" y="2661120"/>
              <a:ext cx="4759920" cy="1473840"/>
            </p14:xfrm>
          </p:contentPart>
        </mc:Choice>
        <mc:Fallback xmlns="">
          <p:pic>
            <p:nvPicPr>
              <p:cNvPr id="4" name="Ink 3"/>
              <p:cNvPicPr/>
              <p:nvPr/>
            </p:nvPicPr>
            <p:blipFill>
              <a:blip r:embed="rId3"/>
              <a:stretch>
                <a:fillRect/>
              </a:stretch>
            </p:blipFill>
            <p:spPr>
              <a:xfrm>
                <a:off x="2169720" y="2651760"/>
                <a:ext cx="4778640" cy="1492560"/>
              </a:xfrm>
              <a:prstGeom prst="rect">
                <a:avLst/>
              </a:prstGeom>
            </p:spPr>
          </p:pic>
        </mc:Fallback>
      </mc:AlternateContent>
      <p:sp>
        <p:nvSpPr>
          <p:cNvPr id="5" name="Date Placeholder 4"/>
          <p:cNvSpPr>
            <a:spLocks noGrp="1"/>
          </p:cNvSpPr>
          <p:nvPr>
            <p:ph type="dt" sz="half" idx="10"/>
          </p:nvPr>
        </p:nvSpPr>
        <p:spPr/>
        <p:txBody>
          <a:bodyPr/>
          <a:lstStyle/>
          <a:p>
            <a:fld id="{62FD5054-65CC-4652-8C79-718BE64CAA1E}" type="datetime1">
              <a:rPr lang="en-IN" smtClean="0"/>
              <a:t>24-11-2020</a:t>
            </a:fld>
            <a:endParaRPr lang="en-IN"/>
          </a:p>
        </p:txBody>
      </p:sp>
      <p:sp>
        <p:nvSpPr>
          <p:cNvPr id="6" name="Footer Placeholder 5"/>
          <p:cNvSpPr>
            <a:spLocks noGrp="1"/>
          </p:cNvSpPr>
          <p:nvPr>
            <p:ph type="ftr" sz="quarter" idx="11"/>
          </p:nvPr>
        </p:nvSpPr>
        <p:spPr/>
        <p:txBody>
          <a:bodyPr/>
          <a:lstStyle/>
          <a:p>
            <a:r>
              <a:rPr lang="en-IN" smtClean="0"/>
              <a:t>Prof . Shweta Dhawan Chachra</a:t>
            </a:r>
            <a:endParaRPr lang="en-IN"/>
          </a:p>
        </p:txBody>
      </p:sp>
      <p:sp>
        <p:nvSpPr>
          <p:cNvPr id="7" name="Slide Number Placeholder 6"/>
          <p:cNvSpPr>
            <a:spLocks noGrp="1"/>
          </p:cNvSpPr>
          <p:nvPr>
            <p:ph type="sldNum" sz="quarter" idx="12"/>
          </p:nvPr>
        </p:nvSpPr>
        <p:spPr/>
        <p:txBody>
          <a:bodyPr/>
          <a:lstStyle/>
          <a:p>
            <a:fld id="{87C75666-D533-491F-8A57-D0D2E501E82F}" type="slidenum">
              <a:rPr lang="en-IN" smtClean="0"/>
              <a:t>24</a:t>
            </a:fld>
            <a:endParaRPr lang="en-IN"/>
          </a:p>
        </p:txBody>
      </p:sp>
    </p:spTree>
    <p:extLst>
      <p:ext uri="{BB962C8B-B14F-4D97-AF65-F5344CB8AC3E}">
        <p14:creationId xmlns:p14="http://schemas.microsoft.com/office/powerpoint/2010/main" val="38772084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024744" cy="529128"/>
          </a:xfrm>
        </p:spPr>
        <p:txBody>
          <a:bodyPr>
            <a:noAutofit/>
          </a:bodyPr>
          <a:lstStyle/>
          <a:p>
            <a:r>
              <a:rPr lang="en-IN" sz="2800" b="1" dirty="0" smtClean="0"/>
              <a:t>Shell Sort</a:t>
            </a:r>
            <a:endParaRPr lang="en-IN" sz="2800" b="1" dirty="0"/>
          </a:p>
        </p:txBody>
      </p:sp>
      <p:sp>
        <p:nvSpPr>
          <p:cNvPr id="3" name="Content Placeholder 2"/>
          <p:cNvSpPr>
            <a:spLocks noGrp="1"/>
          </p:cNvSpPr>
          <p:nvPr>
            <p:ph idx="1"/>
          </p:nvPr>
        </p:nvSpPr>
        <p:spPr>
          <a:xfrm>
            <a:off x="1043492" y="1484784"/>
            <a:ext cx="6777317" cy="4347845"/>
          </a:xfrm>
        </p:spPr>
        <p:txBody>
          <a:bodyPr>
            <a:normAutofit lnSpcReduction="10000"/>
          </a:bodyPr>
          <a:lstStyle/>
          <a:p>
            <a:r>
              <a:rPr lang="en-IN" sz="2000" dirty="0" smtClean="0"/>
              <a:t>Let us take an array from </a:t>
            </a:r>
            <a:r>
              <a:rPr lang="en-IN" sz="2000" dirty="0" err="1" smtClean="0"/>
              <a:t>arr</a:t>
            </a:r>
            <a:r>
              <a:rPr lang="en-IN" sz="2000" dirty="0" smtClean="0"/>
              <a:t>[0]……….</a:t>
            </a:r>
            <a:r>
              <a:rPr lang="en-IN" sz="2000" dirty="0" err="1" smtClean="0"/>
              <a:t>arr</a:t>
            </a:r>
            <a:r>
              <a:rPr lang="en-IN" sz="2000" dirty="0" smtClean="0"/>
              <a:t>[N-1]</a:t>
            </a:r>
          </a:p>
          <a:p>
            <a:r>
              <a:rPr lang="en-IN" sz="2000" dirty="0" smtClean="0"/>
              <a:t>Lets take the distance/increment=4 for grouping distant elements together.</a:t>
            </a:r>
          </a:p>
          <a:p>
            <a:endParaRPr lang="en-IN" sz="2000" dirty="0" smtClean="0"/>
          </a:p>
          <a:p>
            <a:r>
              <a:rPr lang="en-IN" sz="2000" dirty="0" smtClean="0"/>
              <a:t>The groups will be-</a:t>
            </a:r>
          </a:p>
          <a:p>
            <a:r>
              <a:rPr lang="en-IN" sz="2000" dirty="0" err="1" smtClean="0"/>
              <a:t>First:arr</a:t>
            </a:r>
            <a:r>
              <a:rPr lang="en-IN" sz="2000" dirty="0" smtClean="0"/>
              <a:t>[0],</a:t>
            </a:r>
            <a:r>
              <a:rPr lang="en-IN" sz="2000" dirty="0" err="1" smtClean="0"/>
              <a:t>arr</a:t>
            </a:r>
            <a:r>
              <a:rPr lang="en-IN" sz="2000" dirty="0" smtClean="0"/>
              <a:t>[4],</a:t>
            </a:r>
            <a:r>
              <a:rPr lang="en-IN" sz="2000" dirty="0" err="1" smtClean="0"/>
              <a:t>arr</a:t>
            </a:r>
            <a:r>
              <a:rPr lang="en-IN" sz="2000" dirty="0" smtClean="0"/>
              <a:t>[8]………</a:t>
            </a:r>
          </a:p>
          <a:p>
            <a:r>
              <a:rPr lang="en-IN" sz="2000" dirty="0" err="1" smtClean="0"/>
              <a:t>Second:arr</a:t>
            </a:r>
            <a:r>
              <a:rPr lang="en-IN" sz="2000" dirty="0" smtClean="0"/>
              <a:t>[1],</a:t>
            </a:r>
            <a:r>
              <a:rPr lang="en-IN" sz="2000" dirty="0" err="1" smtClean="0"/>
              <a:t>arr</a:t>
            </a:r>
            <a:r>
              <a:rPr lang="en-IN" sz="2000" dirty="0" smtClean="0"/>
              <a:t>[5],</a:t>
            </a:r>
            <a:r>
              <a:rPr lang="en-IN" sz="2000" dirty="0" err="1" smtClean="0"/>
              <a:t>arr</a:t>
            </a:r>
            <a:r>
              <a:rPr lang="en-IN" sz="2000" dirty="0" smtClean="0"/>
              <a:t>[9]……….</a:t>
            </a:r>
          </a:p>
          <a:p>
            <a:r>
              <a:rPr lang="en-IN" sz="2000" dirty="0" err="1" smtClean="0"/>
              <a:t>Third:arr</a:t>
            </a:r>
            <a:r>
              <a:rPr lang="en-IN" sz="2000" dirty="0" smtClean="0"/>
              <a:t>[2],</a:t>
            </a:r>
            <a:r>
              <a:rPr lang="en-IN" sz="2000" dirty="0" err="1" smtClean="0"/>
              <a:t>arr</a:t>
            </a:r>
            <a:r>
              <a:rPr lang="en-IN" sz="2000" dirty="0" smtClean="0"/>
              <a:t>[6],</a:t>
            </a:r>
            <a:r>
              <a:rPr lang="en-IN" sz="2000" dirty="0" err="1" smtClean="0"/>
              <a:t>arr</a:t>
            </a:r>
            <a:r>
              <a:rPr lang="en-IN" sz="2000" dirty="0" smtClean="0"/>
              <a:t>[10]………</a:t>
            </a:r>
          </a:p>
          <a:p>
            <a:r>
              <a:rPr lang="en-IN" sz="2000" dirty="0" err="1" smtClean="0"/>
              <a:t>Fourth:arr</a:t>
            </a:r>
            <a:r>
              <a:rPr lang="en-IN" sz="2000" dirty="0" smtClean="0"/>
              <a:t>[3], </a:t>
            </a:r>
            <a:r>
              <a:rPr lang="en-IN" sz="2000" dirty="0" err="1" smtClean="0"/>
              <a:t>arr</a:t>
            </a:r>
            <a:r>
              <a:rPr lang="en-IN" sz="2000" dirty="0" smtClean="0"/>
              <a:t>[7], </a:t>
            </a:r>
            <a:r>
              <a:rPr lang="en-IN" sz="2000" dirty="0" err="1" smtClean="0"/>
              <a:t>arr</a:t>
            </a:r>
            <a:r>
              <a:rPr lang="en-IN" sz="2000" dirty="0" smtClean="0"/>
              <a:t>[11]…..</a:t>
            </a:r>
          </a:p>
          <a:p>
            <a:endParaRPr lang="en-IN" sz="2000" dirty="0" smtClean="0"/>
          </a:p>
          <a:p>
            <a:r>
              <a:rPr lang="en-IN" sz="2000" dirty="0" smtClean="0"/>
              <a:t>First we sort these lists then decrease the increment and do this process again</a:t>
            </a:r>
          </a:p>
          <a:p>
            <a:r>
              <a:rPr lang="en-IN" sz="2000" dirty="0" smtClean="0"/>
              <a:t>At the end list is maintained with increment 1</a:t>
            </a:r>
            <a:endParaRPr lang="en-IN" sz="20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509040" y="1812600"/>
              <a:ext cx="6679800" cy="4295520"/>
            </p14:xfrm>
          </p:contentPart>
        </mc:Choice>
        <mc:Fallback xmlns="">
          <p:pic>
            <p:nvPicPr>
              <p:cNvPr id="4" name="Ink 3"/>
              <p:cNvPicPr/>
              <p:nvPr/>
            </p:nvPicPr>
            <p:blipFill>
              <a:blip r:embed="rId3"/>
              <a:stretch>
                <a:fillRect/>
              </a:stretch>
            </p:blipFill>
            <p:spPr>
              <a:xfrm>
                <a:off x="499680" y="1803240"/>
                <a:ext cx="6698520" cy="4314240"/>
              </a:xfrm>
              <a:prstGeom prst="rect">
                <a:avLst/>
              </a:prstGeom>
            </p:spPr>
          </p:pic>
        </mc:Fallback>
      </mc:AlternateContent>
      <p:sp>
        <p:nvSpPr>
          <p:cNvPr id="5" name="Date Placeholder 4"/>
          <p:cNvSpPr>
            <a:spLocks noGrp="1"/>
          </p:cNvSpPr>
          <p:nvPr>
            <p:ph type="dt" sz="half" idx="10"/>
          </p:nvPr>
        </p:nvSpPr>
        <p:spPr/>
        <p:txBody>
          <a:bodyPr/>
          <a:lstStyle/>
          <a:p>
            <a:fld id="{5AACE89E-4B1F-4265-BE6E-4A39E75653C1}" type="datetime1">
              <a:rPr lang="en-IN" smtClean="0"/>
              <a:t>24-11-2020</a:t>
            </a:fld>
            <a:endParaRPr lang="en-IN"/>
          </a:p>
        </p:txBody>
      </p:sp>
      <p:sp>
        <p:nvSpPr>
          <p:cNvPr id="6" name="Footer Placeholder 5"/>
          <p:cNvSpPr>
            <a:spLocks noGrp="1"/>
          </p:cNvSpPr>
          <p:nvPr>
            <p:ph type="ftr" sz="quarter" idx="11"/>
          </p:nvPr>
        </p:nvSpPr>
        <p:spPr/>
        <p:txBody>
          <a:bodyPr/>
          <a:lstStyle/>
          <a:p>
            <a:r>
              <a:rPr lang="en-IN" smtClean="0"/>
              <a:t>Prof . Shweta Dhawan Chachra</a:t>
            </a:r>
            <a:endParaRPr lang="en-IN"/>
          </a:p>
        </p:txBody>
      </p:sp>
      <p:sp>
        <p:nvSpPr>
          <p:cNvPr id="7" name="Slide Number Placeholder 6"/>
          <p:cNvSpPr>
            <a:spLocks noGrp="1"/>
          </p:cNvSpPr>
          <p:nvPr>
            <p:ph type="sldNum" sz="quarter" idx="12"/>
          </p:nvPr>
        </p:nvSpPr>
        <p:spPr/>
        <p:txBody>
          <a:bodyPr/>
          <a:lstStyle/>
          <a:p>
            <a:fld id="{87C75666-D533-491F-8A57-D0D2E501E82F}" type="slidenum">
              <a:rPr lang="en-IN" smtClean="0"/>
              <a:t>25</a:t>
            </a:fld>
            <a:endParaRPr lang="en-IN"/>
          </a:p>
        </p:txBody>
      </p:sp>
    </p:spTree>
    <p:extLst>
      <p:ext uri="{BB962C8B-B14F-4D97-AF65-F5344CB8AC3E}">
        <p14:creationId xmlns:p14="http://schemas.microsoft.com/office/powerpoint/2010/main" val="33455380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024744" cy="529128"/>
          </a:xfrm>
        </p:spPr>
        <p:txBody>
          <a:bodyPr>
            <a:noAutofit/>
          </a:bodyPr>
          <a:lstStyle/>
          <a:p>
            <a:r>
              <a:rPr lang="en-IN" sz="2800" b="1" dirty="0" smtClean="0"/>
              <a:t>Shell Sort</a:t>
            </a:r>
            <a:endParaRPr lang="en-IN" sz="2800" b="1" dirty="0"/>
          </a:p>
        </p:txBody>
      </p:sp>
      <p:sp>
        <p:nvSpPr>
          <p:cNvPr id="3" name="Content Placeholder 2"/>
          <p:cNvSpPr>
            <a:spLocks noGrp="1"/>
          </p:cNvSpPr>
          <p:nvPr>
            <p:ph idx="1"/>
          </p:nvPr>
        </p:nvSpPr>
        <p:spPr/>
        <p:txBody>
          <a:bodyPr>
            <a:normAutofit/>
          </a:bodyPr>
          <a:lstStyle/>
          <a:p>
            <a:r>
              <a:rPr lang="en-IN" sz="2000" b="1" dirty="0" smtClean="0"/>
              <a:t>We take decreasing increments for sorting the list</a:t>
            </a:r>
          </a:p>
          <a:p>
            <a:r>
              <a:rPr lang="en-IN" sz="2000" b="1" dirty="0" smtClean="0"/>
              <a:t>Also called Diminishing Increment Sort</a:t>
            </a:r>
            <a:endParaRPr lang="en-IN" sz="2000" b="1"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553840" y="2580840"/>
              <a:ext cx="4081320" cy="794880"/>
            </p14:xfrm>
          </p:contentPart>
        </mc:Choice>
        <mc:Fallback xmlns="">
          <p:pic>
            <p:nvPicPr>
              <p:cNvPr id="4" name="Ink 3"/>
              <p:cNvPicPr/>
              <p:nvPr/>
            </p:nvPicPr>
            <p:blipFill>
              <a:blip r:embed="rId3"/>
              <a:stretch>
                <a:fillRect/>
              </a:stretch>
            </p:blipFill>
            <p:spPr>
              <a:xfrm>
                <a:off x="2544480" y="2571480"/>
                <a:ext cx="4100040" cy="813600"/>
              </a:xfrm>
              <a:prstGeom prst="rect">
                <a:avLst/>
              </a:prstGeom>
            </p:spPr>
          </p:pic>
        </mc:Fallback>
      </mc:AlternateContent>
      <p:sp>
        <p:nvSpPr>
          <p:cNvPr id="5" name="Date Placeholder 4"/>
          <p:cNvSpPr>
            <a:spLocks noGrp="1"/>
          </p:cNvSpPr>
          <p:nvPr>
            <p:ph type="dt" sz="half" idx="10"/>
          </p:nvPr>
        </p:nvSpPr>
        <p:spPr/>
        <p:txBody>
          <a:bodyPr/>
          <a:lstStyle/>
          <a:p>
            <a:fld id="{4BCC8221-4886-48EC-BF86-E8433B112148}" type="datetime1">
              <a:rPr lang="en-IN" smtClean="0"/>
              <a:t>24-11-2020</a:t>
            </a:fld>
            <a:endParaRPr lang="en-IN"/>
          </a:p>
        </p:txBody>
      </p:sp>
      <p:sp>
        <p:nvSpPr>
          <p:cNvPr id="6" name="Footer Placeholder 5"/>
          <p:cNvSpPr>
            <a:spLocks noGrp="1"/>
          </p:cNvSpPr>
          <p:nvPr>
            <p:ph type="ftr" sz="quarter" idx="11"/>
          </p:nvPr>
        </p:nvSpPr>
        <p:spPr/>
        <p:txBody>
          <a:bodyPr/>
          <a:lstStyle/>
          <a:p>
            <a:r>
              <a:rPr lang="en-IN" smtClean="0"/>
              <a:t>Prof . Shweta Dhawan Chachra</a:t>
            </a:r>
            <a:endParaRPr lang="en-IN"/>
          </a:p>
        </p:txBody>
      </p:sp>
      <p:sp>
        <p:nvSpPr>
          <p:cNvPr id="7" name="Slide Number Placeholder 6"/>
          <p:cNvSpPr>
            <a:spLocks noGrp="1"/>
          </p:cNvSpPr>
          <p:nvPr>
            <p:ph type="sldNum" sz="quarter" idx="12"/>
          </p:nvPr>
        </p:nvSpPr>
        <p:spPr/>
        <p:txBody>
          <a:bodyPr/>
          <a:lstStyle/>
          <a:p>
            <a:fld id="{87C75666-D533-491F-8A57-D0D2E501E82F}" type="slidenum">
              <a:rPr lang="en-IN" smtClean="0"/>
              <a:t>26</a:t>
            </a:fld>
            <a:endParaRPr lang="en-IN"/>
          </a:p>
        </p:txBody>
      </p:sp>
    </p:spTree>
    <p:extLst>
      <p:ext uri="{BB962C8B-B14F-4D97-AF65-F5344CB8AC3E}">
        <p14:creationId xmlns:p14="http://schemas.microsoft.com/office/powerpoint/2010/main" val="255362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024744" cy="529128"/>
          </a:xfrm>
        </p:spPr>
        <p:txBody>
          <a:bodyPr>
            <a:noAutofit/>
          </a:bodyPr>
          <a:lstStyle/>
          <a:p>
            <a:r>
              <a:rPr lang="en-IN" sz="2800" b="1" dirty="0" smtClean="0"/>
              <a:t>Shell Sort</a:t>
            </a:r>
            <a:endParaRPr lang="en-IN" sz="28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3326172"/>
              </p:ext>
            </p:extLst>
          </p:nvPr>
        </p:nvGraphicFramePr>
        <p:xfrm>
          <a:off x="1042988" y="2842136"/>
          <a:ext cx="6777040" cy="37084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t>75</a:t>
                      </a:r>
                      <a:endParaRPr lang="en-IN" dirty="0"/>
                    </a:p>
                  </a:txBody>
                  <a:tcPr/>
                </a:tc>
                <a:tc>
                  <a:txBody>
                    <a:bodyPr/>
                    <a:lstStyle/>
                    <a:p>
                      <a:r>
                        <a:rPr lang="en-IN" dirty="0" smtClean="0"/>
                        <a:t>35</a:t>
                      </a:r>
                      <a:endParaRPr lang="en-IN" dirty="0"/>
                    </a:p>
                  </a:txBody>
                  <a:tcPr/>
                </a:tc>
                <a:tc>
                  <a:txBody>
                    <a:bodyPr/>
                    <a:lstStyle/>
                    <a:p>
                      <a:r>
                        <a:rPr lang="en-IN" dirty="0" smtClean="0"/>
                        <a:t>42</a:t>
                      </a:r>
                      <a:endParaRPr lang="en-IN" dirty="0"/>
                    </a:p>
                  </a:txBody>
                  <a:tcPr/>
                </a:tc>
                <a:tc>
                  <a:txBody>
                    <a:bodyPr/>
                    <a:lstStyle/>
                    <a:p>
                      <a:r>
                        <a:rPr lang="en-IN" dirty="0" smtClean="0"/>
                        <a:t>13</a:t>
                      </a:r>
                      <a:endParaRPr lang="en-IN" dirty="0"/>
                    </a:p>
                  </a:txBody>
                  <a:tcPr/>
                </a:tc>
                <a:tc>
                  <a:txBody>
                    <a:bodyPr/>
                    <a:lstStyle/>
                    <a:p>
                      <a:r>
                        <a:rPr lang="en-IN" dirty="0" smtClean="0"/>
                        <a:t>87</a:t>
                      </a:r>
                      <a:endParaRPr lang="en-IN" dirty="0"/>
                    </a:p>
                  </a:txBody>
                  <a:tcPr/>
                </a:tc>
                <a:tc>
                  <a:txBody>
                    <a:bodyPr/>
                    <a:lstStyle/>
                    <a:p>
                      <a:r>
                        <a:rPr lang="en-IN" dirty="0" smtClean="0"/>
                        <a:t>24</a:t>
                      </a:r>
                      <a:endParaRPr lang="en-IN" dirty="0"/>
                    </a:p>
                  </a:txBody>
                  <a:tcPr/>
                </a:tc>
                <a:tc>
                  <a:txBody>
                    <a:bodyPr/>
                    <a:lstStyle/>
                    <a:p>
                      <a:r>
                        <a:rPr lang="en-IN" dirty="0" smtClean="0"/>
                        <a:t>64</a:t>
                      </a:r>
                      <a:endParaRPr lang="en-IN" dirty="0"/>
                    </a:p>
                  </a:txBody>
                  <a:tcPr/>
                </a:tc>
                <a:tc>
                  <a:txBody>
                    <a:bodyPr/>
                    <a:lstStyle/>
                    <a:p>
                      <a:r>
                        <a:rPr lang="en-IN" dirty="0" smtClean="0"/>
                        <a:t>57</a:t>
                      </a:r>
                      <a:endParaRPr lang="en-IN" dirty="0"/>
                    </a:p>
                  </a:txBody>
                  <a:tcPr/>
                </a:tc>
              </a:tr>
            </a:tbl>
          </a:graphicData>
        </a:graphic>
      </p:graphicFrame>
      <p:sp>
        <p:nvSpPr>
          <p:cNvPr id="5" name="Content Placeholder 2"/>
          <p:cNvSpPr txBox="1">
            <a:spLocks/>
          </p:cNvSpPr>
          <p:nvPr/>
        </p:nvSpPr>
        <p:spPr>
          <a:xfrm>
            <a:off x="1043492" y="1484784"/>
            <a:ext cx="6777317" cy="3508977"/>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IN" sz="2000" b="1" dirty="0" smtClean="0"/>
              <a:t>Let us take elements=75,35,42,13,87,24,64,57</a:t>
            </a:r>
          </a:p>
          <a:p>
            <a:endParaRPr lang="en-IN" sz="2000" b="1" dirty="0"/>
          </a:p>
          <a:p>
            <a:r>
              <a:rPr lang="en-IN" sz="2000" b="1" dirty="0" smtClean="0"/>
              <a:t>Pass 1: (increment =5)</a:t>
            </a:r>
            <a:endParaRPr lang="en-IN" sz="2000" b="1" dirty="0"/>
          </a:p>
        </p:txBody>
      </p:sp>
      <p:sp>
        <p:nvSpPr>
          <p:cNvPr id="6" name="Right Brace 5"/>
          <p:cNvSpPr/>
          <p:nvPr/>
        </p:nvSpPr>
        <p:spPr>
          <a:xfrm rot="5400000">
            <a:off x="3118693" y="1380213"/>
            <a:ext cx="674366" cy="439248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Right Brace 6"/>
          <p:cNvSpPr/>
          <p:nvPr/>
        </p:nvSpPr>
        <p:spPr>
          <a:xfrm rot="5400000">
            <a:off x="3707904" y="1556792"/>
            <a:ext cx="1224136" cy="439248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Right Brace 7"/>
          <p:cNvSpPr/>
          <p:nvPr/>
        </p:nvSpPr>
        <p:spPr>
          <a:xfrm rot="5400000">
            <a:off x="4306825" y="1795673"/>
            <a:ext cx="1754486" cy="439248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aphicFrame>
        <p:nvGraphicFramePr>
          <p:cNvPr id="9" name="Content Placeholder 3"/>
          <p:cNvGraphicFramePr>
            <a:graphicFrameLocks/>
          </p:cNvGraphicFramePr>
          <p:nvPr>
            <p:extLst>
              <p:ext uri="{D42A27DB-BD31-4B8C-83A1-F6EECF244321}">
                <p14:modId xmlns:p14="http://schemas.microsoft.com/office/powerpoint/2010/main" val="3838839153"/>
              </p:ext>
            </p:extLst>
          </p:nvPr>
        </p:nvGraphicFramePr>
        <p:xfrm>
          <a:off x="1043608" y="5218400"/>
          <a:ext cx="6777040" cy="37084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t>24</a:t>
                      </a:r>
                      <a:endParaRPr lang="en-IN" dirty="0"/>
                    </a:p>
                  </a:txBody>
                  <a:tcPr/>
                </a:tc>
                <a:tc>
                  <a:txBody>
                    <a:bodyPr/>
                    <a:lstStyle/>
                    <a:p>
                      <a:r>
                        <a:rPr lang="en-IN" dirty="0" smtClean="0"/>
                        <a:t>35</a:t>
                      </a:r>
                      <a:endParaRPr lang="en-IN" dirty="0"/>
                    </a:p>
                  </a:txBody>
                  <a:tcPr/>
                </a:tc>
                <a:tc>
                  <a:txBody>
                    <a:bodyPr/>
                    <a:lstStyle/>
                    <a:p>
                      <a:r>
                        <a:rPr lang="en-IN" dirty="0" smtClean="0"/>
                        <a:t>42</a:t>
                      </a:r>
                      <a:endParaRPr lang="en-IN" dirty="0"/>
                    </a:p>
                  </a:txBody>
                  <a:tcPr/>
                </a:tc>
                <a:tc>
                  <a:txBody>
                    <a:bodyPr/>
                    <a:lstStyle/>
                    <a:p>
                      <a:r>
                        <a:rPr lang="en-IN" dirty="0" smtClean="0"/>
                        <a:t>13</a:t>
                      </a:r>
                      <a:endParaRPr lang="en-IN" dirty="0"/>
                    </a:p>
                  </a:txBody>
                  <a:tcPr/>
                </a:tc>
                <a:tc>
                  <a:txBody>
                    <a:bodyPr/>
                    <a:lstStyle/>
                    <a:p>
                      <a:r>
                        <a:rPr lang="en-IN" dirty="0" smtClean="0"/>
                        <a:t>87</a:t>
                      </a:r>
                      <a:endParaRPr lang="en-IN" dirty="0"/>
                    </a:p>
                  </a:txBody>
                  <a:tcPr/>
                </a:tc>
                <a:tc>
                  <a:txBody>
                    <a:bodyPr/>
                    <a:lstStyle/>
                    <a:p>
                      <a:r>
                        <a:rPr lang="en-IN" dirty="0" smtClean="0"/>
                        <a:t>75</a:t>
                      </a:r>
                      <a:endParaRPr lang="en-IN" dirty="0"/>
                    </a:p>
                  </a:txBody>
                  <a:tcPr/>
                </a:tc>
                <a:tc>
                  <a:txBody>
                    <a:bodyPr/>
                    <a:lstStyle/>
                    <a:p>
                      <a:r>
                        <a:rPr lang="en-IN" dirty="0" smtClean="0"/>
                        <a:t>64</a:t>
                      </a:r>
                      <a:endParaRPr lang="en-IN" dirty="0"/>
                    </a:p>
                  </a:txBody>
                  <a:tcPr/>
                </a:tc>
                <a:tc>
                  <a:txBody>
                    <a:bodyPr/>
                    <a:lstStyle/>
                    <a:p>
                      <a:r>
                        <a:rPr lang="en-IN" dirty="0" smtClean="0"/>
                        <a:t>57</a:t>
                      </a:r>
                      <a:endParaRPr lang="en-IN" dirty="0"/>
                    </a:p>
                  </a:txBody>
                  <a:tcPr/>
                </a:tc>
              </a:tr>
            </a:tbl>
          </a:graphicData>
        </a:graphic>
      </p:graphicFrame>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884160" y="1187640"/>
              <a:ext cx="7858440" cy="5420520"/>
            </p14:xfrm>
          </p:contentPart>
        </mc:Choice>
        <mc:Fallback xmlns="">
          <p:pic>
            <p:nvPicPr>
              <p:cNvPr id="3" name="Ink 2"/>
              <p:cNvPicPr/>
              <p:nvPr/>
            </p:nvPicPr>
            <p:blipFill>
              <a:blip r:embed="rId3"/>
              <a:stretch>
                <a:fillRect/>
              </a:stretch>
            </p:blipFill>
            <p:spPr>
              <a:xfrm>
                <a:off x="874800" y="1178280"/>
                <a:ext cx="7877160" cy="5439240"/>
              </a:xfrm>
              <a:prstGeom prst="rect">
                <a:avLst/>
              </a:prstGeom>
            </p:spPr>
          </p:pic>
        </mc:Fallback>
      </mc:AlternateContent>
      <p:sp>
        <p:nvSpPr>
          <p:cNvPr id="10" name="Date Placeholder 9"/>
          <p:cNvSpPr>
            <a:spLocks noGrp="1"/>
          </p:cNvSpPr>
          <p:nvPr>
            <p:ph type="dt" sz="half" idx="10"/>
          </p:nvPr>
        </p:nvSpPr>
        <p:spPr/>
        <p:txBody>
          <a:bodyPr/>
          <a:lstStyle/>
          <a:p>
            <a:fld id="{C0A276AC-CE96-4256-8AF3-E6518A97D61E}" type="datetime1">
              <a:rPr lang="en-IN" smtClean="0"/>
              <a:t>24-11-2020</a:t>
            </a:fld>
            <a:endParaRPr lang="en-IN"/>
          </a:p>
        </p:txBody>
      </p:sp>
      <p:sp>
        <p:nvSpPr>
          <p:cNvPr id="11" name="Footer Placeholder 10"/>
          <p:cNvSpPr>
            <a:spLocks noGrp="1"/>
          </p:cNvSpPr>
          <p:nvPr>
            <p:ph type="ftr" sz="quarter" idx="11"/>
          </p:nvPr>
        </p:nvSpPr>
        <p:spPr/>
        <p:txBody>
          <a:bodyPr/>
          <a:lstStyle/>
          <a:p>
            <a:r>
              <a:rPr lang="en-IN" smtClean="0"/>
              <a:t>Prof . Shweta Dhawan Chachra</a:t>
            </a:r>
            <a:endParaRPr lang="en-IN"/>
          </a:p>
        </p:txBody>
      </p:sp>
      <p:sp>
        <p:nvSpPr>
          <p:cNvPr id="12" name="Slide Number Placeholder 11"/>
          <p:cNvSpPr>
            <a:spLocks noGrp="1"/>
          </p:cNvSpPr>
          <p:nvPr>
            <p:ph type="sldNum" sz="quarter" idx="12"/>
          </p:nvPr>
        </p:nvSpPr>
        <p:spPr/>
        <p:txBody>
          <a:bodyPr/>
          <a:lstStyle/>
          <a:p>
            <a:fld id="{87C75666-D533-491F-8A57-D0D2E501E82F}" type="slidenum">
              <a:rPr lang="en-IN" smtClean="0"/>
              <a:t>27</a:t>
            </a:fld>
            <a:endParaRPr lang="en-IN"/>
          </a:p>
        </p:txBody>
      </p:sp>
    </p:spTree>
    <p:extLst>
      <p:ext uri="{BB962C8B-B14F-4D97-AF65-F5344CB8AC3E}">
        <p14:creationId xmlns:p14="http://schemas.microsoft.com/office/powerpoint/2010/main" val="7559744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024744" cy="529128"/>
          </a:xfrm>
        </p:spPr>
        <p:txBody>
          <a:bodyPr>
            <a:noAutofit/>
          </a:bodyPr>
          <a:lstStyle/>
          <a:p>
            <a:r>
              <a:rPr lang="en-IN" sz="2800" b="1" dirty="0" smtClean="0"/>
              <a:t>Shell Sort</a:t>
            </a:r>
            <a:endParaRPr lang="en-IN" sz="28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4351585"/>
              </p:ext>
            </p:extLst>
          </p:nvPr>
        </p:nvGraphicFramePr>
        <p:xfrm>
          <a:off x="895448" y="5229200"/>
          <a:ext cx="6777040" cy="37084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t>13</a:t>
                      </a:r>
                      <a:endParaRPr lang="en-IN" dirty="0"/>
                    </a:p>
                  </a:txBody>
                  <a:tcPr/>
                </a:tc>
                <a:tc>
                  <a:txBody>
                    <a:bodyPr/>
                    <a:lstStyle/>
                    <a:p>
                      <a:r>
                        <a:rPr lang="en-IN" dirty="0" smtClean="0"/>
                        <a:t>35</a:t>
                      </a:r>
                      <a:endParaRPr lang="en-IN" dirty="0"/>
                    </a:p>
                  </a:txBody>
                  <a:tcPr/>
                </a:tc>
                <a:tc>
                  <a:txBody>
                    <a:bodyPr/>
                    <a:lstStyle/>
                    <a:p>
                      <a:r>
                        <a:rPr lang="en-IN" dirty="0" smtClean="0"/>
                        <a:t>42</a:t>
                      </a:r>
                      <a:endParaRPr lang="en-IN" dirty="0"/>
                    </a:p>
                  </a:txBody>
                  <a:tcPr/>
                </a:tc>
                <a:tc>
                  <a:txBody>
                    <a:bodyPr/>
                    <a:lstStyle/>
                    <a:p>
                      <a:r>
                        <a:rPr lang="en-IN" dirty="0" smtClean="0"/>
                        <a:t>24</a:t>
                      </a:r>
                      <a:endParaRPr lang="en-IN" dirty="0"/>
                    </a:p>
                  </a:txBody>
                  <a:tcPr/>
                </a:tc>
                <a:tc>
                  <a:txBody>
                    <a:bodyPr/>
                    <a:lstStyle/>
                    <a:p>
                      <a:r>
                        <a:rPr lang="en-IN" dirty="0" smtClean="0"/>
                        <a:t>57</a:t>
                      </a:r>
                      <a:endParaRPr lang="en-IN" dirty="0"/>
                    </a:p>
                  </a:txBody>
                  <a:tcPr/>
                </a:tc>
                <a:tc>
                  <a:txBody>
                    <a:bodyPr/>
                    <a:lstStyle/>
                    <a:p>
                      <a:r>
                        <a:rPr lang="en-IN" dirty="0" smtClean="0"/>
                        <a:t>75</a:t>
                      </a:r>
                      <a:endParaRPr lang="en-IN" dirty="0"/>
                    </a:p>
                  </a:txBody>
                  <a:tcPr/>
                </a:tc>
                <a:tc>
                  <a:txBody>
                    <a:bodyPr/>
                    <a:lstStyle/>
                    <a:p>
                      <a:r>
                        <a:rPr lang="en-IN" dirty="0" smtClean="0"/>
                        <a:t>64</a:t>
                      </a:r>
                      <a:endParaRPr lang="en-IN" dirty="0"/>
                    </a:p>
                  </a:txBody>
                  <a:tcPr/>
                </a:tc>
                <a:tc>
                  <a:txBody>
                    <a:bodyPr/>
                    <a:lstStyle/>
                    <a:p>
                      <a:r>
                        <a:rPr lang="en-IN" dirty="0" smtClean="0"/>
                        <a:t>87</a:t>
                      </a:r>
                      <a:endParaRPr lang="en-IN" dirty="0"/>
                    </a:p>
                  </a:txBody>
                  <a:tcPr/>
                </a:tc>
              </a:tr>
            </a:tbl>
          </a:graphicData>
        </a:graphic>
      </p:graphicFrame>
      <p:sp>
        <p:nvSpPr>
          <p:cNvPr id="5" name="Content Placeholder 2"/>
          <p:cNvSpPr txBox="1">
            <a:spLocks/>
          </p:cNvSpPr>
          <p:nvPr/>
        </p:nvSpPr>
        <p:spPr>
          <a:xfrm>
            <a:off x="1043492" y="1484784"/>
            <a:ext cx="6777317" cy="3508977"/>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IN" sz="2000" b="1" dirty="0" smtClean="0"/>
              <a:t>Pass 2: (increment =3)</a:t>
            </a:r>
            <a:endParaRPr lang="en-IN" sz="2000" b="1" dirty="0"/>
          </a:p>
        </p:txBody>
      </p:sp>
      <p:sp>
        <p:nvSpPr>
          <p:cNvPr id="6" name="Right Brace 5"/>
          <p:cNvSpPr/>
          <p:nvPr/>
        </p:nvSpPr>
        <p:spPr>
          <a:xfrm rot="5400000">
            <a:off x="2254597" y="2001987"/>
            <a:ext cx="602358" cy="288032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Right Brace 6"/>
          <p:cNvSpPr/>
          <p:nvPr/>
        </p:nvSpPr>
        <p:spPr>
          <a:xfrm rot="5400000">
            <a:off x="2830661" y="2407741"/>
            <a:ext cx="1250430" cy="266429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Right Brace 7"/>
          <p:cNvSpPr/>
          <p:nvPr/>
        </p:nvSpPr>
        <p:spPr>
          <a:xfrm rot="5400000">
            <a:off x="3469024" y="2758072"/>
            <a:ext cx="1629888" cy="259228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aphicFrame>
        <p:nvGraphicFramePr>
          <p:cNvPr id="9" name="Content Placeholder 3"/>
          <p:cNvGraphicFramePr>
            <a:graphicFrameLocks/>
          </p:cNvGraphicFramePr>
          <p:nvPr>
            <p:extLst>
              <p:ext uri="{D42A27DB-BD31-4B8C-83A1-F6EECF244321}">
                <p14:modId xmlns:p14="http://schemas.microsoft.com/office/powerpoint/2010/main" val="1229323361"/>
              </p:ext>
            </p:extLst>
          </p:nvPr>
        </p:nvGraphicFramePr>
        <p:xfrm>
          <a:off x="931452" y="2745720"/>
          <a:ext cx="6777040" cy="37084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t>24</a:t>
                      </a:r>
                      <a:endParaRPr lang="en-IN" dirty="0"/>
                    </a:p>
                  </a:txBody>
                  <a:tcPr/>
                </a:tc>
                <a:tc>
                  <a:txBody>
                    <a:bodyPr/>
                    <a:lstStyle/>
                    <a:p>
                      <a:r>
                        <a:rPr lang="en-IN" dirty="0" smtClean="0"/>
                        <a:t>35</a:t>
                      </a:r>
                      <a:endParaRPr lang="en-IN" dirty="0"/>
                    </a:p>
                  </a:txBody>
                  <a:tcPr/>
                </a:tc>
                <a:tc>
                  <a:txBody>
                    <a:bodyPr/>
                    <a:lstStyle/>
                    <a:p>
                      <a:r>
                        <a:rPr lang="en-IN" dirty="0" smtClean="0"/>
                        <a:t>42</a:t>
                      </a:r>
                      <a:endParaRPr lang="en-IN" dirty="0"/>
                    </a:p>
                  </a:txBody>
                  <a:tcPr/>
                </a:tc>
                <a:tc>
                  <a:txBody>
                    <a:bodyPr/>
                    <a:lstStyle/>
                    <a:p>
                      <a:r>
                        <a:rPr lang="en-IN" dirty="0" smtClean="0"/>
                        <a:t>13</a:t>
                      </a:r>
                      <a:endParaRPr lang="en-IN" dirty="0"/>
                    </a:p>
                  </a:txBody>
                  <a:tcPr/>
                </a:tc>
                <a:tc>
                  <a:txBody>
                    <a:bodyPr/>
                    <a:lstStyle/>
                    <a:p>
                      <a:r>
                        <a:rPr lang="en-IN" dirty="0" smtClean="0"/>
                        <a:t>87</a:t>
                      </a:r>
                      <a:endParaRPr lang="en-IN" dirty="0"/>
                    </a:p>
                  </a:txBody>
                  <a:tcPr/>
                </a:tc>
                <a:tc>
                  <a:txBody>
                    <a:bodyPr/>
                    <a:lstStyle/>
                    <a:p>
                      <a:r>
                        <a:rPr lang="en-IN" dirty="0" smtClean="0"/>
                        <a:t>75</a:t>
                      </a:r>
                      <a:endParaRPr lang="en-IN" dirty="0"/>
                    </a:p>
                  </a:txBody>
                  <a:tcPr/>
                </a:tc>
                <a:tc>
                  <a:txBody>
                    <a:bodyPr/>
                    <a:lstStyle/>
                    <a:p>
                      <a:r>
                        <a:rPr lang="en-IN" dirty="0" smtClean="0"/>
                        <a:t>64</a:t>
                      </a:r>
                      <a:endParaRPr lang="en-IN" dirty="0"/>
                    </a:p>
                  </a:txBody>
                  <a:tcPr/>
                </a:tc>
                <a:tc>
                  <a:txBody>
                    <a:bodyPr/>
                    <a:lstStyle/>
                    <a:p>
                      <a:r>
                        <a:rPr lang="en-IN" dirty="0" smtClean="0"/>
                        <a:t>57</a:t>
                      </a:r>
                      <a:endParaRPr lang="en-IN" dirty="0"/>
                    </a:p>
                  </a:txBody>
                  <a:tcPr/>
                </a:tc>
              </a:tr>
            </a:tbl>
          </a:graphicData>
        </a:graphic>
      </p:graphicFrame>
      <p:sp>
        <p:nvSpPr>
          <p:cNvPr id="10" name="Right Brace 9"/>
          <p:cNvSpPr/>
          <p:nvPr/>
        </p:nvSpPr>
        <p:spPr>
          <a:xfrm rot="5400000">
            <a:off x="5229782" y="1880828"/>
            <a:ext cx="628652" cy="30963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Right Brace 10"/>
          <p:cNvSpPr/>
          <p:nvPr/>
        </p:nvSpPr>
        <p:spPr>
          <a:xfrm rot="5400000">
            <a:off x="5494957" y="2434036"/>
            <a:ext cx="1250430" cy="266429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937800" y="589320"/>
              <a:ext cx="8340480" cy="4983120"/>
            </p14:xfrm>
          </p:contentPart>
        </mc:Choice>
        <mc:Fallback xmlns="">
          <p:pic>
            <p:nvPicPr>
              <p:cNvPr id="3" name="Ink 2"/>
              <p:cNvPicPr/>
              <p:nvPr/>
            </p:nvPicPr>
            <p:blipFill>
              <a:blip r:embed="rId3"/>
              <a:stretch>
                <a:fillRect/>
              </a:stretch>
            </p:blipFill>
            <p:spPr>
              <a:xfrm>
                <a:off x="928440" y="579960"/>
                <a:ext cx="8359200" cy="5001840"/>
              </a:xfrm>
              <a:prstGeom prst="rect">
                <a:avLst/>
              </a:prstGeom>
            </p:spPr>
          </p:pic>
        </mc:Fallback>
      </mc:AlternateContent>
      <p:sp>
        <p:nvSpPr>
          <p:cNvPr id="12" name="Date Placeholder 11"/>
          <p:cNvSpPr>
            <a:spLocks noGrp="1"/>
          </p:cNvSpPr>
          <p:nvPr>
            <p:ph type="dt" sz="half" idx="10"/>
          </p:nvPr>
        </p:nvSpPr>
        <p:spPr/>
        <p:txBody>
          <a:bodyPr/>
          <a:lstStyle/>
          <a:p>
            <a:fld id="{78418D65-AC51-4B25-BDAD-28E11287E5B0}" type="datetime1">
              <a:rPr lang="en-IN" smtClean="0"/>
              <a:t>24-11-2020</a:t>
            </a:fld>
            <a:endParaRPr lang="en-IN"/>
          </a:p>
        </p:txBody>
      </p:sp>
      <p:sp>
        <p:nvSpPr>
          <p:cNvPr id="13" name="Footer Placeholder 12"/>
          <p:cNvSpPr>
            <a:spLocks noGrp="1"/>
          </p:cNvSpPr>
          <p:nvPr>
            <p:ph type="ftr" sz="quarter" idx="11"/>
          </p:nvPr>
        </p:nvSpPr>
        <p:spPr/>
        <p:txBody>
          <a:bodyPr/>
          <a:lstStyle/>
          <a:p>
            <a:r>
              <a:rPr lang="en-IN" smtClean="0"/>
              <a:t>Prof . Shweta Dhawan Chachra</a:t>
            </a:r>
            <a:endParaRPr lang="en-IN"/>
          </a:p>
        </p:txBody>
      </p:sp>
      <p:sp>
        <p:nvSpPr>
          <p:cNvPr id="14" name="Slide Number Placeholder 13"/>
          <p:cNvSpPr>
            <a:spLocks noGrp="1"/>
          </p:cNvSpPr>
          <p:nvPr>
            <p:ph type="sldNum" sz="quarter" idx="12"/>
          </p:nvPr>
        </p:nvSpPr>
        <p:spPr/>
        <p:txBody>
          <a:bodyPr/>
          <a:lstStyle/>
          <a:p>
            <a:fld id="{87C75666-D533-491F-8A57-D0D2E501E82F}" type="slidenum">
              <a:rPr lang="en-IN" smtClean="0"/>
              <a:t>28</a:t>
            </a:fld>
            <a:endParaRPr lang="en-IN"/>
          </a:p>
        </p:txBody>
      </p:sp>
    </p:spTree>
    <p:extLst>
      <p:ext uri="{BB962C8B-B14F-4D97-AF65-F5344CB8AC3E}">
        <p14:creationId xmlns:p14="http://schemas.microsoft.com/office/powerpoint/2010/main" val="285945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024744" cy="529128"/>
          </a:xfrm>
        </p:spPr>
        <p:txBody>
          <a:bodyPr>
            <a:noAutofit/>
          </a:bodyPr>
          <a:lstStyle/>
          <a:p>
            <a:r>
              <a:rPr lang="en-IN" sz="2800" b="1" dirty="0" smtClean="0"/>
              <a:t>Shell Sort</a:t>
            </a:r>
            <a:endParaRPr lang="en-IN" sz="28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45061337"/>
              </p:ext>
            </p:extLst>
          </p:nvPr>
        </p:nvGraphicFramePr>
        <p:xfrm>
          <a:off x="895448" y="2743834"/>
          <a:ext cx="6777040" cy="37084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t>13</a:t>
                      </a:r>
                      <a:endParaRPr lang="en-IN" dirty="0"/>
                    </a:p>
                  </a:txBody>
                  <a:tcPr/>
                </a:tc>
                <a:tc>
                  <a:txBody>
                    <a:bodyPr/>
                    <a:lstStyle/>
                    <a:p>
                      <a:r>
                        <a:rPr lang="en-IN" dirty="0" smtClean="0"/>
                        <a:t>35</a:t>
                      </a:r>
                      <a:endParaRPr lang="en-IN" dirty="0"/>
                    </a:p>
                  </a:txBody>
                  <a:tcPr/>
                </a:tc>
                <a:tc>
                  <a:txBody>
                    <a:bodyPr/>
                    <a:lstStyle/>
                    <a:p>
                      <a:r>
                        <a:rPr lang="en-IN" dirty="0" smtClean="0"/>
                        <a:t>42</a:t>
                      </a:r>
                      <a:endParaRPr lang="en-IN" dirty="0"/>
                    </a:p>
                  </a:txBody>
                  <a:tcPr/>
                </a:tc>
                <a:tc>
                  <a:txBody>
                    <a:bodyPr/>
                    <a:lstStyle/>
                    <a:p>
                      <a:r>
                        <a:rPr lang="en-IN" dirty="0" smtClean="0"/>
                        <a:t>24</a:t>
                      </a:r>
                      <a:endParaRPr lang="en-IN" dirty="0"/>
                    </a:p>
                  </a:txBody>
                  <a:tcPr/>
                </a:tc>
                <a:tc>
                  <a:txBody>
                    <a:bodyPr/>
                    <a:lstStyle/>
                    <a:p>
                      <a:r>
                        <a:rPr lang="en-IN" dirty="0" smtClean="0"/>
                        <a:t>57</a:t>
                      </a:r>
                      <a:endParaRPr lang="en-IN" dirty="0"/>
                    </a:p>
                  </a:txBody>
                  <a:tcPr/>
                </a:tc>
                <a:tc>
                  <a:txBody>
                    <a:bodyPr/>
                    <a:lstStyle/>
                    <a:p>
                      <a:r>
                        <a:rPr lang="en-IN" dirty="0" smtClean="0"/>
                        <a:t>75</a:t>
                      </a:r>
                      <a:endParaRPr lang="en-IN" dirty="0"/>
                    </a:p>
                  </a:txBody>
                  <a:tcPr/>
                </a:tc>
                <a:tc>
                  <a:txBody>
                    <a:bodyPr/>
                    <a:lstStyle/>
                    <a:p>
                      <a:r>
                        <a:rPr lang="en-IN" dirty="0" smtClean="0"/>
                        <a:t>64</a:t>
                      </a:r>
                      <a:endParaRPr lang="en-IN" dirty="0"/>
                    </a:p>
                  </a:txBody>
                  <a:tcPr/>
                </a:tc>
                <a:tc>
                  <a:txBody>
                    <a:bodyPr/>
                    <a:lstStyle/>
                    <a:p>
                      <a:r>
                        <a:rPr lang="en-IN" dirty="0" smtClean="0"/>
                        <a:t>87</a:t>
                      </a:r>
                      <a:endParaRPr lang="en-IN" dirty="0"/>
                    </a:p>
                  </a:txBody>
                  <a:tcPr/>
                </a:tc>
              </a:tr>
            </a:tbl>
          </a:graphicData>
        </a:graphic>
      </p:graphicFrame>
      <p:sp>
        <p:nvSpPr>
          <p:cNvPr id="5" name="Content Placeholder 2"/>
          <p:cNvSpPr txBox="1">
            <a:spLocks/>
          </p:cNvSpPr>
          <p:nvPr/>
        </p:nvSpPr>
        <p:spPr>
          <a:xfrm>
            <a:off x="1043492" y="1484784"/>
            <a:ext cx="6777317" cy="3508977"/>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endParaRPr lang="en-IN" sz="2000" b="1" dirty="0"/>
          </a:p>
          <a:p>
            <a:r>
              <a:rPr lang="en-IN" sz="2000" b="1" dirty="0" smtClean="0"/>
              <a:t>Pass 3: (increment =1)</a:t>
            </a:r>
          </a:p>
          <a:p>
            <a:endParaRPr lang="en-IN" sz="2000" b="1" dirty="0"/>
          </a:p>
          <a:p>
            <a:endParaRPr lang="en-IN" sz="2000" b="1" dirty="0" smtClean="0"/>
          </a:p>
          <a:p>
            <a:endParaRPr lang="en-IN" sz="2000" b="1" dirty="0"/>
          </a:p>
          <a:p>
            <a:endParaRPr lang="en-IN" sz="2000" dirty="0" smtClean="0"/>
          </a:p>
          <a:p>
            <a:endParaRPr lang="en-IN" sz="2000" dirty="0"/>
          </a:p>
          <a:p>
            <a:r>
              <a:rPr lang="en-IN" sz="2000" dirty="0" smtClean="0"/>
              <a:t>Shell </a:t>
            </a:r>
            <a:r>
              <a:rPr lang="en-IN" sz="2000" dirty="0"/>
              <a:t>sort uses insertion sort to sort the array.</a:t>
            </a:r>
            <a:endParaRPr lang="en-IN" sz="2000" b="1" dirty="0"/>
          </a:p>
        </p:txBody>
      </p:sp>
      <p:sp>
        <p:nvSpPr>
          <p:cNvPr id="6" name="Right Brace 5"/>
          <p:cNvSpPr/>
          <p:nvPr/>
        </p:nvSpPr>
        <p:spPr>
          <a:xfrm rot="5400000">
            <a:off x="1354497" y="2902087"/>
            <a:ext cx="602358" cy="108012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 name="Right Brace 11"/>
          <p:cNvSpPr/>
          <p:nvPr/>
        </p:nvSpPr>
        <p:spPr>
          <a:xfrm rot="5400000">
            <a:off x="2434617" y="2902087"/>
            <a:ext cx="602358" cy="108012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Right Brace 12"/>
          <p:cNvSpPr/>
          <p:nvPr/>
        </p:nvSpPr>
        <p:spPr>
          <a:xfrm rot="5400000">
            <a:off x="3370721" y="3046103"/>
            <a:ext cx="602358" cy="79208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4" name="Right Brace 13"/>
          <p:cNvSpPr/>
          <p:nvPr/>
        </p:nvSpPr>
        <p:spPr>
          <a:xfrm rot="5400000">
            <a:off x="4162809" y="3046103"/>
            <a:ext cx="602358" cy="79208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Right Brace 14"/>
          <p:cNvSpPr/>
          <p:nvPr/>
        </p:nvSpPr>
        <p:spPr>
          <a:xfrm rot="5400000">
            <a:off x="4954897" y="3046103"/>
            <a:ext cx="602358" cy="79208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Right Brace 15"/>
          <p:cNvSpPr/>
          <p:nvPr/>
        </p:nvSpPr>
        <p:spPr>
          <a:xfrm rot="5400000">
            <a:off x="5746985" y="3046103"/>
            <a:ext cx="602358" cy="79208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 name="Right Brace 16"/>
          <p:cNvSpPr/>
          <p:nvPr/>
        </p:nvSpPr>
        <p:spPr>
          <a:xfrm rot="5400000">
            <a:off x="6539073" y="3046103"/>
            <a:ext cx="602358" cy="79208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2295000" y="1187640"/>
              <a:ext cx="5072400" cy="3304440"/>
            </p14:xfrm>
          </p:contentPart>
        </mc:Choice>
        <mc:Fallback xmlns="">
          <p:pic>
            <p:nvPicPr>
              <p:cNvPr id="3" name="Ink 2"/>
              <p:cNvPicPr/>
              <p:nvPr/>
            </p:nvPicPr>
            <p:blipFill>
              <a:blip r:embed="rId3"/>
              <a:stretch>
                <a:fillRect/>
              </a:stretch>
            </p:blipFill>
            <p:spPr>
              <a:xfrm>
                <a:off x="2285640" y="1178280"/>
                <a:ext cx="5091120" cy="3323160"/>
              </a:xfrm>
              <a:prstGeom prst="rect">
                <a:avLst/>
              </a:prstGeom>
            </p:spPr>
          </p:pic>
        </mc:Fallback>
      </mc:AlternateContent>
      <p:sp>
        <p:nvSpPr>
          <p:cNvPr id="7" name="Date Placeholder 6"/>
          <p:cNvSpPr>
            <a:spLocks noGrp="1"/>
          </p:cNvSpPr>
          <p:nvPr>
            <p:ph type="dt" sz="half" idx="10"/>
          </p:nvPr>
        </p:nvSpPr>
        <p:spPr/>
        <p:txBody>
          <a:bodyPr/>
          <a:lstStyle/>
          <a:p>
            <a:fld id="{EA9B28F5-FB8A-40ED-9D18-0C1DDC656632}" type="datetime1">
              <a:rPr lang="en-IN" smtClean="0"/>
              <a:t>24-11-2020</a:t>
            </a:fld>
            <a:endParaRPr lang="en-IN"/>
          </a:p>
        </p:txBody>
      </p:sp>
      <p:sp>
        <p:nvSpPr>
          <p:cNvPr id="8" name="Footer Placeholder 7"/>
          <p:cNvSpPr>
            <a:spLocks noGrp="1"/>
          </p:cNvSpPr>
          <p:nvPr>
            <p:ph type="ftr" sz="quarter" idx="11"/>
          </p:nvPr>
        </p:nvSpPr>
        <p:spPr/>
        <p:txBody>
          <a:bodyPr/>
          <a:lstStyle/>
          <a:p>
            <a:r>
              <a:rPr lang="en-IN" smtClean="0"/>
              <a:t>Prof . Shweta Dhawan Chachra</a:t>
            </a:r>
            <a:endParaRPr lang="en-IN"/>
          </a:p>
        </p:txBody>
      </p:sp>
      <p:sp>
        <p:nvSpPr>
          <p:cNvPr id="9" name="Slide Number Placeholder 8"/>
          <p:cNvSpPr>
            <a:spLocks noGrp="1"/>
          </p:cNvSpPr>
          <p:nvPr>
            <p:ph type="sldNum" sz="quarter" idx="12"/>
          </p:nvPr>
        </p:nvSpPr>
        <p:spPr/>
        <p:txBody>
          <a:bodyPr/>
          <a:lstStyle/>
          <a:p>
            <a:fld id="{87C75666-D533-491F-8A57-D0D2E501E82F}" type="slidenum">
              <a:rPr lang="en-IN" smtClean="0"/>
              <a:t>29</a:t>
            </a:fld>
            <a:endParaRPr lang="en-IN"/>
          </a:p>
        </p:txBody>
      </p:sp>
    </p:spTree>
    <p:extLst>
      <p:ext uri="{BB962C8B-B14F-4D97-AF65-F5344CB8AC3E}">
        <p14:creationId xmlns:p14="http://schemas.microsoft.com/office/powerpoint/2010/main" val="1635052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Sorting</a:t>
            </a:r>
            <a:endParaRPr lang="en-IN" dirty="0"/>
          </a:p>
        </p:txBody>
      </p:sp>
      <p:sp>
        <p:nvSpPr>
          <p:cNvPr id="4" name="Content Placeholder 3"/>
          <p:cNvSpPr>
            <a:spLocks noGrp="1"/>
          </p:cNvSpPr>
          <p:nvPr>
            <p:ph idx="1"/>
          </p:nvPr>
        </p:nvSpPr>
        <p:spPr/>
        <p:txBody>
          <a:bodyPr>
            <a:normAutofit/>
          </a:bodyPr>
          <a:lstStyle/>
          <a:p>
            <a:r>
              <a:rPr lang="en-IN" sz="2000" dirty="0"/>
              <a:t>The importance of sorting lies in the fact that </a:t>
            </a:r>
            <a:r>
              <a:rPr lang="en-IN" sz="2000" b="1" dirty="0"/>
              <a:t>data searching can be optimized to a very high level, </a:t>
            </a:r>
            <a:r>
              <a:rPr lang="en-IN" sz="2000" b="1" dirty="0" smtClean="0"/>
              <a:t>if </a:t>
            </a:r>
            <a:r>
              <a:rPr lang="en-IN" sz="2000" b="1" dirty="0"/>
              <a:t>data is stored in a sorted manner. </a:t>
            </a:r>
            <a:endParaRPr lang="en-IN" sz="2000" b="1" dirty="0" smtClean="0"/>
          </a:p>
          <a:p>
            <a:endParaRPr lang="en-IN" sz="2000" dirty="0"/>
          </a:p>
          <a:p>
            <a:r>
              <a:rPr lang="en-IN" sz="2000" dirty="0" smtClean="0"/>
              <a:t>Sorting </a:t>
            </a:r>
            <a:r>
              <a:rPr lang="en-IN" sz="2000" dirty="0"/>
              <a:t>is also used to </a:t>
            </a:r>
            <a:r>
              <a:rPr lang="en-IN" sz="2000" b="1" dirty="0"/>
              <a:t>represent data in more readable formats</a:t>
            </a: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1518120" y="2955600"/>
              <a:ext cx="5438520" cy="1777320"/>
            </p14:xfrm>
          </p:contentPart>
        </mc:Choice>
        <mc:Fallback xmlns="">
          <p:pic>
            <p:nvPicPr>
              <p:cNvPr id="3" name="Ink 2"/>
              <p:cNvPicPr/>
              <p:nvPr/>
            </p:nvPicPr>
            <p:blipFill>
              <a:blip r:embed="rId3"/>
              <a:stretch>
                <a:fillRect/>
              </a:stretch>
            </p:blipFill>
            <p:spPr>
              <a:xfrm>
                <a:off x="1508760" y="2946240"/>
                <a:ext cx="5457240" cy="1796040"/>
              </a:xfrm>
              <a:prstGeom prst="rect">
                <a:avLst/>
              </a:prstGeom>
            </p:spPr>
          </p:pic>
        </mc:Fallback>
      </mc:AlternateContent>
      <p:sp>
        <p:nvSpPr>
          <p:cNvPr id="5" name="Date Placeholder 4"/>
          <p:cNvSpPr>
            <a:spLocks noGrp="1"/>
          </p:cNvSpPr>
          <p:nvPr>
            <p:ph type="dt" sz="half" idx="10"/>
          </p:nvPr>
        </p:nvSpPr>
        <p:spPr/>
        <p:txBody>
          <a:bodyPr/>
          <a:lstStyle/>
          <a:p>
            <a:fld id="{67582C9C-4B60-419E-B513-2E95E29903FB}" type="datetime1">
              <a:rPr lang="en-IN" smtClean="0"/>
              <a:t>24-11-2020</a:t>
            </a:fld>
            <a:endParaRPr lang="en-IN"/>
          </a:p>
        </p:txBody>
      </p:sp>
      <p:sp>
        <p:nvSpPr>
          <p:cNvPr id="6" name="Footer Placeholder 5"/>
          <p:cNvSpPr>
            <a:spLocks noGrp="1"/>
          </p:cNvSpPr>
          <p:nvPr>
            <p:ph type="ftr" sz="quarter" idx="11"/>
          </p:nvPr>
        </p:nvSpPr>
        <p:spPr/>
        <p:txBody>
          <a:bodyPr/>
          <a:lstStyle/>
          <a:p>
            <a:r>
              <a:rPr lang="en-IN" smtClean="0"/>
              <a:t>Prof . Shweta Dhawan Chachra</a:t>
            </a:r>
            <a:endParaRPr lang="en-IN"/>
          </a:p>
        </p:txBody>
      </p:sp>
      <p:sp>
        <p:nvSpPr>
          <p:cNvPr id="7" name="Slide Number Placeholder 6"/>
          <p:cNvSpPr>
            <a:spLocks noGrp="1"/>
          </p:cNvSpPr>
          <p:nvPr>
            <p:ph type="sldNum" sz="quarter" idx="12"/>
          </p:nvPr>
        </p:nvSpPr>
        <p:spPr/>
        <p:txBody>
          <a:bodyPr/>
          <a:lstStyle/>
          <a:p>
            <a:fld id="{87C75666-D533-491F-8A57-D0D2E501E82F}" type="slidenum">
              <a:rPr lang="en-IN" smtClean="0"/>
              <a:t>3</a:t>
            </a:fld>
            <a:endParaRPr lang="en-IN"/>
          </a:p>
        </p:txBody>
      </p:sp>
    </p:spTree>
    <p:extLst>
      <p:ext uri="{BB962C8B-B14F-4D97-AF65-F5344CB8AC3E}">
        <p14:creationId xmlns:p14="http://schemas.microsoft.com/office/powerpoint/2010/main" val="3434595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024744" cy="529128"/>
          </a:xfrm>
        </p:spPr>
        <p:txBody>
          <a:bodyPr>
            <a:noAutofit/>
          </a:bodyPr>
          <a:lstStyle/>
          <a:p>
            <a:r>
              <a:rPr lang="en-IN" sz="2800" b="1" dirty="0" smtClean="0"/>
              <a:t>Shell Sort</a:t>
            </a:r>
            <a:endParaRPr lang="en-IN" sz="28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6947602"/>
              </p:ext>
            </p:extLst>
          </p:nvPr>
        </p:nvGraphicFramePr>
        <p:xfrm>
          <a:off x="899592" y="2060848"/>
          <a:ext cx="6777040" cy="37084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solidFill>
                            <a:srgbClr val="0070C0"/>
                          </a:solidFill>
                        </a:rPr>
                        <a:t>13</a:t>
                      </a:r>
                      <a:endParaRPr lang="en-IN" dirty="0">
                        <a:solidFill>
                          <a:srgbClr val="0070C0"/>
                        </a:solidFill>
                      </a:endParaRPr>
                    </a:p>
                  </a:txBody>
                  <a:tcPr/>
                </a:tc>
                <a:tc>
                  <a:txBody>
                    <a:bodyPr/>
                    <a:lstStyle/>
                    <a:p>
                      <a:r>
                        <a:rPr lang="en-IN" dirty="0" smtClean="0"/>
                        <a:t>35</a:t>
                      </a:r>
                      <a:endParaRPr lang="en-IN" dirty="0"/>
                    </a:p>
                  </a:txBody>
                  <a:tcPr/>
                </a:tc>
                <a:tc>
                  <a:txBody>
                    <a:bodyPr/>
                    <a:lstStyle/>
                    <a:p>
                      <a:r>
                        <a:rPr lang="en-IN" dirty="0" smtClean="0"/>
                        <a:t>42</a:t>
                      </a:r>
                      <a:endParaRPr lang="en-IN" dirty="0"/>
                    </a:p>
                  </a:txBody>
                  <a:tcPr/>
                </a:tc>
                <a:tc>
                  <a:txBody>
                    <a:bodyPr/>
                    <a:lstStyle/>
                    <a:p>
                      <a:r>
                        <a:rPr lang="en-IN" dirty="0" smtClean="0"/>
                        <a:t>24</a:t>
                      </a:r>
                      <a:endParaRPr lang="en-IN" dirty="0"/>
                    </a:p>
                  </a:txBody>
                  <a:tcPr/>
                </a:tc>
                <a:tc>
                  <a:txBody>
                    <a:bodyPr/>
                    <a:lstStyle/>
                    <a:p>
                      <a:r>
                        <a:rPr lang="en-IN" dirty="0" smtClean="0"/>
                        <a:t>57</a:t>
                      </a:r>
                      <a:endParaRPr lang="en-IN" dirty="0"/>
                    </a:p>
                  </a:txBody>
                  <a:tcPr/>
                </a:tc>
                <a:tc>
                  <a:txBody>
                    <a:bodyPr/>
                    <a:lstStyle/>
                    <a:p>
                      <a:r>
                        <a:rPr lang="en-IN" dirty="0" smtClean="0"/>
                        <a:t>75</a:t>
                      </a:r>
                      <a:endParaRPr lang="en-IN" dirty="0"/>
                    </a:p>
                  </a:txBody>
                  <a:tcPr/>
                </a:tc>
                <a:tc>
                  <a:txBody>
                    <a:bodyPr/>
                    <a:lstStyle/>
                    <a:p>
                      <a:r>
                        <a:rPr lang="en-IN" dirty="0" smtClean="0"/>
                        <a:t>64</a:t>
                      </a:r>
                      <a:endParaRPr lang="en-IN" dirty="0"/>
                    </a:p>
                  </a:txBody>
                  <a:tcPr/>
                </a:tc>
                <a:tc>
                  <a:txBody>
                    <a:bodyPr/>
                    <a:lstStyle/>
                    <a:p>
                      <a:r>
                        <a:rPr lang="en-IN" dirty="0" smtClean="0"/>
                        <a:t>87</a:t>
                      </a:r>
                      <a:endParaRPr lang="en-IN" dirty="0"/>
                    </a:p>
                  </a:txBody>
                  <a:tcPr/>
                </a:tc>
              </a:tr>
            </a:tbl>
          </a:graphicData>
        </a:graphic>
      </p:graphicFrame>
      <p:sp>
        <p:nvSpPr>
          <p:cNvPr id="5" name="Content Placeholder 2"/>
          <p:cNvSpPr txBox="1">
            <a:spLocks/>
          </p:cNvSpPr>
          <p:nvPr/>
        </p:nvSpPr>
        <p:spPr>
          <a:xfrm>
            <a:off x="1043492" y="1484784"/>
            <a:ext cx="6777317" cy="3508977"/>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IN" sz="2000" b="1" dirty="0" smtClean="0"/>
              <a:t>Pass 3: (increment =1)</a:t>
            </a:r>
          </a:p>
          <a:p>
            <a:endParaRPr lang="en-IN" sz="2000" b="1" dirty="0"/>
          </a:p>
          <a:p>
            <a:endParaRPr lang="en-IN" sz="2000" b="1" dirty="0" smtClean="0"/>
          </a:p>
          <a:p>
            <a:endParaRPr lang="en-IN" sz="2000" b="1" dirty="0"/>
          </a:p>
        </p:txBody>
      </p:sp>
      <p:graphicFrame>
        <p:nvGraphicFramePr>
          <p:cNvPr id="19" name="Content Placeholder 3"/>
          <p:cNvGraphicFramePr>
            <a:graphicFrameLocks/>
          </p:cNvGraphicFramePr>
          <p:nvPr>
            <p:extLst>
              <p:ext uri="{D42A27DB-BD31-4B8C-83A1-F6EECF244321}">
                <p14:modId xmlns:p14="http://schemas.microsoft.com/office/powerpoint/2010/main" val="924009658"/>
              </p:ext>
            </p:extLst>
          </p:nvPr>
        </p:nvGraphicFramePr>
        <p:xfrm>
          <a:off x="899592" y="2626112"/>
          <a:ext cx="6777040" cy="37084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solidFill>
                            <a:srgbClr val="0070C0"/>
                          </a:solidFill>
                        </a:rPr>
                        <a:t>13</a:t>
                      </a:r>
                      <a:endParaRPr lang="en-IN" dirty="0">
                        <a:solidFill>
                          <a:srgbClr val="0070C0"/>
                        </a:solidFill>
                      </a:endParaRPr>
                    </a:p>
                  </a:txBody>
                  <a:tcPr/>
                </a:tc>
                <a:tc>
                  <a:txBody>
                    <a:bodyPr/>
                    <a:lstStyle/>
                    <a:p>
                      <a:r>
                        <a:rPr lang="en-IN" dirty="0" smtClean="0">
                          <a:solidFill>
                            <a:srgbClr val="0070C0"/>
                          </a:solidFill>
                        </a:rPr>
                        <a:t>35</a:t>
                      </a:r>
                      <a:endParaRPr lang="en-IN" dirty="0">
                        <a:solidFill>
                          <a:srgbClr val="0070C0"/>
                        </a:solidFill>
                      </a:endParaRPr>
                    </a:p>
                  </a:txBody>
                  <a:tcPr/>
                </a:tc>
                <a:tc>
                  <a:txBody>
                    <a:bodyPr/>
                    <a:lstStyle/>
                    <a:p>
                      <a:r>
                        <a:rPr lang="en-IN" dirty="0" smtClean="0"/>
                        <a:t>42</a:t>
                      </a:r>
                      <a:endParaRPr lang="en-IN" dirty="0"/>
                    </a:p>
                  </a:txBody>
                  <a:tcPr/>
                </a:tc>
                <a:tc>
                  <a:txBody>
                    <a:bodyPr/>
                    <a:lstStyle/>
                    <a:p>
                      <a:r>
                        <a:rPr lang="en-IN" dirty="0" smtClean="0"/>
                        <a:t>24</a:t>
                      </a:r>
                      <a:endParaRPr lang="en-IN" dirty="0"/>
                    </a:p>
                  </a:txBody>
                  <a:tcPr/>
                </a:tc>
                <a:tc>
                  <a:txBody>
                    <a:bodyPr/>
                    <a:lstStyle/>
                    <a:p>
                      <a:r>
                        <a:rPr lang="en-IN" dirty="0" smtClean="0"/>
                        <a:t>57</a:t>
                      </a:r>
                      <a:endParaRPr lang="en-IN" dirty="0"/>
                    </a:p>
                  </a:txBody>
                  <a:tcPr/>
                </a:tc>
                <a:tc>
                  <a:txBody>
                    <a:bodyPr/>
                    <a:lstStyle/>
                    <a:p>
                      <a:r>
                        <a:rPr lang="en-IN" dirty="0" smtClean="0"/>
                        <a:t>75</a:t>
                      </a:r>
                      <a:endParaRPr lang="en-IN" dirty="0"/>
                    </a:p>
                  </a:txBody>
                  <a:tcPr/>
                </a:tc>
                <a:tc>
                  <a:txBody>
                    <a:bodyPr/>
                    <a:lstStyle/>
                    <a:p>
                      <a:r>
                        <a:rPr lang="en-IN" dirty="0" smtClean="0"/>
                        <a:t>64</a:t>
                      </a:r>
                      <a:endParaRPr lang="en-IN" dirty="0"/>
                    </a:p>
                  </a:txBody>
                  <a:tcPr/>
                </a:tc>
                <a:tc>
                  <a:txBody>
                    <a:bodyPr/>
                    <a:lstStyle/>
                    <a:p>
                      <a:r>
                        <a:rPr lang="en-IN" dirty="0" smtClean="0"/>
                        <a:t>87</a:t>
                      </a:r>
                      <a:endParaRPr lang="en-IN" dirty="0"/>
                    </a:p>
                  </a:txBody>
                  <a:tcPr/>
                </a:tc>
              </a:tr>
            </a:tbl>
          </a:graphicData>
        </a:graphic>
      </p:graphicFrame>
      <p:graphicFrame>
        <p:nvGraphicFramePr>
          <p:cNvPr id="20" name="Content Placeholder 3"/>
          <p:cNvGraphicFramePr>
            <a:graphicFrameLocks/>
          </p:cNvGraphicFramePr>
          <p:nvPr>
            <p:extLst>
              <p:ext uri="{D42A27DB-BD31-4B8C-83A1-F6EECF244321}">
                <p14:modId xmlns:p14="http://schemas.microsoft.com/office/powerpoint/2010/main" val="2917243706"/>
              </p:ext>
            </p:extLst>
          </p:nvPr>
        </p:nvGraphicFramePr>
        <p:xfrm>
          <a:off x="891304" y="3274184"/>
          <a:ext cx="6777040" cy="37084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solidFill>
                            <a:srgbClr val="0070C0"/>
                          </a:solidFill>
                        </a:rPr>
                        <a:t>13</a:t>
                      </a:r>
                      <a:endParaRPr lang="en-IN" dirty="0">
                        <a:solidFill>
                          <a:srgbClr val="0070C0"/>
                        </a:solidFill>
                      </a:endParaRPr>
                    </a:p>
                  </a:txBody>
                  <a:tcPr/>
                </a:tc>
                <a:tc>
                  <a:txBody>
                    <a:bodyPr/>
                    <a:lstStyle/>
                    <a:p>
                      <a:r>
                        <a:rPr lang="en-IN" dirty="0" smtClean="0">
                          <a:solidFill>
                            <a:srgbClr val="0070C0"/>
                          </a:solidFill>
                        </a:rPr>
                        <a:t>24</a:t>
                      </a:r>
                      <a:endParaRPr lang="en-IN" dirty="0">
                        <a:solidFill>
                          <a:srgbClr val="0070C0"/>
                        </a:solidFill>
                      </a:endParaRPr>
                    </a:p>
                  </a:txBody>
                  <a:tcPr/>
                </a:tc>
                <a:tc>
                  <a:txBody>
                    <a:bodyPr/>
                    <a:lstStyle/>
                    <a:p>
                      <a:r>
                        <a:rPr lang="en-IN" dirty="0" smtClean="0">
                          <a:solidFill>
                            <a:srgbClr val="0070C0"/>
                          </a:solidFill>
                        </a:rPr>
                        <a:t>35</a:t>
                      </a:r>
                      <a:endParaRPr lang="en-IN" dirty="0">
                        <a:solidFill>
                          <a:srgbClr val="0070C0"/>
                        </a:solidFill>
                      </a:endParaRPr>
                    </a:p>
                  </a:txBody>
                  <a:tcPr/>
                </a:tc>
                <a:tc>
                  <a:txBody>
                    <a:bodyPr/>
                    <a:lstStyle/>
                    <a:p>
                      <a:r>
                        <a:rPr lang="en-IN" dirty="0" smtClean="0"/>
                        <a:t>42</a:t>
                      </a:r>
                      <a:endParaRPr lang="en-IN" dirty="0"/>
                    </a:p>
                  </a:txBody>
                  <a:tcPr/>
                </a:tc>
                <a:tc>
                  <a:txBody>
                    <a:bodyPr/>
                    <a:lstStyle/>
                    <a:p>
                      <a:r>
                        <a:rPr lang="en-IN" dirty="0" smtClean="0"/>
                        <a:t>57</a:t>
                      </a:r>
                      <a:endParaRPr lang="en-IN" dirty="0"/>
                    </a:p>
                  </a:txBody>
                  <a:tcPr/>
                </a:tc>
                <a:tc>
                  <a:txBody>
                    <a:bodyPr/>
                    <a:lstStyle/>
                    <a:p>
                      <a:r>
                        <a:rPr lang="en-IN" dirty="0" smtClean="0"/>
                        <a:t>75</a:t>
                      </a:r>
                      <a:endParaRPr lang="en-IN" dirty="0"/>
                    </a:p>
                  </a:txBody>
                  <a:tcPr/>
                </a:tc>
                <a:tc>
                  <a:txBody>
                    <a:bodyPr/>
                    <a:lstStyle/>
                    <a:p>
                      <a:r>
                        <a:rPr lang="en-IN" dirty="0" smtClean="0"/>
                        <a:t>64</a:t>
                      </a:r>
                      <a:endParaRPr lang="en-IN" dirty="0"/>
                    </a:p>
                  </a:txBody>
                  <a:tcPr/>
                </a:tc>
                <a:tc>
                  <a:txBody>
                    <a:bodyPr/>
                    <a:lstStyle/>
                    <a:p>
                      <a:r>
                        <a:rPr lang="en-IN" dirty="0" smtClean="0"/>
                        <a:t>87</a:t>
                      </a:r>
                      <a:endParaRPr lang="en-IN" dirty="0"/>
                    </a:p>
                  </a:txBody>
                  <a:tcPr/>
                </a:tc>
              </a:tr>
            </a:tbl>
          </a:graphicData>
        </a:graphic>
      </p:graphicFrame>
      <p:graphicFrame>
        <p:nvGraphicFramePr>
          <p:cNvPr id="21" name="Content Placeholder 3"/>
          <p:cNvGraphicFramePr>
            <a:graphicFrameLocks/>
          </p:cNvGraphicFramePr>
          <p:nvPr>
            <p:extLst>
              <p:ext uri="{D42A27DB-BD31-4B8C-83A1-F6EECF244321}">
                <p14:modId xmlns:p14="http://schemas.microsoft.com/office/powerpoint/2010/main" val="4141793267"/>
              </p:ext>
            </p:extLst>
          </p:nvPr>
        </p:nvGraphicFramePr>
        <p:xfrm>
          <a:off x="899592" y="3861048"/>
          <a:ext cx="6777040" cy="37084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solidFill>
                            <a:srgbClr val="0070C0"/>
                          </a:solidFill>
                        </a:rPr>
                        <a:t>13</a:t>
                      </a:r>
                      <a:endParaRPr lang="en-IN" dirty="0">
                        <a:solidFill>
                          <a:srgbClr val="0070C0"/>
                        </a:solidFill>
                      </a:endParaRPr>
                    </a:p>
                  </a:txBody>
                  <a:tcPr/>
                </a:tc>
                <a:tc>
                  <a:txBody>
                    <a:bodyPr/>
                    <a:lstStyle/>
                    <a:p>
                      <a:r>
                        <a:rPr lang="en-IN" dirty="0" smtClean="0">
                          <a:solidFill>
                            <a:srgbClr val="0070C0"/>
                          </a:solidFill>
                        </a:rPr>
                        <a:t>24</a:t>
                      </a:r>
                      <a:endParaRPr lang="en-IN" dirty="0">
                        <a:solidFill>
                          <a:srgbClr val="0070C0"/>
                        </a:solidFill>
                      </a:endParaRPr>
                    </a:p>
                  </a:txBody>
                  <a:tcPr/>
                </a:tc>
                <a:tc>
                  <a:txBody>
                    <a:bodyPr/>
                    <a:lstStyle/>
                    <a:p>
                      <a:r>
                        <a:rPr lang="en-IN" dirty="0" smtClean="0">
                          <a:solidFill>
                            <a:srgbClr val="0070C0"/>
                          </a:solidFill>
                        </a:rPr>
                        <a:t>35</a:t>
                      </a:r>
                      <a:endParaRPr lang="en-IN" dirty="0">
                        <a:solidFill>
                          <a:srgbClr val="0070C0"/>
                        </a:solidFill>
                      </a:endParaRPr>
                    </a:p>
                  </a:txBody>
                  <a:tcPr/>
                </a:tc>
                <a:tc>
                  <a:txBody>
                    <a:bodyPr/>
                    <a:lstStyle/>
                    <a:p>
                      <a:r>
                        <a:rPr lang="en-IN" dirty="0" smtClean="0">
                          <a:solidFill>
                            <a:srgbClr val="0070C0"/>
                          </a:solidFill>
                        </a:rPr>
                        <a:t>42</a:t>
                      </a:r>
                      <a:endParaRPr lang="en-IN" dirty="0">
                        <a:solidFill>
                          <a:srgbClr val="0070C0"/>
                        </a:solidFill>
                      </a:endParaRPr>
                    </a:p>
                  </a:txBody>
                  <a:tcPr/>
                </a:tc>
                <a:tc>
                  <a:txBody>
                    <a:bodyPr/>
                    <a:lstStyle/>
                    <a:p>
                      <a:r>
                        <a:rPr lang="en-IN" dirty="0" smtClean="0"/>
                        <a:t>57</a:t>
                      </a:r>
                      <a:endParaRPr lang="en-IN" dirty="0"/>
                    </a:p>
                  </a:txBody>
                  <a:tcPr/>
                </a:tc>
                <a:tc>
                  <a:txBody>
                    <a:bodyPr/>
                    <a:lstStyle/>
                    <a:p>
                      <a:r>
                        <a:rPr lang="en-IN" dirty="0" smtClean="0"/>
                        <a:t>75</a:t>
                      </a:r>
                      <a:endParaRPr lang="en-IN" dirty="0"/>
                    </a:p>
                  </a:txBody>
                  <a:tcPr/>
                </a:tc>
                <a:tc>
                  <a:txBody>
                    <a:bodyPr/>
                    <a:lstStyle/>
                    <a:p>
                      <a:r>
                        <a:rPr lang="en-IN" dirty="0" smtClean="0"/>
                        <a:t>64</a:t>
                      </a:r>
                      <a:endParaRPr lang="en-IN" dirty="0"/>
                    </a:p>
                  </a:txBody>
                  <a:tcPr/>
                </a:tc>
                <a:tc>
                  <a:txBody>
                    <a:bodyPr/>
                    <a:lstStyle/>
                    <a:p>
                      <a:r>
                        <a:rPr lang="en-IN" dirty="0" smtClean="0"/>
                        <a:t>87</a:t>
                      </a:r>
                      <a:endParaRPr lang="en-IN" dirty="0"/>
                    </a:p>
                  </a:txBody>
                  <a:tcPr/>
                </a:tc>
              </a:tr>
            </a:tbl>
          </a:graphicData>
        </a:graphic>
      </p:graphicFrame>
      <p:graphicFrame>
        <p:nvGraphicFramePr>
          <p:cNvPr id="22" name="Content Placeholder 3"/>
          <p:cNvGraphicFramePr>
            <a:graphicFrameLocks/>
          </p:cNvGraphicFramePr>
          <p:nvPr>
            <p:extLst>
              <p:ext uri="{D42A27DB-BD31-4B8C-83A1-F6EECF244321}">
                <p14:modId xmlns:p14="http://schemas.microsoft.com/office/powerpoint/2010/main" val="443701874"/>
              </p:ext>
            </p:extLst>
          </p:nvPr>
        </p:nvGraphicFramePr>
        <p:xfrm>
          <a:off x="899592" y="4498320"/>
          <a:ext cx="6777040" cy="37084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solidFill>
                            <a:srgbClr val="0070C0"/>
                          </a:solidFill>
                        </a:rPr>
                        <a:t>13</a:t>
                      </a:r>
                      <a:endParaRPr lang="en-IN" dirty="0">
                        <a:solidFill>
                          <a:srgbClr val="0070C0"/>
                        </a:solidFill>
                      </a:endParaRPr>
                    </a:p>
                  </a:txBody>
                  <a:tcPr/>
                </a:tc>
                <a:tc>
                  <a:txBody>
                    <a:bodyPr/>
                    <a:lstStyle/>
                    <a:p>
                      <a:r>
                        <a:rPr lang="en-IN" dirty="0" smtClean="0">
                          <a:solidFill>
                            <a:srgbClr val="0070C0"/>
                          </a:solidFill>
                        </a:rPr>
                        <a:t>24</a:t>
                      </a:r>
                      <a:endParaRPr lang="en-IN" dirty="0">
                        <a:solidFill>
                          <a:srgbClr val="0070C0"/>
                        </a:solidFill>
                      </a:endParaRPr>
                    </a:p>
                  </a:txBody>
                  <a:tcPr/>
                </a:tc>
                <a:tc>
                  <a:txBody>
                    <a:bodyPr/>
                    <a:lstStyle/>
                    <a:p>
                      <a:r>
                        <a:rPr lang="en-IN" dirty="0" smtClean="0">
                          <a:solidFill>
                            <a:srgbClr val="0070C0"/>
                          </a:solidFill>
                        </a:rPr>
                        <a:t>35</a:t>
                      </a:r>
                      <a:endParaRPr lang="en-IN" dirty="0">
                        <a:solidFill>
                          <a:srgbClr val="0070C0"/>
                        </a:solidFill>
                      </a:endParaRPr>
                    </a:p>
                  </a:txBody>
                  <a:tcPr/>
                </a:tc>
                <a:tc>
                  <a:txBody>
                    <a:bodyPr/>
                    <a:lstStyle/>
                    <a:p>
                      <a:r>
                        <a:rPr lang="en-IN" dirty="0" smtClean="0">
                          <a:solidFill>
                            <a:srgbClr val="0070C0"/>
                          </a:solidFill>
                        </a:rPr>
                        <a:t>42</a:t>
                      </a:r>
                      <a:endParaRPr lang="en-IN" dirty="0">
                        <a:solidFill>
                          <a:srgbClr val="0070C0"/>
                        </a:solidFill>
                      </a:endParaRPr>
                    </a:p>
                  </a:txBody>
                  <a:tcPr/>
                </a:tc>
                <a:tc>
                  <a:txBody>
                    <a:bodyPr/>
                    <a:lstStyle/>
                    <a:p>
                      <a:r>
                        <a:rPr lang="en-IN" dirty="0" smtClean="0">
                          <a:solidFill>
                            <a:srgbClr val="0070C0"/>
                          </a:solidFill>
                        </a:rPr>
                        <a:t>57</a:t>
                      </a:r>
                      <a:endParaRPr lang="en-IN" dirty="0">
                        <a:solidFill>
                          <a:srgbClr val="0070C0"/>
                        </a:solidFill>
                      </a:endParaRPr>
                    </a:p>
                  </a:txBody>
                  <a:tcPr/>
                </a:tc>
                <a:tc>
                  <a:txBody>
                    <a:bodyPr/>
                    <a:lstStyle/>
                    <a:p>
                      <a:r>
                        <a:rPr lang="en-IN" dirty="0" smtClean="0"/>
                        <a:t>75</a:t>
                      </a:r>
                      <a:endParaRPr lang="en-IN" dirty="0"/>
                    </a:p>
                  </a:txBody>
                  <a:tcPr/>
                </a:tc>
                <a:tc>
                  <a:txBody>
                    <a:bodyPr/>
                    <a:lstStyle/>
                    <a:p>
                      <a:r>
                        <a:rPr lang="en-IN" dirty="0" smtClean="0"/>
                        <a:t>64</a:t>
                      </a:r>
                      <a:endParaRPr lang="en-IN" dirty="0"/>
                    </a:p>
                  </a:txBody>
                  <a:tcPr/>
                </a:tc>
                <a:tc>
                  <a:txBody>
                    <a:bodyPr/>
                    <a:lstStyle/>
                    <a:p>
                      <a:r>
                        <a:rPr lang="en-IN" dirty="0" smtClean="0"/>
                        <a:t>87</a:t>
                      </a:r>
                      <a:endParaRPr lang="en-IN" dirty="0"/>
                    </a:p>
                  </a:txBody>
                  <a:tcPr/>
                </a:tc>
              </a:tr>
            </a:tbl>
          </a:graphicData>
        </a:graphic>
      </p:graphicFrame>
      <p:graphicFrame>
        <p:nvGraphicFramePr>
          <p:cNvPr id="23" name="Content Placeholder 3"/>
          <p:cNvGraphicFramePr>
            <a:graphicFrameLocks/>
          </p:cNvGraphicFramePr>
          <p:nvPr>
            <p:extLst>
              <p:ext uri="{D42A27DB-BD31-4B8C-83A1-F6EECF244321}">
                <p14:modId xmlns:p14="http://schemas.microsoft.com/office/powerpoint/2010/main" val="924548754"/>
              </p:ext>
            </p:extLst>
          </p:nvPr>
        </p:nvGraphicFramePr>
        <p:xfrm>
          <a:off x="899592" y="5074384"/>
          <a:ext cx="6777040" cy="37084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solidFill>
                            <a:srgbClr val="0070C0"/>
                          </a:solidFill>
                        </a:rPr>
                        <a:t>13</a:t>
                      </a:r>
                      <a:endParaRPr lang="en-IN" dirty="0">
                        <a:solidFill>
                          <a:srgbClr val="0070C0"/>
                        </a:solidFill>
                      </a:endParaRPr>
                    </a:p>
                  </a:txBody>
                  <a:tcPr/>
                </a:tc>
                <a:tc>
                  <a:txBody>
                    <a:bodyPr/>
                    <a:lstStyle/>
                    <a:p>
                      <a:r>
                        <a:rPr lang="en-IN" dirty="0" smtClean="0">
                          <a:solidFill>
                            <a:srgbClr val="0070C0"/>
                          </a:solidFill>
                        </a:rPr>
                        <a:t>24</a:t>
                      </a:r>
                      <a:endParaRPr lang="en-IN" dirty="0">
                        <a:solidFill>
                          <a:srgbClr val="0070C0"/>
                        </a:solidFill>
                      </a:endParaRPr>
                    </a:p>
                  </a:txBody>
                  <a:tcPr/>
                </a:tc>
                <a:tc>
                  <a:txBody>
                    <a:bodyPr/>
                    <a:lstStyle/>
                    <a:p>
                      <a:r>
                        <a:rPr lang="en-IN" dirty="0" smtClean="0">
                          <a:solidFill>
                            <a:srgbClr val="0070C0"/>
                          </a:solidFill>
                        </a:rPr>
                        <a:t>35</a:t>
                      </a:r>
                      <a:endParaRPr lang="en-IN" dirty="0">
                        <a:solidFill>
                          <a:srgbClr val="0070C0"/>
                        </a:solidFill>
                      </a:endParaRPr>
                    </a:p>
                  </a:txBody>
                  <a:tcPr/>
                </a:tc>
                <a:tc>
                  <a:txBody>
                    <a:bodyPr/>
                    <a:lstStyle/>
                    <a:p>
                      <a:r>
                        <a:rPr lang="en-IN" dirty="0" smtClean="0">
                          <a:solidFill>
                            <a:srgbClr val="0070C0"/>
                          </a:solidFill>
                        </a:rPr>
                        <a:t>42</a:t>
                      </a:r>
                      <a:endParaRPr lang="en-IN" dirty="0">
                        <a:solidFill>
                          <a:srgbClr val="0070C0"/>
                        </a:solidFill>
                      </a:endParaRPr>
                    </a:p>
                  </a:txBody>
                  <a:tcPr/>
                </a:tc>
                <a:tc>
                  <a:txBody>
                    <a:bodyPr/>
                    <a:lstStyle/>
                    <a:p>
                      <a:r>
                        <a:rPr lang="en-IN" dirty="0" smtClean="0">
                          <a:solidFill>
                            <a:srgbClr val="0070C0"/>
                          </a:solidFill>
                        </a:rPr>
                        <a:t>57</a:t>
                      </a:r>
                      <a:endParaRPr lang="en-IN" dirty="0">
                        <a:solidFill>
                          <a:srgbClr val="0070C0"/>
                        </a:solidFill>
                      </a:endParaRPr>
                    </a:p>
                  </a:txBody>
                  <a:tcPr/>
                </a:tc>
                <a:tc>
                  <a:txBody>
                    <a:bodyPr/>
                    <a:lstStyle/>
                    <a:p>
                      <a:r>
                        <a:rPr lang="en-IN" dirty="0" smtClean="0">
                          <a:solidFill>
                            <a:srgbClr val="0070C0"/>
                          </a:solidFill>
                        </a:rPr>
                        <a:t>75</a:t>
                      </a:r>
                      <a:endParaRPr lang="en-IN" dirty="0">
                        <a:solidFill>
                          <a:srgbClr val="0070C0"/>
                        </a:solidFill>
                      </a:endParaRPr>
                    </a:p>
                  </a:txBody>
                  <a:tcPr/>
                </a:tc>
                <a:tc>
                  <a:txBody>
                    <a:bodyPr/>
                    <a:lstStyle/>
                    <a:p>
                      <a:r>
                        <a:rPr lang="en-IN" dirty="0" smtClean="0"/>
                        <a:t>64</a:t>
                      </a:r>
                      <a:endParaRPr lang="en-IN" dirty="0"/>
                    </a:p>
                  </a:txBody>
                  <a:tcPr/>
                </a:tc>
                <a:tc>
                  <a:txBody>
                    <a:bodyPr/>
                    <a:lstStyle/>
                    <a:p>
                      <a:r>
                        <a:rPr lang="en-IN" dirty="0" smtClean="0"/>
                        <a:t>87</a:t>
                      </a:r>
                      <a:endParaRPr lang="en-IN" dirty="0"/>
                    </a:p>
                  </a:txBody>
                  <a:tcPr/>
                </a:tc>
              </a:tr>
            </a:tbl>
          </a:graphicData>
        </a:graphic>
      </p:graphicFrame>
      <p:graphicFrame>
        <p:nvGraphicFramePr>
          <p:cNvPr id="24" name="Content Placeholder 3"/>
          <p:cNvGraphicFramePr>
            <a:graphicFrameLocks/>
          </p:cNvGraphicFramePr>
          <p:nvPr>
            <p:extLst>
              <p:ext uri="{D42A27DB-BD31-4B8C-83A1-F6EECF244321}">
                <p14:modId xmlns:p14="http://schemas.microsoft.com/office/powerpoint/2010/main" val="3741074224"/>
              </p:ext>
            </p:extLst>
          </p:nvPr>
        </p:nvGraphicFramePr>
        <p:xfrm>
          <a:off x="899592" y="5589240"/>
          <a:ext cx="6777040" cy="37084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solidFill>
                            <a:srgbClr val="0070C0"/>
                          </a:solidFill>
                        </a:rPr>
                        <a:t>13</a:t>
                      </a:r>
                      <a:endParaRPr lang="en-IN" dirty="0">
                        <a:solidFill>
                          <a:srgbClr val="0070C0"/>
                        </a:solidFill>
                      </a:endParaRPr>
                    </a:p>
                  </a:txBody>
                  <a:tcPr/>
                </a:tc>
                <a:tc>
                  <a:txBody>
                    <a:bodyPr/>
                    <a:lstStyle/>
                    <a:p>
                      <a:r>
                        <a:rPr lang="en-IN" dirty="0" smtClean="0">
                          <a:solidFill>
                            <a:srgbClr val="0070C0"/>
                          </a:solidFill>
                        </a:rPr>
                        <a:t>24</a:t>
                      </a:r>
                      <a:endParaRPr lang="en-IN" dirty="0">
                        <a:solidFill>
                          <a:srgbClr val="0070C0"/>
                        </a:solidFill>
                      </a:endParaRPr>
                    </a:p>
                  </a:txBody>
                  <a:tcPr/>
                </a:tc>
                <a:tc>
                  <a:txBody>
                    <a:bodyPr/>
                    <a:lstStyle/>
                    <a:p>
                      <a:r>
                        <a:rPr lang="en-IN" dirty="0" smtClean="0">
                          <a:solidFill>
                            <a:srgbClr val="0070C0"/>
                          </a:solidFill>
                        </a:rPr>
                        <a:t>35</a:t>
                      </a:r>
                      <a:endParaRPr lang="en-IN" dirty="0">
                        <a:solidFill>
                          <a:srgbClr val="0070C0"/>
                        </a:solidFill>
                      </a:endParaRPr>
                    </a:p>
                  </a:txBody>
                  <a:tcPr/>
                </a:tc>
                <a:tc>
                  <a:txBody>
                    <a:bodyPr/>
                    <a:lstStyle/>
                    <a:p>
                      <a:r>
                        <a:rPr lang="en-IN" dirty="0" smtClean="0">
                          <a:solidFill>
                            <a:srgbClr val="0070C0"/>
                          </a:solidFill>
                        </a:rPr>
                        <a:t>42</a:t>
                      </a:r>
                      <a:endParaRPr lang="en-IN" dirty="0">
                        <a:solidFill>
                          <a:srgbClr val="0070C0"/>
                        </a:solidFill>
                      </a:endParaRPr>
                    </a:p>
                  </a:txBody>
                  <a:tcPr/>
                </a:tc>
                <a:tc>
                  <a:txBody>
                    <a:bodyPr/>
                    <a:lstStyle/>
                    <a:p>
                      <a:r>
                        <a:rPr lang="en-IN" dirty="0" smtClean="0">
                          <a:solidFill>
                            <a:srgbClr val="0070C0"/>
                          </a:solidFill>
                        </a:rPr>
                        <a:t>57</a:t>
                      </a:r>
                      <a:endParaRPr lang="en-IN" dirty="0">
                        <a:solidFill>
                          <a:srgbClr val="0070C0"/>
                        </a:solidFill>
                      </a:endParaRPr>
                    </a:p>
                  </a:txBody>
                  <a:tcPr/>
                </a:tc>
                <a:tc>
                  <a:txBody>
                    <a:bodyPr/>
                    <a:lstStyle/>
                    <a:p>
                      <a:r>
                        <a:rPr lang="en-IN" dirty="0" smtClean="0">
                          <a:solidFill>
                            <a:srgbClr val="0070C0"/>
                          </a:solidFill>
                        </a:rPr>
                        <a:t>64</a:t>
                      </a:r>
                      <a:endParaRPr lang="en-IN" dirty="0">
                        <a:solidFill>
                          <a:srgbClr val="0070C0"/>
                        </a:solidFill>
                      </a:endParaRPr>
                    </a:p>
                  </a:txBody>
                  <a:tcPr/>
                </a:tc>
                <a:tc>
                  <a:txBody>
                    <a:bodyPr/>
                    <a:lstStyle/>
                    <a:p>
                      <a:r>
                        <a:rPr lang="en-IN" dirty="0" smtClean="0">
                          <a:solidFill>
                            <a:srgbClr val="0070C0"/>
                          </a:solidFill>
                        </a:rPr>
                        <a:t>75</a:t>
                      </a:r>
                      <a:endParaRPr lang="en-IN" dirty="0">
                        <a:solidFill>
                          <a:srgbClr val="0070C0"/>
                        </a:solidFill>
                      </a:endParaRPr>
                    </a:p>
                  </a:txBody>
                  <a:tcPr/>
                </a:tc>
                <a:tc>
                  <a:txBody>
                    <a:bodyPr/>
                    <a:lstStyle/>
                    <a:p>
                      <a:r>
                        <a:rPr lang="en-IN" dirty="0" smtClean="0"/>
                        <a:t>87</a:t>
                      </a:r>
                      <a:endParaRPr lang="en-IN" dirty="0"/>
                    </a:p>
                  </a:txBody>
                  <a:tcPr/>
                </a:tc>
              </a:tr>
            </a:tbl>
          </a:graphicData>
        </a:graphic>
      </p:graphicFrame>
      <p:graphicFrame>
        <p:nvGraphicFramePr>
          <p:cNvPr id="25" name="Content Placeholder 3"/>
          <p:cNvGraphicFramePr>
            <a:graphicFrameLocks/>
          </p:cNvGraphicFramePr>
          <p:nvPr>
            <p:extLst>
              <p:ext uri="{D42A27DB-BD31-4B8C-83A1-F6EECF244321}">
                <p14:modId xmlns:p14="http://schemas.microsoft.com/office/powerpoint/2010/main" val="1627771415"/>
              </p:ext>
            </p:extLst>
          </p:nvPr>
        </p:nvGraphicFramePr>
        <p:xfrm>
          <a:off x="899592" y="6082496"/>
          <a:ext cx="6777040" cy="37084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solidFill>
                            <a:srgbClr val="0070C0"/>
                          </a:solidFill>
                        </a:rPr>
                        <a:t>13</a:t>
                      </a:r>
                      <a:endParaRPr lang="en-IN" dirty="0">
                        <a:solidFill>
                          <a:srgbClr val="0070C0"/>
                        </a:solidFill>
                      </a:endParaRPr>
                    </a:p>
                  </a:txBody>
                  <a:tcPr/>
                </a:tc>
                <a:tc>
                  <a:txBody>
                    <a:bodyPr/>
                    <a:lstStyle/>
                    <a:p>
                      <a:r>
                        <a:rPr lang="en-IN" dirty="0" smtClean="0">
                          <a:solidFill>
                            <a:srgbClr val="0070C0"/>
                          </a:solidFill>
                        </a:rPr>
                        <a:t>24</a:t>
                      </a:r>
                      <a:endParaRPr lang="en-IN" dirty="0">
                        <a:solidFill>
                          <a:srgbClr val="0070C0"/>
                        </a:solidFill>
                      </a:endParaRPr>
                    </a:p>
                  </a:txBody>
                  <a:tcPr/>
                </a:tc>
                <a:tc>
                  <a:txBody>
                    <a:bodyPr/>
                    <a:lstStyle/>
                    <a:p>
                      <a:r>
                        <a:rPr lang="en-IN" dirty="0" smtClean="0">
                          <a:solidFill>
                            <a:srgbClr val="0070C0"/>
                          </a:solidFill>
                        </a:rPr>
                        <a:t>35</a:t>
                      </a:r>
                      <a:endParaRPr lang="en-IN" dirty="0">
                        <a:solidFill>
                          <a:srgbClr val="0070C0"/>
                        </a:solidFill>
                      </a:endParaRPr>
                    </a:p>
                  </a:txBody>
                  <a:tcPr/>
                </a:tc>
                <a:tc>
                  <a:txBody>
                    <a:bodyPr/>
                    <a:lstStyle/>
                    <a:p>
                      <a:r>
                        <a:rPr lang="en-IN" dirty="0" smtClean="0">
                          <a:solidFill>
                            <a:srgbClr val="0070C0"/>
                          </a:solidFill>
                        </a:rPr>
                        <a:t>42</a:t>
                      </a:r>
                      <a:endParaRPr lang="en-IN" dirty="0">
                        <a:solidFill>
                          <a:srgbClr val="0070C0"/>
                        </a:solidFill>
                      </a:endParaRPr>
                    </a:p>
                  </a:txBody>
                  <a:tcPr/>
                </a:tc>
                <a:tc>
                  <a:txBody>
                    <a:bodyPr/>
                    <a:lstStyle/>
                    <a:p>
                      <a:r>
                        <a:rPr lang="en-IN" dirty="0" smtClean="0">
                          <a:solidFill>
                            <a:srgbClr val="0070C0"/>
                          </a:solidFill>
                        </a:rPr>
                        <a:t>57</a:t>
                      </a:r>
                      <a:endParaRPr lang="en-IN" dirty="0">
                        <a:solidFill>
                          <a:srgbClr val="0070C0"/>
                        </a:solidFill>
                      </a:endParaRPr>
                    </a:p>
                  </a:txBody>
                  <a:tcPr/>
                </a:tc>
                <a:tc>
                  <a:txBody>
                    <a:bodyPr/>
                    <a:lstStyle/>
                    <a:p>
                      <a:r>
                        <a:rPr lang="en-IN" dirty="0" smtClean="0">
                          <a:solidFill>
                            <a:srgbClr val="0070C0"/>
                          </a:solidFill>
                        </a:rPr>
                        <a:t>64</a:t>
                      </a:r>
                      <a:endParaRPr lang="en-IN" dirty="0">
                        <a:solidFill>
                          <a:srgbClr val="0070C0"/>
                        </a:solidFill>
                      </a:endParaRPr>
                    </a:p>
                  </a:txBody>
                  <a:tcPr/>
                </a:tc>
                <a:tc>
                  <a:txBody>
                    <a:bodyPr/>
                    <a:lstStyle/>
                    <a:p>
                      <a:r>
                        <a:rPr lang="en-IN" dirty="0" smtClean="0">
                          <a:solidFill>
                            <a:srgbClr val="0070C0"/>
                          </a:solidFill>
                        </a:rPr>
                        <a:t>75</a:t>
                      </a:r>
                      <a:endParaRPr lang="en-IN" dirty="0">
                        <a:solidFill>
                          <a:srgbClr val="0070C0"/>
                        </a:solidFill>
                      </a:endParaRPr>
                    </a:p>
                  </a:txBody>
                  <a:tcPr/>
                </a:tc>
                <a:tc>
                  <a:txBody>
                    <a:bodyPr/>
                    <a:lstStyle/>
                    <a:p>
                      <a:r>
                        <a:rPr lang="en-IN" dirty="0" smtClean="0">
                          <a:solidFill>
                            <a:srgbClr val="0070C0"/>
                          </a:solidFill>
                        </a:rPr>
                        <a:t>87</a:t>
                      </a:r>
                      <a:endParaRPr lang="en-IN" dirty="0">
                        <a:solidFill>
                          <a:srgbClr val="0070C0"/>
                        </a:solidFill>
                      </a:endParaRPr>
                    </a:p>
                  </a:txBody>
                  <a:tcPr/>
                </a:tc>
              </a:tr>
            </a:tbl>
          </a:graphicData>
        </a:graphic>
      </p:graphicFrame>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875160" y="2080440"/>
              <a:ext cx="7027920" cy="4179600"/>
            </p14:xfrm>
          </p:contentPart>
        </mc:Choice>
        <mc:Fallback xmlns="">
          <p:pic>
            <p:nvPicPr>
              <p:cNvPr id="3" name="Ink 2"/>
              <p:cNvPicPr/>
              <p:nvPr/>
            </p:nvPicPr>
            <p:blipFill>
              <a:blip r:embed="rId3"/>
              <a:stretch>
                <a:fillRect/>
              </a:stretch>
            </p:blipFill>
            <p:spPr>
              <a:xfrm>
                <a:off x="865800" y="2071080"/>
                <a:ext cx="7046640" cy="4198320"/>
              </a:xfrm>
              <a:prstGeom prst="rect">
                <a:avLst/>
              </a:prstGeom>
            </p:spPr>
          </p:pic>
        </mc:Fallback>
      </mc:AlternateContent>
      <p:sp>
        <p:nvSpPr>
          <p:cNvPr id="6" name="Date Placeholder 5"/>
          <p:cNvSpPr>
            <a:spLocks noGrp="1"/>
          </p:cNvSpPr>
          <p:nvPr>
            <p:ph type="dt" sz="half" idx="10"/>
          </p:nvPr>
        </p:nvSpPr>
        <p:spPr/>
        <p:txBody>
          <a:bodyPr/>
          <a:lstStyle/>
          <a:p>
            <a:fld id="{344DBAA1-77CA-4490-B92F-203405C81246}" type="datetime1">
              <a:rPr lang="en-IN" smtClean="0"/>
              <a:t>24-11-2020</a:t>
            </a:fld>
            <a:endParaRPr lang="en-IN"/>
          </a:p>
        </p:txBody>
      </p:sp>
      <p:sp>
        <p:nvSpPr>
          <p:cNvPr id="7" name="Footer Placeholder 6"/>
          <p:cNvSpPr>
            <a:spLocks noGrp="1"/>
          </p:cNvSpPr>
          <p:nvPr>
            <p:ph type="ftr" sz="quarter" idx="11"/>
          </p:nvPr>
        </p:nvSpPr>
        <p:spPr/>
        <p:txBody>
          <a:bodyPr/>
          <a:lstStyle/>
          <a:p>
            <a:r>
              <a:rPr lang="en-IN" smtClean="0"/>
              <a:t>Prof . Shweta Dhawan Chachra</a:t>
            </a:r>
            <a:endParaRPr lang="en-IN"/>
          </a:p>
        </p:txBody>
      </p:sp>
      <p:sp>
        <p:nvSpPr>
          <p:cNvPr id="8" name="Slide Number Placeholder 7"/>
          <p:cNvSpPr>
            <a:spLocks noGrp="1"/>
          </p:cNvSpPr>
          <p:nvPr>
            <p:ph type="sldNum" sz="quarter" idx="12"/>
          </p:nvPr>
        </p:nvSpPr>
        <p:spPr/>
        <p:txBody>
          <a:bodyPr/>
          <a:lstStyle/>
          <a:p>
            <a:fld id="{87C75666-D533-491F-8A57-D0D2E501E82F}" type="slidenum">
              <a:rPr lang="en-IN" smtClean="0"/>
              <a:t>30</a:t>
            </a:fld>
            <a:endParaRPr lang="en-IN"/>
          </a:p>
        </p:txBody>
      </p:sp>
    </p:spTree>
    <p:extLst>
      <p:ext uri="{BB962C8B-B14F-4D97-AF65-F5344CB8AC3E}">
        <p14:creationId xmlns:p14="http://schemas.microsoft.com/office/powerpoint/2010/main" val="15147760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024744" cy="529128"/>
          </a:xfrm>
        </p:spPr>
        <p:txBody>
          <a:bodyPr>
            <a:noAutofit/>
          </a:bodyPr>
          <a:lstStyle/>
          <a:p>
            <a:r>
              <a:rPr lang="en-IN" sz="2800" b="1" dirty="0" smtClean="0"/>
              <a:t>Shell Sort</a:t>
            </a:r>
            <a:endParaRPr lang="en-IN" sz="2800" b="1" dirty="0"/>
          </a:p>
        </p:txBody>
      </p:sp>
      <p:sp>
        <p:nvSpPr>
          <p:cNvPr id="5" name="Content Placeholder 2"/>
          <p:cNvSpPr txBox="1">
            <a:spLocks/>
          </p:cNvSpPr>
          <p:nvPr/>
        </p:nvSpPr>
        <p:spPr>
          <a:xfrm>
            <a:off x="1043492" y="1484784"/>
            <a:ext cx="6777317" cy="3508977"/>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IN" sz="2000" b="1" dirty="0" smtClean="0"/>
              <a:t>There is no restriction on sequence of increments but it should be 1 at the last</a:t>
            </a:r>
          </a:p>
          <a:p>
            <a:r>
              <a:rPr lang="en-IN" sz="2000" b="1" dirty="0" smtClean="0"/>
              <a:t>Avoid taking increments of power of 2 as 4,2,1 because the items compared at one pass will be compared again at the next pass</a:t>
            </a:r>
          </a:p>
          <a:p>
            <a:endParaRPr lang="en-IN" sz="2000" b="1" dirty="0"/>
          </a:p>
          <a:p>
            <a:endParaRPr lang="en-IN" sz="2000" b="1" dirty="0" smtClean="0"/>
          </a:p>
          <a:p>
            <a:endParaRPr lang="en-IN" sz="2000" b="1"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2937960" y="1973520"/>
              <a:ext cx="4304520" cy="1339920"/>
            </p14:xfrm>
          </p:contentPart>
        </mc:Choice>
        <mc:Fallback xmlns="">
          <p:pic>
            <p:nvPicPr>
              <p:cNvPr id="3" name="Ink 2"/>
              <p:cNvPicPr/>
              <p:nvPr/>
            </p:nvPicPr>
            <p:blipFill>
              <a:blip r:embed="rId3"/>
              <a:stretch>
                <a:fillRect/>
              </a:stretch>
            </p:blipFill>
            <p:spPr>
              <a:xfrm>
                <a:off x="2928600" y="1964160"/>
                <a:ext cx="4323240" cy="1358640"/>
              </a:xfrm>
              <a:prstGeom prst="rect">
                <a:avLst/>
              </a:prstGeom>
            </p:spPr>
          </p:pic>
        </mc:Fallback>
      </mc:AlternateContent>
      <p:sp>
        <p:nvSpPr>
          <p:cNvPr id="4" name="Date Placeholder 3"/>
          <p:cNvSpPr>
            <a:spLocks noGrp="1"/>
          </p:cNvSpPr>
          <p:nvPr>
            <p:ph type="dt" sz="half" idx="10"/>
          </p:nvPr>
        </p:nvSpPr>
        <p:spPr/>
        <p:txBody>
          <a:bodyPr/>
          <a:lstStyle/>
          <a:p>
            <a:fld id="{57935392-7F39-43E4-9A53-445E16B59E50}" type="datetime1">
              <a:rPr lang="en-IN" smtClean="0"/>
              <a:t>24-11-2020</a:t>
            </a:fld>
            <a:endParaRPr lang="en-IN"/>
          </a:p>
        </p:txBody>
      </p:sp>
      <p:sp>
        <p:nvSpPr>
          <p:cNvPr id="6" name="Footer Placeholder 5"/>
          <p:cNvSpPr>
            <a:spLocks noGrp="1"/>
          </p:cNvSpPr>
          <p:nvPr>
            <p:ph type="ftr" sz="quarter" idx="11"/>
          </p:nvPr>
        </p:nvSpPr>
        <p:spPr/>
        <p:txBody>
          <a:bodyPr/>
          <a:lstStyle/>
          <a:p>
            <a:r>
              <a:rPr lang="en-IN" smtClean="0"/>
              <a:t>Prof . Shweta Dhawan Chachra</a:t>
            </a:r>
            <a:endParaRPr lang="en-IN"/>
          </a:p>
        </p:txBody>
      </p:sp>
      <p:sp>
        <p:nvSpPr>
          <p:cNvPr id="7" name="Slide Number Placeholder 6"/>
          <p:cNvSpPr>
            <a:spLocks noGrp="1"/>
          </p:cNvSpPr>
          <p:nvPr>
            <p:ph type="sldNum" sz="quarter" idx="12"/>
          </p:nvPr>
        </p:nvSpPr>
        <p:spPr/>
        <p:txBody>
          <a:bodyPr/>
          <a:lstStyle/>
          <a:p>
            <a:fld id="{87C75666-D533-491F-8A57-D0D2E501E82F}" type="slidenum">
              <a:rPr lang="en-IN" smtClean="0"/>
              <a:t>31</a:t>
            </a:fld>
            <a:endParaRPr lang="en-IN"/>
          </a:p>
        </p:txBody>
      </p:sp>
    </p:spTree>
    <p:extLst>
      <p:ext uri="{BB962C8B-B14F-4D97-AF65-F5344CB8AC3E}">
        <p14:creationId xmlns:p14="http://schemas.microsoft.com/office/powerpoint/2010/main" val="14578526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024744" cy="529128"/>
          </a:xfrm>
        </p:spPr>
        <p:txBody>
          <a:bodyPr>
            <a:noAutofit/>
          </a:bodyPr>
          <a:lstStyle/>
          <a:p>
            <a:r>
              <a:rPr lang="en-IN" sz="2800" b="1" dirty="0" smtClean="0"/>
              <a:t>Shell Sort</a:t>
            </a:r>
            <a:endParaRPr lang="en-IN" sz="2800" b="1" dirty="0"/>
          </a:p>
        </p:txBody>
      </p:sp>
      <p:sp>
        <p:nvSpPr>
          <p:cNvPr id="5" name="Content Placeholder 2"/>
          <p:cNvSpPr txBox="1">
            <a:spLocks/>
          </p:cNvSpPr>
          <p:nvPr/>
        </p:nvSpPr>
        <p:spPr>
          <a:xfrm>
            <a:off x="1043492" y="1484784"/>
            <a:ext cx="6777317" cy="3508977"/>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endParaRPr lang="en-IN" sz="2000" b="1" dirty="0"/>
          </a:p>
        </p:txBody>
      </p:sp>
      <p:sp>
        <p:nvSpPr>
          <p:cNvPr id="6" name="Content Placeholder 2"/>
          <p:cNvSpPr txBox="1">
            <a:spLocks/>
          </p:cNvSpPr>
          <p:nvPr/>
        </p:nvSpPr>
        <p:spPr>
          <a:xfrm>
            <a:off x="1195892" y="1637184"/>
            <a:ext cx="6777317" cy="3508977"/>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IN" sz="2000" b="1" dirty="0" smtClean="0"/>
              <a:t>Illustrate the steps of Shell Sort on the list-</a:t>
            </a:r>
          </a:p>
          <a:p>
            <a:pPr marL="68580" indent="0">
              <a:buNone/>
            </a:pPr>
            <a:r>
              <a:rPr lang="en-IN" sz="2000" b="1" dirty="0" smtClean="0"/>
              <a:t>54,26,93,17,77,31,44,55,20 </a:t>
            </a:r>
          </a:p>
          <a:p>
            <a:pPr marL="68580" indent="0">
              <a:buNone/>
            </a:pPr>
            <a:r>
              <a:rPr lang="en-IN" sz="2000" b="1" dirty="0" smtClean="0"/>
              <a:t>Take increment=3 and 1</a:t>
            </a:r>
            <a:endParaRPr lang="en-IN" sz="2000" b="1" dirty="0"/>
          </a:p>
        </p:txBody>
      </p:sp>
      <p:sp>
        <p:nvSpPr>
          <p:cNvPr id="3" name="Date Placeholder 2"/>
          <p:cNvSpPr>
            <a:spLocks noGrp="1"/>
          </p:cNvSpPr>
          <p:nvPr>
            <p:ph type="dt" sz="half" idx="10"/>
          </p:nvPr>
        </p:nvSpPr>
        <p:spPr/>
        <p:txBody>
          <a:bodyPr/>
          <a:lstStyle/>
          <a:p>
            <a:fld id="{12C3712B-AFCA-4D0E-AA9A-424264FF5278}" type="datetime1">
              <a:rPr lang="en-IN" smtClean="0"/>
              <a:t>24-11-2020</a:t>
            </a:fld>
            <a:endParaRPr lang="en-IN"/>
          </a:p>
        </p:txBody>
      </p:sp>
      <p:sp>
        <p:nvSpPr>
          <p:cNvPr id="4" name="Footer Placeholder 3"/>
          <p:cNvSpPr>
            <a:spLocks noGrp="1"/>
          </p:cNvSpPr>
          <p:nvPr>
            <p:ph type="ftr" sz="quarter" idx="11"/>
          </p:nvPr>
        </p:nvSpPr>
        <p:spPr/>
        <p:txBody>
          <a:bodyPr/>
          <a:lstStyle/>
          <a:p>
            <a:r>
              <a:rPr lang="en-IN" smtClean="0"/>
              <a:t>Prof . Shweta Dhawan Chachra</a:t>
            </a:r>
            <a:endParaRPr lang="en-IN"/>
          </a:p>
        </p:txBody>
      </p:sp>
      <p:sp>
        <p:nvSpPr>
          <p:cNvPr id="7" name="Slide Number Placeholder 6"/>
          <p:cNvSpPr>
            <a:spLocks noGrp="1"/>
          </p:cNvSpPr>
          <p:nvPr>
            <p:ph type="sldNum" sz="quarter" idx="12"/>
          </p:nvPr>
        </p:nvSpPr>
        <p:spPr/>
        <p:txBody>
          <a:bodyPr/>
          <a:lstStyle/>
          <a:p>
            <a:fld id="{87C75666-D533-491F-8A57-D0D2E501E82F}" type="slidenum">
              <a:rPr lang="en-IN" smtClean="0"/>
              <a:t>32</a:t>
            </a:fld>
            <a:endParaRPr lang="en-IN"/>
          </a:p>
        </p:txBody>
      </p:sp>
    </p:spTree>
    <p:extLst>
      <p:ext uri="{BB962C8B-B14F-4D97-AF65-F5344CB8AC3E}">
        <p14:creationId xmlns:p14="http://schemas.microsoft.com/office/powerpoint/2010/main" val="9222914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024744" cy="529128"/>
          </a:xfrm>
        </p:spPr>
        <p:txBody>
          <a:bodyPr>
            <a:noAutofit/>
          </a:bodyPr>
          <a:lstStyle/>
          <a:p>
            <a:r>
              <a:rPr lang="en-IN" sz="2800" b="1" dirty="0" smtClean="0"/>
              <a:t>Shell Sort</a:t>
            </a:r>
            <a:endParaRPr lang="en-IN" sz="2800" b="1" dirty="0"/>
          </a:p>
        </p:txBody>
      </p:sp>
      <p:sp>
        <p:nvSpPr>
          <p:cNvPr id="5" name="Content Placeholder 2"/>
          <p:cNvSpPr txBox="1">
            <a:spLocks/>
          </p:cNvSpPr>
          <p:nvPr/>
        </p:nvSpPr>
        <p:spPr>
          <a:xfrm>
            <a:off x="1043492" y="1484784"/>
            <a:ext cx="6777317" cy="3508977"/>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endParaRPr lang="en-IN" sz="20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492" y="1312527"/>
            <a:ext cx="6984892" cy="4492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0ABC81F3-1900-4204-BBEB-1F729FA77FCA}" type="datetime1">
              <a:rPr lang="en-IN" smtClean="0"/>
              <a:t>24-11-2020</a:t>
            </a:fld>
            <a:endParaRPr lang="en-IN"/>
          </a:p>
        </p:txBody>
      </p:sp>
      <p:sp>
        <p:nvSpPr>
          <p:cNvPr id="4" name="Footer Placeholder 3"/>
          <p:cNvSpPr>
            <a:spLocks noGrp="1"/>
          </p:cNvSpPr>
          <p:nvPr>
            <p:ph type="ftr" sz="quarter" idx="11"/>
          </p:nvPr>
        </p:nvSpPr>
        <p:spPr/>
        <p:txBody>
          <a:bodyPr/>
          <a:lstStyle/>
          <a:p>
            <a:r>
              <a:rPr lang="en-IN" smtClean="0"/>
              <a:t>Prof . Shweta Dhawan Chachra</a:t>
            </a:r>
            <a:endParaRPr lang="en-IN"/>
          </a:p>
        </p:txBody>
      </p:sp>
      <p:sp>
        <p:nvSpPr>
          <p:cNvPr id="6" name="Slide Number Placeholder 5"/>
          <p:cNvSpPr>
            <a:spLocks noGrp="1"/>
          </p:cNvSpPr>
          <p:nvPr>
            <p:ph type="sldNum" sz="quarter" idx="12"/>
          </p:nvPr>
        </p:nvSpPr>
        <p:spPr/>
        <p:txBody>
          <a:bodyPr/>
          <a:lstStyle/>
          <a:p>
            <a:fld id="{87C75666-D533-491F-8A57-D0D2E501E82F}" type="slidenum">
              <a:rPr lang="en-IN" smtClean="0"/>
              <a:t>33</a:t>
            </a:fld>
            <a:endParaRPr lang="en-IN"/>
          </a:p>
        </p:txBody>
      </p:sp>
    </p:spTree>
    <p:extLst>
      <p:ext uri="{BB962C8B-B14F-4D97-AF65-F5344CB8AC3E}">
        <p14:creationId xmlns:p14="http://schemas.microsoft.com/office/powerpoint/2010/main" val="22074695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024744" cy="529128"/>
          </a:xfrm>
        </p:spPr>
        <p:txBody>
          <a:bodyPr>
            <a:noAutofit/>
          </a:bodyPr>
          <a:lstStyle/>
          <a:p>
            <a:r>
              <a:rPr lang="en-IN" sz="2800" b="1" dirty="0" smtClean="0"/>
              <a:t>Shell Sort</a:t>
            </a:r>
            <a:endParaRPr lang="en-IN" sz="2800" b="1" dirty="0"/>
          </a:p>
        </p:txBody>
      </p:sp>
      <p:sp>
        <p:nvSpPr>
          <p:cNvPr id="5" name="Content Placeholder 2"/>
          <p:cNvSpPr txBox="1">
            <a:spLocks/>
          </p:cNvSpPr>
          <p:nvPr/>
        </p:nvSpPr>
        <p:spPr>
          <a:xfrm>
            <a:off x="1043492" y="1484784"/>
            <a:ext cx="6777317" cy="3508977"/>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endParaRPr lang="en-IN" sz="20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492" y="1312527"/>
            <a:ext cx="6984892" cy="2116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46790"/>
          <a:stretch/>
        </p:blipFill>
        <p:spPr bwMode="auto">
          <a:xfrm>
            <a:off x="1043492" y="3573016"/>
            <a:ext cx="7272924" cy="2114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BE9C8B59-9DA8-4C0F-BD4B-4E0668B37666}" type="datetime1">
              <a:rPr lang="en-IN" smtClean="0"/>
              <a:t>24-11-2020</a:t>
            </a:fld>
            <a:endParaRPr lang="en-IN"/>
          </a:p>
        </p:txBody>
      </p:sp>
      <p:sp>
        <p:nvSpPr>
          <p:cNvPr id="4" name="Footer Placeholder 3"/>
          <p:cNvSpPr>
            <a:spLocks noGrp="1"/>
          </p:cNvSpPr>
          <p:nvPr>
            <p:ph type="ftr" sz="quarter" idx="11"/>
          </p:nvPr>
        </p:nvSpPr>
        <p:spPr/>
        <p:txBody>
          <a:bodyPr/>
          <a:lstStyle/>
          <a:p>
            <a:r>
              <a:rPr lang="en-IN" smtClean="0"/>
              <a:t>Prof . Shweta Dhawan Chachra</a:t>
            </a:r>
            <a:endParaRPr lang="en-IN"/>
          </a:p>
        </p:txBody>
      </p:sp>
      <p:sp>
        <p:nvSpPr>
          <p:cNvPr id="7" name="Slide Number Placeholder 6"/>
          <p:cNvSpPr>
            <a:spLocks noGrp="1"/>
          </p:cNvSpPr>
          <p:nvPr>
            <p:ph type="sldNum" sz="quarter" idx="12"/>
          </p:nvPr>
        </p:nvSpPr>
        <p:spPr/>
        <p:txBody>
          <a:bodyPr/>
          <a:lstStyle/>
          <a:p>
            <a:fld id="{87C75666-D533-491F-8A57-D0D2E501E82F}" type="slidenum">
              <a:rPr lang="en-IN" smtClean="0"/>
              <a:t>34</a:t>
            </a:fld>
            <a:endParaRPr lang="en-IN"/>
          </a:p>
        </p:txBody>
      </p:sp>
    </p:spTree>
    <p:extLst>
      <p:ext uri="{BB962C8B-B14F-4D97-AF65-F5344CB8AC3E}">
        <p14:creationId xmlns:p14="http://schemas.microsoft.com/office/powerpoint/2010/main" val="25273800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024744" cy="529128"/>
          </a:xfrm>
        </p:spPr>
        <p:txBody>
          <a:bodyPr>
            <a:noAutofit/>
          </a:bodyPr>
          <a:lstStyle/>
          <a:p>
            <a:r>
              <a:rPr lang="en-IN" sz="2800" b="1" dirty="0" smtClean="0"/>
              <a:t>Shell Sort</a:t>
            </a:r>
            <a:endParaRPr lang="en-IN" sz="2800" b="1" dirty="0"/>
          </a:p>
        </p:txBody>
      </p:sp>
      <p:sp>
        <p:nvSpPr>
          <p:cNvPr id="5" name="Content Placeholder 2"/>
          <p:cNvSpPr txBox="1">
            <a:spLocks/>
          </p:cNvSpPr>
          <p:nvPr/>
        </p:nvSpPr>
        <p:spPr>
          <a:xfrm>
            <a:off x="1043492" y="1484784"/>
            <a:ext cx="6777317" cy="3508977"/>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endParaRPr lang="en-IN" sz="2000" b="1"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492" y="1124744"/>
            <a:ext cx="7272924" cy="4994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F5FF61AD-9688-4333-8B77-D670E9DFA704}" type="datetime1">
              <a:rPr lang="en-IN" smtClean="0"/>
              <a:t>24-11-2020</a:t>
            </a:fld>
            <a:endParaRPr lang="en-IN"/>
          </a:p>
        </p:txBody>
      </p:sp>
      <p:sp>
        <p:nvSpPr>
          <p:cNvPr id="4" name="Footer Placeholder 3"/>
          <p:cNvSpPr>
            <a:spLocks noGrp="1"/>
          </p:cNvSpPr>
          <p:nvPr>
            <p:ph type="ftr" sz="quarter" idx="11"/>
          </p:nvPr>
        </p:nvSpPr>
        <p:spPr/>
        <p:txBody>
          <a:bodyPr/>
          <a:lstStyle/>
          <a:p>
            <a:r>
              <a:rPr lang="en-IN" smtClean="0"/>
              <a:t>Prof . Shweta Dhawan Chachra</a:t>
            </a:r>
            <a:endParaRPr lang="en-IN"/>
          </a:p>
        </p:txBody>
      </p:sp>
      <p:sp>
        <p:nvSpPr>
          <p:cNvPr id="6" name="Slide Number Placeholder 5"/>
          <p:cNvSpPr>
            <a:spLocks noGrp="1"/>
          </p:cNvSpPr>
          <p:nvPr>
            <p:ph type="sldNum" sz="quarter" idx="12"/>
          </p:nvPr>
        </p:nvSpPr>
        <p:spPr/>
        <p:txBody>
          <a:bodyPr/>
          <a:lstStyle/>
          <a:p>
            <a:fld id="{87C75666-D533-491F-8A57-D0D2E501E82F}" type="slidenum">
              <a:rPr lang="en-IN" smtClean="0"/>
              <a:t>35</a:t>
            </a:fld>
            <a:endParaRPr lang="en-IN"/>
          </a:p>
        </p:txBody>
      </p:sp>
    </p:spTree>
    <p:extLst>
      <p:ext uri="{BB962C8B-B14F-4D97-AF65-F5344CB8AC3E}">
        <p14:creationId xmlns:p14="http://schemas.microsoft.com/office/powerpoint/2010/main" val="477095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024744" cy="529128"/>
          </a:xfrm>
        </p:spPr>
        <p:txBody>
          <a:bodyPr>
            <a:noAutofit/>
          </a:bodyPr>
          <a:lstStyle/>
          <a:p>
            <a:r>
              <a:rPr lang="en-IN" sz="2800" b="1" dirty="0" smtClean="0"/>
              <a:t>Shell Sort</a:t>
            </a:r>
            <a:endParaRPr lang="en-IN" sz="2800" b="1" dirty="0"/>
          </a:p>
        </p:txBody>
      </p:sp>
      <p:sp>
        <p:nvSpPr>
          <p:cNvPr id="5" name="Content Placeholder 2"/>
          <p:cNvSpPr txBox="1">
            <a:spLocks/>
          </p:cNvSpPr>
          <p:nvPr/>
        </p:nvSpPr>
        <p:spPr>
          <a:xfrm>
            <a:off x="1043492" y="1484784"/>
            <a:ext cx="6777317" cy="3508977"/>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endParaRPr lang="en-IN" sz="20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484784"/>
            <a:ext cx="6561177"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23ADF120-40A6-408C-9EF1-C5803F9ABEDD}" type="datetime1">
              <a:rPr lang="en-IN" smtClean="0"/>
              <a:t>24-11-2020</a:t>
            </a:fld>
            <a:endParaRPr lang="en-IN"/>
          </a:p>
        </p:txBody>
      </p:sp>
      <p:sp>
        <p:nvSpPr>
          <p:cNvPr id="4" name="Footer Placeholder 3"/>
          <p:cNvSpPr>
            <a:spLocks noGrp="1"/>
          </p:cNvSpPr>
          <p:nvPr>
            <p:ph type="ftr" sz="quarter" idx="11"/>
          </p:nvPr>
        </p:nvSpPr>
        <p:spPr/>
        <p:txBody>
          <a:bodyPr/>
          <a:lstStyle/>
          <a:p>
            <a:r>
              <a:rPr lang="en-IN" smtClean="0"/>
              <a:t>Prof . Shweta Dhawan Chachra</a:t>
            </a:r>
            <a:endParaRPr lang="en-IN"/>
          </a:p>
        </p:txBody>
      </p:sp>
      <p:sp>
        <p:nvSpPr>
          <p:cNvPr id="6" name="Slide Number Placeholder 5"/>
          <p:cNvSpPr>
            <a:spLocks noGrp="1"/>
          </p:cNvSpPr>
          <p:nvPr>
            <p:ph type="sldNum" sz="quarter" idx="12"/>
          </p:nvPr>
        </p:nvSpPr>
        <p:spPr/>
        <p:txBody>
          <a:bodyPr/>
          <a:lstStyle/>
          <a:p>
            <a:fld id="{87C75666-D533-491F-8A57-D0D2E501E82F}" type="slidenum">
              <a:rPr lang="en-IN" smtClean="0"/>
              <a:t>36</a:t>
            </a:fld>
            <a:endParaRPr lang="en-IN"/>
          </a:p>
        </p:txBody>
      </p:sp>
    </p:spTree>
    <p:extLst>
      <p:ext uri="{BB962C8B-B14F-4D97-AF65-F5344CB8AC3E}">
        <p14:creationId xmlns:p14="http://schemas.microsoft.com/office/powerpoint/2010/main" val="41687880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692696"/>
            <a:ext cx="7024744" cy="529128"/>
          </a:xfrm>
        </p:spPr>
        <p:txBody>
          <a:bodyPr>
            <a:noAutofit/>
          </a:bodyPr>
          <a:lstStyle/>
          <a:p>
            <a:r>
              <a:rPr lang="en-IN" sz="3200" b="1" dirty="0" smtClean="0"/>
              <a:t>Counting Sort</a:t>
            </a:r>
            <a:endParaRPr lang="en-IN" sz="3200" b="1" dirty="0"/>
          </a:p>
        </p:txBody>
      </p:sp>
      <p:sp>
        <p:nvSpPr>
          <p:cNvPr id="3" name="Content Placeholder 2"/>
          <p:cNvSpPr>
            <a:spLocks noGrp="1"/>
          </p:cNvSpPr>
          <p:nvPr>
            <p:ph idx="1"/>
          </p:nvPr>
        </p:nvSpPr>
        <p:spPr/>
        <p:txBody>
          <a:bodyPr>
            <a:normAutofit/>
          </a:bodyPr>
          <a:lstStyle/>
          <a:p>
            <a:r>
              <a:rPr lang="en-IN" sz="2000" dirty="0"/>
              <a:t>Counting sort is a sorting algorithm that sorts the elements of an array by counting the number of occurrences of each unique element in the array</a:t>
            </a:r>
            <a:r>
              <a:rPr lang="en-IN" sz="2000" dirty="0" smtClean="0"/>
              <a:t>.</a:t>
            </a:r>
          </a:p>
          <a:p>
            <a:endParaRPr lang="en-IN" sz="2000" dirty="0"/>
          </a:p>
        </p:txBody>
      </p:sp>
      <p:sp>
        <p:nvSpPr>
          <p:cNvPr id="4" name="Date Placeholder 3"/>
          <p:cNvSpPr>
            <a:spLocks noGrp="1"/>
          </p:cNvSpPr>
          <p:nvPr>
            <p:ph type="dt" sz="half" idx="10"/>
          </p:nvPr>
        </p:nvSpPr>
        <p:spPr/>
        <p:txBody>
          <a:bodyPr/>
          <a:lstStyle/>
          <a:p>
            <a:fld id="{1E25DF32-2904-4BDE-A288-DC7189903D2E}" type="datetime1">
              <a:rPr lang="en-IN" smtClean="0"/>
              <a:t>24-11-2020</a:t>
            </a:fld>
            <a:endParaRPr lang="en-IN"/>
          </a:p>
        </p:txBody>
      </p:sp>
      <p:sp>
        <p:nvSpPr>
          <p:cNvPr id="5" name="Footer Placeholder 4"/>
          <p:cNvSpPr>
            <a:spLocks noGrp="1"/>
          </p:cNvSpPr>
          <p:nvPr>
            <p:ph type="ftr" sz="quarter" idx="11"/>
          </p:nvPr>
        </p:nvSpPr>
        <p:spPr/>
        <p:txBody>
          <a:bodyPr/>
          <a:lstStyle/>
          <a:p>
            <a:r>
              <a:rPr lang="en-IN" smtClean="0"/>
              <a:t>Prof . Shweta Dhawan Chachra</a:t>
            </a:r>
            <a:endParaRPr lang="en-IN"/>
          </a:p>
        </p:txBody>
      </p:sp>
      <p:sp>
        <p:nvSpPr>
          <p:cNvPr id="6" name="Slide Number Placeholder 5"/>
          <p:cNvSpPr>
            <a:spLocks noGrp="1"/>
          </p:cNvSpPr>
          <p:nvPr>
            <p:ph type="sldNum" sz="quarter" idx="12"/>
          </p:nvPr>
        </p:nvSpPr>
        <p:spPr/>
        <p:txBody>
          <a:bodyPr/>
          <a:lstStyle/>
          <a:p>
            <a:fld id="{87C75666-D533-491F-8A57-D0D2E501E82F}" type="slidenum">
              <a:rPr lang="en-IN" smtClean="0"/>
              <a:t>37</a:t>
            </a:fld>
            <a:endParaRPr lang="en-IN"/>
          </a:p>
        </p:txBody>
      </p:sp>
    </p:spTree>
    <p:extLst>
      <p:ext uri="{BB962C8B-B14F-4D97-AF65-F5344CB8AC3E}">
        <p14:creationId xmlns:p14="http://schemas.microsoft.com/office/powerpoint/2010/main" val="23136507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692696"/>
            <a:ext cx="7024744" cy="529128"/>
          </a:xfrm>
        </p:spPr>
        <p:txBody>
          <a:bodyPr>
            <a:noAutofit/>
          </a:bodyPr>
          <a:lstStyle/>
          <a:p>
            <a:r>
              <a:rPr lang="en-IN" sz="3200" b="1" dirty="0" smtClean="0"/>
              <a:t>Counting Sort</a:t>
            </a:r>
            <a:endParaRPr lang="en-IN" sz="3200" b="1" dirty="0"/>
          </a:p>
        </p:txBody>
      </p:sp>
      <p:sp>
        <p:nvSpPr>
          <p:cNvPr id="3" name="Content Placeholder 2"/>
          <p:cNvSpPr>
            <a:spLocks noGrp="1"/>
          </p:cNvSpPr>
          <p:nvPr>
            <p:ph idx="1"/>
          </p:nvPr>
        </p:nvSpPr>
        <p:spPr/>
        <p:txBody>
          <a:bodyPr>
            <a:normAutofit fontScale="92500" lnSpcReduction="20000"/>
          </a:bodyPr>
          <a:lstStyle/>
          <a:p>
            <a:pPr marL="68580" indent="0">
              <a:buNone/>
            </a:pPr>
            <a:r>
              <a:rPr lang="en-IN" sz="2000" b="1" dirty="0" smtClean="0"/>
              <a:t>Database needed-</a:t>
            </a:r>
          </a:p>
          <a:p>
            <a:r>
              <a:rPr lang="en-IN" sz="2000" dirty="0" smtClean="0"/>
              <a:t>Original </a:t>
            </a:r>
            <a:r>
              <a:rPr lang="en-IN" sz="2000" dirty="0" smtClean="0"/>
              <a:t>Array/Input Array</a:t>
            </a:r>
          </a:p>
          <a:p>
            <a:r>
              <a:rPr lang="en-IN" sz="2000" dirty="0" smtClean="0"/>
              <a:t>Count Array/</a:t>
            </a:r>
            <a:r>
              <a:rPr lang="en-IN" sz="2000" dirty="0" err="1" smtClean="0"/>
              <a:t>Auxillary</a:t>
            </a:r>
            <a:r>
              <a:rPr lang="en-IN" sz="2000" dirty="0" smtClean="0"/>
              <a:t> Array</a:t>
            </a:r>
          </a:p>
          <a:p>
            <a:pPr lvl="1"/>
            <a:r>
              <a:rPr lang="en-IN" sz="1800" dirty="0" smtClean="0"/>
              <a:t>Take </a:t>
            </a:r>
            <a:r>
              <a:rPr lang="en-IN" sz="1800" dirty="0"/>
              <a:t>a count array to store the count of each unique object</a:t>
            </a:r>
            <a:r>
              <a:rPr lang="en-IN" sz="1800" dirty="0" smtClean="0"/>
              <a:t>.</a:t>
            </a:r>
          </a:p>
          <a:p>
            <a:pPr lvl="1"/>
            <a:r>
              <a:rPr lang="en-IN" sz="1800" dirty="0"/>
              <a:t>Store the count of each element at their respective index in count </a:t>
            </a:r>
            <a:r>
              <a:rPr lang="en-IN" sz="1800" dirty="0" smtClean="0"/>
              <a:t>array</a:t>
            </a:r>
          </a:p>
          <a:p>
            <a:endParaRPr lang="en-IN" sz="2000" dirty="0" smtClean="0"/>
          </a:p>
          <a:p>
            <a:r>
              <a:rPr lang="en-IN" sz="2000" dirty="0" smtClean="0"/>
              <a:t>For </a:t>
            </a:r>
            <a:r>
              <a:rPr lang="en-IN" sz="2000" dirty="0"/>
              <a:t>example: if the count of element 3 is 2 then, 2 is stored in the 3rd position of </a:t>
            </a:r>
            <a:r>
              <a:rPr lang="en-IN" sz="2000" i="1" dirty="0"/>
              <a:t>count</a:t>
            </a:r>
            <a:r>
              <a:rPr lang="en-IN" sz="2000" dirty="0"/>
              <a:t> array</a:t>
            </a:r>
            <a:r>
              <a:rPr lang="en-IN" sz="2000" dirty="0" smtClean="0"/>
              <a:t>.</a:t>
            </a:r>
          </a:p>
          <a:p>
            <a:r>
              <a:rPr lang="en-IN" sz="2000" dirty="0"/>
              <a:t>If element "5" is not present in the array, then 0 is stored in 5th position.</a:t>
            </a:r>
            <a:r>
              <a:rPr lang="en-IN" dirty="0"/>
              <a:t> </a:t>
            </a:r>
            <a:endParaRPr lang="en-IN" dirty="0" smtClean="0"/>
          </a:p>
        </p:txBody>
      </p:sp>
      <p:sp>
        <p:nvSpPr>
          <p:cNvPr id="4" name="Date Placeholder 3"/>
          <p:cNvSpPr>
            <a:spLocks noGrp="1"/>
          </p:cNvSpPr>
          <p:nvPr>
            <p:ph type="dt" sz="half" idx="10"/>
          </p:nvPr>
        </p:nvSpPr>
        <p:spPr/>
        <p:txBody>
          <a:bodyPr/>
          <a:lstStyle/>
          <a:p>
            <a:fld id="{F8D9CBAF-57A9-4BEE-AB94-9B004B13CB00}" type="datetime1">
              <a:rPr lang="en-IN" smtClean="0"/>
              <a:t>24-11-2020</a:t>
            </a:fld>
            <a:endParaRPr lang="en-IN"/>
          </a:p>
        </p:txBody>
      </p:sp>
      <p:sp>
        <p:nvSpPr>
          <p:cNvPr id="5" name="Footer Placeholder 4"/>
          <p:cNvSpPr>
            <a:spLocks noGrp="1"/>
          </p:cNvSpPr>
          <p:nvPr>
            <p:ph type="ftr" sz="quarter" idx="11"/>
          </p:nvPr>
        </p:nvSpPr>
        <p:spPr/>
        <p:txBody>
          <a:bodyPr/>
          <a:lstStyle/>
          <a:p>
            <a:r>
              <a:rPr lang="en-IN" smtClean="0"/>
              <a:t>Prof . Shweta Dhawan Chachra</a:t>
            </a:r>
            <a:endParaRPr lang="en-IN"/>
          </a:p>
        </p:txBody>
      </p:sp>
      <p:sp>
        <p:nvSpPr>
          <p:cNvPr id="6" name="Slide Number Placeholder 5"/>
          <p:cNvSpPr>
            <a:spLocks noGrp="1"/>
          </p:cNvSpPr>
          <p:nvPr>
            <p:ph type="sldNum" sz="quarter" idx="12"/>
          </p:nvPr>
        </p:nvSpPr>
        <p:spPr/>
        <p:txBody>
          <a:bodyPr/>
          <a:lstStyle/>
          <a:p>
            <a:fld id="{87C75666-D533-491F-8A57-D0D2E501E82F}" type="slidenum">
              <a:rPr lang="en-IN" smtClean="0"/>
              <a:t>38</a:t>
            </a:fld>
            <a:endParaRPr lang="en-IN"/>
          </a:p>
        </p:txBody>
      </p:sp>
      <mc:AlternateContent xmlns:mc="http://schemas.openxmlformats.org/markup-compatibility/2006">
        <mc:Choice xmlns:p14="http://schemas.microsoft.com/office/powerpoint/2010/main" Requires="p14">
          <p:contentPart p14:bwMode="auto" r:id="rId2">
            <p14:nvContentPartPr>
              <p14:cNvPr id="7" name="Ink 6"/>
              <p14:cNvContentPartPr/>
              <p14:nvPr/>
            </p14:nvContentPartPr>
            <p14:xfrm>
              <a:off x="768240" y="2777040"/>
              <a:ext cx="6965280" cy="2188080"/>
            </p14:xfrm>
          </p:contentPart>
        </mc:Choice>
        <mc:Fallback>
          <p:pic>
            <p:nvPicPr>
              <p:cNvPr id="7" name="Ink 6"/>
              <p:cNvPicPr/>
              <p:nvPr/>
            </p:nvPicPr>
            <p:blipFill>
              <a:blip r:embed="rId3"/>
              <a:stretch>
                <a:fillRect/>
              </a:stretch>
            </p:blipFill>
            <p:spPr>
              <a:xfrm>
                <a:off x="758880" y="2767680"/>
                <a:ext cx="6984000" cy="2206800"/>
              </a:xfrm>
              <a:prstGeom prst="rect">
                <a:avLst/>
              </a:prstGeom>
            </p:spPr>
          </p:pic>
        </mc:Fallback>
      </mc:AlternateContent>
    </p:spTree>
    <p:extLst>
      <p:ext uri="{BB962C8B-B14F-4D97-AF65-F5344CB8AC3E}">
        <p14:creationId xmlns:p14="http://schemas.microsoft.com/office/powerpoint/2010/main" val="30230947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692696"/>
            <a:ext cx="7024744" cy="529128"/>
          </a:xfrm>
        </p:spPr>
        <p:txBody>
          <a:bodyPr>
            <a:noAutofit/>
          </a:bodyPr>
          <a:lstStyle/>
          <a:p>
            <a:r>
              <a:rPr lang="en-IN" sz="3200" b="1" dirty="0" smtClean="0"/>
              <a:t>Counting Sort</a:t>
            </a:r>
            <a:endParaRPr lang="en-IN" sz="3200" b="1" dirty="0"/>
          </a:p>
        </p:txBody>
      </p:sp>
      <p:sp>
        <p:nvSpPr>
          <p:cNvPr id="3" name="Content Placeholder 2"/>
          <p:cNvSpPr>
            <a:spLocks noGrp="1"/>
          </p:cNvSpPr>
          <p:nvPr>
            <p:ph idx="1"/>
          </p:nvPr>
        </p:nvSpPr>
        <p:spPr/>
        <p:txBody>
          <a:bodyPr>
            <a:normAutofit/>
          </a:bodyPr>
          <a:lstStyle/>
          <a:p>
            <a:r>
              <a:rPr lang="en-IN" sz="2000" dirty="0" smtClean="0"/>
              <a:t>Store </a:t>
            </a:r>
            <a:r>
              <a:rPr lang="en-IN" sz="2000" dirty="0"/>
              <a:t>cumulative sum of the elements of the count array. It helps in placing the elements into the correct index of the sorted array</a:t>
            </a:r>
            <a:r>
              <a:rPr lang="en-IN" sz="2000" dirty="0" smtClean="0"/>
              <a:t>.</a:t>
            </a:r>
          </a:p>
          <a:p>
            <a:r>
              <a:rPr lang="en-IN" sz="1800" dirty="0"/>
              <a:t>The modified count array indicates the position of each object in the output sequence.</a:t>
            </a:r>
            <a:endParaRPr lang="en-IN" sz="2000" dirty="0" smtClean="0"/>
          </a:p>
          <a:p>
            <a:r>
              <a:rPr lang="en-IN" sz="1800" dirty="0"/>
              <a:t>After placing each element at its correct position, decrease its count by one.</a:t>
            </a:r>
            <a:r>
              <a:rPr lang="en-IN" sz="2000" dirty="0" smtClean="0"/>
              <a:t> </a:t>
            </a:r>
            <a:endParaRPr lang="en-IN" sz="2000" dirty="0"/>
          </a:p>
        </p:txBody>
      </p:sp>
      <p:sp>
        <p:nvSpPr>
          <p:cNvPr id="4" name="Date Placeholder 3"/>
          <p:cNvSpPr>
            <a:spLocks noGrp="1"/>
          </p:cNvSpPr>
          <p:nvPr>
            <p:ph type="dt" sz="half" idx="10"/>
          </p:nvPr>
        </p:nvSpPr>
        <p:spPr/>
        <p:txBody>
          <a:bodyPr/>
          <a:lstStyle/>
          <a:p>
            <a:fld id="{4FE986E0-1FD8-414A-8854-5626D75344C0}" type="datetime1">
              <a:rPr lang="en-IN" smtClean="0"/>
              <a:t>24-11-2020</a:t>
            </a:fld>
            <a:endParaRPr lang="en-IN"/>
          </a:p>
        </p:txBody>
      </p:sp>
      <p:sp>
        <p:nvSpPr>
          <p:cNvPr id="5" name="Footer Placeholder 4"/>
          <p:cNvSpPr>
            <a:spLocks noGrp="1"/>
          </p:cNvSpPr>
          <p:nvPr>
            <p:ph type="ftr" sz="quarter" idx="11"/>
          </p:nvPr>
        </p:nvSpPr>
        <p:spPr/>
        <p:txBody>
          <a:bodyPr/>
          <a:lstStyle/>
          <a:p>
            <a:r>
              <a:rPr lang="en-IN" smtClean="0"/>
              <a:t>Prof . Shweta Dhawan Chachra</a:t>
            </a:r>
            <a:endParaRPr lang="en-IN"/>
          </a:p>
        </p:txBody>
      </p:sp>
      <p:sp>
        <p:nvSpPr>
          <p:cNvPr id="6" name="Slide Number Placeholder 5"/>
          <p:cNvSpPr>
            <a:spLocks noGrp="1"/>
          </p:cNvSpPr>
          <p:nvPr>
            <p:ph type="sldNum" sz="quarter" idx="12"/>
          </p:nvPr>
        </p:nvSpPr>
        <p:spPr/>
        <p:txBody>
          <a:bodyPr/>
          <a:lstStyle/>
          <a:p>
            <a:fld id="{87C75666-D533-491F-8A57-D0D2E501E82F}" type="slidenum">
              <a:rPr lang="en-IN" smtClean="0"/>
              <a:t>39</a:t>
            </a:fld>
            <a:endParaRPr lang="en-IN"/>
          </a:p>
        </p:txBody>
      </p:sp>
      <mc:AlternateContent xmlns:mc="http://schemas.openxmlformats.org/markup-compatibility/2006">
        <mc:Choice xmlns:p14="http://schemas.microsoft.com/office/powerpoint/2010/main" Requires="p14">
          <p:contentPart p14:bwMode="auto" r:id="rId2">
            <p14:nvContentPartPr>
              <p14:cNvPr id="7" name="Ink 6"/>
              <p14:cNvContentPartPr/>
              <p14:nvPr/>
            </p14:nvContentPartPr>
            <p14:xfrm>
              <a:off x="1536120" y="3598560"/>
              <a:ext cx="5840280" cy="1170360"/>
            </p14:xfrm>
          </p:contentPart>
        </mc:Choice>
        <mc:Fallback>
          <p:pic>
            <p:nvPicPr>
              <p:cNvPr id="7" name="Ink 6"/>
              <p:cNvPicPr/>
              <p:nvPr/>
            </p:nvPicPr>
            <p:blipFill>
              <a:blip r:embed="rId3"/>
              <a:stretch>
                <a:fillRect/>
              </a:stretch>
            </p:blipFill>
            <p:spPr>
              <a:xfrm>
                <a:off x="1526760" y="3589200"/>
                <a:ext cx="5859000" cy="1189080"/>
              </a:xfrm>
              <a:prstGeom prst="rect">
                <a:avLst/>
              </a:prstGeom>
            </p:spPr>
          </p:pic>
        </mc:Fallback>
      </mc:AlternateContent>
    </p:spTree>
    <p:extLst>
      <p:ext uri="{BB962C8B-B14F-4D97-AF65-F5344CB8AC3E}">
        <p14:creationId xmlns:p14="http://schemas.microsoft.com/office/powerpoint/2010/main" val="2057484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Sorting</a:t>
            </a:r>
            <a:endParaRPr lang="en-IN" dirty="0"/>
          </a:p>
        </p:txBody>
      </p:sp>
      <p:sp>
        <p:nvSpPr>
          <p:cNvPr id="4" name="Content Placeholder 3"/>
          <p:cNvSpPr>
            <a:spLocks noGrp="1"/>
          </p:cNvSpPr>
          <p:nvPr>
            <p:ph idx="1"/>
          </p:nvPr>
        </p:nvSpPr>
        <p:spPr/>
        <p:txBody>
          <a:bodyPr>
            <a:normAutofit/>
          </a:bodyPr>
          <a:lstStyle/>
          <a:p>
            <a:r>
              <a:rPr lang="en-IN" sz="2000" dirty="0" smtClean="0"/>
              <a:t>Some real-life </a:t>
            </a:r>
            <a:r>
              <a:rPr lang="en-IN" sz="2000" dirty="0"/>
              <a:t>scenarios −</a:t>
            </a:r>
          </a:p>
          <a:p>
            <a:r>
              <a:rPr lang="en-IN" sz="2000" b="1" dirty="0"/>
              <a:t>Telephone Directory</a:t>
            </a:r>
            <a:r>
              <a:rPr lang="en-IN" sz="2000" dirty="0"/>
              <a:t> − The telephone directory stores the telephone numbers of people sorted by their names, so that the names can be searched easily.</a:t>
            </a:r>
          </a:p>
          <a:p>
            <a:r>
              <a:rPr lang="en-IN" sz="2000" b="1" dirty="0"/>
              <a:t>Dictionary</a:t>
            </a:r>
            <a:r>
              <a:rPr lang="en-IN" sz="2000" dirty="0"/>
              <a:t> − The dictionary stores words in an alphabetical order so that searching of any word becomes easy.</a:t>
            </a: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1357560" y="2616480"/>
              <a:ext cx="3295440" cy="1697040"/>
            </p14:xfrm>
          </p:contentPart>
        </mc:Choice>
        <mc:Fallback xmlns="">
          <p:pic>
            <p:nvPicPr>
              <p:cNvPr id="3" name="Ink 2"/>
              <p:cNvPicPr/>
              <p:nvPr/>
            </p:nvPicPr>
            <p:blipFill>
              <a:blip r:embed="rId3"/>
              <a:stretch>
                <a:fillRect/>
              </a:stretch>
            </p:blipFill>
            <p:spPr>
              <a:xfrm>
                <a:off x="1348200" y="2607120"/>
                <a:ext cx="3314160" cy="1715760"/>
              </a:xfrm>
              <a:prstGeom prst="rect">
                <a:avLst/>
              </a:prstGeom>
            </p:spPr>
          </p:pic>
        </mc:Fallback>
      </mc:AlternateContent>
      <p:sp>
        <p:nvSpPr>
          <p:cNvPr id="5" name="Date Placeholder 4"/>
          <p:cNvSpPr>
            <a:spLocks noGrp="1"/>
          </p:cNvSpPr>
          <p:nvPr>
            <p:ph type="dt" sz="half" idx="10"/>
          </p:nvPr>
        </p:nvSpPr>
        <p:spPr/>
        <p:txBody>
          <a:bodyPr/>
          <a:lstStyle/>
          <a:p>
            <a:fld id="{4B27D7E1-2720-4B9D-A4CD-A346B0E624EB}" type="datetime1">
              <a:rPr lang="en-IN" smtClean="0"/>
              <a:t>24-11-2020</a:t>
            </a:fld>
            <a:endParaRPr lang="en-IN"/>
          </a:p>
        </p:txBody>
      </p:sp>
      <p:sp>
        <p:nvSpPr>
          <p:cNvPr id="6" name="Footer Placeholder 5"/>
          <p:cNvSpPr>
            <a:spLocks noGrp="1"/>
          </p:cNvSpPr>
          <p:nvPr>
            <p:ph type="ftr" sz="quarter" idx="11"/>
          </p:nvPr>
        </p:nvSpPr>
        <p:spPr/>
        <p:txBody>
          <a:bodyPr/>
          <a:lstStyle/>
          <a:p>
            <a:r>
              <a:rPr lang="en-IN" smtClean="0"/>
              <a:t>Prof . Shweta Dhawan Chachra</a:t>
            </a:r>
            <a:endParaRPr lang="en-IN"/>
          </a:p>
        </p:txBody>
      </p:sp>
      <p:sp>
        <p:nvSpPr>
          <p:cNvPr id="7" name="Slide Number Placeholder 6"/>
          <p:cNvSpPr>
            <a:spLocks noGrp="1"/>
          </p:cNvSpPr>
          <p:nvPr>
            <p:ph type="sldNum" sz="quarter" idx="12"/>
          </p:nvPr>
        </p:nvSpPr>
        <p:spPr/>
        <p:txBody>
          <a:bodyPr/>
          <a:lstStyle/>
          <a:p>
            <a:fld id="{87C75666-D533-491F-8A57-D0D2E501E82F}" type="slidenum">
              <a:rPr lang="en-IN" smtClean="0"/>
              <a:t>4</a:t>
            </a:fld>
            <a:endParaRPr lang="en-IN"/>
          </a:p>
        </p:txBody>
      </p:sp>
    </p:spTree>
    <p:extLst>
      <p:ext uri="{BB962C8B-B14F-4D97-AF65-F5344CB8AC3E}">
        <p14:creationId xmlns:p14="http://schemas.microsoft.com/office/powerpoint/2010/main" val="17671966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692696"/>
            <a:ext cx="7024744" cy="529128"/>
          </a:xfrm>
        </p:spPr>
        <p:txBody>
          <a:bodyPr>
            <a:noAutofit/>
          </a:bodyPr>
          <a:lstStyle/>
          <a:p>
            <a:r>
              <a:rPr lang="en-IN" sz="3200" b="1" dirty="0" smtClean="0"/>
              <a:t>Counting Sort</a:t>
            </a:r>
            <a:endParaRPr lang="en-IN" sz="3200" b="1"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5938" y="2324100"/>
            <a:ext cx="6291137"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138389" y="1508591"/>
            <a:ext cx="6624736" cy="1200329"/>
          </a:xfrm>
          <a:prstGeom prst="rect">
            <a:avLst/>
          </a:prstGeom>
          <a:noFill/>
        </p:spPr>
        <p:txBody>
          <a:bodyPr wrap="square" rtlCol="0">
            <a:spAutoFit/>
          </a:bodyPr>
          <a:lstStyle/>
          <a:p>
            <a:r>
              <a:rPr lang="en-IN" dirty="0" smtClean="0"/>
              <a:t>Let us take an </a:t>
            </a:r>
            <a:r>
              <a:rPr lang="en-IN" b="1" dirty="0" smtClean="0">
                <a:solidFill>
                  <a:srgbClr val="0070C0"/>
                </a:solidFill>
              </a:rPr>
              <a:t>auxiliary array/count array </a:t>
            </a:r>
            <a:r>
              <a:rPr lang="en-IN" dirty="0" smtClean="0"/>
              <a:t>from 0 to 9 for simplicity</a:t>
            </a:r>
          </a:p>
          <a:p>
            <a:endParaRPr lang="en-IN" dirty="0"/>
          </a:p>
          <a:p>
            <a:endParaRPr lang="en-IN" dirty="0"/>
          </a:p>
        </p:txBody>
      </p:sp>
      <p:sp>
        <p:nvSpPr>
          <p:cNvPr id="3" name="Date Placeholder 2"/>
          <p:cNvSpPr>
            <a:spLocks noGrp="1"/>
          </p:cNvSpPr>
          <p:nvPr>
            <p:ph type="dt" sz="half" idx="10"/>
          </p:nvPr>
        </p:nvSpPr>
        <p:spPr/>
        <p:txBody>
          <a:bodyPr/>
          <a:lstStyle/>
          <a:p>
            <a:fld id="{F4C89953-E6D8-47FB-AF41-61440B37D484}" type="datetime1">
              <a:rPr lang="en-IN" smtClean="0"/>
              <a:t>24-11-2020</a:t>
            </a:fld>
            <a:endParaRPr lang="en-IN"/>
          </a:p>
        </p:txBody>
      </p:sp>
      <p:sp>
        <p:nvSpPr>
          <p:cNvPr id="5" name="Footer Placeholder 4"/>
          <p:cNvSpPr>
            <a:spLocks noGrp="1"/>
          </p:cNvSpPr>
          <p:nvPr>
            <p:ph type="ftr" sz="quarter" idx="11"/>
          </p:nvPr>
        </p:nvSpPr>
        <p:spPr/>
        <p:txBody>
          <a:bodyPr/>
          <a:lstStyle/>
          <a:p>
            <a:r>
              <a:rPr lang="en-IN" smtClean="0"/>
              <a:t>Prof . Shweta Dhawan Chachra</a:t>
            </a:r>
            <a:endParaRPr lang="en-IN"/>
          </a:p>
        </p:txBody>
      </p:sp>
      <p:sp>
        <p:nvSpPr>
          <p:cNvPr id="6" name="Slide Number Placeholder 5"/>
          <p:cNvSpPr>
            <a:spLocks noGrp="1"/>
          </p:cNvSpPr>
          <p:nvPr>
            <p:ph type="sldNum" sz="quarter" idx="12"/>
          </p:nvPr>
        </p:nvSpPr>
        <p:spPr/>
        <p:txBody>
          <a:bodyPr/>
          <a:lstStyle/>
          <a:p>
            <a:fld id="{87C75666-D533-491F-8A57-D0D2E501E82F}" type="slidenum">
              <a:rPr lang="en-IN" smtClean="0"/>
              <a:t>40</a:t>
            </a:fld>
            <a:endParaRPr lang="en-IN"/>
          </a:p>
        </p:txBody>
      </p:sp>
      <mc:AlternateContent xmlns:mc="http://schemas.openxmlformats.org/markup-compatibility/2006">
        <mc:Choice xmlns:p14="http://schemas.microsoft.com/office/powerpoint/2010/main" Requires="p14">
          <p:contentPart p14:bwMode="auto" r:id="rId3">
            <p14:nvContentPartPr>
              <p14:cNvPr id="7" name="Ink 6"/>
              <p14:cNvContentPartPr/>
              <p14:nvPr/>
            </p14:nvContentPartPr>
            <p14:xfrm>
              <a:off x="1044720" y="1750320"/>
              <a:ext cx="6081480" cy="2911320"/>
            </p14:xfrm>
          </p:contentPart>
        </mc:Choice>
        <mc:Fallback>
          <p:pic>
            <p:nvPicPr>
              <p:cNvPr id="7" name="Ink 6"/>
              <p:cNvPicPr/>
              <p:nvPr/>
            </p:nvPicPr>
            <p:blipFill>
              <a:blip r:embed="rId4"/>
              <a:stretch>
                <a:fillRect/>
              </a:stretch>
            </p:blipFill>
            <p:spPr>
              <a:xfrm>
                <a:off x="1035360" y="1740960"/>
                <a:ext cx="6100200" cy="2930040"/>
              </a:xfrm>
              <a:prstGeom prst="rect">
                <a:avLst/>
              </a:prstGeom>
            </p:spPr>
          </p:pic>
        </mc:Fallback>
      </mc:AlternateContent>
    </p:spTree>
    <p:extLst>
      <p:ext uri="{BB962C8B-B14F-4D97-AF65-F5344CB8AC3E}">
        <p14:creationId xmlns:p14="http://schemas.microsoft.com/office/powerpoint/2010/main" val="35306744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2406189"/>
            <a:ext cx="6777037" cy="3344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p:cNvSpPr>
            <a:spLocks noGrp="1"/>
          </p:cNvSpPr>
          <p:nvPr>
            <p:ph type="title"/>
          </p:nvPr>
        </p:nvSpPr>
        <p:spPr>
          <a:xfrm>
            <a:off x="1043608" y="692696"/>
            <a:ext cx="7024744" cy="529128"/>
          </a:xfrm>
        </p:spPr>
        <p:txBody>
          <a:bodyPr>
            <a:noAutofit/>
          </a:bodyPr>
          <a:lstStyle/>
          <a:p>
            <a:r>
              <a:rPr lang="en-IN" sz="3200" b="1" dirty="0" smtClean="0"/>
              <a:t>Counting Sort</a:t>
            </a:r>
            <a:endParaRPr lang="en-IN" sz="3200" b="1" dirty="0"/>
          </a:p>
        </p:txBody>
      </p:sp>
      <p:sp>
        <p:nvSpPr>
          <p:cNvPr id="2" name="Date Placeholder 1"/>
          <p:cNvSpPr>
            <a:spLocks noGrp="1"/>
          </p:cNvSpPr>
          <p:nvPr>
            <p:ph type="dt" sz="half" idx="10"/>
          </p:nvPr>
        </p:nvSpPr>
        <p:spPr/>
        <p:txBody>
          <a:bodyPr/>
          <a:lstStyle/>
          <a:p>
            <a:fld id="{7CC637D7-4DF8-4D2E-BC3B-C152439F1913}" type="datetime1">
              <a:rPr lang="en-IN" smtClean="0"/>
              <a:t>24-11-2020</a:t>
            </a:fld>
            <a:endParaRPr lang="en-IN"/>
          </a:p>
        </p:txBody>
      </p:sp>
      <p:sp>
        <p:nvSpPr>
          <p:cNvPr id="3" name="Footer Placeholder 2"/>
          <p:cNvSpPr>
            <a:spLocks noGrp="1"/>
          </p:cNvSpPr>
          <p:nvPr>
            <p:ph type="ftr" sz="quarter" idx="11"/>
          </p:nvPr>
        </p:nvSpPr>
        <p:spPr/>
        <p:txBody>
          <a:bodyPr/>
          <a:lstStyle/>
          <a:p>
            <a:r>
              <a:rPr lang="en-IN" smtClean="0"/>
              <a:t>Prof . Shweta Dhawan Chachra</a:t>
            </a:r>
            <a:endParaRPr lang="en-IN"/>
          </a:p>
        </p:txBody>
      </p:sp>
      <p:sp>
        <p:nvSpPr>
          <p:cNvPr id="4" name="Slide Number Placeholder 3"/>
          <p:cNvSpPr>
            <a:spLocks noGrp="1"/>
          </p:cNvSpPr>
          <p:nvPr>
            <p:ph type="sldNum" sz="quarter" idx="12"/>
          </p:nvPr>
        </p:nvSpPr>
        <p:spPr/>
        <p:txBody>
          <a:bodyPr/>
          <a:lstStyle/>
          <a:p>
            <a:fld id="{87C75666-D533-491F-8A57-D0D2E501E82F}" type="slidenum">
              <a:rPr lang="en-IN" smtClean="0"/>
              <a:t>41</a:t>
            </a:fld>
            <a:endParaRPr lang="en-IN"/>
          </a:p>
        </p:txBody>
      </p:sp>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2322000" y="2964600"/>
              <a:ext cx="5215320" cy="2268720"/>
            </p14:xfrm>
          </p:contentPart>
        </mc:Choice>
        <mc:Fallback>
          <p:pic>
            <p:nvPicPr>
              <p:cNvPr id="5" name="Ink 4"/>
              <p:cNvPicPr/>
              <p:nvPr/>
            </p:nvPicPr>
            <p:blipFill>
              <a:blip r:embed="rId4"/>
              <a:stretch>
                <a:fillRect/>
              </a:stretch>
            </p:blipFill>
            <p:spPr>
              <a:xfrm>
                <a:off x="2312640" y="2955240"/>
                <a:ext cx="5234040" cy="2287440"/>
              </a:xfrm>
              <a:prstGeom prst="rect">
                <a:avLst/>
              </a:prstGeom>
            </p:spPr>
          </p:pic>
        </mc:Fallback>
      </mc:AlternateContent>
    </p:spTree>
    <p:extLst>
      <p:ext uri="{BB962C8B-B14F-4D97-AF65-F5344CB8AC3E}">
        <p14:creationId xmlns:p14="http://schemas.microsoft.com/office/powerpoint/2010/main" val="7567370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2514665"/>
            <a:ext cx="6777037" cy="3127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1043608" y="692696"/>
            <a:ext cx="7024744" cy="529128"/>
          </a:xfrm>
        </p:spPr>
        <p:txBody>
          <a:bodyPr>
            <a:noAutofit/>
          </a:bodyPr>
          <a:lstStyle/>
          <a:p>
            <a:r>
              <a:rPr lang="en-IN" sz="3200" b="1" dirty="0" smtClean="0"/>
              <a:t>Counting Sort</a:t>
            </a:r>
            <a:endParaRPr lang="en-IN" sz="3200" b="1" dirty="0"/>
          </a:p>
        </p:txBody>
      </p:sp>
      <p:sp>
        <p:nvSpPr>
          <p:cNvPr id="2" name="Date Placeholder 1"/>
          <p:cNvSpPr>
            <a:spLocks noGrp="1"/>
          </p:cNvSpPr>
          <p:nvPr>
            <p:ph type="dt" sz="half" idx="10"/>
          </p:nvPr>
        </p:nvSpPr>
        <p:spPr/>
        <p:txBody>
          <a:bodyPr/>
          <a:lstStyle/>
          <a:p>
            <a:fld id="{3BB7E172-DF5E-4AD9-84BB-F0DDD8C986AC}" type="datetime1">
              <a:rPr lang="en-IN" smtClean="0"/>
              <a:t>24-11-2020</a:t>
            </a:fld>
            <a:endParaRPr lang="en-IN"/>
          </a:p>
        </p:txBody>
      </p:sp>
      <p:sp>
        <p:nvSpPr>
          <p:cNvPr id="3" name="Footer Placeholder 2"/>
          <p:cNvSpPr>
            <a:spLocks noGrp="1"/>
          </p:cNvSpPr>
          <p:nvPr>
            <p:ph type="ftr" sz="quarter" idx="11"/>
          </p:nvPr>
        </p:nvSpPr>
        <p:spPr/>
        <p:txBody>
          <a:bodyPr/>
          <a:lstStyle/>
          <a:p>
            <a:r>
              <a:rPr lang="en-IN" smtClean="0"/>
              <a:t>Prof . Shweta Dhawan Chachra</a:t>
            </a:r>
            <a:endParaRPr lang="en-IN"/>
          </a:p>
        </p:txBody>
      </p:sp>
      <p:sp>
        <p:nvSpPr>
          <p:cNvPr id="4" name="Slide Number Placeholder 3"/>
          <p:cNvSpPr>
            <a:spLocks noGrp="1"/>
          </p:cNvSpPr>
          <p:nvPr>
            <p:ph type="sldNum" sz="quarter" idx="12"/>
          </p:nvPr>
        </p:nvSpPr>
        <p:spPr/>
        <p:txBody>
          <a:bodyPr/>
          <a:lstStyle/>
          <a:p>
            <a:fld id="{87C75666-D533-491F-8A57-D0D2E501E82F}" type="slidenum">
              <a:rPr lang="en-IN" smtClean="0"/>
              <a:t>42</a:t>
            </a:fld>
            <a:endParaRPr lang="en-IN"/>
          </a:p>
        </p:txBody>
      </p:sp>
      <mc:AlternateContent xmlns:mc="http://schemas.openxmlformats.org/markup-compatibility/2006">
        <mc:Choice xmlns:p14="http://schemas.microsoft.com/office/powerpoint/2010/main" Requires="p14">
          <p:contentPart p14:bwMode="auto" r:id="rId3">
            <p14:nvContentPartPr>
              <p14:cNvPr id="6" name="Ink 5"/>
              <p14:cNvContentPartPr/>
              <p14:nvPr/>
            </p14:nvContentPartPr>
            <p14:xfrm>
              <a:off x="1937880" y="1741320"/>
              <a:ext cx="3518640" cy="3366720"/>
            </p14:xfrm>
          </p:contentPart>
        </mc:Choice>
        <mc:Fallback>
          <p:pic>
            <p:nvPicPr>
              <p:cNvPr id="6" name="Ink 5"/>
              <p:cNvPicPr/>
              <p:nvPr/>
            </p:nvPicPr>
            <p:blipFill>
              <a:blip r:embed="rId4"/>
              <a:stretch>
                <a:fillRect/>
              </a:stretch>
            </p:blipFill>
            <p:spPr>
              <a:xfrm>
                <a:off x="1928520" y="1731960"/>
                <a:ext cx="3537360" cy="3385440"/>
              </a:xfrm>
              <a:prstGeom prst="rect">
                <a:avLst/>
              </a:prstGeom>
            </p:spPr>
          </p:pic>
        </mc:Fallback>
      </mc:AlternateContent>
    </p:spTree>
    <p:extLst>
      <p:ext uri="{BB962C8B-B14F-4D97-AF65-F5344CB8AC3E}">
        <p14:creationId xmlns:p14="http://schemas.microsoft.com/office/powerpoint/2010/main" val="5281748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2377941"/>
            <a:ext cx="6777037" cy="3400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1043608" y="692696"/>
            <a:ext cx="7024744" cy="529128"/>
          </a:xfrm>
        </p:spPr>
        <p:txBody>
          <a:bodyPr>
            <a:noAutofit/>
          </a:bodyPr>
          <a:lstStyle/>
          <a:p>
            <a:r>
              <a:rPr lang="en-IN" sz="3200" b="1" dirty="0" smtClean="0"/>
              <a:t>Counting Sort</a:t>
            </a:r>
            <a:endParaRPr lang="en-IN" sz="3200" b="1" dirty="0"/>
          </a:p>
        </p:txBody>
      </p:sp>
      <p:sp>
        <p:nvSpPr>
          <p:cNvPr id="2" name="Date Placeholder 1"/>
          <p:cNvSpPr>
            <a:spLocks noGrp="1"/>
          </p:cNvSpPr>
          <p:nvPr>
            <p:ph type="dt" sz="half" idx="10"/>
          </p:nvPr>
        </p:nvSpPr>
        <p:spPr/>
        <p:txBody>
          <a:bodyPr/>
          <a:lstStyle/>
          <a:p>
            <a:fld id="{11263E37-5B30-40E3-9F5F-ACD603A154A3}" type="datetime1">
              <a:rPr lang="en-IN" smtClean="0"/>
              <a:t>24-11-2020</a:t>
            </a:fld>
            <a:endParaRPr lang="en-IN"/>
          </a:p>
        </p:txBody>
      </p:sp>
      <p:sp>
        <p:nvSpPr>
          <p:cNvPr id="3" name="Footer Placeholder 2"/>
          <p:cNvSpPr>
            <a:spLocks noGrp="1"/>
          </p:cNvSpPr>
          <p:nvPr>
            <p:ph type="ftr" sz="quarter" idx="11"/>
          </p:nvPr>
        </p:nvSpPr>
        <p:spPr/>
        <p:txBody>
          <a:bodyPr/>
          <a:lstStyle/>
          <a:p>
            <a:r>
              <a:rPr lang="en-IN" smtClean="0"/>
              <a:t>Prof . Shweta Dhawan Chachra</a:t>
            </a:r>
            <a:endParaRPr lang="en-IN"/>
          </a:p>
        </p:txBody>
      </p:sp>
      <p:sp>
        <p:nvSpPr>
          <p:cNvPr id="4" name="Slide Number Placeholder 3"/>
          <p:cNvSpPr>
            <a:spLocks noGrp="1"/>
          </p:cNvSpPr>
          <p:nvPr>
            <p:ph type="sldNum" sz="quarter" idx="12"/>
          </p:nvPr>
        </p:nvSpPr>
        <p:spPr/>
        <p:txBody>
          <a:bodyPr/>
          <a:lstStyle/>
          <a:p>
            <a:fld id="{87C75666-D533-491F-8A57-D0D2E501E82F}" type="slidenum">
              <a:rPr lang="en-IN" smtClean="0"/>
              <a:t>43</a:t>
            </a:fld>
            <a:endParaRPr lang="en-IN"/>
          </a:p>
        </p:txBody>
      </p:sp>
    </p:spTree>
    <p:extLst>
      <p:ext uri="{BB962C8B-B14F-4D97-AF65-F5344CB8AC3E}">
        <p14:creationId xmlns:p14="http://schemas.microsoft.com/office/powerpoint/2010/main" val="39267813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2474469"/>
            <a:ext cx="6777037" cy="3207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1043608" y="692696"/>
            <a:ext cx="7024744" cy="529128"/>
          </a:xfrm>
        </p:spPr>
        <p:txBody>
          <a:bodyPr>
            <a:noAutofit/>
          </a:bodyPr>
          <a:lstStyle/>
          <a:p>
            <a:r>
              <a:rPr lang="en-IN" sz="3200" b="1" dirty="0" smtClean="0"/>
              <a:t>Counting Sort</a:t>
            </a:r>
            <a:endParaRPr lang="en-IN" sz="3200" b="1" dirty="0"/>
          </a:p>
        </p:txBody>
      </p:sp>
      <p:sp>
        <p:nvSpPr>
          <p:cNvPr id="2" name="Date Placeholder 1"/>
          <p:cNvSpPr>
            <a:spLocks noGrp="1"/>
          </p:cNvSpPr>
          <p:nvPr>
            <p:ph type="dt" sz="half" idx="10"/>
          </p:nvPr>
        </p:nvSpPr>
        <p:spPr/>
        <p:txBody>
          <a:bodyPr/>
          <a:lstStyle/>
          <a:p>
            <a:fld id="{A54A6FDB-AE3C-4CD7-AF67-920DD647FE85}" type="datetime1">
              <a:rPr lang="en-IN" smtClean="0"/>
              <a:t>24-11-2020</a:t>
            </a:fld>
            <a:endParaRPr lang="en-IN"/>
          </a:p>
        </p:txBody>
      </p:sp>
      <p:sp>
        <p:nvSpPr>
          <p:cNvPr id="3" name="Footer Placeholder 2"/>
          <p:cNvSpPr>
            <a:spLocks noGrp="1"/>
          </p:cNvSpPr>
          <p:nvPr>
            <p:ph type="ftr" sz="quarter" idx="11"/>
          </p:nvPr>
        </p:nvSpPr>
        <p:spPr/>
        <p:txBody>
          <a:bodyPr/>
          <a:lstStyle/>
          <a:p>
            <a:r>
              <a:rPr lang="en-IN" smtClean="0"/>
              <a:t>Prof . Shweta Dhawan Chachra</a:t>
            </a:r>
            <a:endParaRPr lang="en-IN"/>
          </a:p>
        </p:txBody>
      </p:sp>
      <p:sp>
        <p:nvSpPr>
          <p:cNvPr id="4" name="Slide Number Placeholder 3"/>
          <p:cNvSpPr>
            <a:spLocks noGrp="1"/>
          </p:cNvSpPr>
          <p:nvPr>
            <p:ph type="sldNum" sz="quarter" idx="12"/>
          </p:nvPr>
        </p:nvSpPr>
        <p:spPr/>
        <p:txBody>
          <a:bodyPr/>
          <a:lstStyle/>
          <a:p>
            <a:fld id="{87C75666-D533-491F-8A57-D0D2E501E82F}" type="slidenum">
              <a:rPr lang="en-IN" smtClean="0"/>
              <a:t>44</a:t>
            </a:fld>
            <a:endParaRPr lang="en-IN"/>
          </a:p>
        </p:txBody>
      </p:sp>
    </p:spTree>
    <p:extLst>
      <p:ext uri="{BB962C8B-B14F-4D97-AF65-F5344CB8AC3E}">
        <p14:creationId xmlns:p14="http://schemas.microsoft.com/office/powerpoint/2010/main" val="1878561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2502888"/>
            <a:ext cx="6777037" cy="3150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1043608" y="692696"/>
            <a:ext cx="7024744" cy="529128"/>
          </a:xfrm>
        </p:spPr>
        <p:txBody>
          <a:bodyPr>
            <a:noAutofit/>
          </a:bodyPr>
          <a:lstStyle/>
          <a:p>
            <a:r>
              <a:rPr lang="en-IN" sz="3200" b="1" dirty="0" smtClean="0"/>
              <a:t>Counting Sort</a:t>
            </a:r>
            <a:endParaRPr lang="en-IN" sz="3200" b="1" dirty="0"/>
          </a:p>
        </p:txBody>
      </p:sp>
      <p:sp>
        <p:nvSpPr>
          <p:cNvPr id="2" name="Date Placeholder 1"/>
          <p:cNvSpPr>
            <a:spLocks noGrp="1"/>
          </p:cNvSpPr>
          <p:nvPr>
            <p:ph type="dt" sz="half" idx="10"/>
          </p:nvPr>
        </p:nvSpPr>
        <p:spPr/>
        <p:txBody>
          <a:bodyPr/>
          <a:lstStyle/>
          <a:p>
            <a:fld id="{FF0761D0-7B8A-4BB2-AC72-8BE19B1185FA}" type="datetime1">
              <a:rPr lang="en-IN" smtClean="0"/>
              <a:t>24-11-2020</a:t>
            </a:fld>
            <a:endParaRPr lang="en-IN"/>
          </a:p>
        </p:txBody>
      </p:sp>
      <p:sp>
        <p:nvSpPr>
          <p:cNvPr id="3" name="Footer Placeholder 2"/>
          <p:cNvSpPr>
            <a:spLocks noGrp="1"/>
          </p:cNvSpPr>
          <p:nvPr>
            <p:ph type="ftr" sz="quarter" idx="11"/>
          </p:nvPr>
        </p:nvSpPr>
        <p:spPr/>
        <p:txBody>
          <a:bodyPr/>
          <a:lstStyle/>
          <a:p>
            <a:r>
              <a:rPr lang="en-IN" smtClean="0"/>
              <a:t>Prof . Shweta Dhawan Chachra</a:t>
            </a:r>
            <a:endParaRPr lang="en-IN"/>
          </a:p>
        </p:txBody>
      </p:sp>
      <p:sp>
        <p:nvSpPr>
          <p:cNvPr id="4" name="Slide Number Placeholder 3"/>
          <p:cNvSpPr>
            <a:spLocks noGrp="1"/>
          </p:cNvSpPr>
          <p:nvPr>
            <p:ph type="sldNum" sz="quarter" idx="12"/>
          </p:nvPr>
        </p:nvSpPr>
        <p:spPr/>
        <p:txBody>
          <a:bodyPr/>
          <a:lstStyle/>
          <a:p>
            <a:fld id="{87C75666-D533-491F-8A57-D0D2E501E82F}" type="slidenum">
              <a:rPr lang="en-IN" smtClean="0"/>
              <a:t>45</a:t>
            </a:fld>
            <a:endParaRPr lang="en-IN"/>
          </a:p>
        </p:txBody>
      </p:sp>
    </p:spTree>
    <p:extLst>
      <p:ext uri="{BB962C8B-B14F-4D97-AF65-F5344CB8AC3E}">
        <p14:creationId xmlns:p14="http://schemas.microsoft.com/office/powerpoint/2010/main" val="20876007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2519005"/>
            <a:ext cx="6777037" cy="3118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a:xfrm>
            <a:off x="1043608" y="692696"/>
            <a:ext cx="7024744" cy="529128"/>
          </a:xfrm>
        </p:spPr>
        <p:txBody>
          <a:bodyPr>
            <a:noAutofit/>
          </a:bodyPr>
          <a:lstStyle/>
          <a:p>
            <a:r>
              <a:rPr lang="en-IN" sz="3200" b="1" dirty="0" smtClean="0"/>
              <a:t>Counting Sort</a:t>
            </a:r>
            <a:endParaRPr lang="en-IN" sz="3200" b="1" dirty="0"/>
          </a:p>
        </p:txBody>
      </p:sp>
      <p:sp>
        <p:nvSpPr>
          <p:cNvPr id="2" name="Date Placeholder 1"/>
          <p:cNvSpPr>
            <a:spLocks noGrp="1"/>
          </p:cNvSpPr>
          <p:nvPr>
            <p:ph type="dt" sz="half" idx="10"/>
          </p:nvPr>
        </p:nvSpPr>
        <p:spPr/>
        <p:txBody>
          <a:bodyPr/>
          <a:lstStyle/>
          <a:p>
            <a:fld id="{A467643A-D166-4789-9E41-60195A8189B3}" type="datetime1">
              <a:rPr lang="en-IN" smtClean="0"/>
              <a:t>24-11-2020</a:t>
            </a:fld>
            <a:endParaRPr lang="en-IN"/>
          </a:p>
        </p:txBody>
      </p:sp>
      <p:sp>
        <p:nvSpPr>
          <p:cNvPr id="3" name="Footer Placeholder 2"/>
          <p:cNvSpPr>
            <a:spLocks noGrp="1"/>
          </p:cNvSpPr>
          <p:nvPr>
            <p:ph type="ftr" sz="quarter" idx="11"/>
          </p:nvPr>
        </p:nvSpPr>
        <p:spPr/>
        <p:txBody>
          <a:bodyPr/>
          <a:lstStyle/>
          <a:p>
            <a:r>
              <a:rPr lang="en-IN" smtClean="0"/>
              <a:t>Prof . Shweta Dhawan Chachra</a:t>
            </a:r>
            <a:endParaRPr lang="en-IN"/>
          </a:p>
        </p:txBody>
      </p:sp>
      <p:sp>
        <p:nvSpPr>
          <p:cNvPr id="4" name="Slide Number Placeholder 3"/>
          <p:cNvSpPr>
            <a:spLocks noGrp="1"/>
          </p:cNvSpPr>
          <p:nvPr>
            <p:ph type="sldNum" sz="quarter" idx="12"/>
          </p:nvPr>
        </p:nvSpPr>
        <p:spPr/>
        <p:txBody>
          <a:bodyPr/>
          <a:lstStyle/>
          <a:p>
            <a:fld id="{87C75666-D533-491F-8A57-D0D2E501E82F}" type="slidenum">
              <a:rPr lang="en-IN" smtClean="0"/>
              <a:t>46</a:t>
            </a:fld>
            <a:endParaRPr lang="en-IN"/>
          </a:p>
        </p:txBody>
      </p:sp>
    </p:spTree>
    <p:extLst>
      <p:ext uri="{BB962C8B-B14F-4D97-AF65-F5344CB8AC3E}">
        <p14:creationId xmlns:p14="http://schemas.microsoft.com/office/powerpoint/2010/main" val="38474093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2494830"/>
            <a:ext cx="6777037" cy="3166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a:xfrm>
            <a:off x="1043608" y="692696"/>
            <a:ext cx="7024744" cy="529128"/>
          </a:xfrm>
        </p:spPr>
        <p:txBody>
          <a:bodyPr>
            <a:noAutofit/>
          </a:bodyPr>
          <a:lstStyle/>
          <a:p>
            <a:r>
              <a:rPr lang="en-IN" sz="3200" b="1" dirty="0" smtClean="0"/>
              <a:t>Counting Sort</a:t>
            </a:r>
            <a:endParaRPr lang="en-IN" sz="3200" b="1" dirty="0"/>
          </a:p>
        </p:txBody>
      </p:sp>
      <p:sp>
        <p:nvSpPr>
          <p:cNvPr id="2" name="Date Placeholder 1"/>
          <p:cNvSpPr>
            <a:spLocks noGrp="1"/>
          </p:cNvSpPr>
          <p:nvPr>
            <p:ph type="dt" sz="half" idx="10"/>
          </p:nvPr>
        </p:nvSpPr>
        <p:spPr/>
        <p:txBody>
          <a:bodyPr/>
          <a:lstStyle/>
          <a:p>
            <a:fld id="{02AD509B-08F9-4A8A-8956-585E064C25B0}" type="datetime1">
              <a:rPr lang="en-IN" smtClean="0"/>
              <a:t>24-11-2020</a:t>
            </a:fld>
            <a:endParaRPr lang="en-IN"/>
          </a:p>
        </p:txBody>
      </p:sp>
      <p:sp>
        <p:nvSpPr>
          <p:cNvPr id="3" name="Footer Placeholder 2"/>
          <p:cNvSpPr>
            <a:spLocks noGrp="1"/>
          </p:cNvSpPr>
          <p:nvPr>
            <p:ph type="ftr" sz="quarter" idx="11"/>
          </p:nvPr>
        </p:nvSpPr>
        <p:spPr/>
        <p:txBody>
          <a:bodyPr/>
          <a:lstStyle/>
          <a:p>
            <a:r>
              <a:rPr lang="en-IN" smtClean="0"/>
              <a:t>Prof . Shweta Dhawan Chachra</a:t>
            </a:r>
            <a:endParaRPr lang="en-IN"/>
          </a:p>
        </p:txBody>
      </p:sp>
      <p:sp>
        <p:nvSpPr>
          <p:cNvPr id="4" name="Slide Number Placeholder 3"/>
          <p:cNvSpPr>
            <a:spLocks noGrp="1"/>
          </p:cNvSpPr>
          <p:nvPr>
            <p:ph type="sldNum" sz="quarter" idx="12"/>
          </p:nvPr>
        </p:nvSpPr>
        <p:spPr/>
        <p:txBody>
          <a:bodyPr/>
          <a:lstStyle/>
          <a:p>
            <a:fld id="{87C75666-D533-491F-8A57-D0D2E501E82F}" type="slidenum">
              <a:rPr lang="en-IN" smtClean="0"/>
              <a:t>47</a:t>
            </a:fld>
            <a:endParaRPr lang="en-IN"/>
          </a:p>
        </p:txBody>
      </p:sp>
    </p:spTree>
    <p:extLst>
      <p:ext uri="{BB962C8B-B14F-4D97-AF65-F5344CB8AC3E}">
        <p14:creationId xmlns:p14="http://schemas.microsoft.com/office/powerpoint/2010/main" val="30125882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2446480"/>
            <a:ext cx="6777037" cy="3263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1043608" y="692696"/>
            <a:ext cx="7024744" cy="529128"/>
          </a:xfrm>
        </p:spPr>
        <p:txBody>
          <a:bodyPr>
            <a:noAutofit/>
          </a:bodyPr>
          <a:lstStyle/>
          <a:p>
            <a:r>
              <a:rPr lang="en-IN" sz="3200" b="1" dirty="0" smtClean="0"/>
              <a:t>Counting Sort</a:t>
            </a:r>
            <a:endParaRPr lang="en-IN" sz="3200" b="1" dirty="0"/>
          </a:p>
        </p:txBody>
      </p:sp>
      <p:sp>
        <p:nvSpPr>
          <p:cNvPr id="2" name="Date Placeholder 1"/>
          <p:cNvSpPr>
            <a:spLocks noGrp="1"/>
          </p:cNvSpPr>
          <p:nvPr>
            <p:ph type="dt" sz="half" idx="10"/>
          </p:nvPr>
        </p:nvSpPr>
        <p:spPr/>
        <p:txBody>
          <a:bodyPr/>
          <a:lstStyle/>
          <a:p>
            <a:fld id="{314A3113-8B9D-4D07-8DF9-2798A2210C14}" type="datetime1">
              <a:rPr lang="en-IN" smtClean="0"/>
              <a:t>24-11-2020</a:t>
            </a:fld>
            <a:endParaRPr lang="en-IN"/>
          </a:p>
        </p:txBody>
      </p:sp>
      <p:sp>
        <p:nvSpPr>
          <p:cNvPr id="3" name="Footer Placeholder 2"/>
          <p:cNvSpPr>
            <a:spLocks noGrp="1"/>
          </p:cNvSpPr>
          <p:nvPr>
            <p:ph type="ftr" sz="quarter" idx="11"/>
          </p:nvPr>
        </p:nvSpPr>
        <p:spPr/>
        <p:txBody>
          <a:bodyPr/>
          <a:lstStyle/>
          <a:p>
            <a:r>
              <a:rPr lang="en-IN" smtClean="0"/>
              <a:t>Prof . Shweta Dhawan Chachra</a:t>
            </a:r>
            <a:endParaRPr lang="en-IN"/>
          </a:p>
        </p:txBody>
      </p:sp>
      <p:sp>
        <p:nvSpPr>
          <p:cNvPr id="4" name="Slide Number Placeholder 3"/>
          <p:cNvSpPr>
            <a:spLocks noGrp="1"/>
          </p:cNvSpPr>
          <p:nvPr>
            <p:ph type="sldNum" sz="quarter" idx="12"/>
          </p:nvPr>
        </p:nvSpPr>
        <p:spPr/>
        <p:txBody>
          <a:bodyPr/>
          <a:lstStyle/>
          <a:p>
            <a:fld id="{87C75666-D533-491F-8A57-D0D2E501E82F}" type="slidenum">
              <a:rPr lang="en-IN" smtClean="0"/>
              <a:t>48</a:t>
            </a:fld>
            <a:endParaRPr lang="en-IN"/>
          </a:p>
        </p:txBody>
      </p:sp>
    </p:spTree>
    <p:extLst>
      <p:ext uri="{BB962C8B-B14F-4D97-AF65-F5344CB8AC3E}">
        <p14:creationId xmlns:p14="http://schemas.microsoft.com/office/powerpoint/2010/main" val="34483855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2462597"/>
            <a:ext cx="6777037" cy="3231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1043608" y="692696"/>
            <a:ext cx="7024744" cy="529128"/>
          </a:xfrm>
        </p:spPr>
        <p:txBody>
          <a:bodyPr>
            <a:noAutofit/>
          </a:bodyPr>
          <a:lstStyle/>
          <a:p>
            <a:r>
              <a:rPr lang="en-IN" sz="3200" b="1" dirty="0" smtClean="0"/>
              <a:t>Counting Sort</a:t>
            </a:r>
            <a:endParaRPr lang="en-IN" sz="3200" b="1" dirty="0"/>
          </a:p>
        </p:txBody>
      </p:sp>
      <p:sp>
        <p:nvSpPr>
          <p:cNvPr id="2" name="Date Placeholder 1"/>
          <p:cNvSpPr>
            <a:spLocks noGrp="1"/>
          </p:cNvSpPr>
          <p:nvPr>
            <p:ph type="dt" sz="half" idx="10"/>
          </p:nvPr>
        </p:nvSpPr>
        <p:spPr/>
        <p:txBody>
          <a:bodyPr/>
          <a:lstStyle/>
          <a:p>
            <a:fld id="{75723963-6176-4278-8CC6-E0CA7252BEDC}" type="datetime1">
              <a:rPr lang="en-IN" smtClean="0"/>
              <a:t>24-11-2020</a:t>
            </a:fld>
            <a:endParaRPr lang="en-IN"/>
          </a:p>
        </p:txBody>
      </p:sp>
      <p:sp>
        <p:nvSpPr>
          <p:cNvPr id="3" name="Footer Placeholder 2"/>
          <p:cNvSpPr>
            <a:spLocks noGrp="1"/>
          </p:cNvSpPr>
          <p:nvPr>
            <p:ph type="ftr" sz="quarter" idx="11"/>
          </p:nvPr>
        </p:nvSpPr>
        <p:spPr/>
        <p:txBody>
          <a:bodyPr/>
          <a:lstStyle/>
          <a:p>
            <a:r>
              <a:rPr lang="en-IN" smtClean="0"/>
              <a:t>Prof . Shweta Dhawan Chachra</a:t>
            </a:r>
            <a:endParaRPr lang="en-IN"/>
          </a:p>
        </p:txBody>
      </p:sp>
      <p:sp>
        <p:nvSpPr>
          <p:cNvPr id="4" name="Slide Number Placeholder 3"/>
          <p:cNvSpPr>
            <a:spLocks noGrp="1"/>
          </p:cNvSpPr>
          <p:nvPr>
            <p:ph type="sldNum" sz="quarter" idx="12"/>
          </p:nvPr>
        </p:nvSpPr>
        <p:spPr/>
        <p:txBody>
          <a:bodyPr/>
          <a:lstStyle/>
          <a:p>
            <a:fld id="{87C75666-D533-491F-8A57-D0D2E501E82F}" type="slidenum">
              <a:rPr lang="en-IN" smtClean="0"/>
              <a:t>49</a:t>
            </a:fld>
            <a:endParaRPr lang="en-IN"/>
          </a:p>
        </p:txBody>
      </p:sp>
    </p:spTree>
    <p:extLst>
      <p:ext uri="{BB962C8B-B14F-4D97-AF65-F5344CB8AC3E}">
        <p14:creationId xmlns:p14="http://schemas.microsoft.com/office/powerpoint/2010/main" val="1581754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457120"/>
          </a:xfrm>
        </p:spPr>
        <p:txBody>
          <a:bodyPr>
            <a:normAutofit fontScale="90000"/>
          </a:bodyPr>
          <a:lstStyle/>
          <a:p>
            <a:r>
              <a:rPr lang="en-IN" b="1" dirty="0"/>
              <a:t>Stable and Not Stable Sorting</a:t>
            </a:r>
          </a:p>
        </p:txBody>
      </p:sp>
      <p:sp>
        <p:nvSpPr>
          <p:cNvPr id="4" name="Content Placeholder 3"/>
          <p:cNvSpPr>
            <a:spLocks noGrp="1"/>
          </p:cNvSpPr>
          <p:nvPr>
            <p:ph idx="1"/>
          </p:nvPr>
        </p:nvSpPr>
        <p:spPr>
          <a:xfrm>
            <a:off x="1043492" y="1628800"/>
            <a:ext cx="6777317" cy="4203829"/>
          </a:xfrm>
        </p:spPr>
        <p:txBody>
          <a:bodyPr>
            <a:normAutofit/>
          </a:bodyPr>
          <a:lstStyle/>
          <a:p>
            <a:r>
              <a:rPr lang="en-IN" sz="2000" dirty="0" smtClean="0"/>
              <a:t>If </a:t>
            </a:r>
            <a:r>
              <a:rPr lang="en-IN" sz="2000" dirty="0"/>
              <a:t>a sorting algorithm, after sorting the contents, does not change the sequence of similar content in which they appear, it is called </a:t>
            </a:r>
            <a:r>
              <a:rPr lang="en-IN" sz="2000" b="1" dirty="0"/>
              <a:t>stable sorting</a:t>
            </a:r>
            <a:r>
              <a:rPr lang="en-IN" sz="2000" dirty="0" smtClean="0"/>
              <a:t>.</a:t>
            </a:r>
            <a:endParaRPr lang="en-IN"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140968"/>
            <a:ext cx="5976664"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241280" y="1384200"/>
              <a:ext cx="7430040" cy="4732920"/>
            </p14:xfrm>
          </p:contentPart>
        </mc:Choice>
        <mc:Fallback xmlns="">
          <p:pic>
            <p:nvPicPr>
              <p:cNvPr id="3" name="Ink 2"/>
              <p:cNvPicPr/>
              <p:nvPr/>
            </p:nvPicPr>
            <p:blipFill>
              <a:blip r:embed="rId4"/>
              <a:stretch>
                <a:fillRect/>
              </a:stretch>
            </p:blipFill>
            <p:spPr>
              <a:xfrm>
                <a:off x="1231920" y="1374840"/>
                <a:ext cx="7448760" cy="4751640"/>
              </a:xfrm>
              <a:prstGeom prst="rect">
                <a:avLst/>
              </a:prstGeom>
            </p:spPr>
          </p:pic>
        </mc:Fallback>
      </mc:AlternateContent>
      <p:sp>
        <p:nvSpPr>
          <p:cNvPr id="5" name="Date Placeholder 4"/>
          <p:cNvSpPr>
            <a:spLocks noGrp="1"/>
          </p:cNvSpPr>
          <p:nvPr>
            <p:ph type="dt" sz="half" idx="10"/>
          </p:nvPr>
        </p:nvSpPr>
        <p:spPr/>
        <p:txBody>
          <a:bodyPr/>
          <a:lstStyle/>
          <a:p>
            <a:fld id="{1F293BB5-3DF9-4771-83E1-F93DB24ED759}" type="datetime1">
              <a:rPr lang="en-IN" smtClean="0"/>
              <a:t>24-11-2020</a:t>
            </a:fld>
            <a:endParaRPr lang="en-IN"/>
          </a:p>
        </p:txBody>
      </p:sp>
      <p:sp>
        <p:nvSpPr>
          <p:cNvPr id="6" name="Footer Placeholder 5"/>
          <p:cNvSpPr>
            <a:spLocks noGrp="1"/>
          </p:cNvSpPr>
          <p:nvPr>
            <p:ph type="ftr" sz="quarter" idx="11"/>
          </p:nvPr>
        </p:nvSpPr>
        <p:spPr/>
        <p:txBody>
          <a:bodyPr/>
          <a:lstStyle/>
          <a:p>
            <a:r>
              <a:rPr lang="en-IN" smtClean="0"/>
              <a:t>Prof . Shweta Dhawan Chachra</a:t>
            </a:r>
            <a:endParaRPr lang="en-IN"/>
          </a:p>
        </p:txBody>
      </p:sp>
      <p:sp>
        <p:nvSpPr>
          <p:cNvPr id="7" name="Slide Number Placeholder 6"/>
          <p:cNvSpPr>
            <a:spLocks noGrp="1"/>
          </p:cNvSpPr>
          <p:nvPr>
            <p:ph type="sldNum" sz="quarter" idx="12"/>
          </p:nvPr>
        </p:nvSpPr>
        <p:spPr/>
        <p:txBody>
          <a:bodyPr/>
          <a:lstStyle/>
          <a:p>
            <a:fld id="{87C75666-D533-491F-8A57-D0D2E501E82F}" type="slidenum">
              <a:rPr lang="en-IN" smtClean="0"/>
              <a:t>5</a:t>
            </a:fld>
            <a:endParaRPr lang="en-IN"/>
          </a:p>
        </p:txBody>
      </p:sp>
    </p:spTree>
    <p:extLst>
      <p:ext uri="{BB962C8B-B14F-4D97-AF65-F5344CB8AC3E}">
        <p14:creationId xmlns:p14="http://schemas.microsoft.com/office/powerpoint/2010/main" val="31580617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2495360"/>
            <a:ext cx="6777037" cy="3165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1043608" y="692696"/>
            <a:ext cx="7024744" cy="529128"/>
          </a:xfrm>
        </p:spPr>
        <p:txBody>
          <a:bodyPr>
            <a:noAutofit/>
          </a:bodyPr>
          <a:lstStyle/>
          <a:p>
            <a:r>
              <a:rPr lang="en-IN" sz="3200" b="1" dirty="0" smtClean="0"/>
              <a:t>Counting Sort</a:t>
            </a:r>
            <a:endParaRPr lang="en-IN" sz="3200" b="1" dirty="0"/>
          </a:p>
        </p:txBody>
      </p:sp>
      <p:sp>
        <p:nvSpPr>
          <p:cNvPr id="2" name="Date Placeholder 1"/>
          <p:cNvSpPr>
            <a:spLocks noGrp="1"/>
          </p:cNvSpPr>
          <p:nvPr>
            <p:ph type="dt" sz="half" idx="10"/>
          </p:nvPr>
        </p:nvSpPr>
        <p:spPr/>
        <p:txBody>
          <a:bodyPr/>
          <a:lstStyle/>
          <a:p>
            <a:fld id="{8F3213D3-7A5C-4214-8E53-59CF81F47DC4}" type="datetime1">
              <a:rPr lang="en-IN" smtClean="0"/>
              <a:t>24-11-2020</a:t>
            </a:fld>
            <a:endParaRPr lang="en-IN"/>
          </a:p>
        </p:txBody>
      </p:sp>
      <p:sp>
        <p:nvSpPr>
          <p:cNvPr id="3" name="Footer Placeholder 2"/>
          <p:cNvSpPr>
            <a:spLocks noGrp="1"/>
          </p:cNvSpPr>
          <p:nvPr>
            <p:ph type="ftr" sz="quarter" idx="11"/>
          </p:nvPr>
        </p:nvSpPr>
        <p:spPr/>
        <p:txBody>
          <a:bodyPr/>
          <a:lstStyle/>
          <a:p>
            <a:r>
              <a:rPr lang="en-IN" smtClean="0"/>
              <a:t>Prof . Shweta Dhawan Chachra</a:t>
            </a:r>
            <a:endParaRPr lang="en-IN"/>
          </a:p>
        </p:txBody>
      </p:sp>
      <p:sp>
        <p:nvSpPr>
          <p:cNvPr id="4" name="Slide Number Placeholder 3"/>
          <p:cNvSpPr>
            <a:spLocks noGrp="1"/>
          </p:cNvSpPr>
          <p:nvPr>
            <p:ph type="sldNum" sz="quarter" idx="12"/>
          </p:nvPr>
        </p:nvSpPr>
        <p:spPr/>
        <p:txBody>
          <a:bodyPr/>
          <a:lstStyle/>
          <a:p>
            <a:fld id="{87C75666-D533-491F-8A57-D0D2E501E82F}" type="slidenum">
              <a:rPr lang="en-IN" smtClean="0"/>
              <a:t>50</a:t>
            </a:fld>
            <a:endParaRPr lang="en-IN"/>
          </a:p>
        </p:txBody>
      </p:sp>
    </p:spTree>
    <p:extLst>
      <p:ext uri="{BB962C8B-B14F-4D97-AF65-F5344CB8AC3E}">
        <p14:creationId xmlns:p14="http://schemas.microsoft.com/office/powerpoint/2010/main" val="39602625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2337803"/>
            <a:ext cx="6777037" cy="348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1043608" y="692696"/>
            <a:ext cx="7024744" cy="529128"/>
          </a:xfrm>
        </p:spPr>
        <p:txBody>
          <a:bodyPr>
            <a:noAutofit/>
          </a:bodyPr>
          <a:lstStyle/>
          <a:p>
            <a:r>
              <a:rPr lang="en-IN" sz="3200" b="1" dirty="0" smtClean="0"/>
              <a:t>Counting Sort</a:t>
            </a:r>
            <a:endParaRPr lang="en-IN" sz="3200" b="1" dirty="0"/>
          </a:p>
        </p:txBody>
      </p:sp>
      <p:sp>
        <p:nvSpPr>
          <p:cNvPr id="2" name="Date Placeholder 1"/>
          <p:cNvSpPr>
            <a:spLocks noGrp="1"/>
          </p:cNvSpPr>
          <p:nvPr>
            <p:ph type="dt" sz="half" idx="10"/>
          </p:nvPr>
        </p:nvSpPr>
        <p:spPr/>
        <p:txBody>
          <a:bodyPr/>
          <a:lstStyle/>
          <a:p>
            <a:fld id="{035B92F7-E9D5-4366-9946-BC0371973FCA}" type="datetime1">
              <a:rPr lang="en-IN" smtClean="0"/>
              <a:t>24-11-2020</a:t>
            </a:fld>
            <a:endParaRPr lang="en-IN"/>
          </a:p>
        </p:txBody>
      </p:sp>
      <p:sp>
        <p:nvSpPr>
          <p:cNvPr id="3" name="Footer Placeholder 2"/>
          <p:cNvSpPr>
            <a:spLocks noGrp="1"/>
          </p:cNvSpPr>
          <p:nvPr>
            <p:ph type="ftr" sz="quarter" idx="11"/>
          </p:nvPr>
        </p:nvSpPr>
        <p:spPr/>
        <p:txBody>
          <a:bodyPr/>
          <a:lstStyle/>
          <a:p>
            <a:r>
              <a:rPr lang="en-IN" smtClean="0"/>
              <a:t>Prof . Shweta Dhawan Chachra</a:t>
            </a:r>
            <a:endParaRPr lang="en-IN"/>
          </a:p>
        </p:txBody>
      </p:sp>
      <p:sp>
        <p:nvSpPr>
          <p:cNvPr id="4" name="Slide Number Placeholder 3"/>
          <p:cNvSpPr>
            <a:spLocks noGrp="1"/>
          </p:cNvSpPr>
          <p:nvPr>
            <p:ph type="sldNum" sz="quarter" idx="12"/>
          </p:nvPr>
        </p:nvSpPr>
        <p:spPr/>
        <p:txBody>
          <a:bodyPr/>
          <a:lstStyle/>
          <a:p>
            <a:fld id="{87C75666-D533-491F-8A57-D0D2E501E82F}" type="slidenum">
              <a:rPr lang="en-IN" smtClean="0"/>
              <a:t>51</a:t>
            </a:fld>
            <a:endParaRPr lang="en-IN"/>
          </a:p>
        </p:txBody>
      </p:sp>
      <mc:AlternateContent xmlns:mc="http://schemas.openxmlformats.org/markup-compatibility/2006">
        <mc:Choice xmlns:p14="http://schemas.microsoft.com/office/powerpoint/2010/main" Requires="p14">
          <p:contentPart p14:bwMode="auto" r:id="rId3">
            <p14:nvContentPartPr>
              <p14:cNvPr id="6" name="Ink 5"/>
              <p14:cNvContentPartPr/>
              <p14:nvPr/>
            </p14:nvContentPartPr>
            <p14:xfrm>
              <a:off x="2795040" y="2964600"/>
              <a:ext cx="652320" cy="339840"/>
            </p14:xfrm>
          </p:contentPart>
        </mc:Choice>
        <mc:Fallback>
          <p:pic>
            <p:nvPicPr>
              <p:cNvPr id="6" name="Ink 5"/>
              <p:cNvPicPr/>
              <p:nvPr/>
            </p:nvPicPr>
            <p:blipFill>
              <a:blip r:embed="rId4"/>
              <a:stretch>
                <a:fillRect/>
              </a:stretch>
            </p:blipFill>
            <p:spPr>
              <a:xfrm>
                <a:off x="2785680" y="2955240"/>
                <a:ext cx="671040" cy="358560"/>
              </a:xfrm>
              <a:prstGeom prst="rect">
                <a:avLst/>
              </a:prstGeom>
            </p:spPr>
          </p:pic>
        </mc:Fallback>
      </mc:AlternateContent>
    </p:spTree>
    <p:extLst>
      <p:ext uri="{BB962C8B-B14F-4D97-AF65-F5344CB8AC3E}">
        <p14:creationId xmlns:p14="http://schemas.microsoft.com/office/powerpoint/2010/main" val="5227366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340768"/>
            <a:ext cx="6984776" cy="2473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803817"/>
            <a:ext cx="6984776" cy="2517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a:xfrm>
            <a:off x="1043608" y="692696"/>
            <a:ext cx="7024744" cy="529128"/>
          </a:xfrm>
        </p:spPr>
        <p:txBody>
          <a:bodyPr>
            <a:noAutofit/>
          </a:bodyPr>
          <a:lstStyle/>
          <a:p>
            <a:r>
              <a:rPr lang="en-IN" sz="3200" b="1" dirty="0" smtClean="0"/>
              <a:t>Counting Sort</a:t>
            </a:r>
            <a:endParaRPr lang="en-IN" sz="3200" b="1" dirty="0"/>
          </a:p>
        </p:txBody>
      </p:sp>
      <p:sp>
        <p:nvSpPr>
          <p:cNvPr id="2" name="Date Placeholder 1"/>
          <p:cNvSpPr>
            <a:spLocks noGrp="1"/>
          </p:cNvSpPr>
          <p:nvPr>
            <p:ph type="dt" sz="half" idx="10"/>
          </p:nvPr>
        </p:nvSpPr>
        <p:spPr/>
        <p:txBody>
          <a:bodyPr/>
          <a:lstStyle/>
          <a:p>
            <a:fld id="{FEF5C23B-16EA-4C42-9347-E1C1BADC1F34}" type="datetime1">
              <a:rPr lang="en-IN" smtClean="0"/>
              <a:t>24-11-2020</a:t>
            </a:fld>
            <a:endParaRPr lang="en-IN"/>
          </a:p>
        </p:txBody>
      </p:sp>
      <p:sp>
        <p:nvSpPr>
          <p:cNvPr id="3" name="Footer Placeholder 2"/>
          <p:cNvSpPr>
            <a:spLocks noGrp="1"/>
          </p:cNvSpPr>
          <p:nvPr>
            <p:ph type="ftr" sz="quarter" idx="11"/>
          </p:nvPr>
        </p:nvSpPr>
        <p:spPr/>
        <p:txBody>
          <a:bodyPr/>
          <a:lstStyle/>
          <a:p>
            <a:r>
              <a:rPr lang="en-IN" smtClean="0"/>
              <a:t>Prof . Shweta Dhawan Chachra</a:t>
            </a:r>
            <a:endParaRPr lang="en-IN"/>
          </a:p>
        </p:txBody>
      </p:sp>
      <p:sp>
        <p:nvSpPr>
          <p:cNvPr id="4" name="Slide Number Placeholder 3"/>
          <p:cNvSpPr>
            <a:spLocks noGrp="1"/>
          </p:cNvSpPr>
          <p:nvPr>
            <p:ph type="sldNum" sz="quarter" idx="12"/>
          </p:nvPr>
        </p:nvSpPr>
        <p:spPr/>
        <p:txBody>
          <a:bodyPr/>
          <a:lstStyle/>
          <a:p>
            <a:fld id="{87C75666-D533-491F-8A57-D0D2E501E82F}" type="slidenum">
              <a:rPr lang="en-IN" smtClean="0"/>
              <a:t>52</a:t>
            </a:fld>
            <a:endParaRPr lang="en-IN"/>
          </a:p>
        </p:txBody>
      </p:sp>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937800" y="3411000"/>
              <a:ext cx="2313000" cy="2438280"/>
            </p14:xfrm>
          </p:contentPart>
        </mc:Choice>
        <mc:Fallback>
          <p:pic>
            <p:nvPicPr>
              <p:cNvPr id="5" name="Ink 4"/>
              <p:cNvPicPr/>
              <p:nvPr/>
            </p:nvPicPr>
            <p:blipFill>
              <a:blip r:embed="rId5"/>
              <a:stretch>
                <a:fillRect/>
              </a:stretch>
            </p:blipFill>
            <p:spPr>
              <a:xfrm>
                <a:off x="928440" y="3401640"/>
                <a:ext cx="2331720" cy="2457000"/>
              </a:xfrm>
              <a:prstGeom prst="rect">
                <a:avLst/>
              </a:prstGeom>
            </p:spPr>
          </p:pic>
        </mc:Fallback>
      </mc:AlternateContent>
    </p:spTree>
    <p:extLst>
      <p:ext uri="{BB962C8B-B14F-4D97-AF65-F5344CB8AC3E}">
        <p14:creationId xmlns:p14="http://schemas.microsoft.com/office/powerpoint/2010/main" val="34575514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268760"/>
            <a:ext cx="6237935" cy="23290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573016"/>
            <a:ext cx="626469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1043608" y="692696"/>
            <a:ext cx="7024744" cy="529128"/>
          </a:xfrm>
        </p:spPr>
        <p:txBody>
          <a:bodyPr>
            <a:noAutofit/>
          </a:bodyPr>
          <a:lstStyle/>
          <a:p>
            <a:r>
              <a:rPr lang="en-IN" sz="3200" b="1" dirty="0" smtClean="0"/>
              <a:t>Counting Sort</a:t>
            </a:r>
            <a:endParaRPr lang="en-IN" sz="3200" b="1" dirty="0"/>
          </a:p>
        </p:txBody>
      </p:sp>
      <p:sp>
        <p:nvSpPr>
          <p:cNvPr id="2" name="Date Placeholder 1"/>
          <p:cNvSpPr>
            <a:spLocks noGrp="1"/>
          </p:cNvSpPr>
          <p:nvPr>
            <p:ph type="dt" sz="half" idx="10"/>
          </p:nvPr>
        </p:nvSpPr>
        <p:spPr/>
        <p:txBody>
          <a:bodyPr/>
          <a:lstStyle/>
          <a:p>
            <a:fld id="{12CD87F1-1DEE-4AE3-A6F6-FF9FF9EA140E}" type="datetime1">
              <a:rPr lang="en-IN" smtClean="0"/>
              <a:t>24-11-2020</a:t>
            </a:fld>
            <a:endParaRPr lang="en-IN"/>
          </a:p>
        </p:txBody>
      </p:sp>
      <p:sp>
        <p:nvSpPr>
          <p:cNvPr id="3" name="Footer Placeholder 2"/>
          <p:cNvSpPr>
            <a:spLocks noGrp="1"/>
          </p:cNvSpPr>
          <p:nvPr>
            <p:ph type="ftr" sz="quarter" idx="11"/>
          </p:nvPr>
        </p:nvSpPr>
        <p:spPr/>
        <p:txBody>
          <a:bodyPr/>
          <a:lstStyle/>
          <a:p>
            <a:r>
              <a:rPr lang="en-IN" smtClean="0"/>
              <a:t>Prof . Shweta Dhawan Chachra</a:t>
            </a:r>
            <a:endParaRPr lang="en-IN"/>
          </a:p>
        </p:txBody>
      </p:sp>
      <p:sp>
        <p:nvSpPr>
          <p:cNvPr id="4" name="Slide Number Placeholder 3"/>
          <p:cNvSpPr>
            <a:spLocks noGrp="1"/>
          </p:cNvSpPr>
          <p:nvPr>
            <p:ph type="sldNum" sz="quarter" idx="12"/>
          </p:nvPr>
        </p:nvSpPr>
        <p:spPr/>
        <p:txBody>
          <a:bodyPr/>
          <a:lstStyle/>
          <a:p>
            <a:fld id="{87C75666-D533-491F-8A57-D0D2E501E82F}" type="slidenum">
              <a:rPr lang="en-IN" smtClean="0"/>
              <a:t>53</a:t>
            </a:fld>
            <a:endParaRPr lang="en-IN"/>
          </a:p>
        </p:txBody>
      </p:sp>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2679120" y="2759400"/>
              <a:ext cx="2116440" cy="2759400"/>
            </p14:xfrm>
          </p:contentPart>
        </mc:Choice>
        <mc:Fallback>
          <p:pic>
            <p:nvPicPr>
              <p:cNvPr id="5" name="Ink 4"/>
              <p:cNvPicPr/>
              <p:nvPr/>
            </p:nvPicPr>
            <p:blipFill>
              <a:blip r:embed="rId5"/>
              <a:stretch>
                <a:fillRect/>
              </a:stretch>
            </p:blipFill>
            <p:spPr>
              <a:xfrm>
                <a:off x="2669760" y="2750040"/>
                <a:ext cx="2135160" cy="2778120"/>
              </a:xfrm>
              <a:prstGeom prst="rect">
                <a:avLst/>
              </a:prstGeom>
            </p:spPr>
          </p:pic>
        </mc:Fallback>
      </mc:AlternateContent>
    </p:spTree>
    <p:extLst>
      <p:ext uri="{BB962C8B-B14F-4D97-AF65-F5344CB8AC3E}">
        <p14:creationId xmlns:p14="http://schemas.microsoft.com/office/powerpoint/2010/main" val="3294892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8265" y="1556792"/>
            <a:ext cx="6211670"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4005064"/>
            <a:ext cx="6192688" cy="2187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txBox="1">
            <a:spLocks/>
          </p:cNvSpPr>
          <p:nvPr/>
        </p:nvSpPr>
        <p:spPr>
          <a:xfrm>
            <a:off x="1043608" y="692696"/>
            <a:ext cx="7024744" cy="529128"/>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smtClean="0"/>
              <a:t>Counting Sort</a:t>
            </a:r>
            <a:endParaRPr lang="en-IN" sz="3200" b="1" dirty="0"/>
          </a:p>
        </p:txBody>
      </p:sp>
      <p:sp>
        <p:nvSpPr>
          <p:cNvPr id="2" name="Date Placeholder 1"/>
          <p:cNvSpPr>
            <a:spLocks noGrp="1"/>
          </p:cNvSpPr>
          <p:nvPr>
            <p:ph type="dt" sz="half" idx="10"/>
          </p:nvPr>
        </p:nvSpPr>
        <p:spPr/>
        <p:txBody>
          <a:bodyPr/>
          <a:lstStyle/>
          <a:p>
            <a:fld id="{6BC051FE-FC0D-4710-961A-E6D1E260FCCB}" type="datetime1">
              <a:rPr lang="en-IN" smtClean="0"/>
              <a:t>24-11-2020</a:t>
            </a:fld>
            <a:endParaRPr lang="en-IN"/>
          </a:p>
        </p:txBody>
      </p:sp>
      <p:sp>
        <p:nvSpPr>
          <p:cNvPr id="3" name="Footer Placeholder 2"/>
          <p:cNvSpPr>
            <a:spLocks noGrp="1"/>
          </p:cNvSpPr>
          <p:nvPr>
            <p:ph type="ftr" sz="quarter" idx="11"/>
          </p:nvPr>
        </p:nvSpPr>
        <p:spPr/>
        <p:txBody>
          <a:bodyPr/>
          <a:lstStyle/>
          <a:p>
            <a:r>
              <a:rPr lang="en-IN" smtClean="0"/>
              <a:t>Prof . Shweta Dhawan Chachra</a:t>
            </a:r>
            <a:endParaRPr lang="en-IN"/>
          </a:p>
        </p:txBody>
      </p:sp>
      <p:sp>
        <p:nvSpPr>
          <p:cNvPr id="4" name="Slide Number Placeholder 3"/>
          <p:cNvSpPr>
            <a:spLocks noGrp="1"/>
          </p:cNvSpPr>
          <p:nvPr>
            <p:ph type="sldNum" sz="quarter" idx="12"/>
          </p:nvPr>
        </p:nvSpPr>
        <p:spPr/>
        <p:txBody>
          <a:bodyPr/>
          <a:lstStyle/>
          <a:p>
            <a:fld id="{87C75666-D533-491F-8A57-D0D2E501E82F}" type="slidenum">
              <a:rPr lang="en-IN" smtClean="0"/>
              <a:t>54</a:t>
            </a:fld>
            <a:endParaRPr lang="en-IN"/>
          </a:p>
        </p:txBody>
      </p:sp>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2152080" y="3000240"/>
              <a:ext cx="2598840" cy="3241800"/>
            </p14:xfrm>
          </p:contentPart>
        </mc:Choice>
        <mc:Fallback>
          <p:pic>
            <p:nvPicPr>
              <p:cNvPr id="5" name="Ink 4"/>
              <p:cNvPicPr/>
              <p:nvPr/>
            </p:nvPicPr>
            <p:blipFill>
              <a:blip r:embed="rId5"/>
              <a:stretch>
                <a:fillRect/>
              </a:stretch>
            </p:blipFill>
            <p:spPr>
              <a:xfrm>
                <a:off x="2142720" y="2990880"/>
                <a:ext cx="2617560" cy="3260520"/>
              </a:xfrm>
              <a:prstGeom prst="rect">
                <a:avLst/>
              </a:prstGeom>
            </p:spPr>
          </p:pic>
        </mc:Fallback>
      </mc:AlternateContent>
    </p:spTree>
    <p:extLst>
      <p:ext uri="{BB962C8B-B14F-4D97-AF65-F5344CB8AC3E}">
        <p14:creationId xmlns:p14="http://schemas.microsoft.com/office/powerpoint/2010/main" val="18595100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0999" y="1268760"/>
            <a:ext cx="6912768"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789040"/>
            <a:ext cx="6912768"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txBox="1">
            <a:spLocks/>
          </p:cNvSpPr>
          <p:nvPr/>
        </p:nvSpPr>
        <p:spPr>
          <a:xfrm>
            <a:off x="1043608" y="692696"/>
            <a:ext cx="7024744" cy="529128"/>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smtClean="0"/>
              <a:t>Counting Sort</a:t>
            </a:r>
            <a:endParaRPr lang="en-IN" sz="3200" b="1" dirty="0"/>
          </a:p>
        </p:txBody>
      </p:sp>
      <p:sp>
        <p:nvSpPr>
          <p:cNvPr id="2" name="Date Placeholder 1"/>
          <p:cNvSpPr>
            <a:spLocks noGrp="1"/>
          </p:cNvSpPr>
          <p:nvPr>
            <p:ph type="dt" sz="half" idx="10"/>
          </p:nvPr>
        </p:nvSpPr>
        <p:spPr/>
        <p:txBody>
          <a:bodyPr/>
          <a:lstStyle/>
          <a:p>
            <a:fld id="{9FD1000B-9238-4EDC-98F4-74BE09B4BFA6}" type="datetime1">
              <a:rPr lang="en-IN" smtClean="0"/>
              <a:t>24-11-2020</a:t>
            </a:fld>
            <a:endParaRPr lang="en-IN"/>
          </a:p>
        </p:txBody>
      </p:sp>
      <p:sp>
        <p:nvSpPr>
          <p:cNvPr id="3" name="Footer Placeholder 2"/>
          <p:cNvSpPr>
            <a:spLocks noGrp="1"/>
          </p:cNvSpPr>
          <p:nvPr>
            <p:ph type="ftr" sz="quarter" idx="11"/>
          </p:nvPr>
        </p:nvSpPr>
        <p:spPr/>
        <p:txBody>
          <a:bodyPr/>
          <a:lstStyle/>
          <a:p>
            <a:r>
              <a:rPr lang="en-IN" smtClean="0"/>
              <a:t>Prof . Shweta Dhawan Chachra</a:t>
            </a:r>
            <a:endParaRPr lang="en-IN"/>
          </a:p>
        </p:txBody>
      </p:sp>
      <p:sp>
        <p:nvSpPr>
          <p:cNvPr id="4" name="Slide Number Placeholder 3"/>
          <p:cNvSpPr>
            <a:spLocks noGrp="1"/>
          </p:cNvSpPr>
          <p:nvPr>
            <p:ph type="sldNum" sz="quarter" idx="12"/>
          </p:nvPr>
        </p:nvSpPr>
        <p:spPr/>
        <p:txBody>
          <a:bodyPr/>
          <a:lstStyle/>
          <a:p>
            <a:fld id="{87C75666-D533-491F-8A57-D0D2E501E82F}" type="slidenum">
              <a:rPr lang="en-IN" smtClean="0"/>
              <a:t>55</a:t>
            </a:fld>
            <a:endParaRPr lang="en-IN"/>
          </a:p>
        </p:txBody>
      </p:sp>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723600" y="2902320"/>
              <a:ext cx="4848840" cy="3259440"/>
            </p14:xfrm>
          </p:contentPart>
        </mc:Choice>
        <mc:Fallback>
          <p:pic>
            <p:nvPicPr>
              <p:cNvPr id="5" name="Ink 4"/>
              <p:cNvPicPr/>
              <p:nvPr/>
            </p:nvPicPr>
            <p:blipFill>
              <a:blip r:embed="rId5"/>
              <a:stretch>
                <a:fillRect/>
              </a:stretch>
            </p:blipFill>
            <p:spPr>
              <a:xfrm>
                <a:off x="714240" y="2892960"/>
                <a:ext cx="4867560" cy="3278160"/>
              </a:xfrm>
              <a:prstGeom prst="rect">
                <a:avLst/>
              </a:prstGeom>
            </p:spPr>
          </p:pic>
        </mc:Fallback>
      </mc:AlternateContent>
    </p:spTree>
    <p:extLst>
      <p:ext uri="{BB962C8B-B14F-4D97-AF65-F5344CB8AC3E}">
        <p14:creationId xmlns:p14="http://schemas.microsoft.com/office/powerpoint/2010/main" val="31856133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556793"/>
            <a:ext cx="6984776" cy="2232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789040"/>
            <a:ext cx="6984776"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txBox="1">
            <a:spLocks/>
          </p:cNvSpPr>
          <p:nvPr/>
        </p:nvSpPr>
        <p:spPr>
          <a:xfrm>
            <a:off x="1043608" y="692696"/>
            <a:ext cx="7024744" cy="529128"/>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smtClean="0"/>
              <a:t>Counting Sort</a:t>
            </a:r>
            <a:endParaRPr lang="en-IN" sz="3200" b="1" dirty="0"/>
          </a:p>
        </p:txBody>
      </p:sp>
      <p:sp>
        <p:nvSpPr>
          <p:cNvPr id="2" name="Date Placeholder 1"/>
          <p:cNvSpPr>
            <a:spLocks noGrp="1"/>
          </p:cNvSpPr>
          <p:nvPr>
            <p:ph type="dt" sz="half" idx="10"/>
          </p:nvPr>
        </p:nvSpPr>
        <p:spPr/>
        <p:txBody>
          <a:bodyPr/>
          <a:lstStyle/>
          <a:p>
            <a:fld id="{E8FC737F-CA66-422C-9981-1596B4D9834F}" type="datetime1">
              <a:rPr lang="en-IN" smtClean="0"/>
              <a:t>24-11-2020</a:t>
            </a:fld>
            <a:endParaRPr lang="en-IN"/>
          </a:p>
        </p:txBody>
      </p:sp>
      <p:sp>
        <p:nvSpPr>
          <p:cNvPr id="3" name="Footer Placeholder 2"/>
          <p:cNvSpPr>
            <a:spLocks noGrp="1"/>
          </p:cNvSpPr>
          <p:nvPr>
            <p:ph type="ftr" sz="quarter" idx="11"/>
          </p:nvPr>
        </p:nvSpPr>
        <p:spPr/>
        <p:txBody>
          <a:bodyPr/>
          <a:lstStyle/>
          <a:p>
            <a:r>
              <a:rPr lang="en-IN" smtClean="0"/>
              <a:t>Prof . Shweta Dhawan Chachra</a:t>
            </a:r>
            <a:endParaRPr lang="en-IN"/>
          </a:p>
        </p:txBody>
      </p:sp>
      <p:sp>
        <p:nvSpPr>
          <p:cNvPr id="4" name="Slide Number Placeholder 3"/>
          <p:cNvSpPr>
            <a:spLocks noGrp="1"/>
          </p:cNvSpPr>
          <p:nvPr>
            <p:ph type="sldNum" sz="quarter" idx="12"/>
          </p:nvPr>
        </p:nvSpPr>
        <p:spPr/>
        <p:txBody>
          <a:bodyPr/>
          <a:lstStyle/>
          <a:p>
            <a:fld id="{87C75666-D533-491F-8A57-D0D2E501E82F}" type="slidenum">
              <a:rPr lang="en-IN" smtClean="0"/>
              <a:t>56</a:t>
            </a:fld>
            <a:endParaRPr lang="en-IN"/>
          </a:p>
        </p:txBody>
      </p:sp>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3241440" y="2946960"/>
              <a:ext cx="3563640" cy="2902320"/>
            </p14:xfrm>
          </p:contentPart>
        </mc:Choice>
        <mc:Fallback>
          <p:pic>
            <p:nvPicPr>
              <p:cNvPr id="5" name="Ink 4"/>
              <p:cNvPicPr/>
              <p:nvPr/>
            </p:nvPicPr>
            <p:blipFill>
              <a:blip r:embed="rId5"/>
              <a:stretch>
                <a:fillRect/>
              </a:stretch>
            </p:blipFill>
            <p:spPr>
              <a:xfrm>
                <a:off x="3232080" y="2937600"/>
                <a:ext cx="3582360" cy="2921040"/>
              </a:xfrm>
              <a:prstGeom prst="rect">
                <a:avLst/>
              </a:prstGeom>
            </p:spPr>
          </p:pic>
        </mc:Fallback>
      </mc:AlternateContent>
    </p:spTree>
    <p:extLst>
      <p:ext uri="{BB962C8B-B14F-4D97-AF65-F5344CB8AC3E}">
        <p14:creationId xmlns:p14="http://schemas.microsoft.com/office/powerpoint/2010/main" val="2416629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556792"/>
            <a:ext cx="6261215"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789041"/>
            <a:ext cx="6264696"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txBox="1">
            <a:spLocks/>
          </p:cNvSpPr>
          <p:nvPr/>
        </p:nvSpPr>
        <p:spPr>
          <a:xfrm>
            <a:off x="1043608" y="692696"/>
            <a:ext cx="7024744" cy="529128"/>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smtClean="0"/>
              <a:t>Counting Sort</a:t>
            </a:r>
            <a:endParaRPr lang="en-IN" sz="3200" b="1" dirty="0"/>
          </a:p>
        </p:txBody>
      </p:sp>
      <p:sp>
        <p:nvSpPr>
          <p:cNvPr id="2" name="Date Placeholder 1"/>
          <p:cNvSpPr>
            <a:spLocks noGrp="1"/>
          </p:cNvSpPr>
          <p:nvPr>
            <p:ph type="dt" sz="half" idx="10"/>
          </p:nvPr>
        </p:nvSpPr>
        <p:spPr/>
        <p:txBody>
          <a:bodyPr/>
          <a:lstStyle/>
          <a:p>
            <a:fld id="{B33900DA-D317-48BD-AB73-EB936C2DC410}" type="datetime1">
              <a:rPr lang="en-IN" smtClean="0"/>
              <a:t>24-11-2020</a:t>
            </a:fld>
            <a:endParaRPr lang="en-IN"/>
          </a:p>
        </p:txBody>
      </p:sp>
      <p:sp>
        <p:nvSpPr>
          <p:cNvPr id="3" name="Footer Placeholder 2"/>
          <p:cNvSpPr>
            <a:spLocks noGrp="1"/>
          </p:cNvSpPr>
          <p:nvPr>
            <p:ph type="ftr" sz="quarter" idx="11"/>
          </p:nvPr>
        </p:nvSpPr>
        <p:spPr/>
        <p:txBody>
          <a:bodyPr/>
          <a:lstStyle/>
          <a:p>
            <a:r>
              <a:rPr lang="en-IN" smtClean="0"/>
              <a:t>Prof . Shweta Dhawan Chachra</a:t>
            </a:r>
            <a:endParaRPr lang="en-IN"/>
          </a:p>
        </p:txBody>
      </p:sp>
      <p:sp>
        <p:nvSpPr>
          <p:cNvPr id="4" name="Slide Number Placeholder 3"/>
          <p:cNvSpPr>
            <a:spLocks noGrp="1"/>
          </p:cNvSpPr>
          <p:nvPr>
            <p:ph type="sldNum" sz="quarter" idx="12"/>
          </p:nvPr>
        </p:nvSpPr>
        <p:spPr/>
        <p:txBody>
          <a:bodyPr/>
          <a:lstStyle/>
          <a:p>
            <a:fld id="{87C75666-D533-491F-8A57-D0D2E501E82F}" type="slidenum">
              <a:rPr lang="en-IN" smtClean="0"/>
              <a:t>57</a:t>
            </a:fld>
            <a:endParaRPr lang="en-IN"/>
          </a:p>
        </p:txBody>
      </p:sp>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4831200" y="2786040"/>
              <a:ext cx="1812960" cy="3089880"/>
            </p14:xfrm>
          </p:contentPart>
        </mc:Choice>
        <mc:Fallback>
          <p:pic>
            <p:nvPicPr>
              <p:cNvPr id="5" name="Ink 4"/>
              <p:cNvPicPr/>
              <p:nvPr/>
            </p:nvPicPr>
            <p:blipFill>
              <a:blip r:embed="rId5"/>
              <a:stretch>
                <a:fillRect/>
              </a:stretch>
            </p:blipFill>
            <p:spPr>
              <a:xfrm>
                <a:off x="4821840" y="2776680"/>
                <a:ext cx="1831680" cy="3108600"/>
              </a:xfrm>
              <a:prstGeom prst="rect">
                <a:avLst/>
              </a:prstGeom>
            </p:spPr>
          </p:pic>
        </mc:Fallback>
      </mc:AlternateContent>
    </p:spTree>
    <p:extLst>
      <p:ext uri="{BB962C8B-B14F-4D97-AF65-F5344CB8AC3E}">
        <p14:creationId xmlns:p14="http://schemas.microsoft.com/office/powerpoint/2010/main" val="430288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484784"/>
            <a:ext cx="6984776" cy="2473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933056"/>
            <a:ext cx="6984776"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txBox="1">
            <a:spLocks/>
          </p:cNvSpPr>
          <p:nvPr/>
        </p:nvSpPr>
        <p:spPr>
          <a:xfrm>
            <a:off x="1043608" y="692696"/>
            <a:ext cx="7024744" cy="529128"/>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smtClean="0"/>
              <a:t>Counting Sort</a:t>
            </a:r>
            <a:endParaRPr lang="en-IN" sz="3200" b="1" dirty="0"/>
          </a:p>
        </p:txBody>
      </p:sp>
      <p:sp>
        <p:nvSpPr>
          <p:cNvPr id="2" name="Date Placeholder 1"/>
          <p:cNvSpPr>
            <a:spLocks noGrp="1"/>
          </p:cNvSpPr>
          <p:nvPr>
            <p:ph type="dt" sz="half" idx="10"/>
          </p:nvPr>
        </p:nvSpPr>
        <p:spPr/>
        <p:txBody>
          <a:bodyPr/>
          <a:lstStyle/>
          <a:p>
            <a:fld id="{9E5583F4-0687-408A-9813-EF22532DC7DF}" type="datetime1">
              <a:rPr lang="en-IN" smtClean="0"/>
              <a:t>24-11-2020</a:t>
            </a:fld>
            <a:endParaRPr lang="en-IN"/>
          </a:p>
        </p:txBody>
      </p:sp>
      <p:sp>
        <p:nvSpPr>
          <p:cNvPr id="3" name="Footer Placeholder 2"/>
          <p:cNvSpPr>
            <a:spLocks noGrp="1"/>
          </p:cNvSpPr>
          <p:nvPr>
            <p:ph type="ftr" sz="quarter" idx="11"/>
          </p:nvPr>
        </p:nvSpPr>
        <p:spPr/>
        <p:txBody>
          <a:bodyPr/>
          <a:lstStyle/>
          <a:p>
            <a:r>
              <a:rPr lang="en-IN" smtClean="0"/>
              <a:t>Prof . Shweta Dhawan Chachra</a:t>
            </a:r>
            <a:endParaRPr lang="en-IN"/>
          </a:p>
        </p:txBody>
      </p:sp>
      <p:sp>
        <p:nvSpPr>
          <p:cNvPr id="4" name="Slide Number Placeholder 3"/>
          <p:cNvSpPr>
            <a:spLocks noGrp="1"/>
          </p:cNvSpPr>
          <p:nvPr>
            <p:ph type="sldNum" sz="quarter" idx="12"/>
          </p:nvPr>
        </p:nvSpPr>
        <p:spPr/>
        <p:txBody>
          <a:bodyPr/>
          <a:lstStyle/>
          <a:p>
            <a:fld id="{87C75666-D533-491F-8A57-D0D2E501E82F}" type="slidenum">
              <a:rPr lang="en-IN" smtClean="0"/>
              <a:t>58</a:t>
            </a:fld>
            <a:endParaRPr lang="en-IN"/>
          </a:p>
        </p:txBody>
      </p:sp>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1830600" y="1482480"/>
              <a:ext cx="6010200" cy="4947120"/>
            </p14:xfrm>
          </p:contentPart>
        </mc:Choice>
        <mc:Fallback>
          <p:pic>
            <p:nvPicPr>
              <p:cNvPr id="5" name="Ink 4"/>
              <p:cNvPicPr/>
              <p:nvPr/>
            </p:nvPicPr>
            <p:blipFill>
              <a:blip r:embed="rId5"/>
              <a:stretch>
                <a:fillRect/>
              </a:stretch>
            </p:blipFill>
            <p:spPr>
              <a:xfrm>
                <a:off x="1821240" y="1473120"/>
                <a:ext cx="6028920" cy="4965840"/>
              </a:xfrm>
              <a:prstGeom prst="rect">
                <a:avLst/>
              </a:prstGeom>
            </p:spPr>
          </p:pic>
        </mc:Fallback>
      </mc:AlternateContent>
    </p:spTree>
    <p:extLst>
      <p:ext uri="{BB962C8B-B14F-4D97-AF65-F5344CB8AC3E}">
        <p14:creationId xmlns:p14="http://schemas.microsoft.com/office/powerpoint/2010/main" val="7189459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1522" y="2324101"/>
            <a:ext cx="6339968" cy="1824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nvSpPr>
        <p:spPr>
          <a:xfrm>
            <a:off x="1043608" y="692696"/>
            <a:ext cx="7024744" cy="529128"/>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smtClean="0"/>
              <a:t>Counting Sort</a:t>
            </a:r>
            <a:endParaRPr lang="en-IN" sz="3200" b="1" dirty="0"/>
          </a:p>
        </p:txBody>
      </p:sp>
      <p:sp>
        <p:nvSpPr>
          <p:cNvPr id="2" name="Date Placeholder 1"/>
          <p:cNvSpPr>
            <a:spLocks noGrp="1"/>
          </p:cNvSpPr>
          <p:nvPr>
            <p:ph type="dt" sz="half" idx="10"/>
          </p:nvPr>
        </p:nvSpPr>
        <p:spPr/>
        <p:txBody>
          <a:bodyPr/>
          <a:lstStyle/>
          <a:p>
            <a:fld id="{FE545301-D047-424B-995E-E29675311B99}" type="datetime1">
              <a:rPr lang="en-IN" smtClean="0"/>
              <a:t>24-11-2020</a:t>
            </a:fld>
            <a:endParaRPr lang="en-IN"/>
          </a:p>
        </p:txBody>
      </p:sp>
      <p:sp>
        <p:nvSpPr>
          <p:cNvPr id="3" name="Footer Placeholder 2"/>
          <p:cNvSpPr>
            <a:spLocks noGrp="1"/>
          </p:cNvSpPr>
          <p:nvPr>
            <p:ph type="ftr" sz="quarter" idx="11"/>
          </p:nvPr>
        </p:nvSpPr>
        <p:spPr/>
        <p:txBody>
          <a:bodyPr/>
          <a:lstStyle/>
          <a:p>
            <a:r>
              <a:rPr lang="en-IN" smtClean="0"/>
              <a:t>Prof . Shweta Dhawan Chachra</a:t>
            </a:r>
            <a:endParaRPr lang="en-IN"/>
          </a:p>
        </p:txBody>
      </p:sp>
      <p:sp>
        <p:nvSpPr>
          <p:cNvPr id="4" name="Slide Number Placeholder 3"/>
          <p:cNvSpPr>
            <a:spLocks noGrp="1"/>
          </p:cNvSpPr>
          <p:nvPr>
            <p:ph type="sldNum" sz="quarter" idx="12"/>
          </p:nvPr>
        </p:nvSpPr>
        <p:spPr/>
        <p:txBody>
          <a:bodyPr/>
          <a:lstStyle/>
          <a:p>
            <a:fld id="{87C75666-D533-491F-8A57-D0D2E501E82F}" type="slidenum">
              <a:rPr lang="en-IN" smtClean="0"/>
              <a:t>59</a:t>
            </a:fld>
            <a:endParaRPr lang="en-IN"/>
          </a:p>
        </p:txBody>
      </p:sp>
      <mc:AlternateContent xmlns:mc="http://schemas.openxmlformats.org/markup-compatibility/2006">
        <mc:Choice xmlns:p14="http://schemas.microsoft.com/office/powerpoint/2010/main" Requires="p14">
          <p:contentPart p14:bwMode="auto" r:id="rId3">
            <p14:nvContentPartPr>
              <p14:cNvPr id="6" name="Ink 5"/>
              <p14:cNvContentPartPr/>
              <p14:nvPr/>
            </p14:nvContentPartPr>
            <p14:xfrm>
              <a:off x="6536520" y="2473560"/>
              <a:ext cx="1027440" cy="768240"/>
            </p14:xfrm>
          </p:contentPart>
        </mc:Choice>
        <mc:Fallback>
          <p:pic>
            <p:nvPicPr>
              <p:cNvPr id="6" name="Ink 5"/>
              <p:cNvPicPr/>
              <p:nvPr/>
            </p:nvPicPr>
            <p:blipFill>
              <a:blip r:embed="rId4"/>
              <a:stretch>
                <a:fillRect/>
              </a:stretch>
            </p:blipFill>
            <p:spPr>
              <a:xfrm>
                <a:off x="6527160" y="2464200"/>
                <a:ext cx="1046160" cy="786960"/>
              </a:xfrm>
              <a:prstGeom prst="rect">
                <a:avLst/>
              </a:prstGeom>
            </p:spPr>
          </p:pic>
        </mc:Fallback>
      </mc:AlternateContent>
    </p:spTree>
    <p:extLst>
      <p:ext uri="{BB962C8B-B14F-4D97-AF65-F5344CB8AC3E}">
        <p14:creationId xmlns:p14="http://schemas.microsoft.com/office/powerpoint/2010/main" val="2002434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457120"/>
          </a:xfrm>
        </p:spPr>
        <p:txBody>
          <a:bodyPr>
            <a:normAutofit fontScale="90000"/>
          </a:bodyPr>
          <a:lstStyle/>
          <a:p>
            <a:r>
              <a:rPr lang="en-IN" b="1" dirty="0"/>
              <a:t>Stable and Not Stable Sorting</a:t>
            </a:r>
          </a:p>
        </p:txBody>
      </p:sp>
      <p:sp>
        <p:nvSpPr>
          <p:cNvPr id="4" name="Content Placeholder 3"/>
          <p:cNvSpPr>
            <a:spLocks noGrp="1"/>
          </p:cNvSpPr>
          <p:nvPr>
            <p:ph idx="1"/>
          </p:nvPr>
        </p:nvSpPr>
        <p:spPr>
          <a:xfrm>
            <a:off x="1043492" y="1628800"/>
            <a:ext cx="6777317" cy="4203829"/>
          </a:xfrm>
        </p:spPr>
        <p:txBody>
          <a:bodyPr>
            <a:normAutofit/>
          </a:bodyPr>
          <a:lstStyle/>
          <a:p>
            <a:r>
              <a:rPr lang="en-IN" sz="2000" dirty="0" smtClean="0"/>
              <a:t>If </a:t>
            </a:r>
            <a:r>
              <a:rPr lang="en-IN" sz="2000" dirty="0"/>
              <a:t>a sorting algorithm, after sorting the contents, changes the sequence of similar content in which they appear, it is called </a:t>
            </a:r>
            <a:r>
              <a:rPr lang="en-IN" sz="2000" b="1" dirty="0"/>
              <a:t>unstable sorting</a:t>
            </a:r>
            <a:r>
              <a:rPr lang="en-IN" sz="2000" dirty="0" smtClean="0"/>
              <a:t>.</a:t>
            </a:r>
            <a:endParaRPr lang="en-IN"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996952"/>
            <a:ext cx="5976664"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3348720" y="2250360"/>
              <a:ext cx="3474000" cy="2670120"/>
            </p14:xfrm>
          </p:contentPart>
        </mc:Choice>
        <mc:Fallback xmlns="">
          <p:pic>
            <p:nvPicPr>
              <p:cNvPr id="3" name="Ink 2"/>
              <p:cNvPicPr/>
              <p:nvPr/>
            </p:nvPicPr>
            <p:blipFill>
              <a:blip r:embed="rId4"/>
              <a:stretch>
                <a:fillRect/>
              </a:stretch>
            </p:blipFill>
            <p:spPr>
              <a:xfrm>
                <a:off x="3339360" y="2241000"/>
                <a:ext cx="3492720" cy="2688840"/>
              </a:xfrm>
              <a:prstGeom prst="rect">
                <a:avLst/>
              </a:prstGeom>
            </p:spPr>
          </p:pic>
        </mc:Fallback>
      </mc:AlternateContent>
      <p:sp>
        <p:nvSpPr>
          <p:cNvPr id="5" name="Date Placeholder 4"/>
          <p:cNvSpPr>
            <a:spLocks noGrp="1"/>
          </p:cNvSpPr>
          <p:nvPr>
            <p:ph type="dt" sz="half" idx="10"/>
          </p:nvPr>
        </p:nvSpPr>
        <p:spPr/>
        <p:txBody>
          <a:bodyPr/>
          <a:lstStyle/>
          <a:p>
            <a:fld id="{C8DB5CC7-8FD3-4D3E-A28A-8FC1A7C8FC85}" type="datetime1">
              <a:rPr lang="en-IN" smtClean="0"/>
              <a:t>24-11-2020</a:t>
            </a:fld>
            <a:endParaRPr lang="en-IN"/>
          </a:p>
        </p:txBody>
      </p:sp>
      <p:sp>
        <p:nvSpPr>
          <p:cNvPr id="6" name="Footer Placeholder 5"/>
          <p:cNvSpPr>
            <a:spLocks noGrp="1"/>
          </p:cNvSpPr>
          <p:nvPr>
            <p:ph type="ftr" sz="quarter" idx="11"/>
          </p:nvPr>
        </p:nvSpPr>
        <p:spPr/>
        <p:txBody>
          <a:bodyPr/>
          <a:lstStyle/>
          <a:p>
            <a:r>
              <a:rPr lang="en-IN" smtClean="0"/>
              <a:t>Prof . Shweta Dhawan Chachra</a:t>
            </a:r>
            <a:endParaRPr lang="en-IN"/>
          </a:p>
        </p:txBody>
      </p:sp>
      <p:sp>
        <p:nvSpPr>
          <p:cNvPr id="7" name="Slide Number Placeholder 6"/>
          <p:cNvSpPr>
            <a:spLocks noGrp="1"/>
          </p:cNvSpPr>
          <p:nvPr>
            <p:ph type="sldNum" sz="quarter" idx="12"/>
          </p:nvPr>
        </p:nvSpPr>
        <p:spPr/>
        <p:txBody>
          <a:bodyPr/>
          <a:lstStyle/>
          <a:p>
            <a:fld id="{87C75666-D533-491F-8A57-D0D2E501E82F}" type="slidenum">
              <a:rPr lang="en-IN" smtClean="0"/>
              <a:t>6</a:t>
            </a:fld>
            <a:endParaRPr lang="en-IN"/>
          </a:p>
        </p:txBody>
      </p:sp>
    </p:spTree>
    <p:extLst>
      <p:ext uri="{BB962C8B-B14F-4D97-AF65-F5344CB8AC3E}">
        <p14:creationId xmlns:p14="http://schemas.microsoft.com/office/powerpoint/2010/main" val="3218429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529128"/>
          </a:xfrm>
        </p:spPr>
        <p:txBody>
          <a:bodyPr>
            <a:normAutofit fontScale="90000"/>
          </a:bodyPr>
          <a:lstStyle/>
          <a:p>
            <a:r>
              <a:rPr lang="en-IN" b="1" dirty="0" smtClean="0"/>
              <a:t>Example</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74517578"/>
              </p:ext>
            </p:extLst>
          </p:nvPr>
        </p:nvGraphicFramePr>
        <p:xfrm>
          <a:off x="1042988" y="2324100"/>
          <a:ext cx="6777040" cy="37084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t>8</a:t>
                      </a:r>
                      <a:endParaRPr lang="en-IN" dirty="0"/>
                    </a:p>
                  </a:txBody>
                  <a:tcPr/>
                </a:tc>
                <a:tc>
                  <a:txBody>
                    <a:bodyPr/>
                    <a:lstStyle/>
                    <a:p>
                      <a:r>
                        <a:rPr lang="en-IN" dirty="0" smtClean="0"/>
                        <a:t>4</a:t>
                      </a:r>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r>
                        <a:rPr lang="en-IN" dirty="0" smtClean="0"/>
                        <a:t>8</a:t>
                      </a:r>
                      <a:endParaRPr lang="en-IN" dirty="0"/>
                    </a:p>
                  </a:txBody>
                  <a:tcPr/>
                </a:tc>
                <a:tc>
                  <a:txBody>
                    <a:bodyPr/>
                    <a:lstStyle/>
                    <a:p>
                      <a:r>
                        <a:rPr lang="en-IN" dirty="0" smtClean="0"/>
                        <a:t>3</a:t>
                      </a:r>
                      <a:endParaRPr lang="en-IN" dirty="0"/>
                    </a:p>
                  </a:txBody>
                  <a:tcPr/>
                </a:tc>
                <a:tc>
                  <a:txBody>
                    <a:bodyPr/>
                    <a:lstStyle/>
                    <a:p>
                      <a:r>
                        <a:rPr lang="en-IN" dirty="0" smtClean="0"/>
                        <a:t>3</a:t>
                      </a:r>
                      <a:endParaRPr lang="en-IN" dirty="0"/>
                    </a:p>
                  </a:txBody>
                  <a:tcPr/>
                </a:tc>
                <a:tc>
                  <a:txBody>
                    <a:bodyPr/>
                    <a:lstStyle/>
                    <a:p>
                      <a:r>
                        <a:rPr lang="en-IN" dirty="0" smtClean="0"/>
                        <a:t>1</a:t>
                      </a:r>
                      <a:endParaRPr lang="en-IN" dirty="0"/>
                    </a:p>
                  </a:txBody>
                  <a:tcPr/>
                </a:tc>
              </a:tr>
            </a:tbl>
          </a:graphicData>
        </a:graphic>
      </p:graphicFrame>
      <p:sp>
        <p:nvSpPr>
          <p:cNvPr id="5" name="TextBox 4"/>
          <p:cNvSpPr txBox="1"/>
          <p:nvPr/>
        </p:nvSpPr>
        <p:spPr>
          <a:xfrm>
            <a:off x="1115616" y="3140968"/>
            <a:ext cx="6624736" cy="369332"/>
          </a:xfrm>
          <a:prstGeom prst="rect">
            <a:avLst/>
          </a:prstGeom>
          <a:noFill/>
        </p:spPr>
        <p:txBody>
          <a:bodyPr wrap="square" rtlCol="0">
            <a:spAutoFit/>
          </a:bodyPr>
          <a:lstStyle/>
          <a:p>
            <a:r>
              <a:rPr lang="en-IN" dirty="0" smtClean="0"/>
              <a:t>Sort the array of 8 elements using Counting Sort</a:t>
            </a:r>
            <a:endParaRPr lang="en-IN" dirty="0"/>
          </a:p>
        </p:txBody>
      </p:sp>
      <p:sp>
        <p:nvSpPr>
          <p:cNvPr id="6" name="Date Placeholder 5"/>
          <p:cNvSpPr>
            <a:spLocks noGrp="1"/>
          </p:cNvSpPr>
          <p:nvPr>
            <p:ph type="dt" sz="half" idx="10"/>
          </p:nvPr>
        </p:nvSpPr>
        <p:spPr/>
        <p:txBody>
          <a:bodyPr/>
          <a:lstStyle/>
          <a:p>
            <a:fld id="{0708BDEA-FBD6-484F-9FD6-2C183BB4E691}" type="datetime1">
              <a:rPr lang="en-IN" smtClean="0"/>
              <a:t>24-11-2020</a:t>
            </a:fld>
            <a:endParaRPr lang="en-IN"/>
          </a:p>
        </p:txBody>
      </p:sp>
      <p:sp>
        <p:nvSpPr>
          <p:cNvPr id="7" name="Footer Placeholder 6"/>
          <p:cNvSpPr>
            <a:spLocks noGrp="1"/>
          </p:cNvSpPr>
          <p:nvPr>
            <p:ph type="ftr" sz="quarter" idx="11"/>
          </p:nvPr>
        </p:nvSpPr>
        <p:spPr/>
        <p:txBody>
          <a:bodyPr/>
          <a:lstStyle/>
          <a:p>
            <a:r>
              <a:rPr lang="en-IN" smtClean="0"/>
              <a:t>Prof . Shweta Dhawan Chachra</a:t>
            </a:r>
            <a:endParaRPr lang="en-IN"/>
          </a:p>
        </p:txBody>
      </p:sp>
      <p:sp>
        <p:nvSpPr>
          <p:cNvPr id="8" name="Slide Number Placeholder 7"/>
          <p:cNvSpPr>
            <a:spLocks noGrp="1"/>
          </p:cNvSpPr>
          <p:nvPr>
            <p:ph type="sldNum" sz="quarter" idx="12"/>
          </p:nvPr>
        </p:nvSpPr>
        <p:spPr/>
        <p:txBody>
          <a:bodyPr/>
          <a:lstStyle/>
          <a:p>
            <a:fld id="{87C75666-D533-491F-8A57-D0D2E501E82F}" type="slidenum">
              <a:rPr lang="en-IN" smtClean="0"/>
              <a:t>60</a:t>
            </a:fld>
            <a:endParaRPr lang="en-IN"/>
          </a:p>
        </p:txBody>
      </p:sp>
      <mc:AlternateContent xmlns:mc="http://schemas.openxmlformats.org/markup-compatibility/2006">
        <mc:Choice xmlns:p14="http://schemas.microsoft.com/office/powerpoint/2010/main" Requires="p14">
          <p:contentPart p14:bwMode="auto" r:id="rId2">
            <p14:nvContentPartPr>
              <p14:cNvPr id="9" name="Ink 8"/>
              <p14:cNvContentPartPr/>
              <p14:nvPr/>
            </p14:nvContentPartPr>
            <p14:xfrm>
              <a:off x="2732760" y="2616480"/>
              <a:ext cx="1027080" cy="1152360"/>
            </p14:xfrm>
          </p:contentPart>
        </mc:Choice>
        <mc:Fallback>
          <p:pic>
            <p:nvPicPr>
              <p:cNvPr id="9" name="Ink 8"/>
              <p:cNvPicPr/>
              <p:nvPr/>
            </p:nvPicPr>
            <p:blipFill>
              <a:blip r:embed="rId3"/>
              <a:stretch>
                <a:fillRect/>
              </a:stretch>
            </p:blipFill>
            <p:spPr>
              <a:xfrm>
                <a:off x="2723400" y="2607120"/>
                <a:ext cx="1045800" cy="1171080"/>
              </a:xfrm>
              <a:prstGeom prst="rect">
                <a:avLst/>
              </a:prstGeom>
            </p:spPr>
          </p:pic>
        </mc:Fallback>
      </mc:AlternateContent>
    </p:spTree>
    <p:extLst>
      <p:ext uri="{BB962C8B-B14F-4D97-AF65-F5344CB8AC3E}">
        <p14:creationId xmlns:p14="http://schemas.microsoft.com/office/powerpoint/2010/main" val="12982224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529128"/>
          </a:xfrm>
        </p:spPr>
        <p:txBody>
          <a:bodyPr>
            <a:normAutofit fontScale="90000"/>
          </a:bodyPr>
          <a:lstStyle/>
          <a:p>
            <a:r>
              <a:rPr lang="en-IN" b="1" dirty="0" smtClean="0"/>
              <a:t>Example 2</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2113870"/>
              </p:ext>
            </p:extLst>
          </p:nvPr>
        </p:nvGraphicFramePr>
        <p:xfrm>
          <a:off x="1042988" y="2324100"/>
          <a:ext cx="6777040" cy="37084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t>8</a:t>
                      </a:r>
                      <a:endParaRPr lang="en-IN" dirty="0"/>
                    </a:p>
                  </a:txBody>
                  <a:tcPr/>
                </a:tc>
                <a:tc>
                  <a:txBody>
                    <a:bodyPr/>
                    <a:lstStyle/>
                    <a:p>
                      <a:r>
                        <a:rPr lang="en-IN" dirty="0" smtClean="0"/>
                        <a:t>4</a:t>
                      </a:r>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r>
                        <a:rPr lang="en-IN" dirty="0" smtClean="0"/>
                        <a:t>8</a:t>
                      </a:r>
                      <a:endParaRPr lang="en-IN" dirty="0"/>
                    </a:p>
                  </a:txBody>
                  <a:tcPr/>
                </a:tc>
                <a:tc>
                  <a:txBody>
                    <a:bodyPr/>
                    <a:lstStyle/>
                    <a:p>
                      <a:r>
                        <a:rPr lang="en-IN" dirty="0" smtClean="0"/>
                        <a:t>3</a:t>
                      </a:r>
                      <a:endParaRPr lang="en-IN" dirty="0"/>
                    </a:p>
                  </a:txBody>
                  <a:tcPr/>
                </a:tc>
                <a:tc>
                  <a:txBody>
                    <a:bodyPr/>
                    <a:lstStyle/>
                    <a:p>
                      <a:r>
                        <a:rPr lang="en-IN" dirty="0" smtClean="0"/>
                        <a:t>3</a:t>
                      </a:r>
                      <a:endParaRPr lang="en-IN" dirty="0"/>
                    </a:p>
                  </a:txBody>
                  <a:tcPr/>
                </a:tc>
                <a:tc>
                  <a:txBody>
                    <a:bodyPr/>
                    <a:lstStyle/>
                    <a:p>
                      <a:r>
                        <a:rPr lang="en-IN" dirty="0" smtClean="0"/>
                        <a:t>1</a:t>
                      </a:r>
                      <a:endParaRPr lang="en-IN" dirty="0"/>
                    </a:p>
                  </a:txBody>
                  <a:tcPr/>
                </a:tc>
              </a:tr>
            </a:tbl>
          </a:graphicData>
        </a:graphic>
      </p:graphicFrame>
      <p:sp>
        <p:nvSpPr>
          <p:cNvPr id="5" name="TextBox 4"/>
          <p:cNvSpPr txBox="1"/>
          <p:nvPr/>
        </p:nvSpPr>
        <p:spPr>
          <a:xfrm>
            <a:off x="1115616" y="3140968"/>
            <a:ext cx="6624736" cy="1200329"/>
          </a:xfrm>
          <a:prstGeom prst="rect">
            <a:avLst/>
          </a:prstGeom>
          <a:noFill/>
        </p:spPr>
        <p:txBody>
          <a:bodyPr wrap="square" rtlCol="0">
            <a:spAutoFit/>
          </a:bodyPr>
          <a:lstStyle/>
          <a:p>
            <a:r>
              <a:rPr lang="en-IN" dirty="0" smtClean="0"/>
              <a:t>Let us take an auxiliary array/count array from 0 to 9 for simplicity</a:t>
            </a:r>
          </a:p>
          <a:p>
            <a:endParaRPr lang="en-IN" dirty="0"/>
          </a:p>
          <a:p>
            <a:endParaRPr lang="en-IN" dirty="0"/>
          </a:p>
        </p:txBody>
      </p:sp>
      <p:sp>
        <p:nvSpPr>
          <p:cNvPr id="3" name="Date Placeholder 2"/>
          <p:cNvSpPr>
            <a:spLocks noGrp="1"/>
          </p:cNvSpPr>
          <p:nvPr>
            <p:ph type="dt" sz="half" idx="10"/>
          </p:nvPr>
        </p:nvSpPr>
        <p:spPr/>
        <p:txBody>
          <a:bodyPr/>
          <a:lstStyle/>
          <a:p>
            <a:fld id="{A9EDF47D-840F-4C60-8678-A70E57E6190B}" type="datetime1">
              <a:rPr lang="en-IN" smtClean="0"/>
              <a:t>24-11-2020</a:t>
            </a:fld>
            <a:endParaRPr lang="en-IN"/>
          </a:p>
        </p:txBody>
      </p:sp>
      <p:sp>
        <p:nvSpPr>
          <p:cNvPr id="6" name="Footer Placeholder 5"/>
          <p:cNvSpPr>
            <a:spLocks noGrp="1"/>
          </p:cNvSpPr>
          <p:nvPr>
            <p:ph type="ftr" sz="quarter" idx="11"/>
          </p:nvPr>
        </p:nvSpPr>
        <p:spPr/>
        <p:txBody>
          <a:bodyPr/>
          <a:lstStyle/>
          <a:p>
            <a:r>
              <a:rPr lang="en-IN" smtClean="0"/>
              <a:t>Prof . Shweta Dhawan Chachra</a:t>
            </a:r>
            <a:endParaRPr lang="en-IN"/>
          </a:p>
        </p:txBody>
      </p:sp>
      <p:sp>
        <p:nvSpPr>
          <p:cNvPr id="7" name="Slide Number Placeholder 6"/>
          <p:cNvSpPr>
            <a:spLocks noGrp="1"/>
          </p:cNvSpPr>
          <p:nvPr>
            <p:ph type="sldNum" sz="quarter" idx="12"/>
          </p:nvPr>
        </p:nvSpPr>
        <p:spPr/>
        <p:txBody>
          <a:bodyPr/>
          <a:lstStyle/>
          <a:p>
            <a:fld id="{87C75666-D533-491F-8A57-D0D2E501E82F}" type="slidenum">
              <a:rPr lang="en-IN" smtClean="0"/>
              <a:t>61</a:t>
            </a:fld>
            <a:endParaRPr lang="en-IN"/>
          </a:p>
        </p:txBody>
      </p:sp>
      <mc:AlternateContent xmlns:mc="http://schemas.openxmlformats.org/markup-compatibility/2006">
        <mc:Choice xmlns:p14="http://schemas.microsoft.com/office/powerpoint/2010/main" Requires="p14">
          <p:contentPart p14:bwMode="auto" r:id="rId2">
            <p14:nvContentPartPr>
              <p14:cNvPr id="8" name="Ink 7"/>
              <p14:cNvContentPartPr/>
              <p14:nvPr/>
            </p14:nvContentPartPr>
            <p14:xfrm>
              <a:off x="3071880" y="3536280"/>
              <a:ext cx="4920840" cy="312840"/>
            </p14:xfrm>
          </p:contentPart>
        </mc:Choice>
        <mc:Fallback>
          <p:pic>
            <p:nvPicPr>
              <p:cNvPr id="8" name="Ink 7"/>
              <p:cNvPicPr/>
              <p:nvPr/>
            </p:nvPicPr>
            <p:blipFill>
              <a:blip r:embed="rId3"/>
              <a:stretch>
                <a:fillRect/>
              </a:stretch>
            </p:blipFill>
            <p:spPr>
              <a:xfrm>
                <a:off x="3062520" y="3526920"/>
                <a:ext cx="4939560" cy="331560"/>
              </a:xfrm>
              <a:prstGeom prst="rect">
                <a:avLst/>
              </a:prstGeom>
            </p:spPr>
          </p:pic>
        </mc:Fallback>
      </mc:AlternateContent>
    </p:spTree>
    <p:extLst>
      <p:ext uri="{BB962C8B-B14F-4D97-AF65-F5344CB8AC3E}">
        <p14:creationId xmlns:p14="http://schemas.microsoft.com/office/powerpoint/2010/main" val="35692301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529128"/>
          </a:xfrm>
        </p:spPr>
        <p:txBody>
          <a:bodyPr>
            <a:normAutofit fontScale="90000"/>
          </a:bodyPr>
          <a:lstStyle/>
          <a:p>
            <a:r>
              <a:rPr lang="en-IN" b="1" dirty="0" smtClean="0"/>
              <a:t>Example 2</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2113870"/>
              </p:ext>
            </p:extLst>
          </p:nvPr>
        </p:nvGraphicFramePr>
        <p:xfrm>
          <a:off x="1042988" y="2324100"/>
          <a:ext cx="6777040" cy="37084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t>8</a:t>
                      </a:r>
                      <a:endParaRPr lang="en-IN" dirty="0"/>
                    </a:p>
                  </a:txBody>
                  <a:tcPr/>
                </a:tc>
                <a:tc>
                  <a:txBody>
                    <a:bodyPr/>
                    <a:lstStyle/>
                    <a:p>
                      <a:r>
                        <a:rPr lang="en-IN" dirty="0" smtClean="0"/>
                        <a:t>4</a:t>
                      </a:r>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r>
                        <a:rPr lang="en-IN" dirty="0" smtClean="0"/>
                        <a:t>8</a:t>
                      </a:r>
                      <a:endParaRPr lang="en-IN" dirty="0"/>
                    </a:p>
                  </a:txBody>
                  <a:tcPr/>
                </a:tc>
                <a:tc>
                  <a:txBody>
                    <a:bodyPr/>
                    <a:lstStyle/>
                    <a:p>
                      <a:r>
                        <a:rPr lang="en-IN" dirty="0" smtClean="0"/>
                        <a:t>3</a:t>
                      </a:r>
                      <a:endParaRPr lang="en-IN" dirty="0"/>
                    </a:p>
                  </a:txBody>
                  <a:tcPr/>
                </a:tc>
                <a:tc>
                  <a:txBody>
                    <a:bodyPr/>
                    <a:lstStyle/>
                    <a:p>
                      <a:r>
                        <a:rPr lang="en-IN" dirty="0" smtClean="0"/>
                        <a:t>3</a:t>
                      </a:r>
                      <a:endParaRPr lang="en-IN" dirty="0"/>
                    </a:p>
                  </a:txBody>
                  <a:tcPr/>
                </a:tc>
                <a:tc>
                  <a:txBody>
                    <a:bodyPr/>
                    <a:lstStyle/>
                    <a:p>
                      <a:r>
                        <a:rPr lang="en-IN" dirty="0" smtClean="0"/>
                        <a:t>1</a:t>
                      </a:r>
                      <a:endParaRPr lang="en-IN" dirty="0"/>
                    </a:p>
                  </a:txBody>
                  <a:tcPr/>
                </a:tc>
              </a:tr>
            </a:tbl>
          </a:graphicData>
        </a:graphic>
      </p:graphicFrame>
      <p:sp>
        <p:nvSpPr>
          <p:cNvPr id="5" name="TextBox 4"/>
          <p:cNvSpPr txBox="1"/>
          <p:nvPr/>
        </p:nvSpPr>
        <p:spPr>
          <a:xfrm>
            <a:off x="1115616" y="3140968"/>
            <a:ext cx="6624736" cy="369332"/>
          </a:xfrm>
          <a:prstGeom prst="rect">
            <a:avLst/>
          </a:prstGeom>
          <a:noFill/>
        </p:spPr>
        <p:txBody>
          <a:bodyPr wrap="square" rtlCol="0">
            <a:spAutoFit/>
          </a:bodyPr>
          <a:lstStyle/>
          <a:p>
            <a:r>
              <a:rPr lang="en-IN" dirty="0" smtClean="0"/>
              <a:t>Sort the array of 8 elements using Counting Sort</a:t>
            </a:r>
            <a:endParaRPr lang="en-IN" dirty="0"/>
          </a:p>
        </p:txBody>
      </p:sp>
      <p:graphicFrame>
        <p:nvGraphicFramePr>
          <p:cNvPr id="6" name="Content Placeholder 3"/>
          <p:cNvGraphicFramePr>
            <a:graphicFrameLocks/>
          </p:cNvGraphicFramePr>
          <p:nvPr>
            <p:extLst>
              <p:ext uri="{D42A27DB-BD31-4B8C-83A1-F6EECF244321}">
                <p14:modId xmlns:p14="http://schemas.microsoft.com/office/powerpoint/2010/main" val="661169763"/>
              </p:ext>
            </p:extLst>
          </p:nvPr>
        </p:nvGraphicFramePr>
        <p:xfrm>
          <a:off x="1115616" y="4077072"/>
          <a:ext cx="6777036" cy="741680"/>
        </p:xfrm>
        <a:graphic>
          <a:graphicData uri="http://schemas.openxmlformats.org/drawingml/2006/table">
            <a:tbl>
              <a:tblPr firstRow="1" bandRow="1">
                <a:tableStyleId>{5C22544A-7EE6-4342-B048-85BDC9FD1C3A}</a:tableStyleId>
              </a:tblPr>
              <a:tblGrid>
                <a:gridCol w="753004"/>
                <a:gridCol w="753004"/>
                <a:gridCol w="753004"/>
                <a:gridCol w="753004"/>
                <a:gridCol w="753004"/>
                <a:gridCol w="753004"/>
                <a:gridCol w="753004"/>
                <a:gridCol w="753004"/>
                <a:gridCol w="753004"/>
              </a:tblGrid>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dirty="0" smtClean="0"/>
                        <a:t>8</a:t>
                      </a:r>
                      <a:endParaRPr lang="en-IN" dirty="0"/>
                    </a:p>
                  </a:txBody>
                  <a:tcPr/>
                </a:tc>
              </a:tr>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2</a:t>
                      </a:r>
                      <a:endParaRPr lang="en-IN" dirty="0"/>
                    </a:p>
                  </a:txBody>
                  <a:tcPr/>
                </a:tc>
              </a:tr>
            </a:tbl>
          </a:graphicData>
        </a:graphic>
      </p:graphicFrame>
      <p:sp>
        <p:nvSpPr>
          <p:cNvPr id="3" name="Date Placeholder 2"/>
          <p:cNvSpPr>
            <a:spLocks noGrp="1"/>
          </p:cNvSpPr>
          <p:nvPr>
            <p:ph type="dt" sz="half" idx="10"/>
          </p:nvPr>
        </p:nvSpPr>
        <p:spPr/>
        <p:txBody>
          <a:bodyPr/>
          <a:lstStyle/>
          <a:p>
            <a:fld id="{E9CA1719-E5A4-443F-BB35-60C90698BFCB}" type="datetime1">
              <a:rPr lang="en-IN" smtClean="0"/>
              <a:t>24-11-2020</a:t>
            </a:fld>
            <a:endParaRPr lang="en-IN"/>
          </a:p>
        </p:txBody>
      </p:sp>
      <p:sp>
        <p:nvSpPr>
          <p:cNvPr id="7" name="Footer Placeholder 6"/>
          <p:cNvSpPr>
            <a:spLocks noGrp="1"/>
          </p:cNvSpPr>
          <p:nvPr>
            <p:ph type="ftr" sz="quarter" idx="11"/>
          </p:nvPr>
        </p:nvSpPr>
        <p:spPr/>
        <p:txBody>
          <a:bodyPr/>
          <a:lstStyle/>
          <a:p>
            <a:r>
              <a:rPr lang="en-IN" smtClean="0"/>
              <a:t>Prof . Shweta Dhawan Chachra</a:t>
            </a:r>
            <a:endParaRPr lang="en-IN"/>
          </a:p>
        </p:txBody>
      </p:sp>
      <p:sp>
        <p:nvSpPr>
          <p:cNvPr id="8" name="Slide Number Placeholder 7"/>
          <p:cNvSpPr>
            <a:spLocks noGrp="1"/>
          </p:cNvSpPr>
          <p:nvPr>
            <p:ph type="sldNum" sz="quarter" idx="12"/>
          </p:nvPr>
        </p:nvSpPr>
        <p:spPr/>
        <p:txBody>
          <a:bodyPr/>
          <a:lstStyle/>
          <a:p>
            <a:fld id="{87C75666-D533-491F-8A57-D0D2E501E82F}" type="slidenum">
              <a:rPr lang="en-IN" smtClean="0"/>
              <a:t>62</a:t>
            </a:fld>
            <a:endParaRPr lang="en-IN"/>
          </a:p>
        </p:txBody>
      </p:sp>
      <mc:AlternateContent xmlns:mc="http://schemas.openxmlformats.org/markup-compatibility/2006">
        <mc:Choice xmlns:p14="http://schemas.microsoft.com/office/powerpoint/2010/main" Requires="p14">
          <p:contentPart p14:bwMode="auto" r:id="rId2">
            <p14:nvContentPartPr>
              <p14:cNvPr id="9" name="Ink 8"/>
              <p14:cNvContentPartPr/>
              <p14:nvPr/>
            </p14:nvContentPartPr>
            <p14:xfrm>
              <a:off x="902160" y="3544920"/>
              <a:ext cx="6090120" cy="1768680"/>
            </p14:xfrm>
          </p:contentPart>
        </mc:Choice>
        <mc:Fallback>
          <p:pic>
            <p:nvPicPr>
              <p:cNvPr id="9" name="Ink 8"/>
              <p:cNvPicPr/>
              <p:nvPr/>
            </p:nvPicPr>
            <p:blipFill>
              <a:blip r:embed="rId3"/>
              <a:stretch>
                <a:fillRect/>
              </a:stretch>
            </p:blipFill>
            <p:spPr>
              <a:xfrm>
                <a:off x="892800" y="3535560"/>
                <a:ext cx="6108840" cy="1787400"/>
              </a:xfrm>
              <a:prstGeom prst="rect">
                <a:avLst/>
              </a:prstGeom>
            </p:spPr>
          </p:pic>
        </mc:Fallback>
      </mc:AlternateContent>
    </p:spTree>
    <p:extLst>
      <p:ext uri="{BB962C8B-B14F-4D97-AF65-F5344CB8AC3E}">
        <p14:creationId xmlns:p14="http://schemas.microsoft.com/office/powerpoint/2010/main" val="35692301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529128"/>
          </a:xfrm>
        </p:spPr>
        <p:txBody>
          <a:bodyPr>
            <a:normAutofit fontScale="90000"/>
          </a:bodyPr>
          <a:lstStyle/>
          <a:p>
            <a:r>
              <a:rPr lang="en-IN" b="1" dirty="0" smtClean="0"/>
              <a:t>Example 2</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7287314"/>
              </p:ext>
            </p:extLst>
          </p:nvPr>
        </p:nvGraphicFramePr>
        <p:xfrm>
          <a:off x="1042988" y="2324100"/>
          <a:ext cx="6777040" cy="37084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t>8</a:t>
                      </a:r>
                      <a:endParaRPr lang="en-IN" dirty="0"/>
                    </a:p>
                  </a:txBody>
                  <a:tcPr/>
                </a:tc>
                <a:tc>
                  <a:txBody>
                    <a:bodyPr/>
                    <a:lstStyle/>
                    <a:p>
                      <a:r>
                        <a:rPr lang="en-IN" dirty="0" smtClean="0"/>
                        <a:t>4</a:t>
                      </a:r>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r>
                        <a:rPr lang="en-IN" dirty="0" smtClean="0"/>
                        <a:t>8</a:t>
                      </a:r>
                      <a:endParaRPr lang="en-IN" dirty="0"/>
                    </a:p>
                  </a:txBody>
                  <a:tcPr/>
                </a:tc>
                <a:tc>
                  <a:txBody>
                    <a:bodyPr/>
                    <a:lstStyle/>
                    <a:p>
                      <a:r>
                        <a:rPr lang="en-IN" dirty="0" smtClean="0"/>
                        <a:t>3</a:t>
                      </a:r>
                      <a:endParaRPr lang="en-IN" dirty="0"/>
                    </a:p>
                  </a:txBody>
                  <a:tcPr/>
                </a:tc>
                <a:tc>
                  <a:txBody>
                    <a:bodyPr/>
                    <a:lstStyle/>
                    <a:p>
                      <a:r>
                        <a:rPr lang="en-IN" dirty="0" smtClean="0"/>
                        <a:t>3</a:t>
                      </a:r>
                      <a:endParaRPr lang="en-IN" dirty="0"/>
                    </a:p>
                  </a:txBody>
                  <a:tcPr/>
                </a:tc>
                <a:tc>
                  <a:txBody>
                    <a:bodyPr/>
                    <a:lstStyle/>
                    <a:p>
                      <a:r>
                        <a:rPr lang="en-IN" dirty="0" smtClean="0"/>
                        <a:t>1</a:t>
                      </a:r>
                      <a:endParaRPr lang="en-IN" dirty="0"/>
                    </a:p>
                  </a:txBody>
                  <a:tcPr/>
                </a:tc>
              </a:tr>
            </a:tbl>
          </a:graphicData>
        </a:graphic>
      </p:graphicFrame>
      <p:sp>
        <p:nvSpPr>
          <p:cNvPr id="5" name="TextBox 4"/>
          <p:cNvSpPr txBox="1"/>
          <p:nvPr/>
        </p:nvSpPr>
        <p:spPr>
          <a:xfrm>
            <a:off x="1115616" y="3140968"/>
            <a:ext cx="6624736" cy="2308324"/>
          </a:xfrm>
          <a:prstGeom prst="rect">
            <a:avLst/>
          </a:prstGeom>
          <a:noFill/>
        </p:spPr>
        <p:txBody>
          <a:bodyPr wrap="square" rtlCol="0">
            <a:spAutoFit/>
          </a:bodyPr>
          <a:lstStyle/>
          <a:p>
            <a:r>
              <a:rPr lang="en-IN" dirty="0" smtClean="0"/>
              <a:t>Sort the array of 8 elements using Counting Sort</a:t>
            </a:r>
          </a:p>
          <a:p>
            <a:endParaRPr lang="en-IN" dirty="0"/>
          </a:p>
          <a:p>
            <a:endParaRPr lang="en-IN" dirty="0" smtClean="0"/>
          </a:p>
          <a:p>
            <a:endParaRPr lang="en-IN" dirty="0"/>
          </a:p>
          <a:p>
            <a:endParaRPr lang="en-IN" dirty="0" smtClean="0"/>
          </a:p>
          <a:p>
            <a:endParaRPr lang="en-IN" dirty="0"/>
          </a:p>
          <a:p>
            <a:r>
              <a:rPr lang="en-IN" dirty="0" smtClean="0"/>
              <a:t>Cumulative Count array  –</a:t>
            </a:r>
          </a:p>
          <a:p>
            <a:endParaRPr lang="en-IN" dirty="0"/>
          </a:p>
        </p:txBody>
      </p:sp>
      <p:graphicFrame>
        <p:nvGraphicFramePr>
          <p:cNvPr id="6" name="Content Placeholder 3"/>
          <p:cNvGraphicFramePr>
            <a:graphicFrameLocks/>
          </p:cNvGraphicFramePr>
          <p:nvPr>
            <p:extLst>
              <p:ext uri="{D42A27DB-BD31-4B8C-83A1-F6EECF244321}">
                <p14:modId xmlns:p14="http://schemas.microsoft.com/office/powerpoint/2010/main" val="1949111812"/>
              </p:ext>
            </p:extLst>
          </p:nvPr>
        </p:nvGraphicFramePr>
        <p:xfrm>
          <a:off x="1039466" y="3645024"/>
          <a:ext cx="6777036" cy="741680"/>
        </p:xfrm>
        <a:graphic>
          <a:graphicData uri="http://schemas.openxmlformats.org/drawingml/2006/table">
            <a:tbl>
              <a:tblPr firstRow="1" bandRow="1">
                <a:tableStyleId>{5C22544A-7EE6-4342-B048-85BDC9FD1C3A}</a:tableStyleId>
              </a:tblPr>
              <a:tblGrid>
                <a:gridCol w="753004"/>
                <a:gridCol w="753004"/>
                <a:gridCol w="753004"/>
                <a:gridCol w="753004"/>
                <a:gridCol w="753004"/>
                <a:gridCol w="753004"/>
                <a:gridCol w="753004"/>
                <a:gridCol w="753004"/>
                <a:gridCol w="753004"/>
              </a:tblGrid>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dirty="0" smtClean="0"/>
                        <a:t>8</a:t>
                      </a:r>
                      <a:endParaRPr lang="en-IN" dirty="0"/>
                    </a:p>
                  </a:txBody>
                  <a:tcPr/>
                </a:tc>
              </a:tr>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2</a:t>
                      </a:r>
                      <a:endParaRPr lang="en-IN" dirty="0"/>
                    </a:p>
                  </a:txBody>
                  <a:tcPr/>
                </a:tc>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653331098"/>
              </p:ext>
            </p:extLst>
          </p:nvPr>
        </p:nvGraphicFramePr>
        <p:xfrm>
          <a:off x="1115616" y="5301208"/>
          <a:ext cx="6777036" cy="741680"/>
        </p:xfrm>
        <a:graphic>
          <a:graphicData uri="http://schemas.openxmlformats.org/drawingml/2006/table">
            <a:tbl>
              <a:tblPr firstRow="1" bandRow="1">
                <a:tableStyleId>{5C22544A-7EE6-4342-B048-85BDC9FD1C3A}</a:tableStyleId>
              </a:tblPr>
              <a:tblGrid>
                <a:gridCol w="753004"/>
                <a:gridCol w="753004"/>
                <a:gridCol w="753004"/>
                <a:gridCol w="753004"/>
                <a:gridCol w="753004"/>
                <a:gridCol w="753004"/>
                <a:gridCol w="753004"/>
                <a:gridCol w="753004"/>
                <a:gridCol w="753004"/>
              </a:tblGrid>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dirty="0" smtClean="0"/>
                        <a:t>8</a:t>
                      </a:r>
                      <a:endParaRPr lang="en-IN" dirty="0"/>
                    </a:p>
                  </a:txBody>
                  <a:tcPr/>
                </a:tc>
              </a:tr>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3</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8</a:t>
                      </a:r>
                      <a:endParaRPr lang="en-IN" dirty="0"/>
                    </a:p>
                  </a:txBody>
                  <a:tcPr/>
                </a:tc>
              </a:tr>
            </a:tbl>
          </a:graphicData>
        </a:graphic>
      </p:graphicFrame>
      <p:sp>
        <p:nvSpPr>
          <p:cNvPr id="3" name="Date Placeholder 2"/>
          <p:cNvSpPr>
            <a:spLocks noGrp="1"/>
          </p:cNvSpPr>
          <p:nvPr>
            <p:ph type="dt" sz="half" idx="10"/>
          </p:nvPr>
        </p:nvSpPr>
        <p:spPr/>
        <p:txBody>
          <a:bodyPr/>
          <a:lstStyle/>
          <a:p>
            <a:fld id="{D5FD4FBE-4996-4345-8B09-993394D1212F}" type="datetime1">
              <a:rPr lang="en-IN" smtClean="0"/>
              <a:t>24-11-2020</a:t>
            </a:fld>
            <a:endParaRPr lang="en-IN"/>
          </a:p>
        </p:txBody>
      </p:sp>
      <p:sp>
        <p:nvSpPr>
          <p:cNvPr id="8" name="Footer Placeholder 7"/>
          <p:cNvSpPr>
            <a:spLocks noGrp="1"/>
          </p:cNvSpPr>
          <p:nvPr>
            <p:ph type="ftr" sz="quarter" idx="11"/>
          </p:nvPr>
        </p:nvSpPr>
        <p:spPr/>
        <p:txBody>
          <a:bodyPr/>
          <a:lstStyle/>
          <a:p>
            <a:r>
              <a:rPr lang="en-IN" smtClean="0"/>
              <a:t>Prof . Shweta Dhawan Chachra</a:t>
            </a:r>
            <a:endParaRPr lang="en-IN"/>
          </a:p>
        </p:txBody>
      </p:sp>
      <p:sp>
        <p:nvSpPr>
          <p:cNvPr id="9" name="Slide Number Placeholder 8"/>
          <p:cNvSpPr>
            <a:spLocks noGrp="1"/>
          </p:cNvSpPr>
          <p:nvPr>
            <p:ph type="sldNum" sz="quarter" idx="12"/>
          </p:nvPr>
        </p:nvSpPr>
        <p:spPr/>
        <p:txBody>
          <a:bodyPr/>
          <a:lstStyle/>
          <a:p>
            <a:fld id="{87C75666-D533-491F-8A57-D0D2E501E82F}" type="slidenum">
              <a:rPr lang="en-IN" smtClean="0"/>
              <a:t>63</a:t>
            </a:fld>
            <a:endParaRPr lang="en-IN"/>
          </a:p>
        </p:txBody>
      </p:sp>
      <mc:AlternateContent xmlns:mc="http://schemas.openxmlformats.org/markup-compatibility/2006">
        <mc:Choice xmlns:p14="http://schemas.microsoft.com/office/powerpoint/2010/main" Requires="p14">
          <p:contentPart p14:bwMode="auto" r:id="rId2">
            <p14:nvContentPartPr>
              <p14:cNvPr id="10" name="Ink 9"/>
              <p14:cNvContentPartPr/>
              <p14:nvPr/>
            </p14:nvContentPartPr>
            <p14:xfrm>
              <a:off x="7795800" y="4250520"/>
              <a:ext cx="982440" cy="732600"/>
            </p14:xfrm>
          </p:contentPart>
        </mc:Choice>
        <mc:Fallback>
          <p:pic>
            <p:nvPicPr>
              <p:cNvPr id="10" name="Ink 9"/>
              <p:cNvPicPr/>
              <p:nvPr/>
            </p:nvPicPr>
            <p:blipFill>
              <a:blip r:embed="rId3"/>
              <a:stretch>
                <a:fillRect/>
              </a:stretch>
            </p:blipFill>
            <p:spPr>
              <a:xfrm>
                <a:off x="7786440" y="4241160"/>
                <a:ext cx="1001160" cy="751320"/>
              </a:xfrm>
              <a:prstGeom prst="rect">
                <a:avLst/>
              </a:prstGeom>
            </p:spPr>
          </p:pic>
        </mc:Fallback>
      </mc:AlternateContent>
    </p:spTree>
    <p:extLst>
      <p:ext uri="{BB962C8B-B14F-4D97-AF65-F5344CB8AC3E}">
        <p14:creationId xmlns:p14="http://schemas.microsoft.com/office/powerpoint/2010/main" val="37690958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612" y="476672"/>
            <a:ext cx="7024744" cy="529128"/>
          </a:xfrm>
        </p:spPr>
        <p:txBody>
          <a:bodyPr>
            <a:normAutofit fontScale="90000"/>
          </a:bodyPr>
          <a:lstStyle/>
          <a:p>
            <a:r>
              <a:rPr lang="en-IN" b="1" dirty="0" smtClean="0"/>
              <a:t>Example 2</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25092314"/>
              </p:ext>
            </p:extLst>
          </p:nvPr>
        </p:nvGraphicFramePr>
        <p:xfrm>
          <a:off x="955641" y="1196752"/>
          <a:ext cx="6777040" cy="37084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t>8</a:t>
                      </a:r>
                      <a:endParaRPr lang="en-IN" dirty="0"/>
                    </a:p>
                  </a:txBody>
                  <a:tcPr/>
                </a:tc>
                <a:tc>
                  <a:txBody>
                    <a:bodyPr/>
                    <a:lstStyle/>
                    <a:p>
                      <a:r>
                        <a:rPr lang="en-IN" dirty="0" smtClean="0"/>
                        <a:t>4</a:t>
                      </a:r>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r>
                        <a:rPr lang="en-IN" dirty="0" smtClean="0"/>
                        <a:t>8</a:t>
                      </a:r>
                      <a:endParaRPr lang="en-IN" dirty="0"/>
                    </a:p>
                  </a:txBody>
                  <a:tcPr/>
                </a:tc>
                <a:tc>
                  <a:txBody>
                    <a:bodyPr/>
                    <a:lstStyle/>
                    <a:p>
                      <a:r>
                        <a:rPr lang="en-IN" dirty="0" smtClean="0"/>
                        <a:t>3</a:t>
                      </a:r>
                      <a:endParaRPr lang="en-IN" dirty="0"/>
                    </a:p>
                  </a:txBody>
                  <a:tcPr/>
                </a:tc>
                <a:tc>
                  <a:txBody>
                    <a:bodyPr/>
                    <a:lstStyle/>
                    <a:p>
                      <a:r>
                        <a:rPr lang="en-IN" dirty="0" smtClean="0"/>
                        <a:t>3</a:t>
                      </a:r>
                      <a:endParaRPr lang="en-IN" dirty="0"/>
                    </a:p>
                  </a:txBody>
                  <a:tcPr/>
                </a:tc>
                <a:tc>
                  <a:txBody>
                    <a:bodyPr/>
                    <a:lstStyle/>
                    <a:p>
                      <a:r>
                        <a:rPr lang="en-IN" dirty="0" smtClean="0"/>
                        <a:t>1</a:t>
                      </a:r>
                      <a:endParaRPr lang="en-IN" dirty="0"/>
                    </a:p>
                  </a:txBody>
                  <a:tcPr/>
                </a:tc>
              </a:tr>
            </a:tbl>
          </a:graphicData>
        </a:graphic>
      </p:graphicFrame>
      <p:sp>
        <p:nvSpPr>
          <p:cNvPr id="5" name="TextBox 4"/>
          <p:cNvSpPr txBox="1"/>
          <p:nvPr/>
        </p:nvSpPr>
        <p:spPr>
          <a:xfrm>
            <a:off x="539552" y="1628800"/>
            <a:ext cx="8064896" cy="4247317"/>
          </a:xfrm>
          <a:prstGeom prst="rect">
            <a:avLst/>
          </a:prstGeom>
          <a:noFill/>
        </p:spPr>
        <p:txBody>
          <a:bodyPr wrap="square" rtlCol="0">
            <a:spAutoFit/>
          </a:bodyPr>
          <a:lstStyle/>
          <a:p>
            <a:r>
              <a:rPr lang="en-IN" dirty="0" smtClean="0"/>
              <a:t>Cumulative Count array  –</a:t>
            </a:r>
          </a:p>
          <a:p>
            <a:endParaRPr lang="en-IN" dirty="0"/>
          </a:p>
          <a:p>
            <a:endParaRPr lang="en-IN" dirty="0" smtClean="0"/>
          </a:p>
          <a:p>
            <a:endParaRPr lang="en-IN" dirty="0"/>
          </a:p>
          <a:p>
            <a:endParaRPr lang="en-IN" dirty="0" smtClean="0"/>
          </a:p>
          <a:p>
            <a:pPr marL="285750" indent="-285750">
              <a:buFont typeface="Arial" panose="020B0604020202020204" pitchFamily="34" charset="0"/>
              <a:buChar char="•"/>
            </a:pPr>
            <a:r>
              <a:rPr lang="en-IN" dirty="0" smtClean="0"/>
              <a:t>Place the objects in the correct place and decrease the count by 1</a:t>
            </a:r>
          </a:p>
          <a:p>
            <a:pPr marL="285750" indent="-285750">
              <a:buFont typeface="Arial" panose="020B0604020202020204" pitchFamily="34" charset="0"/>
              <a:buChar char="•"/>
            </a:pPr>
            <a:r>
              <a:rPr lang="en-IN" dirty="0" smtClean="0"/>
              <a:t>Check for Object 8, Count=8, </a:t>
            </a:r>
          </a:p>
          <a:p>
            <a:pPr marL="285750" indent="-285750">
              <a:buFont typeface="Arial" panose="020B0604020202020204" pitchFamily="34" charset="0"/>
              <a:buChar char="•"/>
            </a:pPr>
            <a:r>
              <a:rPr lang="en-IN" dirty="0" smtClean="0"/>
              <a:t>Place at 8</a:t>
            </a:r>
            <a:r>
              <a:rPr lang="en-IN" baseline="30000" dirty="0" smtClean="0"/>
              <a:t>th</a:t>
            </a:r>
            <a:r>
              <a:rPr lang="en-IN" dirty="0" smtClean="0"/>
              <a:t> Position and decrement count by 1</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Cumulative Count Array-</a:t>
            </a:r>
          </a:p>
          <a:p>
            <a:endParaRPr lang="en-IN" dirty="0" smtClean="0"/>
          </a:p>
          <a:p>
            <a:endParaRPr lang="en-IN" dirty="0"/>
          </a:p>
        </p:txBody>
      </p:sp>
      <p:graphicFrame>
        <p:nvGraphicFramePr>
          <p:cNvPr id="7" name="Content Placeholder 3"/>
          <p:cNvGraphicFramePr>
            <a:graphicFrameLocks/>
          </p:cNvGraphicFramePr>
          <p:nvPr>
            <p:extLst>
              <p:ext uri="{D42A27DB-BD31-4B8C-83A1-F6EECF244321}">
                <p14:modId xmlns:p14="http://schemas.microsoft.com/office/powerpoint/2010/main" val="2106347854"/>
              </p:ext>
            </p:extLst>
          </p:nvPr>
        </p:nvGraphicFramePr>
        <p:xfrm>
          <a:off x="971600" y="2132856"/>
          <a:ext cx="6777036" cy="741680"/>
        </p:xfrm>
        <a:graphic>
          <a:graphicData uri="http://schemas.openxmlformats.org/drawingml/2006/table">
            <a:tbl>
              <a:tblPr firstRow="1" bandRow="1">
                <a:tableStyleId>{5C22544A-7EE6-4342-B048-85BDC9FD1C3A}</a:tableStyleId>
              </a:tblPr>
              <a:tblGrid>
                <a:gridCol w="753004"/>
                <a:gridCol w="753004"/>
                <a:gridCol w="753004"/>
                <a:gridCol w="753004"/>
                <a:gridCol w="753004"/>
                <a:gridCol w="753004"/>
                <a:gridCol w="753004"/>
                <a:gridCol w="753004"/>
                <a:gridCol w="753004"/>
              </a:tblGrid>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dirty="0" smtClean="0"/>
                        <a:t>8</a:t>
                      </a:r>
                      <a:endParaRPr lang="en-IN" dirty="0"/>
                    </a:p>
                  </a:txBody>
                  <a:tcPr/>
                </a:tc>
              </a:tr>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3</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8</a:t>
                      </a:r>
                      <a:endParaRPr lang="en-IN" dirty="0"/>
                    </a:p>
                  </a:txBody>
                  <a:tcPr/>
                </a:tc>
              </a:tr>
            </a:tbl>
          </a:graphicData>
        </a:graphic>
      </p:graphicFrame>
      <p:sp>
        <p:nvSpPr>
          <p:cNvPr id="3" name="Oval 2"/>
          <p:cNvSpPr/>
          <p:nvPr/>
        </p:nvSpPr>
        <p:spPr>
          <a:xfrm>
            <a:off x="899592" y="1124744"/>
            <a:ext cx="504056" cy="504056"/>
          </a:xfrm>
          <a:prstGeom prst="ellipse">
            <a:avLst/>
          </a:prstGeom>
          <a:noFill/>
          <a:ln w="57150">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8" name="Oval 7"/>
          <p:cNvSpPr/>
          <p:nvPr/>
        </p:nvSpPr>
        <p:spPr>
          <a:xfrm>
            <a:off x="6948264" y="2420888"/>
            <a:ext cx="504056" cy="504056"/>
          </a:xfrm>
          <a:prstGeom prst="ellipse">
            <a:avLst/>
          </a:prstGeom>
          <a:noFill/>
          <a:ln w="57150">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aphicFrame>
        <p:nvGraphicFramePr>
          <p:cNvPr id="9" name="Content Placeholder 3"/>
          <p:cNvGraphicFramePr>
            <a:graphicFrameLocks/>
          </p:cNvGraphicFramePr>
          <p:nvPr>
            <p:extLst>
              <p:ext uri="{D42A27DB-BD31-4B8C-83A1-F6EECF244321}">
                <p14:modId xmlns:p14="http://schemas.microsoft.com/office/powerpoint/2010/main" val="3323630833"/>
              </p:ext>
            </p:extLst>
          </p:nvPr>
        </p:nvGraphicFramePr>
        <p:xfrm>
          <a:off x="899592" y="4120282"/>
          <a:ext cx="6777040" cy="74168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dirty="0" smtClean="0"/>
                        <a:t>8</a:t>
                      </a:r>
                      <a:endParaRPr lang="en-IN" dirty="0"/>
                    </a:p>
                  </a:txBody>
                  <a:tcPr/>
                </a:tc>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8</a:t>
                      </a:r>
                      <a:endParaRPr lang="en-IN" dirty="0"/>
                    </a:p>
                  </a:txBody>
                  <a:tcPr/>
                </a:tc>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2857894398"/>
              </p:ext>
            </p:extLst>
          </p:nvPr>
        </p:nvGraphicFramePr>
        <p:xfrm>
          <a:off x="971600" y="5351616"/>
          <a:ext cx="6777036" cy="741680"/>
        </p:xfrm>
        <a:graphic>
          <a:graphicData uri="http://schemas.openxmlformats.org/drawingml/2006/table">
            <a:tbl>
              <a:tblPr firstRow="1" bandRow="1">
                <a:tableStyleId>{5C22544A-7EE6-4342-B048-85BDC9FD1C3A}</a:tableStyleId>
              </a:tblPr>
              <a:tblGrid>
                <a:gridCol w="753004"/>
                <a:gridCol w="753004"/>
                <a:gridCol w="753004"/>
                <a:gridCol w="753004"/>
                <a:gridCol w="753004"/>
                <a:gridCol w="753004"/>
                <a:gridCol w="753004"/>
                <a:gridCol w="753004"/>
                <a:gridCol w="753004"/>
              </a:tblGrid>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dirty="0" smtClean="0"/>
                        <a:t>8</a:t>
                      </a:r>
                      <a:endParaRPr lang="en-IN" dirty="0"/>
                    </a:p>
                  </a:txBody>
                  <a:tcPr/>
                </a:tc>
              </a:tr>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3</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r>
            </a:tbl>
          </a:graphicData>
        </a:graphic>
      </p:graphicFrame>
      <p:sp>
        <p:nvSpPr>
          <p:cNvPr id="11" name="Oval 10"/>
          <p:cNvSpPr/>
          <p:nvPr/>
        </p:nvSpPr>
        <p:spPr>
          <a:xfrm>
            <a:off x="6948264" y="5589240"/>
            <a:ext cx="504056" cy="504056"/>
          </a:xfrm>
          <a:prstGeom prst="ellipse">
            <a:avLst/>
          </a:prstGeom>
          <a:noFill/>
          <a:ln w="57150">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2" name="Date Placeholder 11"/>
          <p:cNvSpPr>
            <a:spLocks noGrp="1"/>
          </p:cNvSpPr>
          <p:nvPr>
            <p:ph type="dt" sz="half" idx="10"/>
          </p:nvPr>
        </p:nvSpPr>
        <p:spPr/>
        <p:txBody>
          <a:bodyPr/>
          <a:lstStyle/>
          <a:p>
            <a:fld id="{E2E62DD3-280C-4020-B40F-E65673F728BC}" type="datetime1">
              <a:rPr lang="en-IN" smtClean="0"/>
              <a:t>24-11-2020</a:t>
            </a:fld>
            <a:endParaRPr lang="en-IN"/>
          </a:p>
        </p:txBody>
      </p:sp>
      <p:sp>
        <p:nvSpPr>
          <p:cNvPr id="13" name="Footer Placeholder 12"/>
          <p:cNvSpPr>
            <a:spLocks noGrp="1"/>
          </p:cNvSpPr>
          <p:nvPr>
            <p:ph type="ftr" sz="quarter" idx="11"/>
          </p:nvPr>
        </p:nvSpPr>
        <p:spPr/>
        <p:txBody>
          <a:bodyPr/>
          <a:lstStyle/>
          <a:p>
            <a:r>
              <a:rPr lang="en-IN" smtClean="0"/>
              <a:t>Prof . Shweta Dhawan Chachra</a:t>
            </a:r>
            <a:endParaRPr lang="en-IN"/>
          </a:p>
        </p:txBody>
      </p:sp>
      <p:sp>
        <p:nvSpPr>
          <p:cNvPr id="14" name="Slide Number Placeholder 13"/>
          <p:cNvSpPr>
            <a:spLocks noGrp="1"/>
          </p:cNvSpPr>
          <p:nvPr>
            <p:ph type="sldNum" sz="quarter" idx="12"/>
          </p:nvPr>
        </p:nvSpPr>
        <p:spPr/>
        <p:txBody>
          <a:bodyPr/>
          <a:lstStyle/>
          <a:p>
            <a:fld id="{87C75666-D533-491F-8A57-D0D2E501E82F}" type="slidenum">
              <a:rPr lang="en-IN" smtClean="0"/>
              <a:t>64</a:t>
            </a:fld>
            <a:endParaRPr lang="en-IN"/>
          </a:p>
        </p:txBody>
      </p:sp>
      <mc:AlternateContent xmlns:mc="http://schemas.openxmlformats.org/markup-compatibility/2006">
        <mc:Choice xmlns:p14="http://schemas.microsoft.com/office/powerpoint/2010/main" Requires="p14">
          <p:contentPart p14:bwMode="auto" r:id="rId2">
            <p14:nvContentPartPr>
              <p14:cNvPr id="15" name="Ink 14"/>
              <p14:cNvContentPartPr/>
              <p14:nvPr/>
            </p14:nvContentPartPr>
            <p14:xfrm>
              <a:off x="633960" y="857160"/>
              <a:ext cx="7251480" cy="5063760"/>
            </p14:xfrm>
          </p:contentPart>
        </mc:Choice>
        <mc:Fallback>
          <p:pic>
            <p:nvPicPr>
              <p:cNvPr id="15" name="Ink 14"/>
              <p:cNvPicPr/>
              <p:nvPr/>
            </p:nvPicPr>
            <p:blipFill>
              <a:blip r:embed="rId3"/>
              <a:stretch>
                <a:fillRect/>
              </a:stretch>
            </p:blipFill>
            <p:spPr>
              <a:xfrm>
                <a:off x="624600" y="847800"/>
                <a:ext cx="7270200" cy="5082480"/>
              </a:xfrm>
              <a:prstGeom prst="rect">
                <a:avLst/>
              </a:prstGeom>
            </p:spPr>
          </p:pic>
        </mc:Fallback>
      </mc:AlternateContent>
    </p:spTree>
    <p:extLst>
      <p:ext uri="{BB962C8B-B14F-4D97-AF65-F5344CB8AC3E}">
        <p14:creationId xmlns:p14="http://schemas.microsoft.com/office/powerpoint/2010/main" val="7256893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612" y="476672"/>
            <a:ext cx="7024744" cy="529128"/>
          </a:xfrm>
        </p:spPr>
        <p:txBody>
          <a:bodyPr>
            <a:normAutofit fontScale="90000"/>
          </a:bodyPr>
          <a:lstStyle/>
          <a:p>
            <a:r>
              <a:rPr lang="en-IN" b="1" dirty="0" smtClean="0"/>
              <a:t>Example 2</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84100711"/>
              </p:ext>
            </p:extLst>
          </p:nvPr>
        </p:nvGraphicFramePr>
        <p:xfrm>
          <a:off x="955641" y="1196752"/>
          <a:ext cx="6777040" cy="37084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t>8</a:t>
                      </a:r>
                      <a:endParaRPr lang="en-IN" dirty="0"/>
                    </a:p>
                  </a:txBody>
                  <a:tcPr/>
                </a:tc>
                <a:tc>
                  <a:txBody>
                    <a:bodyPr/>
                    <a:lstStyle/>
                    <a:p>
                      <a:r>
                        <a:rPr lang="en-IN" dirty="0" smtClean="0"/>
                        <a:t>4</a:t>
                      </a:r>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r>
                        <a:rPr lang="en-IN" dirty="0" smtClean="0"/>
                        <a:t>8</a:t>
                      </a:r>
                      <a:endParaRPr lang="en-IN" dirty="0"/>
                    </a:p>
                  </a:txBody>
                  <a:tcPr/>
                </a:tc>
                <a:tc>
                  <a:txBody>
                    <a:bodyPr/>
                    <a:lstStyle/>
                    <a:p>
                      <a:r>
                        <a:rPr lang="en-IN" dirty="0" smtClean="0"/>
                        <a:t>3</a:t>
                      </a:r>
                      <a:endParaRPr lang="en-IN" dirty="0"/>
                    </a:p>
                  </a:txBody>
                  <a:tcPr/>
                </a:tc>
                <a:tc>
                  <a:txBody>
                    <a:bodyPr/>
                    <a:lstStyle/>
                    <a:p>
                      <a:r>
                        <a:rPr lang="en-IN" dirty="0" smtClean="0"/>
                        <a:t>3</a:t>
                      </a:r>
                      <a:endParaRPr lang="en-IN" dirty="0"/>
                    </a:p>
                  </a:txBody>
                  <a:tcPr/>
                </a:tc>
                <a:tc>
                  <a:txBody>
                    <a:bodyPr/>
                    <a:lstStyle/>
                    <a:p>
                      <a:r>
                        <a:rPr lang="en-IN" dirty="0" smtClean="0"/>
                        <a:t>1</a:t>
                      </a:r>
                      <a:endParaRPr lang="en-IN" dirty="0"/>
                    </a:p>
                  </a:txBody>
                  <a:tcPr/>
                </a:tc>
              </a:tr>
            </a:tbl>
          </a:graphicData>
        </a:graphic>
      </p:graphicFrame>
      <p:sp>
        <p:nvSpPr>
          <p:cNvPr id="5" name="TextBox 4"/>
          <p:cNvSpPr txBox="1"/>
          <p:nvPr/>
        </p:nvSpPr>
        <p:spPr>
          <a:xfrm>
            <a:off x="539552" y="1628800"/>
            <a:ext cx="8064896" cy="4247317"/>
          </a:xfrm>
          <a:prstGeom prst="rect">
            <a:avLst/>
          </a:prstGeom>
          <a:noFill/>
        </p:spPr>
        <p:txBody>
          <a:bodyPr wrap="square" rtlCol="0">
            <a:spAutoFit/>
          </a:bodyPr>
          <a:lstStyle/>
          <a:p>
            <a:r>
              <a:rPr lang="en-IN" dirty="0" smtClean="0"/>
              <a:t>Cumulative Count array  –</a:t>
            </a:r>
          </a:p>
          <a:p>
            <a:endParaRPr lang="en-IN" dirty="0"/>
          </a:p>
          <a:p>
            <a:endParaRPr lang="en-IN" dirty="0" smtClean="0"/>
          </a:p>
          <a:p>
            <a:endParaRPr lang="en-IN" dirty="0"/>
          </a:p>
          <a:p>
            <a:endParaRPr lang="en-IN" dirty="0" smtClean="0"/>
          </a:p>
          <a:p>
            <a:pPr marL="285750" indent="-285750">
              <a:buFont typeface="Arial" panose="020B0604020202020204" pitchFamily="34" charset="0"/>
              <a:buChar char="•"/>
            </a:pPr>
            <a:r>
              <a:rPr lang="en-IN" dirty="0" smtClean="0"/>
              <a:t>Place the objects in the correct place and decrease the count by 1</a:t>
            </a:r>
          </a:p>
          <a:p>
            <a:pPr marL="285750" indent="-285750">
              <a:buFont typeface="Arial" panose="020B0604020202020204" pitchFamily="34" charset="0"/>
              <a:buChar char="•"/>
            </a:pPr>
            <a:r>
              <a:rPr lang="en-IN" dirty="0" smtClean="0"/>
              <a:t>Check for Object 4, Count=6, </a:t>
            </a:r>
          </a:p>
          <a:p>
            <a:pPr marL="285750" indent="-285750">
              <a:buFont typeface="Arial" panose="020B0604020202020204" pitchFamily="34" charset="0"/>
              <a:buChar char="•"/>
            </a:pPr>
            <a:r>
              <a:rPr lang="en-IN" dirty="0" smtClean="0"/>
              <a:t>Place at 6</a:t>
            </a:r>
            <a:r>
              <a:rPr lang="en-IN" baseline="30000" dirty="0" smtClean="0"/>
              <a:t>th</a:t>
            </a:r>
            <a:r>
              <a:rPr lang="en-IN" dirty="0" smtClean="0"/>
              <a:t> Position and decrement count by 1</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Cumulative Count Array-</a:t>
            </a:r>
          </a:p>
          <a:p>
            <a:endParaRPr lang="en-IN" dirty="0" smtClean="0"/>
          </a:p>
          <a:p>
            <a:endParaRPr lang="en-IN" dirty="0"/>
          </a:p>
        </p:txBody>
      </p:sp>
      <p:graphicFrame>
        <p:nvGraphicFramePr>
          <p:cNvPr id="7" name="Content Placeholder 3"/>
          <p:cNvGraphicFramePr>
            <a:graphicFrameLocks/>
          </p:cNvGraphicFramePr>
          <p:nvPr>
            <p:extLst>
              <p:ext uri="{D42A27DB-BD31-4B8C-83A1-F6EECF244321}">
                <p14:modId xmlns:p14="http://schemas.microsoft.com/office/powerpoint/2010/main" val="4255491826"/>
              </p:ext>
            </p:extLst>
          </p:nvPr>
        </p:nvGraphicFramePr>
        <p:xfrm>
          <a:off x="971600" y="2132856"/>
          <a:ext cx="6777036" cy="741680"/>
        </p:xfrm>
        <a:graphic>
          <a:graphicData uri="http://schemas.openxmlformats.org/drawingml/2006/table">
            <a:tbl>
              <a:tblPr firstRow="1" bandRow="1">
                <a:tableStyleId>{5C22544A-7EE6-4342-B048-85BDC9FD1C3A}</a:tableStyleId>
              </a:tblPr>
              <a:tblGrid>
                <a:gridCol w="753004"/>
                <a:gridCol w="753004"/>
                <a:gridCol w="753004"/>
                <a:gridCol w="753004"/>
                <a:gridCol w="753004"/>
                <a:gridCol w="753004"/>
                <a:gridCol w="753004"/>
                <a:gridCol w="753004"/>
                <a:gridCol w="753004"/>
              </a:tblGrid>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dirty="0" smtClean="0"/>
                        <a:t>8</a:t>
                      </a:r>
                      <a:endParaRPr lang="en-IN" dirty="0"/>
                    </a:p>
                  </a:txBody>
                  <a:tcPr/>
                </a:tc>
              </a:tr>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3</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r>
            </a:tbl>
          </a:graphicData>
        </a:graphic>
      </p:graphicFrame>
      <p:sp>
        <p:nvSpPr>
          <p:cNvPr id="3" name="Oval 2"/>
          <p:cNvSpPr/>
          <p:nvPr/>
        </p:nvSpPr>
        <p:spPr>
          <a:xfrm>
            <a:off x="1763688" y="1124744"/>
            <a:ext cx="504056" cy="504056"/>
          </a:xfrm>
          <a:prstGeom prst="ellipse">
            <a:avLst/>
          </a:prstGeom>
          <a:noFill/>
          <a:ln w="57150">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8" name="Oval 7"/>
          <p:cNvSpPr/>
          <p:nvPr/>
        </p:nvSpPr>
        <p:spPr>
          <a:xfrm>
            <a:off x="3923928" y="2420888"/>
            <a:ext cx="504056" cy="504056"/>
          </a:xfrm>
          <a:prstGeom prst="ellipse">
            <a:avLst/>
          </a:prstGeom>
          <a:noFill/>
          <a:ln w="57150">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aphicFrame>
        <p:nvGraphicFramePr>
          <p:cNvPr id="9" name="Content Placeholder 3"/>
          <p:cNvGraphicFramePr>
            <a:graphicFrameLocks/>
          </p:cNvGraphicFramePr>
          <p:nvPr>
            <p:extLst>
              <p:ext uri="{D42A27DB-BD31-4B8C-83A1-F6EECF244321}">
                <p14:modId xmlns:p14="http://schemas.microsoft.com/office/powerpoint/2010/main" val="2326605715"/>
              </p:ext>
            </p:extLst>
          </p:nvPr>
        </p:nvGraphicFramePr>
        <p:xfrm>
          <a:off x="899592" y="4120282"/>
          <a:ext cx="6777040" cy="74168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dirty="0" smtClean="0"/>
                        <a:t>8</a:t>
                      </a:r>
                      <a:endParaRPr lang="en-IN" dirty="0"/>
                    </a:p>
                  </a:txBody>
                  <a:tcPr/>
                </a:tc>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4</a:t>
                      </a:r>
                      <a:endParaRPr lang="en-IN" dirty="0"/>
                    </a:p>
                  </a:txBody>
                  <a:tcPr/>
                </a:tc>
                <a:tc>
                  <a:txBody>
                    <a:bodyPr/>
                    <a:lstStyle/>
                    <a:p>
                      <a:endParaRPr lang="en-IN" dirty="0"/>
                    </a:p>
                  </a:txBody>
                  <a:tcPr/>
                </a:tc>
                <a:tc>
                  <a:txBody>
                    <a:bodyPr/>
                    <a:lstStyle/>
                    <a:p>
                      <a:r>
                        <a:rPr lang="en-IN" dirty="0" smtClean="0"/>
                        <a:t>8</a:t>
                      </a:r>
                      <a:endParaRPr lang="en-IN" dirty="0"/>
                    </a:p>
                  </a:txBody>
                  <a:tcPr/>
                </a:tc>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3645103756"/>
              </p:ext>
            </p:extLst>
          </p:nvPr>
        </p:nvGraphicFramePr>
        <p:xfrm>
          <a:off x="971600" y="5351616"/>
          <a:ext cx="6777036" cy="741680"/>
        </p:xfrm>
        <a:graphic>
          <a:graphicData uri="http://schemas.openxmlformats.org/drawingml/2006/table">
            <a:tbl>
              <a:tblPr firstRow="1" bandRow="1">
                <a:tableStyleId>{5C22544A-7EE6-4342-B048-85BDC9FD1C3A}</a:tableStyleId>
              </a:tblPr>
              <a:tblGrid>
                <a:gridCol w="753004"/>
                <a:gridCol w="753004"/>
                <a:gridCol w="753004"/>
                <a:gridCol w="753004"/>
                <a:gridCol w="753004"/>
                <a:gridCol w="753004"/>
                <a:gridCol w="753004"/>
                <a:gridCol w="753004"/>
                <a:gridCol w="753004"/>
              </a:tblGrid>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dirty="0" smtClean="0"/>
                        <a:t>8</a:t>
                      </a:r>
                      <a:endParaRPr lang="en-IN" dirty="0"/>
                    </a:p>
                  </a:txBody>
                  <a:tcPr/>
                </a:tc>
              </a:tr>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3</a:t>
                      </a:r>
                      <a:endParaRPr lang="en-IN" dirty="0"/>
                    </a:p>
                  </a:txBody>
                  <a:tcPr/>
                </a:tc>
                <a:tc>
                  <a:txBody>
                    <a:bodyPr/>
                    <a:lstStyle/>
                    <a:p>
                      <a:r>
                        <a:rPr lang="en-IN" dirty="0" smtClean="0"/>
                        <a:t>5</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r>
            </a:tbl>
          </a:graphicData>
        </a:graphic>
      </p:graphicFrame>
      <p:sp>
        <p:nvSpPr>
          <p:cNvPr id="11" name="Oval 10"/>
          <p:cNvSpPr/>
          <p:nvPr/>
        </p:nvSpPr>
        <p:spPr>
          <a:xfrm>
            <a:off x="3923928" y="5661248"/>
            <a:ext cx="504056" cy="504056"/>
          </a:xfrm>
          <a:prstGeom prst="ellipse">
            <a:avLst/>
          </a:prstGeom>
          <a:noFill/>
          <a:ln w="57150">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 name="Date Placeholder 5"/>
          <p:cNvSpPr>
            <a:spLocks noGrp="1"/>
          </p:cNvSpPr>
          <p:nvPr>
            <p:ph type="dt" sz="half" idx="10"/>
          </p:nvPr>
        </p:nvSpPr>
        <p:spPr/>
        <p:txBody>
          <a:bodyPr/>
          <a:lstStyle/>
          <a:p>
            <a:fld id="{019CDDA2-624E-4321-B06A-BF433AA6B7C0}" type="datetime1">
              <a:rPr lang="en-IN" smtClean="0"/>
              <a:t>24-11-2020</a:t>
            </a:fld>
            <a:endParaRPr lang="en-IN"/>
          </a:p>
        </p:txBody>
      </p:sp>
      <p:sp>
        <p:nvSpPr>
          <p:cNvPr id="12" name="Footer Placeholder 11"/>
          <p:cNvSpPr>
            <a:spLocks noGrp="1"/>
          </p:cNvSpPr>
          <p:nvPr>
            <p:ph type="ftr" sz="quarter" idx="11"/>
          </p:nvPr>
        </p:nvSpPr>
        <p:spPr/>
        <p:txBody>
          <a:bodyPr/>
          <a:lstStyle/>
          <a:p>
            <a:r>
              <a:rPr lang="en-IN" smtClean="0"/>
              <a:t>Prof . Shweta Dhawan Chachra</a:t>
            </a:r>
            <a:endParaRPr lang="en-IN"/>
          </a:p>
        </p:txBody>
      </p:sp>
      <p:sp>
        <p:nvSpPr>
          <p:cNvPr id="13" name="Slide Number Placeholder 12"/>
          <p:cNvSpPr>
            <a:spLocks noGrp="1"/>
          </p:cNvSpPr>
          <p:nvPr>
            <p:ph type="sldNum" sz="quarter" idx="12"/>
          </p:nvPr>
        </p:nvSpPr>
        <p:spPr/>
        <p:txBody>
          <a:bodyPr/>
          <a:lstStyle/>
          <a:p>
            <a:fld id="{87C75666-D533-491F-8A57-D0D2E501E82F}" type="slidenum">
              <a:rPr lang="en-IN" smtClean="0"/>
              <a:t>65</a:t>
            </a:fld>
            <a:endParaRPr lang="en-IN"/>
          </a:p>
        </p:txBody>
      </p:sp>
      <mc:AlternateContent xmlns:mc="http://schemas.openxmlformats.org/markup-compatibility/2006">
        <mc:Choice xmlns:p14="http://schemas.microsoft.com/office/powerpoint/2010/main" Requires="p14">
          <p:contentPart p14:bwMode="auto" r:id="rId2">
            <p14:nvContentPartPr>
              <p14:cNvPr id="14" name="Ink 13"/>
              <p14:cNvContentPartPr/>
              <p14:nvPr/>
            </p14:nvContentPartPr>
            <p14:xfrm>
              <a:off x="2116440" y="723240"/>
              <a:ext cx="3349080" cy="4724280"/>
            </p14:xfrm>
          </p:contentPart>
        </mc:Choice>
        <mc:Fallback>
          <p:pic>
            <p:nvPicPr>
              <p:cNvPr id="14" name="Ink 13"/>
              <p:cNvPicPr/>
              <p:nvPr/>
            </p:nvPicPr>
            <p:blipFill>
              <a:blip r:embed="rId3"/>
              <a:stretch>
                <a:fillRect/>
              </a:stretch>
            </p:blipFill>
            <p:spPr>
              <a:xfrm>
                <a:off x="2107080" y="713880"/>
                <a:ext cx="3367800" cy="4743000"/>
              </a:xfrm>
              <a:prstGeom prst="rect">
                <a:avLst/>
              </a:prstGeom>
            </p:spPr>
          </p:pic>
        </mc:Fallback>
      </mc:AlternateContent>
    </p:spTree>
    <p:extLst>
      <p:ext uri="{BB962C8B-B14F-4D97-AF65-F5344CB8AC3E}">
        <p14:creationId xmlns:p14="http://schemas.microsoft.com/office/powerpoint/2010/main" val="272961076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612" y="476672"/>
            <a:ext cx="7024744" cy="529128"/>
          </a:xfrm>
        </p:spPr>
        <p:txBody>
          <a:bodyPr>
            <a:normAutofit fontScale="90000"/>
          </a:bodyPr>
          <a:lstStyle/>
          <a:p>
            <a:r>
              <a:rPr lang="en-IN" b="1" dirty="0" smtClean="0"/>
              <a:t>Example 2</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96485906"/>
              </p:ext>
            </p:extLst>
          </p:nvPr>
        </p:nvGraphicFramePr>
        <p:xfrm>
          <a:off x="955641" y="1196752"/>
          <a:ext cx="6777040" cy="37084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t>8</a:t>
                      </a:r>
                      <a:endParaRPr lang="en-IN" dirty="0"/>
                    </a:p>
                  </a:txBody>
                  <a:tcPr/>
                </a:tc>
                <a:tc>
                  <a:txBody>
                    <a:bodyPr/>
                    <a:lstStyle/>
                    <a:p>
                      <a:r>
                        <a:rPr lang="en-IN" dirty="0" smtClean="0"/>
                        <a:t>4</a:t>
                      </a:r>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r>
                        <a:rPr lang="en-IN" dirty="0" smtClean="0"/>
                        <a:t>8</a:t>
                      </a:r>
                      <a:endParaRPr lang="en-IN" dirty="0"/>
                    </a:p>
                  </a:txBody>
                  <a:tcPr/>
                </a:tc>
                <a:tc>
                  <a:txBody>
                    <a:bodyPr/>
                    <a:lstStyle/>
                    <a:p>
                      <a:r>
                        <a:rPr lang="en-IN" dirty="0" smtClean="0"/>
                        <a:t>3</a:t>
                      </a:r>
                      <a:endParaRPr lang="en-IN" dirty="0"/>
                    </a:p>
                  </a:txBody>
                  <a:tcPr/>
                </a:tc>
                <a:tc>
                  <a:txBody>
                    <a:bodyPr/>
                    <a:lstStyle/>
                    <a:p>
                      <a:r>
                        <a:rPr lang="en-IN" dirty="0" smtClean="0"/>
                        <a:t>3</a:t>
                      </a:r>
                      <a:endParaRPr lang="en-IN" dirty="0"/>
                    </a:p>
                  </a:txBody>
                  <a:tcPr/>
                </a:tc>
                <a:tc>
                  <a:txBody>
                    <a:bodyPr/>
                    <a:lstStyle/>
                    <a:p>
                      <a:r>
                        <a:rPr lang="en-IN" dirty="0" smtClean="0"/>
                        <a:t>1</a:t>
                      </a:r>
                      <a:endParaRPr lang="en-IN" dirty="0"/>
                    </a:p>
                  </a:txBody>
                  <a:tcPr/>
                </a:tc>
              </a:tr>
            </a:tbl>
          </a:graphicData>
        </a:graphic>
      </p:graphicFrame>
      <p:sp>
        <p:nvSpPr>
          <p:cNvPr id="5" name="TextBox 4"/>
          <p:cNvSpPr txBox="1"/>
          <p:nvPr/>
        </p:nvSpPr>
        <p:spPr>
          <a:xfrm>
            <a:off x="539552" y="1628800"/>
            <a:ext cx="8064896" cy="4247317"/>
          </a:xfrm>
          <a:prstGeom prst="rect">
            <a:avLst/>
          </a:prstGeom>
          <a:noFill/>
        </p:spPr>
        <p:txBody>
          <a:bodyPr wrap="square" rtlCol="0">
            <a:spAutoFit/>
          </a:bodyPr>
          <a:lstStyle/>
          <a:p>
            <a:r>
              <a:rPr lang="en-IN" dirty="0" smtClean="0"/>
              <a:t>Cumulative Count array  –</a:t>
            </a:r>
          </a:p>
          <a:p>
            <a:endParaRPr lang="en-IN" dirty="0"/>
          </a:p>
          <a:p>
            <a:endParaRPr lang="en-IN" dirty="0" smtClean="0"/>
          </a:p>
          <a:p>
            <a:endParaRPr lang="en-IN" dirty="0"/>
          </a:p>
          <a:p>
            <a:endParaRPr lang="en-IN" dirty="0" smtClean="0"/>
          </a:p>
          <a:p>
            <a:pPr marL="285750" indent="-285750">
              <a:buFont typeface="Arial" panose="020B0604020202020204" pitchFamily="34" charset="0"/>
              <a:buChar char="•"/>
            </a:pPr>
            <a:r>
              <a:rPr lang="en-IN" dirty="0" smtClean="0"/>
              <a:t>Place the objects in the correct place and decrease the count by 1</a:t>
            </a:r>
          </a:p>
          <a:p>
            <a:pPr marL="285750" indent="-285750">
              <a:buFont typeface="Arial" panose="020B0604020202020204" pitchFamily="34" charset="0"/>
              <a:buChar char="•"/>
            </a:pPr>
            <a:r>
              <a:rPr lang="en-IN" dirty="0" smtClean="0"/>
              <a:t>Check for Object 2, Count=3, </a:t>
            </a:r>
          </a:p>
          <a:p>
            <a:pPr marL="285750" indent="-285750">
              <a:buFont typeface="Arial" panose="020B0604020202020204" pitchFamily="34" charset="0"/>
              <a:buChar char="•"/>
            </a:pPr>
            <a:r>
              <a:rPr lang="en-IN" dirty="0" smtClean="0"/>
              <a:t>Place object at 3</a:t>
            </a:r>
            <a:r>
              <a:rPr lang="en-IN" baseline="30000" dirty="0" smtClean="0"/>
              <a:t>th</a:t>
            </a:r>
            <a:r>
              <a:rPr lang="en-IN" dirty="0" smtClean="0"/>
              <a:t> Position and decrement count by 1</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Cumulative Count Array-</a:t>
            </a:r>
          </a:p>
          <a:p>
            <a:endParaRPr lang="en-IN" dirty="0" smtClean="0"/>
          </a:p>
          <a:p>
            <a:endParaRPr lang="en-IN" dirty="0"/>
          </a:p>
        </p:txBody>
      </p:sp>
      <p:graphicFrame>
        <p:nvGraphicFramePr>
          <p:cNvPr id="7" name="Content Placeholder 3"/>
          <p:cNvGraphicFramePr>
            <a:graphicFrameLocks/>
          </p:cNvGraphicFramePr>
          <p:nvPr>
            <p:extLst>
              <p:ext uri="{D42A27DB-BD31-4B8C-83A1-F6EECF244321}">
                <p14:modId xmlns:p14="http://schemas.microsoft.com/office/powerpoint/2010/main" val="1298571142"/>
              </p:ext>
            </p:extLst>
          </p:nvPr>
        </p:nvGraphicFramePr>
        <p:xfrm>
          <a:off x="971600" y="2132856"/>
          <a:ext cx="6777036" cy="741680"/>
        </p:xfrm>
        <a:graphic>
          <a:graphicData uri="http://schemas.openxmlformats.org/drawingml/2006/table">
            <a:tbl>
              <a:tblPr firstRow="1" bandRow="1">
                <a:tableStyleId>{5C22544A-7EE6-4342-B048-85BDC9FD1C3A}</a:tableStyleId>
              </a:tblPr>
              <a:tblGrid>
                <a:gridCol w="753004"/>
                <a:gridCol w="753004"/>
                <a:gridCol w="753004"/>
                <a:gridCol w="753004"/>
                <a:gridCol w="753004"/>
                <a:gridCol w="753004"/>
                <a:gridCol w="753004"/>
                <a:gridCol w="753004"/>
                <a:gridCol w="753004"/>
              </a:tblGrid>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dirty="0" smtClean="0"/>
                        <a:t>8</a:t>
                      </a:r>
                      <a:endParaRPr lang="en-IN" dirty="0"/>
                    </a:p>
                  </a:txBody>
                  <a:tcPr/>
                </a:tc>
              </a:tr>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3</a:t>
                      </a:r>
                      <a:endParaRPr lang="en-IN" dirty="0"/>
                    </a:p>
                  </a:txBody>
                  <a:tcPr/>
                </a:tc>
                <a:tc>
                  <a:txBody>
                    <a:bodyPr/>
                    <a:lstStyle/>
                    <a:p>
                      <a:r>
                        <a:rPr lang="en-IN" dirty="0" smtClean="0"/>
                        <a:t>5</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r>
            </a:tbl>
          </a:graphicData>
        </a:graphic>
      </p:graphicFrame>
      <p:sp>
        <p:nvSpPr>
          <p:cNvPr id="3" name="Oval 2"/>
          <p:cNvSpPr/>
          <p:nvPr/>
        </p:nvSpPr>
        <p:spPr>
          <a:xfrm>
            <a:off x="2627784" y="1124744"/>
            <a:ext cx="504056" cy="504056"/>
          </a:xfrm>
          <a:prstGeom prst="ellipse">
            <a:avLst/>
          </a:prstGeom>
          <a:noFill/>
          <a:ln w="57150">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8" name="Oval 7"/>
          <p:cNvSpPr/>
          <p:nvPr/>
        </p:nvSpPr>
        <p:spPr>
          <a:xfrm>
            <a:off x="2375756" y="2447497"/>
            <a:ext cx="504056" cy="504056"/>
          </a:xfrm>
          <a:prstGeom prst="ellipse">
            <a:avLst/>
          </a:prstGeom>
          <a:noFill/>
          <a:ln w="57150">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aphicFrame>
        <p:nvGraphicFramePr>
          <p:cNvPr id="9" name="Content Placeholder 3"/>
          <p:cNvGraphicFramePr>
            <a:graphicFrameLocks/>
          </p:cNvGraphicFramePr>
          <p:nvPr>
            <p:extLst>
              <p:ext uri="{D42A27DB-BD31-4B8C-83A1-F6EECF244321}">
                <p14:modId xmlns:p14="http://schemas.microsoft.com/office/powerpoint/2010/main" val="2802681770"/>
              </p:ext>
            </p:extLst>
          </p:nvPr>
        </p:nvGraphicFramePr>
        <p:xfrm>
          <a:off x="899592" y="4120282"/>
          <a:ext cx="6777040" cy="74168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dirty="0" smtClean="0"/>
                        <a:t>8</a:t>
                      </a:r>
                      <a:endParaRPr lang="en-IN" dirty="0"/>
                    </a:p>
                  </a:txBody>
                  <a:tcPr/>
                </a:tc>
              </a:tr>
              <a:tr h="370840">
                <a:tc>
                  <a:txBody>
                    <a:bodyPr/>
                    <a:lstStyle/>
                    <a:p>
                      <a:endParaRPr lang="en-IN" dirty="0"/>
                    </a:p>
                  </a:txBody>
                  <a:tcPr/>
                </a:tc>
                <a:tc>
                  <a:txBody>
                    <a:bodyPr/>
                    <a:lstStyle/>
                    <a:p>
                      <a:endParaRPr lang="en-IN" dirty="0"/>
                    </a:p>
                  </a:txBody>
                  <a:tcPr/>
                </a:tc>
                <a:tc>
                  <a:txBody>
                    <a:bodyPr/>
                    <a:lstStyle/>
                    <a:p>
                      <a:r>
                        <a:rPr lang="en-IN" dirty="0" smtClean="0"/>
                        <a:t>2</a:t>
                      </a:r>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4</a:t>
                      </a:r>
                      <a:endParaRPr lang="en-IN" dirty="0"/>
                    </a:p>
                  </a:txBody>
                  <a:tcPr/>
                </a:tc>
                <a:tc>
                  <a:txBody>
                    <a:bodyPr/>
                    <a:lstStyle/>
                    <a:p>
                      <a:endParaRPr lang="en-IN" dirty="0"/>
                    </a:p>
                  </a:txBody>
                  <a:tcPr/>
                </a:tc>
                <a:tc>
                  <a:txBody>
                    <a:bodyPr/>
                    <a:lstStyle/>
                    <a:p>
                      <a:r>
                        <a:rPr lang="en-IN" dirty="0" smtClean="0"/>
                        <a:t>8</a:t>
                      </a:r>
                      <a:endParaRPr lang="en-IN" dirty="0"/>
                    </a:p>
                  </a:txBody>
                  <a:tcPr/>
                </a:tc>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2644725074"/>
              </p:ext>
            </p:extLst>
          </p:nvPr>
        </p:nvGraphicFramePr>
        <p:xfrm>
          <a:off x="971600" y="5351616"/>
          <a:ext cx="6777036" cy="741680"/>
        </p:xfrm>
        <a:graphic>
          <a:graphicData uri="http://schemas.openxmlformats.org/drawingml/2006/table">
            <a:tbl>
              <a:tblPr firstRow="1" bandRow="1">
                <a:tableStyleId>{5C22544A-7EE6-4342-B048-85BDC9FD1C3A}</a:tableStyleId>
              </a:tblPr>
              <a:tblGrid>
                <a:gridCol w="753004"/>
                <a:gridCol w="753004"/>
                <a:gridCol w="753004"/>
                <a:gridCol w="753004"/>
                <a:gridCol w="753004"/>
                <a:gridCol w="753004"/>
                <a:gridCol w="753004"/>
                <a:gridCol w="753004"/>
                <a:gridCol w="753004"/>
              </a:tblGrid>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dirty="0" smtClean="0"/>
                        <a:t>8</a:t>
                      </a:r>
                      <a:endParaRPr lang="en-IN" dirty="0"/>
                    </a:p>
                  </a:txBody>
                  <a:tcPr/>
                </a:tc>
              </a:tr>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5</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r>
            </a:tbl>
          </a:graphicData>
        </a:graphic>
      </p:graphicFrame>
      <p:sp>
        <p:nvSpPr>
          <p:cNvPr id="11" name="Oval 10"/>
          <p:cNvSpPr/>
          <p:nvPr/>
        </p:nvSpPr>
        <p:spPr>
          <a:xfrm>
            <a:off x="2375756" y="5661248"/>
            <a:ext cx="504056" cy="504056"/>
          </a:xfrm>
          <a:prstGeom prst="ellipse">
            <a:avLst/>
          </a:prstGeom>
          <a:noFill/>
          <a:ln w="57150">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 name="Date Placeholder 5"/>
          <p:cNvSpPr>
            <a:spLocks noGrp="1"/>
          </p:cNvSpPr>
          <p:nvPr>
            <p:ph type="dt" sz="half" idx="10"/>
          </p:nvPr>
        </p:nvSpPr>
        <p:spPr/>
        <p:txBody>
          <a:bodyPr/>
          <a:lstStyle/>
          <a:p>
            <a:fld id="{F470F17B-6FAF-4E89-A0D6-8F8713F64641}" type="datetime1">
              <a:rPr lang="en-IN" smtClean="0"/>
              <a:t>24-11-2020</a:t>
            </a:fld>
            <a:endParaRPr lang="en-IN"/>
          </a:p>
        </p:txBody>
      </p:sp>
      <p:sp>
        <p:nvSpPr>
          <p:cNvPr id="12" name="Footer Placeholder 11"/>
          <p:cNvSpPr>
            <a:spLocks noGrp="1"/>
          </p:cNvSpPr>
          <p:nvPr>
            <p:ph type="ftr" sz="quarter" idx="11"/>
          </p:nvPr>
        </p:nvSpPr>
        <p:spPr/>
        <p:txBody>
          <a:bodyPr/>
          <a:lstStyle/>
          <a:p>
            <a:r>
              <a:rPr lang="en-IN" smtClean="0"/>
              <a:t>Prof . Shweta Dhawan Chachra</a:t>
            </a:r>
            <a:endParaRPr lang="en-IN"/>
          </a:p>
        </p:txBody>
      </p:sp>
      <p:sp>
        <p:nvSpPr>
          <p:cNvPr id="13" name="Slide Number Placeholder 12"/>
          <p:cNvSpPr>
            <a:spLocks noGrp="1"/>
          </p:cNvSpPr>
          <p:nvPr>
            <p:ph type="sldNum" sz="quarter" idx="12"/>
          </p:nvPr>
        </p:nvSpPr>
        <p:spPr/>
        <p:txBody>
          <a:bodyPr/>
          <a:lstStyle/>
          <a:p>
            <a:fld id="{87C75666-D533-491F-8A57-D0D2E501E82F}" type="slidenum">
              <a:rPr lang="en-IN" smtClean="0"/>
              <a:t>66</a:t>
            </a:fld>
            <a:endParaRPr lang="en-IN"/>
          </a:p>
        </p:txBody>
      </p:sp>
      <mc:AlternateContent xmlns:mc="http://schemas.openxmlformats.org/markup-compatibility/2006">
        <mc:Choice xmlns:p14="http://schemas.microsoft.com/office/powerpoint/2010/main" Requires="p14">
          <p:contentPart p14:bwMode="auto" r:id="rId2">
            <p14:nvContentPartPr>
              <p14:cNvPr id="14" name="Ink 13"/>
              <p14:cNvContentPartPr/>
              <p14:nvPr/>
            </p14:nvContentPartPr>
            <p14:xfrm>
              <a:off x="2562840" y="723240"/>
              <a:ext cx="678960" cy="5661720"/>
            </p14:xfrm>
          </p:contentPart>
        </mc:Choice>
        <mc:Fallback>
          <p:pic>
            <p:nvPicPr>
              <p:cNvPr id="14" name="Ink 13"/>
              <p:cNvPicPr/>
              <p:nvPr/>
            </p:nvPicPr>
            <p:blipFill>
              <a:blip r:embed="rId3"/>
              <a:stretch>
                <a:fillRect/>
              </a:stretch>
            </p:blipFill>
            <p:spPr>
              <a:xfrm>
                <a:off x="2553480" y="713880"/>
                <a:ext cx="697680" cy="5680440"/>
              </a:xfrm>
              <a:prstGeom prst="rect">
                <a:avLst/>
              </a:prstGeom>
            </p:spPr>
          </p:pic>
        </mc:Fallback>
      </mc:AlternateContent>
    </p:spTree>
    <p:extLst>
      <p:ext uri="{BB962C8B-B14F-4D97-AF65-F5344CB8AC3E}">
        <p14:creationId xmlns:p14="http://schemas.microsoft.com/office/powerpoint/2010/main" val="277623769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612" y="476672"/>
            <a:ext cx="7024744" cy="529128"/>
          </a:xfrm>
        </p:spPr>
        <p:txBody>
          <a:bodyPr>
            <a:normAutofit fontScale="90000"/>
          </a:bodyPr>
          <a:lstStyle/>
          <a:p>
            <a:r>
              <a:rPr lang="en-IN" b="1" dirty="0" smtClean="0"/>
              <a:t>Example 2</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4694110"/>
              </p:ext>
            </p:extLst>
          </p:nvPr>
        </p:nvGraphicFramePr>
        <p:xfrm>
          <a:off x="955641" y="1196752"/>
          <a:ext cx="6777040" cy="37084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t>8</a:t>
                      </a:r>
                      <a:endParaRPr lang="en-IN" dirty="0"/>
                    </a:p>
                  </a:txBody>
                  <a:tcPr/>
                </a:tc>
                <a:tc>
                  <a:txBody>
                    <a:bodyPr/>
                    <a:lstStyle/>
                    <a:p>
                      <a:r>
                        <a:rPr lang="en-IN" dirty="0" smtClean="0"/>
                        <a:t>4</a:t>
                      </a:r>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r>
                        <a:rPr lang="en-IN" dirty="0" smtClean="0"/>
                        <a:t>8</a:t>
                      </a:r>
                      <a:endParaRPr lang="en-IN" dirty="0"/>
                    </a:p>
                  </a:txBody>
                  <a:tcPr/>
                </a:tc>
                <a:tc>
                  <a:txBody>
                    <a:bodyPr/>
                    <a:lstStyle/>
                    <a:p>
                      <a:r>
                        <a:rPr lang="en-IN" dirty="0" smtClean="0"/>
                        <a:t>3</a:t>
                      </a:r>
                      <a:endParaRPr lang="en-IN" dirty="0"/>
                    </a:p>
                  </a:txBody>
                  <a:tcPr/>
                </a:tc>
                <a:tc>
                  <a:txBody>
                    <a:bodyPr/>
                    <a:lstStyle/>
                    <a:p>
                      <a:r>
                        <a:rPr lang="en-IN" dirty="0" smtClean="0"/>
                        <a:t>3</a:t>
                      </a:r>
                      <a:endParaRPr lang="en-IN" dirty="0"/>
                    </a:p>
                  </a:txBody>
                  <a:tcPr/>
                </a:tc>
                <a:tc>
                  <a:txBody>
                    <a:bodyPr/>
                    <a:lstStyle/>
                    <a:p>
                      <a:r>
                        <a:rPr lang="en-IN" dirty="0" smtClean="0"/>
                        <a:t>1</a:t>
                      </a:r>
                      <a:endParaRPr lang="en-IN" dirty="0"/>
                    </a:p>
                  </a:txBody>
                  <a:tcPr/>
                </a:tc>
              </a:tr>
            </a:tbl>
          </a:graphicData>
        </a:graphic>
      </p:graphicFrame>
      <p:sp>
        <p:nvSpPr>
          <p:cNvPr id="5" name="TextBox 4"/>
          <p:cNvSpPr txBox="1"/>
          <p:nvPr/>
        </p:nvSpPr>
        <p:spPr>
          <a:xfrm>
            <a:off x="539552" y="1628800"/>
            <a:ext cx="8064896" cy="4247317"/>
          </a:xfrm>
          <a:prstGeom prst="rect">
            <a:avLst/>
          </a:prstGeom>
          <a:noFill/>
        </p:spPr>
        <p:txBody>
          <a:bodyPr wrap="square" rtlCol="0">
            <a:spAutoFit/>
          </a:bodyPr>
          <a:lstStyle/>
          <a:p>
            <a:r>
              <a:rPr lang="en-IN" dirty="0" smtClean="0"/>
              <a:t>Cumulative Count array  –</a:t>
            </a:r>
          </a:p>
          <a:p>
            <a:endParaRPr lang="en-IN" dirty="0"/>
          </a:p>
          <a:p>
            <a:endParaRPr lang="en-IN" dirty="0" smtClean="0"/>
          </a:p>
          <a:p>
            <a:endParaRPr lang="en-IN" dirty="0"/>
          </a:p>
          <a:p>
            <a:endParaRPr lang="en-IN" dirty="0" smtClean="0"/>
          </a:p>
          <a:p>
            <a:pPr marL="285750" indent="-285750">
              <a:buFont typeface="Arial" panose="020B0604020202020204" pitchFamily="34" charset="0"/>
              <a:buChar char="•"/>
            </a:pPr>
            <a:r>
              <a:rPr lang="en-IN" dirty="0" smtClean="0"/>
              <a:t>Place the objects in the correct place and decrease the count by 1</a:t>
            </a:r>
          </a:p>
          <a:p>
            <a:pPr marL="285750" indent="-285750">
              <a:buFont typeface="Arial" panose="020B0604020202020204" pitchFamily="34" charset="0"/>
              <a:buChar char="•"/>
            </a:pPr>
            <a:r>
              <a:rPr lang="en-IN" dirty="0" smtClean="0"/>
              <a:t>Check for Object 2, Count=2, </a:t>
            </a:r>
          </a:p>
          <a:p>
            <a:pPr marL="285750" indent="-285750">
              <a:buFont typeface="Arial" panose="020B0604020202020204" pitchFamily="34" charset="0"/>
              <a:buChar char="•"/>
            </a:pPr>
            <a:r>
              <a:rPr lang="en-IN" dirty="0" smtClean="0"/>
              <a:t>Place object at 2nd Position and decrement count by 1</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Cumulative Count Array-</a:t>
            </a:r>
          </a:p>
          <a:p>
            <a:endParaRPr lang="en-IN" dirty="0" smtClean="0"/>
          </a:p>
          <a:p>
            <a:endParaRPr lang="en-IN" dirty="0"/>
          </a:p>
        </p:txBody>
      </p:sp>
      <p:graphicFrame>
        <p:nvGraphicFramePr>
          <p:cNvPr id="7" name="Content Placeholder 3"/>
          <p:cNvGraphicFramePr>
            <a:graphicFrameLocks/>
          </p:cNvGraphicFramePr>
          <p:nvPr>
            <p:extLst>
              <p:ext uri="{D42A27DB-BD31-4B8C-83A1-F6EECF244321}">
                <p14:modId xmlns:p14="http://schemas.microsoft.com/office/powerpoint/2010/main" val="1557009310"/>
              </p:ext>
            </p:extLst>
          </p:nvPr>
        </p:nvGraphicFramePr>
        <p:xfrm>
          <a:off x="971600" y="2132856"/>
          <a:ext cx="6777036" cy="741680"/>
        </p:xfrm>
        <a:graphic>
          <a:graphicData uri="http://schemas.openxmlformats.org/drawingml/2006/table">
            <a:tbl>
              <a:tblPr firstRow="1" bandRow="1">
                <a:tableStyleId>{5C22544A-7EE6-4342-B048-85BDC9FD1C3A}</a:tableStyleId>
              </a:tblPr>
              <a:tblGrid>
                <a:gridCol w="753004"/>
                <a:gridCol w="753004"/>
                <a:gridCol w="753004"/>
                <a:gridCol w="753004"/>
                <a:gridCol w="753004"/>
                <a:gridCol w="753004"/>
                <a:gridCol w="753004"/>
                <a:gridCol w="753004"/>
                <a:gridCol w="753004"/>
              </a:tblGrid>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dirty="0" smtClean="0"/>
                        <a:t>8</a:t>
                      </a:r>
                      <a:endParaRPr lang="en-IN" dirty="0"/>
                    </a:p>
                  </a:txBody>
                  <a:tcPr/>
                </a:tc>
              </a:tr>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5</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r>
            </a:tbl>
          </a:graphicData>
        </a:graphic>
      </p:graphicFrame>
      <p:sp>
        <p:nvSpPr>
          <p:cNvPr id="3" name="Oval 2"/>
          <p:cNvSpPr/>
          <p:nvPr/>
        </p:nvSpPr>
        <p:spPr>
          <a:xfrm>
            <a:off x="3419872" y="1124744"/>
            <a:ext cx="504056" cy="504056"/>
          </a:xfrm>
          <a:prstGeom prst="ellipse">
            <a:avLst/>
          </a:prstGeom>
          <a:noFill/>
          <a:ln w="57150">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8" name="Oval 7"/>
          <p:cNvSpPr/>
          <p:nvPr/>
        </p:nvSpPr>
        <p:spPr>
          <a:xfrm>
            <a:off x="2375756" y="2447497"/>
            <a:ext cx="504056" cy="504056"/>
          </a:xfrm>
          <a:prstGeom prst="ellipse">
            <a:avLst/>
          </a:prstGeom>
          <a:noFill/>
          <a:ln w="57150">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aphicFrame>
        <p:nvGraphicFramePr>
          <p:cNvPr id="9" name="Content Placeholder 3"/>
          <p:cNvGraphicFramePr>
            <a:graphicFrameLocks/>
          </p:cNvGraphicFramePr>
          <p:nvPr>
            <p:extLst>
              <p:ext uri="{D42A27DB-BD31-4B8C-83A1-F6EECF244321}">
                <p14:modId xmlns:p14="http://schemas.microsoft.com/office/powerpoint/2010/main" val="364178938"/>
              </p:ext>
            </p:extLst>
          </p:nvPr>
        </p:nvGraphicFramePr>
        <p:xfrm>
          <a:off x="899592" y="4120282"/>
          <a:ext cx="6777040" cy="74168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dirty="0" smtClean="0"/>
                        <a:t>8</a:t>
                      </a:r>
                      <a:endParaRPr lang="en-IN" dirty="0"/>
                    </a:p>
                  </a:txBody>
                  <a:tcPr/>
                </a:tc>
              </a:tr>
              <a:tr h="370840">
                <a:tc>
                  <a:txBody>
                    <a:bodyPr/>
                    <a:lstStyle/>
                    <a:p>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4</a:t>
                      </a:r>
                      <a:endParaRPr lang="en-IN" dirty="0"/>
                    </a:p>
                  </a:txBody>
                  <a:tcPr/>
                </a:tc>
                <a:tc>
                  <a:txBody>
                    <a:bodyPr/>
                    <a:lstStyle/>
                    <a:p>
                      <a:endParaRPr lang="en-IN" dirty="0"/>
                    </a:p>
                  </a:txBody>
                  <a:tcPr/>
                </a:tc>
                <a:tc>
                  <a:txBody>
                    <a:bodyPr/>
                    <a:lstStyle/>
                    <a:p>
                      <a:r>
                        <a:rPr lang="en-IN" dirty="0" smtClean="0"/>
                        <a:t>8</a:t>
                      </a:r>
                      <a:endParaRPr lang="en-IN" dirty="0"/>
                    </a:p>
                  </a:txBody>
                  <a:tcPr/>
                </a:tc>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2652351705"/>
              </p:ext>
            </p:extLst>
          </p:nvPr>
        </p:nvGraphicFramePr>
        <p:xfrm>
          <a:off x="971600" y="5351616"/>
          <a:ext cx="6777036" cy="741680"/>
        </p:xfrm>
        <a:graphic>
          <a:graphicData uri="http://schemas.openxmlformats.org/drawingml/2006/table">
            <a:tbl>
              <a:tblPr firstRow="1" bandRow="1">
                <a:tableStyleId>{5C22544A-7EE6-4342-B048-85BDC9FD1C3A}</a:tableStyleId>
              </a:tblPr>
              <a:tblGrid>
                <a:gridCol w="753004"/>
                <a:gridCol w="753004"/>
                <a:gridCol w="753004"/>
                <a:gridCol w="753004"/>
                <a:gridCol w="753004"/>
                <a:gridCol w="753004"/>
                <a:gridCol w="753004"/>
                <a:gridCol w="753004"/>
                <a:gridCol w="753004"/>
              </a:tblGrid>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dirty="0" smtClean="0"/>
                        <a:t>8</a:t>
                      </a:r>
                      <a:endParaRPr lang="en-IN" dirty="0"/>
                    </a:p>
                  </a:txBody>
                  <a:tcPr/>
                </a:tc>
              </a:tr>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5</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r>
            </a:tbl>
          </a:graphicData>
        </a:graphic>
      </p:graphicFrame>
      <p:sp>
        <p:nvSpPr>
          <p:cNvPr id="11" name="Oval 10"/>
          <p:cNvSpPr/>
          <p:nvPr/>
        </p:nvSpPr>
        <p:spPr>
          <a:xfrm>
            <a:off x="2375756" y="5661248"/>
            <a:ext cx="504056" cy="504056"/>
          </a:xfrm>
          <a:prstGeom prst="ellipse">
            <a:avLst/>
          </a:prstGeom>
          <a:noFill/>
          <a:ln w="57150">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 name="Date Placeholder 5"/>
          <p:cNvSpPr>
            <a:spLocks noGrp="1"/>
          </p:cNvSpPr>
          <p:nvPr>
            <p:ph type="dt" sz="half" idx="10"/>
          </p:nvPr>
        </p:nvSpPr>
        <p:spPr/>
        <p:txBody>
          <a:bodyPr/>
          <a:lstStyle/>
          <a:p>
            <a:fld id="{B219F544-FC4B-41F9-A027-513E72EA5AA2}" type="datetime1">
              <a:rPr lang="en-IN" smtClean="0"/>
              <a:t>24-11-2020</a:t>
            </a:fld>
            <a:endParaRPr lang="en-IN"/>
          </a:p>
        </p:txBody>
      </p:sp>
      <p:sp>
        <p:nvSpPr>
          <p:cNvPr id="12" name="Footer Placeholder 11"/>
          <p:cNvSpPr>
            <a:spLocks noGrp="1"/>
          </p:cNvSpPr>
          <p:nvPr>
            <p:ph type="ftr" sz="quarter" idx="11"/>
          </p:nvPr>
        </p:nvSpPr>
        <p:spPr/>
        <p:txBody>
          <a:bodyPr/>
          <a:lstStyle/>
          <a:p>
            <a:r>
              <a:rPr lang="en-IN" smtClean="0"/>
              <a:t>Prof . Shweta Dhawan Chachra</a:t>
            </a:r>
            <a:endParaRPr lang="en-IN"/>
          </a:p>
        </p:txBody>
      </p:sp>
      <p:sp>
        <p:nvSpPr>
          <p:cNvPr id="13" name="Slide Number Placeholder 12"/>
          <p:cNvSpPr>
            <a:spLocks noGrp="1"/>
          </p:cNvSpPr>
          <p:nvPr>
            <p:ph type="sldNum" sz="quarter" idx="12"/>
          </p:nvPr>
        </p:nvSpPr>
        <p:spPr/>
        <p:txBody>
          <a:bodyPr/>
          <a:lstStyle/>
          <a:p>
            <a:fld id="{87C75666-D533-491F-8A57-D0D2E501E82F}" type="slidenum">
              <a:rPr lang="en-IN" smtClean="0"/>
              <a:t>67</a:t>
            </a:fld>
            <a:endParaRPr lang="en-IN"/>
          </a:p>
        </p:txBody>
      </p:sp>
      <mc:AlternateContent xmlns:mc="http://schemas.openxmlformats.org/markup-compatibility/2006">
        <mc:Choice xmlns:p14="http://schemas.microsoft.com/office/powerpoint/2010/main" Requires="p14">
          <p:contentPart p14:bwMode="auto" r:id="rId2">
            <p14:nvContentPartPr>
              <p14:cNvPr id="14" name="Ink 13"/>
              <p14:cNvContentPartPr/>
              <p14:nvPr/>
            </p14:nvContentPartPr>
            <p14:xfrm>
              <a:off x="1732320" y="741240"/>
              <a:ext cx="2465280" cy="5635080"/>
            </p14:xfrm>
          </p:contentPart>
        </mc:Choice>
        <mc:Fallback>
          <p:pic>
            <p:nvPicPr>
              <p:cNvPr id="14" name="Ink 13"/>
              <p:cNvPicPr/>
              <p:nvPr/>
            </p:nvPicPr>
            <p:blipFill>
              <a:blip r:embed="rId3"/>
              <a:stretch>
                <a:fillRect/>
              </a:stretch>
            </p:blipFill>
            <p:spPr>
              <a:xfrm>
                <a:off x="1722960" y="731880"/>
                <a:ext cx="2484000" cy="5653800"/>
              </a:xfrm>
              <a:prstGeom prst="rect">
                <a:avLst/>
              </a:prstGeom>
            </p:spPr>
          </p:pic>
        </mc:Fallback>
      </mc:AlternateContent>
    </p:spTree>
    <p:extLst>
      <p:ext uri="{BB962C8B-B14F-4D97-AF65-F5344CB8AC3E}">
        <p14:creationId xmlns:p14="http://schemas.microsoft.com/office/powerpoint/2010/main" val="170437676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612" y="476672"/>
            <a:ext cx="7024744" cy="529128"/>
          </a:xfrm>
        </p:spPr>
        <p:txBody>
          <a:bodyPr>
            <a:normAutofit fontScale="90000"/>
          </a:bodyPr>
          <a:lstStyle/>
          <a:p>
            <a:r>
              <a:rPr lang="en-IN" b="1" dirty="0" smtClean="0"/>
              <a:t>Example 2</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0248104"/>
              </p:ext>
            </p:extLst>
          </p:nvPr>
        </p:nvGraphicFramePr>
        <p:xfrm>
          <a:off x="955641" y="1196752"/>
          <a:ext cx="6777040" cy="37084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t>8</a:t>
                      </a:r>
                      <a:endParaRPr lang="en-IN" dirty="0"/>
                    </a:p>
                  </a:txBody>
                  <a:tcPr/>
                </a:tc>
                <a:tc>
                  <a:txBody>
                    <a:bodyPr/>
                    <a:lstStyle/>
                    <a:p>
                      <a:r>
                        <a:rPr lang="en-IN" dirty="0" smtClean="0"/>
                        <a:t>4</a:t>
                      </a:r>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r>
                        <a:rPr lang="en-IN" dirty="0" smtClean="0"/>
                        <a:t>8</a:t>
                      </a:r>
                      <a:endParaRPr lang="en-IN" dirty="0"/>
                    </a:p>
                  </a:txBody>
                  <a:tcPr/>
                </a:tc>
                <a:tc>
                  <a:txBody>
                    <a:bodyPr/>
                    <a:lstStyle/>
                    <a:p>
                      <a:r>
                        <a:rPr lang="en-IN" dirty="0" smtClean="0"/>
                        <a:t>3</a:t>
                      </a:r>
                      <a:endParaRPr lang="en-IN" dirty="0"/>
                    </a:p>
                  </a:txBody>
                  <a:tcPr/>
                </a:tc>
                <a:tc>
                  <a:txBody>
                    <a:bodyPr/>
                    <a:lstStyle/>
                    <a:p>
                      <a:r>
                        <a:rPr lang="en-IN" dirty="0" smtClean="0"/>
                        <a:t>3</a:t>
                      </a:r>
                      <a:endParaRPr lang="en-IN" dirty="0"/>
                    </a:p>
                  </a:txBody>
                  <a:tcPr/>
                </a:tc>
                <a:tc>
                  <a:txBody>
                    <a:bodyPr/>
                    <a:lstStyle/>
                    <a:p>
                      <a:r>
                        <a:rPr lang="en-IN" dirty="0" smtClean="0"/>
                        <a:t>1</a:t>
                      </a:r>
                      <a:endParaRPr lang="en-IN" dirty="0"/>
                    </a:p>
                  </a:txBody>
                  <a:tcPr/>
                </a:tc>
              </a:tr>
            </a:tbl>
          </a:graphicData>
        </a:graphic>
      </p:graphicFrame>
      <p:sp>
        <p:nvSpPr>
          <p:cNvPr id="5" name="TextBox 4"/>
          <p:cNvSpPr txBox="1"/>
          <p:nvPr/>
        </p:nvSpPr>
        <p:spPr>
          <a:xfrm>
            <a:off x="539552" y="1628800"/>
            <a:ext cx="8064896" cy="4247317"/>
          </a:xfrm>
          <a:prstGeom prst="rect">
            <a:avLst/>
          </a:prstGeom>
          <a:noFill/>
        </p:spPr>
        <p:txBody>
          <a:bodyPr wrap="square" rtlCol="0">
            <a:spAutoFit/>
          </a:bodyPr>
          <a:lstStyle/>
          <a:p>
            <a:r>
              <a:rPr lang="en-IN" dirty="0" smtClean="0"/>
              <a:t>Cumulative Count array  –</a:t>
            </a:r>
          </a:p>
          <a:p>
            <a:endParaRPr lang="en-IN" dirty="0"/>
          </a:p>
          <a:p>
            <a:endParaRPr lang="en-IN" dirty="0" smtClean="0"/>
          </a:p>
          <a:p>
            <a:endParaRPr lang="en-IN" dirty="0"/>
          </a:p>
          <a:p>
            <a:endParaRPr lang="en-IN" dirty="0" smtClean="0"/>
          </a:p>
          <a:p>
            <a:pPr marL="285750" indent="-285750">
              <a:buFont typeface="Arial" panose="020B0604020202020204" pitchFamily="34" charset="0"/>
              <a:buChar char="•"/>
            </a:pPr>
            <a:r>
              <a:rPr lang="en-IN" dirty="0" smtClean="0"/>
              <a:t>Place the objects in the correct place and decrease the count by 1</a:t>
            </a:r>
          </a:p>
          <a:p>
            <a:pPr marL="285750" indent="-285750">
              <a:buFont typeface="Arial" panose="020B0604020202020204" pitchFamily="34" charset="0"/>
              <a:buChar char="•"/>
            </a:pPr>
            <a:r>
              <a:rPr lang="en-IN" dirty="0" smtClean="0"/>
              <a:t>Check for Object 8, Count=7, </a:t>
            </a:r>
          </a:p>
          <a:p>
            <a:pPr marL="285750" indent="-285750">
              <a:buFont typeface="Arial" panose="020B0604020202020204" pitchFamily="34" charset="0"/>
              <a:buChar char="•"/>
            </a:pPr>
            <a:r>
              <a:rPr lang="en-IN" dirty="0" smtClean="0"/>
              <a:t>Place object at 7</a:t>
            </a:r>
            <a:r>
              <a:rPr lang="en-IN" baseline="30000" dirty="0" smtClean="0"/>
              <a:t>th</a:t>
            </a:r>
            <a:r>
              <a:rPr lang="en-IN" dirty="0" smtClean="0"/>
              <a:t> Position and decrement count by 1</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Cumulative Count Array-</a:t>
            </a:r>
          </a:p>
          <a:p>
            <a:endParaRPr lang="en-IN" dirty="0" smtClean="0"/>
          </a:p>
          <a:p>
            <a:endParaRPr lang="en-IN" dirty="0"/>
          </a:p>
        </p:txBody>
      </p:sp>
      <p:graphicFrame>
        <p:nvGraphicFramePr>
          <p:cNvPr id="7" name="Content Placeholder 3"/>
          <p:cNvGraphicFramePr>
            <a:graphicFrameLocks/>
          </p:cNvGraphicFramePr>
          <p:nvPr>
            <p:extLst>
              <p:ext uri="{D42A27DB-BD31-4B8C-83A1-F6EECF244321}">
                <p14:modId xmlns:p14="http://schemas.microsoft.com/office/powerpoint/2010/main" val="382604606"/>
              </p:ext>
            </p:extLst>
          </p:nvPr>
        </p:nvGraphicFramePr>
        <p:xfrm>
          <a:off x="971600" y="2132856"/>
          <a:ext cx="6777036" cy="741680"/>
        </p:xfrm>
        <a:graphic>
          <a:graphicData uri="http://schemas.openxmlformats.org/drawingml/2006/table">
            <a:tbl>
              <a:tblPr firstRow="1" bandRow="1">
                <a:tableStyleId>{5C22544A-7EE6-4342-B048-85BDC9FD1C3A}</a:tableStyleId>
              </a:tblPr>
              <a:tblGrid>
                <a:gridCol w="753004"/>
                <a:gridCol w="753004"/>
                <a:gridCol w="753004"/>
                <a:gridCol w="753004"/>
                <a:gridCol w="753004"/>
                <a:gridCol w="753004"/>
                <a:gridCol w="753004"/>
                <a:gridCol w="753004"/>
                <a:gridCol w="753004"/>
              </a:tblGrid>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dirty="0" smtClean="0"/>
                        <a:t>8</a:t>
                      </a:r>
                      <a:endParaRPr lang="en-IN" dirty="0"/>
                    </a:p>
                  </a:txBody>
                  <a:tcPr/>
                </a:tc>
              </a:tr>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5</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r>
            </a:tbl>
          </a:graphicData>
        </a:graphic>
      </p:graphicFrame>
      <p:sp>
        <p:nvSpPr>
          <p:cNvPr id="3" name="Oval 2"/>
          <p:cNvSpPr/>
          <p:nvPr/>
        </p:nvSpPr>
        <p:spPr>
          <a:xfrm>
            <a:off x="4211960" y="1174126"/>
            <a:ext cx="504056" cy="504056"/>
          </a:xfrm>
          <a:prstGeom prst="ellipse">
            <a:avLst/>
          </a:prstGeom>
          <a:noFill/>
          <a:ln w="57150">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8" name="Oval 7"/>
          <p:cNvSpPr/>
          <p:nvPr/>
        </p:nvSpPr>
        <p:spPr>
          <a:xfrm>
            <a:off x="6948264" y="2447497"/>
            <a:ext cx="504056" cy="504056"/>
          </a:xfrm>
          <a:prstGeom prst="ellipse">
            <a:avLst/>
          </a:prstGeom>
          <a:noFill/>
          <a:ln w="57150">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aphicFrame>
        <p:nvGraphicFramePr>
          <p:cNvPr id="9" name="Content Placeholder 3"/>
          <p:cNvGraphicFramePr>
            <a:graphicFrameLocks/>
          </p:cNvGraphicFramePr>
          <p:nvPr>
            <p:extLst>
              <p:ext uri="{D42A27DB-BD31-4B8C-83A1-F6EECF244321}">
                <p14:modId xmlns:p14="http://schemas.microsoft.com/office/powerpoint/2010/main" val="2808678048"/>
              </p:ext>
            </p:extLst>
          </p:nvPr>
        </p:nvGraphicFramePr>
        <p:xfrm>
          <a:off x="899592" y="4120282"/>
          <a:ext cx="6777040" cy="74168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dirty="0" smtClean="0"/>
                        <a:t>8</a:t>
                      </a:r>
                      <a:endParaRPr lang="en-IN" dirty="0"/>
                    </a:p>
                  </a:txBody>
                  <a:tcPr/>
                </a:tc>
              </a:tr>
              <a:tr h="370840">
                <a:tc>
                  <a:txBody>
                    <a:bodyPr/>
                    <a:lstStyle/>
                    <a:p>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4</a:t>
                      </a:r>
                      <a:endParaRPr lang="en-IN" dirty="0"/>
                    </a:p>
                  </a:txBody>
                  <a:tcPr/>
                </a:tc>
                <a:tc>
                  <a:txBody>
                    <a:bodyPr/>
                    <a:lstStyle/>
                    <a:p>
                      <a:r>
                        <a:rPr lang="en-IN" dirty="0" smtClean="0"/>
                        <a:t>8</a:t>
                      </a:r>
                      <a:endParaRPr lang="en-IN" dirty="0"/>
                    </a:p>
                  </a:txBody>
                  <a:tcPr/>
                </a:tc>
                <a:tc>
                  <a:txBody>
                    <a:bodyPr/>
                    <a:lstStyle/>
                    <a:p>
                      <a:r>
                        <a:rPr lang="en-IN" dirty="0" smtClean="0"/>
                        <a:t>8</a:t>
                      </a:r>
                      <a:endParaRPr lang="en-IN" dirty="0"/>
                    </a:p>
                  </a:txBody>
                  <a:tcPr/>
                </a:tc>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4053069143"/>
              </p:ext>
            </p:extLst>
          </p:nvPr>
        </p:nvGraphicFramePr>
        <p:xfrm>
          <a:off x="971600" y="5351616"/>
          <a:ext cx="6777036" cy="741680"/>
        </p:xfrm>
        <a:graphic>
          <a:graphicData uri="http://schemas.openxmlformats.org/drawingml/2006/table">
            <a:tbl>
              <a:tblPr firstRow="1" bandRow="1">
                <a:tableStyleId>{5C22544A-7EE6-4342-B048-85BDC9FD1C3A}</a:tableStyleId>
              </a:tblPr>
              <a:tblGrid>
                <a:gridCol w="753004"/>
                <a:gridCol w="753004"/>
                <a:gridCol w="753004"/>
                <a:gridCol w="753004"/>
                <a:gridCol w="753004"/>
                <a:gridCol w="753004"/>
                <a:gridCol w="753004"/>
                <a:gridCol w="753004"/>
                <a:gridCol w="753004"/>
              </a:tblGrid>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dirty="0" smtClean="0"/>
                        <a:t>8</a:t>
                      </a:r>
                      <a:endParaRPr lang="en-IN" dirty="0"/>
                    </a:p>
                  </a:txBody>
                  <a:tcPr/>
                </a:tc>
              </a:tr>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5</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r>
            </a:tbl>
          </a:graphicData>
        </a:graphic>
      </p:graphicFrame>
      <p:sp>
        <p:nvSpPr>
          <p:cNvPr id="11" name="Oval 10"/>
          <p:cNvSpPr/>
          <p:nvPr/>
        </p:nvSpPr>
        <p:spPr>
          <a:xfrm>
            <a:off x="6948264" y="5661248"/>
            <a:ext cx="504056" cy="504056"/>
          </a:xfrm>
          <a:prstGeom prst="ellipse">
            <a:avLst/>
          </a:prstGeom>
          <a:noFill/>
          <a:ln w="57150">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 name="Date Placeholder 5"/>
          <p:cNvSpPr>
            <a:spLocks noGrp="1"/>
          </p:cNvSpPr>
          <p:nvPr>
            <p:ph type="dt" sz="half" idx="10"/>
          </p:nvPr>
        </p:nvSpPr>
        <p:spPr/>
        <p:txBody>
          <a:bodyPr/>
          <a:lstStyle/>
          <a:p>
            <a:fld id="{2D246835-FE11-4EF5-825B-7D637B560BC8}" type="datetime1">
              <a:rPr lang="en-IN" smtClean="0"/>
              <a:t>24-11-2020</a:t>
            </a:fld>
            <a:endParaRPr lang="en-IN"/>
          </a:p>
        </p:txBody>
      </p:sp>
      <p:sp>
        <p:nvSpPr>
          <p:cNvPr id="12" name="Footer Placeholder 11"/>
          <p:cNvSpPr>
            <a:spLocks noGrp="1"/>
          </p:cNvSpPr>
          <p:nvPr>
            <p:ph type="ftr" sz="quarter" idx="11"/>
          </p:nvPr>
        </p:nvSpPr>
        <p:spPr/>
        <p:txBody>
          <a:bodyPr/>
          <a:lstStyle/>
          <a:p>
            <a:r>
              <a:rPr lang="en-IN" smtClean="0"/>
              <a:t>Prof . Shweta Dhawan Chachra</a:t>
            </a:r>
            <a:endParaRPr lang="en-IN"/>
          </a:p>
        </p:txBody>
      </p:sp>
      <p:sp>
        <p:nvSpPr>
          <p:cNvPr id="13" name="Slide Number Placeholder 12"/>
          <p:cNvSpPr>
            <a:spLocks noGrp="1"/>
          </p:cNvSpPr>
          <p:nvPr>
            <p:ph type="sldNum" sz="quarter" idx="12"/>
          </p:nvPr>
        </p:nvSpPr>
        <p:spPr/>
        <p:txBody>
          <a:bodyPr/>
          <a:lstStyle/>
          <a:p>
            <a:fld id="{87C75666-D533-491F-8A57-D0D2E501E82F}" type="slidenum">
              <a:rPr lang="en-IN" smtClean="0"/>
              <a:t>68</a:t>
            </a:fld>
            <a:endParaRPr lang="en-IN"/>
          </a:p>
        </p:txBody>
      </p:sp>
      <mc:AlternateContent xmlns:mc="http://schemas.openxmlformats.org/markup-compatibility/2006">
        <mc:Choice xmlns:p14="http://schemas.microsoft.com/office/powerpoint/2010/main" Requires="p14">
          <p:contentPart p14:bwMode="auto" r:id="rId2">
            <p14:nvContentPartPr>
              <p14:cNvPr id="14" name="Ink 13"/>
              <p14:cNvContentPartPr/>
              <p14:nvPr/>
            </p14:nvContentPartPr>
            <p14:xfrm>
              <a:off x="4500720" y="803520"/>
              <a:ext cx="4000680" cy="4885200"/>
            </p14:xfrm>
          </p:contentPart>
        </mc:Choice>
        <mc:Fallback>
          <p:pic>
            <p:nvPicPr>
              <p:cNvPr id="14" name="Ink 13"/>
              <p:cNvPicPr/>
              <p:nvPr/>
            </p:nvPicPr>
            <p:blipFill>
              <a:blip r:embed="rId3"/>
              <a:stretch>
                <a:fillRect/>
              </a:stretch>
            </p:blipFill>
            <p:spPr>
              <a:xfrm>
                <a:off x="4491360" y="794160"/>
                <a:ext cx="4019400" cy="4903920"/>
              </a:xfrm>
              <a:prstGeom prst="rect">
                <a:avLst/>
              </a:prstGeom>
            </p:spPr>
          </p:pic>
        </mc:Fallback>
      </mc:AlternateContent>
    </p:spTree>
    <p:extLst>
      <p:ext uri="{BB962C8B-B14F-4D97-AF65-F5344CB8AC3E}">
        <p14:creationId xmlns:p14="http://schemas.microsoft.com/office/powerpoint/2010/main" val="155746928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612" y="476672"/>
            <a:ext cx="7024744" cy="529128"/>
          </a:xfrm>
        </p:spPr>
        <p:txBody>
          <a:bodyPr>
            <a:normAutofit fontScale="90000"/>
          </a:bodyPr>
          <a:lstStyle/>
          <a:p>
            <a:r>
              <a:rPr lang="en-IN" b="1" dirty="0" smtClean="0"/>
              <a:t>Example 2</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41372404"/>
              </p:ext>
            </p:extLst>
          </p:nvPr>
        </p:nvGraphicFramePr>
        <p:xfrm>
          <a:off x="955641" y="1196752"/>
          <a:ext cx="6777040" cy="37084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t>8</a:t>
                      </a:r>
                      <a:endParaRPr lang="en-IN" dirty="0"/>
                    </a:p>
                  </a:txBody>
                  <a:tcPr/>
                </a:tc>
                <a:tc>
                  <a:txBody>
                    <a:bodyPr/>
                    <a:lstStyle/>
                    <a:p>
                      <a:r>
                        <a:rPr lang="en-IN" dirty="0" smtClean="0"/>
                        <a:t>4</a:t>
                      </a:r>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r>
                        <a:rPr lang="en-IN" dirty="0" smtClean="0"/>
                        <a:t>8</a:t>
                      </a:r>
                      <a:endParaRPr lang="en-IN" dirty="0"/>
                    </a:p>
                  </a:txBody>
                  <a:tcPr/>
                </a:tc>
                <a:tc>
                  <a:txBody>
                    <a:bodyPr/>
                    <a:lstStyle/>
                    <a:p>
                      <a:r>
                        <a:rPr lang="en-IN" dirty="0" smtClean="0"/>
                        <a:t>3</a:t>
                      </a:r>
                      <a:endParaRPr lang="en-IN" dirty="0"/>
                    </a:p>
                  </a:txBody>
                  <a:tcPr/>
                </a:tc>
                <a:tc>
                  <a:txBody>
                    <a:bodyPr/>
                    <a:lstStyle/>
                    <a:p>
                      <a:r>
                        <a:rPr lang="en-IN" dirty="0" smtClean="0"/>
                        <a:t>3</a:t>
                      </a:r>
                      <a:endParaRPr lang="en-IN" dirty="0"/>
                    </a:p>
                  </a:txBody>
                  <a:tcPr/>
                </a:tc>
                <a:tc>
                  <a:txBody>
                    <a:bodyPr/>
                    <a:lstStyle/>
                    <a:p>
                      <a:r>
                        <a:rPr lang="en-IN" dirty="0" smtClean="0"/>
                        <a:t>1</a:t>
                      </a:r>
                      <a:endParaRPr lang="en-IN" dirty="0"/>
                    </a:p>
                  </a:txBody>
                  <a:tcPr/>
                </a:tc>
              </a:tr>
            </a:tbl>
          </a:graphicData>
        </a:graphic>
      </p:graphicFrame>
      <p:sp>
        <p:nvSpPr>
          <p:cNvPr id="5" name="TextBox 4"/>
          <p:cNvSpPr txBox="1"/>
          <p:nvPr/>
        </p:nvSpPr>
        <p:spPr>
          <a:xfrm>
            <a:off x="539552" y="1628800"/>
            <a:ext cx="8064896" cy="4247317"/>
          </a:xfrm>
          <a:prstGeom prst="rect">
            <a:avLst/>
          </a:prstGeom>
          <a:noFill/>
        </p:spPr>
        <p:txBody>
          <a:bodyPr wrap="square" rtlCol="0">
            <a:spAutoFit/>
          </a:bodyPr>
          <a:lstStyle/>
          <a:p>
            <a:r>
              <a:rPr lang="en-IN" dirty="0" smtClean="0"/>
              <a:t>Cumulative Count array  –</a:t>
            </a:r>
          </a:p>
          <a:p>
            <a:endParaRPr lang="en-IN" dirty="0"/>
          </a:p>
          <a:p>
            <a:endParaRPr lang="en-IN" dirty="0" smtClean="0"/>
          </a:p>
          <a:p>
            <a:endParaRPr lang="en-IN" dirty="0"/>
          </a:p>
          <a:p>
            <a:endParaRPr lang="en-IN" dirty="0" smtClean="0"/>
          </a:p>
          <a:p>
            <a:pPr marL="285750" indent="-285750">
              <a:buFont typeface="Arial" panose="020B0604020202020204" pitchFamily="34" charset="0"/>
              <a:buChar char="•"/>
            </a:pPr>
            <a:r>
              <a:rPr lang="en-IN" dirty="0" smtClean="0"/>
              <a:t>Place the objects in the correct place and decrease the count by 1</a:t>
            </a:r>
          </a:p>
          <a:p>
            <a:pPr marL="285750" indent="-285750">
              <a:buFont typeface="Arial" panose="020B0604020202020204" pitchFamily="34" charset="0"/>
              <a:buChar char="•"/>
            </a:pPr>
            <a:r>
              <a:rPr lang="en-IN" dirty="0" smtClean="0"/>
              <a:t>Check for Object 3, Count=5, </a:t>
            </a:r>
          </a:p>
          <a:p>
            <a:pPr marL="285750" indent="-285750">
              <a:buFont typeface="Arial" panose="020B0604020202020204" pitchFamily="34" charset="0"/>
              <a:buChar char="•"/>
            </a:pPr>
            <a:r>
              <a:rPr lang="en-IN" dirty="0" smtClean="0"/>
              <a:t>Place object at 5</a:t>
            </a:r>
            <a:r>
              <a:rPr lang="en-IN" baseline="30000" dirty="0" smtClean="0"/>
              <a:t>th</a:t>
            </a:r>
            <a:r>
              <a:rPr lang="en-IN" dirty="0" smtClean="0"/>
              <a:t> Position and decrement count by 1</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Cumulative Count Array-</a:t>
            </a:r>
          </a:p>
          <a:p>
            <a:endParaRPr lang="en-IN" dirty="0" smtClean="0"/>
          </a:p>
          <a:p>
            <a:endParaRPr lang="en-IN" dirty="0"/>
          </a:p>
        </p:txBody>
      </p:sp>
      <p:graphicFrame>
        <p:nvGraphicFramePr>
          <p:cNvPr id="7" name="Content Placeholder 3"/>
          <p:cNvGraphicFramePr>
            <a:graphicFrameLocks/>
          </p:cNvGraphicFramePr>
          <p:nvPr>
            <p:extLst>
              <p:ext uri="{D42A27DB-BD31-4B8C-83A1-F6EECF244321}">
                <p14:modId xmlns:p14="http://schemas.microsoft.com/office/powerpoint/2010/main" val="2025912830"/>
              </p:ext>
            </p:extLst>
          </p:nvPr>
        </p:nvGraphicFramePr>
        <p:xfrm>
          <a:off x="971600" y="2132856"/>
          <a:ext cx="6777036" cy="741680"/>
        </p:xfrm>
        <a:graphic>
          <a:graphicData uri="http://schemas.openxmlformats.org/drawingml/2006/table">
            <a:tbl>
              <a:tblPr firstRow="1" bandRow="1">
                <a:tableStyleId>{5C22544A-7EE6-4342-B048-85BDC9FD1C3A}</a:tableStyleId>
              </a:tblPr>
              <a:tblGrid>
                <a:gridCol w="753004"/>
                <a:gridCol w="753004"/>
                <a:gridCol w="753004"/>
                <a:gridCol w="753004"/>
                <a:gridCol w="753004"/>
                <a:gridCol w="753004"/>
                <a:gridCol w="753004"/>
                <a:gridCol w="753004"/>
                <a:gridCol w="753004"/>
              </a:tblGrid>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dirty="0" smtClean="0"/>
                        <a:t>8</a:t>
                      </a:r>
                      <a:endParaRPr lang="en-IN" dirty="0"/>
                    </a:p>
                  </a:txBody>
                  <a:tcPr/>
                </a:tc>
              </a:tr>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5</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r>
            </a:tbl>
          </a:graphicData>
        </a:graphic>
      </p:graphicFrame>
      <p:sp>
        <p:nvSpPr>
          <p:cNvPr id="3" name="Oval 2"/>
          <p:cNvSpPr/>
          <p:nvPr/>
        </p:nvSpPr>
        <p:spPr>
          <a:xfrm>
            <a:off x="5148064" y="1126526"/>
            <a:ext cx="504056" cy="504056"/>
          </a:xfrm>
          <a:prstGeom prst="ellipse">
            <a:avLst/>
          </a:prstGeom>
          <a:noFill/>
          <a:ln w="57150">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8" name="Oval 7"/>
          <p:cNvSpPr/>
          <p:nvPr/>
        </p:nvSpPr>
        <p:spPr>
          <a:xfrm>
            <a:off x="3131840" y="2447497"/>
            <a:ext cx="504056" cy="504056"/>
          </a:xfrm>
          <a:prstGeom prst="ellipse">
            <a:avLst/>
          </a:prstGeom>
          <a:noFill/>
          <a:ln w="57150">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aphicFrame>
        <p:nvGraphicFramePr>
          <p:cNvPr id="9" name="Content Placeholder 3"/>
          <p:cNvGraphicFramePr>
            <a:graphicFrameLocks/>
          </p:cNvGraphicFramePr>
          <p:nvPr>
            <p:extLst>
              <p:ext uri="{D42A27DB-BD31-4B8C-83A1-F6EECF244321}">
                <p14:modId xmlns:p14="http://schemas.microsoft.com/office/powerpoint/2010/main" val="967959707"/>
              </p:ext>
            </p:extLst>
          </p:nvPr>
        </p:nvGraphicFramePr>
        <p:xfrm>
          <a:off x="899592" y="4120282"/>
          <a:ext cx="6777040" cy="74168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dirty="0" smtClean="0"/>
                        <a:t>8</a:t>
                      </a:r>
                      <a:endParaRPr lang="en-IN" dirty="0"/>
                    </a:p>
                  </a:txBody>
                  <a:tcPr/>
                </a:tc>
              </a:tr>
              <a:tr h="370840">
                <a:tc>
                  <a:txBody>
                    <a:bodyPr/>
                    <a:lstStyle/>
                    <a:p>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8</a:t>
                      </a:r>
                      <a:endParaRPr lang="en-IN" dirty="0"/>
                    </a:p>
                  </a:txBody>
                  <a:tcPr/>
                </a:tc>
                <a:tc>
                  <a:txBody>
                    <a:bodyPr/>
                    <a:lstStyle/>
                    <a:p>
                      <a:r>
                        <a:rPr lang="en-IN" dirty="0" smtClean="0"/>
                        <a:t>8</a:t>
                      </a:r>
                      <a:endParaRPr lang="en-IN" dirty="0"/>
                    </a:p>
                  </a:txBody>
                  <a:tcPr/>
                </a:tc>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2486889997"/>
              </p:ext>
            </p:extLst>
          </p:nvPr>
        </p:nvGraphicFramePr>
        <p:xfrm>
          <a:off x="971600" y="5351616"/>
          <a:ext cx="6777036" cy="741680"/>
        </p:xfrm>
        <a:graphic>
          <a:graphicData uri="http://schemas.openxmlformats.org/drawingml/2006/table">
            <a:tbl>
              <a:tblPr firstRow="1" bandRow="1">
                <a:tableStyleId>{5C22544A-7EE6-4342-B048-85BDC9FD1C3A}</a:tableStyleId>
              </a:tblPr>
              <a:tblGrid>
                <a:gridCol w="753004"/>
                <a:gridCol w="753004"/>
                <a:gridCol w="753004"/>
                <a:gridCol w="753004"/>
                <a:gridCol w="753004"/>
                <a:gridCol w="753004"/>
                <a:gridCol w="753004"/>
                <a:gridCol w="753004"/>
                <a:gridCol w="753004"/>
              </a:tblGrid>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dirty="0" smtClean="0"/>
                        <a:t>8</a:t>
                      </a:r>
                      <a:endParaRPr lang="en-IN" dirty="0"/>
                    </a:p>
                  </a:txBody>
                  <a:tcPr/>
                </a:tc>
              </a:tr>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r>
            </a:tbl>
          </a:graphicData>
        </a:graphic>
      </p:graphicFrame>
      <p:sp>
        <p:nvSpPr>
          <p:cNvPr id="11" name="Oval 10"/>
          <p:cNvSpPr/>
          <p:nvPr/>
        </p:nvSpPr>
        <p:spPr>
          <a:xfrm>
            <a:off x="3203848" y="5661248"/>
            <a:ext cx="504056" cy="504056"/>
          </a:xfrm>
          <a:prstGeom prst="ellipse">
            <a:avLst/>
          </a:prstGeom>
          <a:noFill/>
          <a:ln w="57150">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 name="Date Placeholder 5"/>
          <p:cNvSpPr>
            <a:spLocks noGrp="1"/>
          </p:cNvSpPr>
          <p:nvPr>
            <p:ph type="dt" sz="half" idx="10"/>
          </p:nvPr>
        </p:nvSpPr>
        <p:spPr/>
        <p:txBody>
          <a:bodyPr/>
          <a:lstStyle/>
          <a:p>
            <a:fld id="{C65BDC79-7A15-4FB8-B2B9-6A91707F02DD}" type="datetime1">
              <a:rPr lang="en-IN" smtClean="0"/>
              <a:t>24-11-2020</a:t>
            </a:fld>
            <a:endParaRPr lang="en-IN"/>
          </a:p>
        </p:txBody>
      </p:sp>
      <p:sp>
        <p:nvSpPr>
          <p:cNvPr id="12" name="Footer Placeholder 11"/>
          <p:cNvSpPr>
            <a:spLocks noGrp="1"/>
          </p:cNvSpPr>
          <p:nvPr>
            <p:ph type="ftr" sz="quarter" idx="11"/>
          </p:nvPr>
        </p:nvSpPr>
        <p:spPr/>
        <p:txBody>
          <a:bodyPr/>
          <a:lstStyle/>
          <a:p>
            <a:r>
              <a:rPr lang="en-IN" smtClean="0"/>
              <a:t>Prof . Shweta Dhawan Chachra</a:t>
            </a:r>
            <a:endParaRPr lang="en-IN"/>
          </a:p>
        </p:txBody>
      </p:sp>
      <p:sp>
        <p:nvSpPr>
          <p:cNvPr id="13" name="Slide Number Placeholder 12"/>
          <p:cNvSpPr>
            <a:spLocks noGrp="1"/>
          </p:cNvSpPr>
          <p:nvPr>
            <p:ph type="sldNum" sz="quarter" idx="12"/>
          </p:nvPr>
        </p:nvSpPr>
        <p:spPr/>
        <p:txBody>
          <a:bodyPr/>
          <a:lstStyle/>
          <a:p>
            <a:fld id="{87C75666-D533-491F-8A57-D0D2E501E82F}" type="slidenum">
              <a:rPr lang="en-IN" smtClean="0"/>
              <a:t>69</a:t>
            </a:fld>
            <a:endParaRPr lang="en-IN"/>
          </a:p>
        </p:txBody>
      </p:sp>
      <mc:AlternateContent xmlns:mc="http://schemas.openxmlformats.org/markup-compatibility/2006">
        <mc:Choice xmlns:p14="http://schemas.microsoft.com/office/powerpoint/2010/main" Requires="p14">
          <p:contentPart p14:bwMode="auto" r:id="rId2">
            <p14:nvContentPartPr>
              <p14:cNvPr id="14" name="Ink 13"/>
              <p14:cNvContentPartPr/>
              <p14:nvPr/>
            </p14:nvContentPartPr>
            <p14:xfrm>
              <a:off x="3411360" y="857160"/>
              <a:ext cx="2366640" cy="4331520"/>
            </p14:xfrm>
          </p:contentPart>
        </mc:Choice>
        <mc:Fallback>
          <p:pic>
            <p:nvPicPr>
              <p:cNvPr id="14" name="Ink 13"/>
              <p:cNvPicPr/>
              <p:nvPr/>
            </p:nvPicPr>
            <p:blipFill>
              <a:blip r:embed="rId3"/>
              <a:stretch>
                <a:fillRect/>
              </a:stretch>
            </p:blipFill>
            <p:spPr>
              <a:xfrm>
                <a:off x="3402000" y="847800"/>
                <a:ext cx="2385360" cy="4350240"/>
              </a:xfrm>
              <a:prstGeom prst="rect">
                <a:avLst/>
              </a:prstGeom>
            </p:spPr>
          </p:pic>
        </mc:Fallback>
      </mc:AlternateContent>
    </p:spTree>
    <p:extLst>
      <p:ext uri="{BB962C8B-B14F-4D97-AF65-F5344CB8AC3E}">
        <p14:creationId xmlns:p14="http://schemas.microsoft.com/office/powerpoint/2010/main" val="1319434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457120"/>
          </a:xfrm>
        </p:spPr>
        <p:txBody>
          <a:bodyPr>
            <a:normAutofit fontScale="90000"/>
          </a:bodyPr>
          <a:lstStyle/>
          <a:p>
            <a:r>
              <a:rPr lang="en-IN" b="1" dirty="0"/>
              <a:t>Stable and Not Stable Sorting</a:t>
            </a:r>
          </a:p>
        </p:txBody>
      </p:sp>
      <p:sp>
        <p:nvSpPr>
          <p:cNvPr id="4" name="Content Placeholder 3"/>
          <p:cNvSpPr>
            <a:spLocks noGrp="1"/>
          </p:cNvSpPr>
          <p:nvPr>
            <p:ph idx="1"/>
          </p:nvPr>
        </p:nvSpPr>
        <p:spPr>
          <a:xfrm>
            <a:off x="1043492" y="1628800"/>
            <a:ext cx="6777317" cy="4203829"/>
          </a:xfrm>
        </p:spPr>
        <p:txBody>
          <a:bodyPr>
            <a:normAutofit/>
          </a:bodyPr>
          <a:lstStyle/>
          <a:p>
            <a:r>
              <a:rPr lang="en-IN" sz="2000" dirty="0" smtClean="0"/>
              <a:t>Stability </a:t>
            </a:r>
            <a:r>
              <a:rPr lang="en-IN" sz="2000" dirty="0"/>
              <a:t>of an algorithm matters when we wish to maintain the sequence of original elements, like in a tuple for example.</a:t>
            </a:r>
          </a:p>
          <a:p>
            <a:endParaRPr lang="en-IN" sz="2000" dirty="0"/>
          </a:p>
        </p:txBody>
      </p:sp>
      <p:sp>
        <p:nvSpPr>
          <p:cNvPr id="3" name="Date Placeholder 2"/>
          <p:cNvSpPr>
            <a:spLocks noGrp="1"/>
          </p:cNvSpPr>
          <p:nvPr>
            <p:ph type="dt" sz="half" idx="10"/>
          </p:nvPr>
        </p:nvSpPr>
        <p:spPr/>
        <p:txBody>
          <a:bodyPr/>
          <a:lstStyle/>
          <a:p>
            <a:fld id="{E87A9426-F0B6-4E6A-90F5-036B64FB8A0A}" type="datetime1">
              <a:rPr lang="en-IN" smtClean="0"/>
              <a:t>24-11-2020</a:t>
            </a:fld>
            <a:endParaRPr lang="en-IN"/>
          </a:p>
        </p:txBody>
      </p:sp>
      <p:sp>
        <p:nvSpPr>
          <p:cNvPr id="5" name="Footer Placeholder 4"/>
          <p:cNvSpPr>
            <a:spLocks noGrp="1"/>
          </p:cNvSpPr>
          <p:nvPr>
            <p:ph type="ftr" sz="quarter" idx="11"/>
          </p:nvPr>
        </p:nvSpPr>
        <p:spPr/>
        <p:txBody>
          <a:bodyPr/>
          <a:lstStyle/>
          <a:p>
            <a:r>
              <a:rPr lang="en-IN" smtClean="0"/>
              <a:t>Prof . Shweta Dhawan Chachra</a:t>
            </a:r>
            <a:endParaRPr lang="en-IN"/>
          </a:p>
        </p:txBody>
      </p:sp>
      <p:sp>
        <p:nvSpPr>
          <p:cNvPr id="6" name="Slide Number Placeholder 5"/>
          <p:cNvSpPr>
            <a:spLocks noGrp="1"/>
          </p:cNvSpPr>
          <p:nvPr>
            <p:ph type="sldNum" sz="quarter" idx="12"/>
          </p:nvPr>
        </p:nvSpPr>
        <p:spPr/>
        <p:txBody>
          <a:bodyPr/>
          <a:lstStyle/>
          <a:p>
            <a:fld id="{87C75666-D533-491F-8A57-D0D2E501E82F}" type="slidenum">
              <a:rPr lang="en-IN" smtClean="0"/>
              <a:t>7</a:t>
            </a:fld>
            <a:endParaRPr lang="en-IN"/>
          </a:p>
        </p:txBody>
      </p:sp>
    </p:spTree>
    <p:extLst>
      <p:ext uri="{BB962C8B-B14F-4D97-AF65-F5344CB8AC3E}">
        <p14:creationId xmlns:p14="http://schemas.microsoft.com/office/powerpoint/2010/main" val="32184293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612" y="476672"/>
            <a:ext cx="7024744" cy="529128"/>
          </a:xfrm>
        </p:spPr>
        <p:txBody>
          <a:bodyPr>
            <a:normAutofit fontScale="90000"/>
          </a:bodyPr>
          <a:lstStyle/>
          <a:p>
            <a:r>
              <a:rPr lang="en-IN" b="1" dirty="0" smtClean="0"/>
              <a:t>Example 2</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36298619"/>
              </p:ext>
            </p:extLst>
          </p:nvPr>
        </p:nvGraphicFramePr>
        <p:xfrm>
          <a:off x="955641" y="1196752"/>
          <a:ext cx="6777040" cy="37084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t>8</a:t>
                      </a:r>
                      <a:endParaRPr lang="en-IN" dirty="0"/>
                    </a:p>
                  </a:txBody>
                  <a:tcPr/>
                </a:tc>
                <a:tc>
                  <a:txBody>
                    <a:bodyPr/>
                    <a:lstStyle/>
                    <a:p>
                      <a:r>
                        <a:rPr lang="en-IN" dirty="0" smtClean="0"/>
                        <a:t>4</a:t>
                      </a:r>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r>
                        <a:rPr lang="en-IN" dirty="0" smtClean="0"/>
                        <a:t>8</a:t>
                      </a:r>
                      <a:endParaRPr lang="en-IN" dirty="0"/>
                    </a:p>
                  </a:txBody>
                  <a:tcPr/>
                </a:tc>
                <a:tc>
                  <a:txBody>
                    <a:bodyPr/>
                    <a:lstStyle/>
                    <a:p>
                      <a:r>
                        <a:rPr lang="en-IN" dirty="0" smtClean="0"/>
                        <a:t>3</a:t>
                      </a:r>
                      <a:endParaRPr lang="en-IN" dirty="0"/>
                    </a:p>
                  </a:txBody>
                  <a:tcPr/>
                </a:tc>
                <a:tc>
                  <a:txBody>
                    <a:bodyPr/>
                    <a:lstStyle/>
                    <a:p>
                      <a:r>
                        <a:rPr lang="en-IN" dirty="0" smtClean="0"/>
                        <a:t>3</a:t>
                      </a:r>
                      <a:endParaRPr lang="en-IN" dirty="0"/>
                    </a:p>
                  </a:txBody>
                  <a:tcPr/>
                </a:tc>
                <a:tc>
                  <a:txBody>
                    <a:bodyPr/>
                    <a:lstStyle/>
                    <a:p>
                      <a:r>
                        <a:rPr lang="en-IN" dirty="0" smtClean="0"/>
                        <a:t>1</a:t>
                      </a:r>
                      <a:endParaRPr lang="en-IN" dirty="0"/>
                    </a:p>
                  </a:txBody>
                  <a:tcPr/>
                </a:tc>
              </a:tr>
            </a:tbl>
          </a:graphicData>
        </a:graphic>
      </p:graphicFrame>
      <p:sp>
        <p:nvSpPr>
          <p:cNvPr id="5" name="TextBox 4"/>
          <p:cNvSpPr txBox="1"/>
          <p:nvPr/>
        </p:nvSpPr>
        <p:spPr>
          <a:xfrm>
            <a:off x="539552" y="1628800"/>
            <a:ext cx="8064896" cy="4247317"/>
          </a:xfrm>
          <a:prstGeom prst="rect">
            <a:avLst/>
          </a:prstGeom>
          <a:noFill/>
        </p:spPr>
        <p:txBody>
          <a:bodyPr wrap="square" rtlCol="0">
            <a:spAutoFit/>
          </a:bodyPr>
          <a:lstStyle/>
          <a:p>
            <a:r>
              <a:rPr lang="en-IN" dirty="0" smtClean="0"/>
              <a:t>Cumulative Count array  –</a:t>
            </a:r>
          </a:p>
          <a:p>
            <a:endParaRPr lang="en-IN" dirty="0"/>
          </a:p>
          <a:p>
            <a:endParaRPr lang="en-IN" dirty="0" smtClean="0"/>
          </a:p>
          <a:p>
            <a:endParaRPr lang="en-IN" dirty="0"/>
          </a:p>
          <a:p>
            <a:endParaRPr lang="en-IN" dirty="0" smtClean="0"/>
          </a:p>
          <a:p>
            <a:pPr marL="285750" indent="-285750">
              <a:buFont typeface="Arial" panose="020B0604020202020204" pitchFamily="34" charset="0"/>
              <a:buChar char="•"/>
            </a:pPr>
            <a:r>
              <a:rPr lang="en-IN" dirty="0" smtClean="0"/>
              <a:t>Place the objects in the correct place and decrease the count by 1</a:t>
            </a:r>
          </a:p>
          <a:p>
            <a:pPr marL="285750" indent="-285750">
              <a:buFont typeface="Arial" panose="020B0604020202020204" pitchFamily="34" charset="0"/>
              <a:buChar char="•"/>
            </a:pPr>
            <a:r>
              <a:rPr lang="en-IN" dirty="0" smtClean="0"/>
              <a:t>Check for Object 3, Count=4, </a:t>
            </a:r>
          </a:p>
          <a:p>
            <a:pPr marL="285750" indent="-285750">
              <a:buFont typeface="Arial" panose="020B0604020202020204" pitchFamily="34" charset="0"/>
              <a:buChar char="•"/>
            </a:pPr>
            <a:r>
              <a:rPr lang="en-IN" dirty="0" smtClean="0"/>
              <a:t>Place object at 5</a:t>
            </a:r>
            <a:r>
              <a:rPr lang="en-IN" baseline="30000" dirty="0" smtClean="0"/>
              <a:t>th</a:t>
            </a:r>
            <a:r>
              <a:rPr lang="en-IN" dirty="0" smtClean="0"/>
              <a:t> Position and decrement count by 1</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Cumulative Count Array-</a:t>
            </a:r>
          </a:p>
          <a:p>
            <a:endParaRPr lang="en-IN" dirty="0" smtClean="0"/>
          </a:p>
          <a:p>
            <a:endParaRPr lang="en-IN" dirty="0"/>
          </a:p>
        </p:txBody>
      </p:sp>
      <p:graphicFrame>
        <p:nvGraphicFramePr>
          <p:cNvPr id="7" name="Content Placeholder 3"/>
          <p:cNvGraphicFramePr>
            <a:graphicFrameLocks/>
          </p:cNvGraphicFramePr>
          <p:nvPr>
            <p:extLst>
              <p:ext uri="{D42A27DB-BD31-4B8C-83A1-F6EECF244321}">
                <p14:modId xmlns:p14="http://schemas.microsoft.com/office/powerpoint/2010/main" val="764881414"/>
              </p:ext>
            </p:extLst>
          </p:nvPr>
        </p:nvGraphicFramePr>
        <p:xfrm>
          <a:off x="971600" y="2132856"/>
          <a:ext cx="6777036" cy="741680"/>
        </p:xfrm>
        <a:graphic>
          <a:graphicData uri="http://schemas.openxmlformats.org/drawingml/2006/table">
            <a:tbl>
              <a:tblPr firstRow="1" bandRow="1">
                <a:tableStyleId>{5C22544A-7EE6-4342-B048-85BDC9FD1C3A}</a:tableStyleId>
              </a:tblPr>
              <a:tblGrid>
                <a:gridCol w="753004"/>
                <a:gridCol w="753004"/>
                <a:gridCol w="753004"/>
                <a:gridCol w="753004"/>
                <a:gridCol w="753004"/>
                <a:gridCol w="753004"/>
                <a:gridCol w="753004"/>
                <a:gridCol w="753004"/>
                <a:gridCol w="753004"/>
              </a:tblGrid>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dirty="0" smtClean="0"/>
                        <a:t>8</a:t>
                      </a:r>
                      <a:endParaRPr lang="en-IN" dirty="0"/>
                    </a:p>
                  </a:txBody>
                  <a:tcPr/>
                </a:tc>
              </a:tr>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r>
            </a:tbl>
          </a:graphicData>
        </a:graphic>
      </p:graphicFrame>
      <p:sp>
        <p:nvSpPr>
          <p:cNvPr id="3" name="Oval 2"/>
          <p:cNvSpPr/>
          <p:nvPr/>
        </p:nvSpPr>
        <p:spPr>
          <a:xfrm>
            <a:off x="6012160" y="1124744"/>
            <a:ext cx="504056" cy="504056"/>
          </a:xfrm>
          <a:prstGeom prst="ellipse">
            <a:avLst/>
          </a:prstGeom>
          <a:noFill/>
          <a:ln w="57150">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8" name="Oval 7"/>
          <p:cNvSpPr/>
          <p:nvPr/>
        </p:nvSpPr>
        <p:spPr>
          <a:xfrm>
            <a:off x="3131840" y="2447497"/>
            <a:ext cx="504056" cy="504056"/>
          </a:xfrm>
          <a:prstGeom prst="ellipse">
            <a:avLst/>
          </a:prstGeom>
          <a:noFill/>
          <a:ln w="57150">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aphicFrame>
        <p:nvGraphicFramePr>
          <p:cNvPr id="9" name="Content Placeholder 3"/>
          <p:cNvGraphicFramePr>
            <a:graphicFrameLocks/>
          </p:cNvGraphicFramePr>
          <p:nvPr>
            <p:extLst>
              <p:ext uri="{D42A27DB-BD31-4B8C-83A1-F6EECF244321}">
                <p14:modId xmlns:p14="http://schemas.microsoft.com/office/powerpoint/2010/main" val="1320481033"/>
              </p:ext>
            </p:extLst>
          </p:nvPr>
        </p:nvGraphicFramePr>
        <p:xfrm>
          <a:off x="899592" y="4120282"/>
          <a:ext cx="6777040" cy="74168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dirty="0" smtClean="0"/>
                        <a:t>8</a:t>
                      </a:r>
                      <a:endParaRPr lang="en-IN" dirty="0"/>
                    </a:p>
                  </a:txBody>
                  <a:tcPr/>
                </a:tc>
              </a:tr>
              <a:tr h="370840">
                <a:tc>
                  <a:txBody>
                    <a:bodyPr/>
                    <a:lstStyle/>
                    <a:p>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8</a:t>
                      </a:r>
                      <a:endParaRPr lang="en-IN" dirty="0"/>
                    </a:p>
                  </a:txBody>
                  <a:tcPr/>
                </a:tc>
                <a:tc>
                  <a:txBody>
                    <a:bodyPr/>
                    <a:lstStyle/>
                    <a:p>
                      <a:r>
                        <a:rPr lang="en-IN" dirty="0" smtClean="0"/>
                        <a:t>8</a:t>
                      </a:r>
                      <a:endParaRPr lang="en-IN" dirty="0"/>
                    </a:p>
                  </a:txBody>
                  <a:tcPr/>
                </a:tc>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478184708"/>
              </p:ext>
            </p:extLst>
          </p:nvPr>
        </p:nvGraphicFramePr>
        <p:xfrm>
          <a:off x="971600" y="5351616"/>
          <a:ext cx="6777036" cy="741680"/>
        </p:xfrm>
        <a:graphic>
          <a:graphicData uri="http://schemas.openxmlformats.org/drawingml/2006/table">
            <a:tbl>
              <a:tblPr firstRow="1" bandRow="1">
                <a:tableStyleId>{5C22544A-7EE6-4342-B048-85BDC9FD1C3A}</a:tableStyleId>
              </a:tblPr>
              <a:tblGrid>
                <a:gridCol w="753004"/>
                <a:gridCol w="753004"/>
                <a:gridCol w="753004"/>
                <a:gridCol w="753004"/>
                <a:gridCol w="753004"/>
                <a:gridCol w="753004"/>
                <a:gridCol w="753004"/>
                <a:gridCol w="753004"/>
                <a:gridCol w="753004"/>
              </a:tblGrid>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dirty="0" smtClean="0"/>
                        <a:t>8</a:t>
                      </a:r>
                      <a:endParaRPr lang="en-IN" dirty="0"/>
                    </a:p>
                  </a:txBody>
                  <a:tcPr/>
                </a:tc>
              </a:tr>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3</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r>
            </a:tbl>
          </a:graphicData>
        </a:graphic>
      </p:graphicFrame>
      <p:sp>
        <p:nvSpPr>
          <p:cNvPr id="11" name="Oval 10"/>
          <p:cNvSpPr/>
          <p:nvPr/>
        </p:nvSpPr>
        <p:spPr>
          <a:xfrm>
            <a:off x="3203848" y="5661248"/>
            <a:ext cx="504056" cy="504056"/>
          </a:xfrm>
          <a:prstGeom prst="ellipse">
            <a:avLst/>
          </a:prstGeom>
          <a:noFill/>
          <a:ln w="57150">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 name="Date Placeholder 5"/>
          <p:cNvSpPr>
            <a:spLocks noGrp="1"/>
          </p:cNvSpPr>
          <p:nvPr>
            <p:ph type="dt" sz="half" idx="10"/>
          </p:nvPr>
        </p:nvSpPr>
        <p:spPr/>
        <p:txBody>
          <a:bodyPr/>
          <a:lstStyle/>
          <a:p>
            <a:fld id="{FCBB493F-BA05-477D-89AF-E981DB785C32}" type="datetime1">
              <a:rPr lang="en-IN" smtClean="0"/>
              <a:t>24-11-2020</a:t>
            </a:fld>
            <a:endParaRPr lang="en-IN"/>
          </a:p>
        </p:txBody>
      </p:sp>
      <p:sp>
        <p:nvSpPr>
          <p:cNvPr id="12" name="Footer Placeholder 11"/>
          <p:cNvSpPr>
            <a:spLocks noGrp="1"/>
          </p:cNvSpPr>
          <p:nvPr>
            <p:ph type="ftr" sz="quarter" idx="11"/>
          </p:nvPr>
        </p:nvSpPr>
        <p:spPr/>
        <p:txBody>
          <a:bodyPr/>
          <a:lstStyle/>
          <a:p>
            <a:r>
              <a:rPr lang="en-IN" smtClean="0"/>
              <a:t>Prof . Shweta Dhawan Chachra</a:t>
            </a:r>
            <a:endParaRPr lang="en-IN"/>
          </a:p>
        </p:txBody>
      </p:sp>
      <p:sp>
        <p:nvSpPr>
          <p:cNvPr id="13" name="Slide Number Placeholder 12"/>
          <p:cNvSpPr>
            <a:spLocks noGrp="1"/>
          </p:cNvSpPr>
          <p:nvPr>
            <p:ph type="sldNum" sz="quarter" idx="12"/>
          </p:nvPr>
        </p:nvSpPr>
        <p:spPr/>
        <p:txBody>
          <a:bodyPr/>
          <a:lstStyle/>
          <a:p>
            <a:fld id="{87C75666-D533-491F-8A57-D0D2E501E82F}" type="slidenum">
              <a:rPr lang="en-IN" smtClean="0"/>
              <a:t>70</a:t>
            </a:fld>
            <a:endParaRPr lang="en-IN"/>
          </a:p>
        </p:txBody>
      </p:sp>
      <mc:AlternateContent xmlns:mc="http://schemas.openxmlformats.org/markup-compatibility/2006">
        <mc:Choice xmlns:p14="http://schemas.microsoft.com/office/powerpoint/2010/main" Requires="p14">
          <p:contentPart p14:bwMode="auto" r:id="rId2">
            <p14:nvContentPartPr>
              <p14:cNvPr id="14" name="Ink 13"/>
              <p14:cNvContentPartPr/>
              <p14:nvPr/>
            </p14:nvContentPartPr>
            <p14:xfrm>
              <a:off x="3357720" y="1018080"/>
              <a:ext cx="3089880" cy="5456160"/>
            </p14:xfrm>
          </p:contentPart>
        </mc:Choice>
        <mc:Fallback>
          <p:pic>
            <p:nvPicPr>
              <p:cNvPr id="14" name="Ink 13"/>
              <p:cNvPicPr/>
              <p:nvPr/>
            </p:nvPicPr>
            <p:blipFill>
              <a:blip r:embed="rId3"/>
              <a:stretch>
                <a:fillRect/>
              </a:stretch>
            </p:blipFill>
            <p:spPr>
              <a:xfrm>
                <a:off x="3348360" y="1008720"/>
                <a:ext cx="3108600" cy="5474880"/>
              </a:xfrm>
              <a:prstGeom prst="rect">
                <a:avLst/>
              </a:prstGeom>
            </p:spPr>
          </p:pic>
        </mc:Fallback>
      </mc:AlternateContent>
    </p:spTree>
    <p:extLst>
      <p:ext uri="{BB962C8B-B14F-4D97-AF65-F5344CB8AC3E}">
        <p14:creationId xmlns:p14="http://schemas.microsoft.com/office/powerpoint/2010/main" val="369811871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612" y="476672"/>
            <a:ext cx="7024744" cy="529128"/>
          </a:xfrm>
        </p:spPr>
        <p:txBody>
          <a:bodyPr>
            <a:normAutofit fontScale="90000"/>
          </a:bodyPr>
          <a:lstStyle/>
          <a:p>
            <a:r>
              <a:rPr lang="en-IN" b="1" dirty="0" smtClean="0"/>
              <a:t>Example 2</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0686187"/>
              </p:ext>
            </p:extLst>
          </p:nvPr>
        </p:nvGraphicFramePr>
        <p:xfrm>
          <a:off x="955641" y="1196752"/>
          <a:ext cx="6777040" cy="37084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t>8</a:t>
                      </a:r>
                      <a:endParaRPr lang="en-IN" dirty="0"/>
                    </a:p>
                  </a:txBody>
                  <a:tcPr/>
                </a:tc>
                <a:tc>
                  <a:txBody>
                    <a:bodyPr/>
                    <a:lstStyle/>
                    <a:p>
                      <a:r>
                        <a:rPr lang="en-IN" dirty="0" smtClean="0"/>
                        <a:t>4</a:t>
                      </a:r>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r>
                        <a:rPr lang="en-IN" dirty="0" smtClean="0"/>
                        <a:t>8</a:t>
                      </a:r>
                      <a:endParaRPr lang="en-IN" dirty="0"/>
                    </a:p>
                  </a:txBody>
                  <a:tcPr/>
                </a:tc>
                <a:tc>
                  <a:txBody>
                    <a:bodyPr/>
                    <a:lstStyle/>
                    <a:p>
                      <a:r>
                        <a:rPr lang="en-IN" dirty="0" smtClean="0"/>
                        <a:t>3</a:t>
                      </a:r>
                      <a:endParaRPr lang="en-IN" dirty="0"/>
                    </a:p>
                  </a:txBody>
                  <a:tcPr/>
                </a:tc>
                <a:tc>
                  <a:txBody>
                    <a:bodyPr/>
                    <a:lstStyle/>
                    <a:p>
                      <a:r>
                        <a:rPr lang="en-IN" dirty="0" smtClean="0"/>
                        <a:t>3</a:t>
                      </a:r>
                      <a:endParaRPr lang="en-IN" dirty="0"/>
                    </a:p>
                  </a:txBody>
                  <a:tcPr/>
                </a:tc>
                <a:tc>
                  <a:txBody>
                    <a:bodyPr/>
                    <a:lstStyle/>
                    <a:p>
                      <a:r>
                        <a:rPr lang="en-IN" dirty="0" smtClean="0"/>
                        <a:t>1</a:t>
                      </a:r>
                      <a:endParaRPr lang="en-IN" dirty="0"/>
                    </a:p>
                  </a:txBody>
                  <a:tcPr/>
                </a:tc>
              </a:tr>
            </a:tbl>
          </a:graphicData>
        </a:graphic>
      </p:graphicFrame>
      <p:sp>
        <p:nvSpPr>
          <p:cNvPr id="5" name="TextBox 4"/>
          <p:cNvSpPr txBox="1"/>
          <p:nvPr/>
        </p:nvSpPr>
        <p:spPr>
          <a:xfrm>
            <a:off x="539552" y="1628800"/>
            <a:ext cx="8064896" cy="4247317"/>
          </a:xfrm>
          <a:prstGeom prst="rect">
            <a:avLst/>
          </a:prstGeom>
          <a:noFill/>
        </p:spPr>
        <p:txBody>
          <a:bodyPr wrap="square" rtlCol="0">
            <a:spAutoFit/>
          </a:bodyPr>
          <a:lstStyle/>
          <a:p>
            <a:r>
              <a:rPr lang="en-IN" dirty="0" smtClean="0"/>
              <a:t>Cumulative Count array  –</a:t>
            </a:r>
          </a:p>
          <a:p>
            <a:endParaRPr lang="en-IN" dirty="0"/>
          </a:p>
          <a:p>
            <a:endParaRPr lang="en-IN" dirty="0" smtClean="0"/>
          </a:p>
          <a:p>
            <a:endParaRPr lang="en-IN" dirty="0"/>
          </a:p>
          <a:p>
            <a:endParaRPr lang="en-IN" dirty="0" smtClean="0"/>
          </a:p>
          <a:p>
            <a:pPr marL="285750" indent="-285750">
              <a:buFont typeface="Arial" panose="020B0604020202020204" pitchFamily="34" charset="0"/>
              <a:buChar char="•"/>
            </a:pPr>
            <a:r>
              <a:rPr lang="en-IN" dirty="0" smtClean="0"/>
              <a:t>Place the objects in the correct place and decrease the count by 1</a:t>
            </a:r>
          </a:p>
          <a:p>
            <a:pPr marL="285750" indent="-285750">
              <a:buFont typeface="Arial" panose="020B0604020202020204" pitchFamily="34" charset="0"/>
              <a:buChar char="•"/>
            </a:pPr>
            <a:r>
              <a:rPr lang="en-IN" dirty="0" smtClean="0"/>
              <a:t>Check for Object 1, Count=1, </a:t>
            </a:r>
          </a:p>
          <a:p>
            <a:pPr marL="285750" indent="-285750">
              <a:buFont typeface="Arial" panose="020B0604020202020204" pitchFamily="34" charset="0"/>
              <a:buChar char="•"/>
            </a:pPr>
            <a:r>
              <a:rPr lang="en-IN" dirty="0" smtClean="0"/>
              <a:t>Place object at 1st Position and decrement count by 1</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Cumulative Count Array-</a:t>
            </a:r>
          </a:p>
          <a:p>
            <a:endParaRPr lang="en-IN" dirty="0" smtClean="0"/>
          </a:p>
          <a:p>
            <a:endParaRPr lang="en-IN" dirty="0"/>
          </a:p>
        </p:txBody>
      </p:sp>
      <p:graphicFrame>
        <p:nvGraphicFramePr>
          <p:cNvPr id="7" name="Content Placeholder 3"/>
          <p:cNvGraphicFramePr>
            <a:graphicFrameLocks/>
          </p:cNvGraphicFramePr>
          <p:nvPr>
            <p:extLst>
              <p:ext uri="{D42A27DB-BD31-4B8C-83A1-F6EECF244321}">
                <p14:modId xmlns:p14="http://schemas.microsoft.com/office/powerpoint/2010/main" val="2720558143"/>
              </p:ext>
            </p:extLst>
          </p:nvPr>
        </p:nvGraphicFramePr>
        <p:xfrm>
          <a:off x="971600" y="2132856"/>
          <a:ext cx="6777036" cy="741680"/>
        </p:xfrm>
        <a:graphic>
          <a:graphicData uri="http://schemas.openxmlformats.org/drawingml/2006/table">
            <a:tbl>
              <a:tblPr firstRow="1" bandRow="1">
                <a:tableStyleId>{5C22544A-7EE6-4342-B048-85BDC9FD1C3A}</a:tableStyleId>
              </a:tblPr>
              <a:tblGrid>
                <a:gridCol w="753004"/>
                <a:gridCol w="753004"/>
                <a:gridCol w="753004"/>
                <a:gridCol w="753004"/>
                <a:gridCol w="753004"/>
                <a:gridCol w="753004"/>
                <a:gridCol w="753004"/>
                <a:gridCol w="753004"/>
                <a:gridCol w="753004"/>
              </a:tblGrid>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dirty="0" smtClean="0"/>
                        <a:t>8</a:t>
                      </a:r>
                      <a:endParaRPr lang="en-IN" dirty="0"/>
                    </a:p>
                  </a:txBody>
                  <a:tcPr/>
                </a:tc>
              </a:tr>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r>
            </a:tbl>
          </a:graphicData>
        </a:graphic>
      </p:graphicFrame>
      <p:sp>
        <p:nvSpPr>
          <p:cNvPr id="3" name="Oval 2"/>
          <p:cNvSpPr/>
          <p:nvPr/>
        </p:nvSpPr>
        <p:spPr>
          <a:xfrm>
            <a:off x="6804248" y="1146417"/>
            <a:ext cx="504056" cy="504056"/>
          </a:xfrm>
          <a:prstGeom prst="ellipse">
            <a:avLst/>
          </a:prstGeom>
          <a:noFill/>
          <a:ln w="57150">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8" name="Oval 7"/>
          <p:cNvSpPr/>
          <p:nvPr/>
        </p:nvSpPr>
        <p:spPr>
          <a:xfrm>
            <a:off x="1691680" y="2447497"/>
            <a:ext cx="504056" cy="504056"/>
          </a:xfrm>
          <a:prstGeom prst="ellipse">
            <a:avLst/>
          </a:prstGeom>
          <a:noFill/>
          <a:ln w="57150">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aphicFrame>
        <p:nvGraphicFramePr>
          <p:cNvPr id="9" name="Content Placeholder 3"/>
          <p:cNvGraphicFramePr>
            <a:graphicFrameLocks/>
          </p:cNvGraphicFramePr>
          <p:nvPr>
            <p:extLst>
              <p:ext uri="{D42A27DB-BD31-4B8C-83A1-F6EECF244321}">
                <p14:modId xmlns:p14="http://schemas.microsoft.com/office/powerpoint/2010/main" val="1813179217"/>
              </p:ext>
            </p:extLst>
          </p:nvPr>
        </p:nvGraphicFramePr>
        <p:xfrm>
          <a:off x="899592" y="4120282"/>
          <a:ext cx="6777040" cy="74168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dirty="0" smtClean="0"/>
                        <a:t>8</a:t>
                      </a:r>
                      <a:endParaRPr lang="en-IN" dirty="0"/>
                    </a:p>
                  </a:txBody>
                  <a:tcPr/>
                </a:tc>
              </a:tr>
              <a:tr h="370840">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8</a:t>
                      </a:r>
                      <a:endParaRPr lang="en-IN" dirty="0"/>
                    </a:p>
                  </a:txBody>
                  <a:tcPr/>
                </a:tc>
                <a:tc>
                  <a:txBody>
                    <a:bodyPr/>
                    <a:lstStyle/>
                    <a:p>
                      <a:r>
                        <a:rPr lang="en-IN" dirty="0" smtClean="0"/>
                        <a:t>8</a:t>
                      </a:r>
                      <a:endParaRPr lang="en-IN" dirty="0"/>
                    </a:p>
                  </a:txBody>
                  <a:tcPr/>
                </a:tc>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1659140234"/>
              </p:ext>
            </p:extLst>
          </p:nvPr>
        </p:nvGraphicFramePr>
        <p:xfrm>
          <a:off x="971600" y="5351616"/>
          <a:ext cx="6777036" cy="741680"/>
        </p:xfrm>
        <a:graphic>
          <a:graphicData uri="http://schemas.openxmlformats.org/drawingml/2006/table">
            <a:tbl>
              <a:tblPr firstRow="1" bandRow="1">
                <a:tableStyleId>{5C22544A-7EE6-4342-B048-85BDC9FD1C3A}</a:tableStyleId>
              </a:tblPr>
              <a:tblGrid>
                <a:gridCol w="753004"/>
                <a:gridCol w="753004"/>
                <a:gridCol w="753004"/>
                <a:gridCol w="753004"/>
                <a:gridCol w="753004"/>
                <a:gridCol w="753004"/>
                <a:gridCol w="753004"/>
                <a:gridCol w="753004"/>
                <a:gridCol w="753004"/>
              </a:tblGrid>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dirty="0" smtClean="0"/>
                        <a:t>8</a:t>
                      </a:r>
                      <a:endParaRPr lang="en-IN" dirty="0"/>
                    </a:p>
                  </a:txBody>
                  <a:tcPr/>
                </a:tc>
              </a:tr>
              <a:tr h="370840">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3</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c>
                  <a:txBody>
                    <a:bodyPr/>
                    <a:lstStyle/>
                    <a:p>
                      <a:r>
                        <a:rPr lang="en-IN" dirty="0" smtClean="0"/>
                        <a:t>6</a:t>
                      </a:r>
                      <a:endParaRPr lang="en-IN" dirty="0"/>
                    </a:p>
                  </a:txBody>
                  <a:tcPr/>
                </a:tc>
              </a:tr>
            </a:tbl>
          </a:graphicData>
        </a:graphic>
      </p:graphicFrame>
      <p:sp>
        <p:nvSpPr>
          <p:cNvPr id="11" name="Oval 10"/>
          <p:cNvSpPr/>
          <p:nvPr/>
        </p:nvSpPr>
        <p:spPr>
          <a:xfrm>
            <a:off x="1691680" y="5661248"/>
            <a:ext cx="504056" cy="504056"/>
          </a:xfrm>
          <a:prstGeom prst="ellipse">
            <a:avLst/>
          </a:prstGeom>
          <a:noFill/>
          <a:ln w="57150">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 name="Date Placeholder 5"/>
          <p:cNvSpPr>
            <a:spLocks noGrp="1"/>
          </p:cNvSpPr>
          <p:nvPr>
            <p:ph type="dt" sz="half" idx="10"/>
          </p:nvPr>
        </p:nvSpPr>
        <p:spPr/>
        <p:txBody>
          <a:bodyPr/>
          <a:lstStyle/>
          <a:p>
            <a:fld id="{E00AB479-98FF-46BC-B17C-9967C76AF69B}" type="datetime1">
              <a:rPr lang="en-IN" smtClean="0"/>
              <a:t>24-11-2020</a:t>
            </a:fld>
            <a:endParaRPr lang="en-IN"/>
          </a:p>
        </p:txBody>
      </p:sp>
      <p:sp>
        <p:nvSpPr>
          <p:cNvPr id="12" name="Footer Placeholder 11"/>
          <p:cNvSpPr>
            <a:spLocks noGrp="1"/>
          </p:cNvSpPr>
          <p:nvPr>
            <p:ph type="ftr" sz="quarter" idx="11"/>
          </p:nvPr>
        </p:nvSpPr>
        <p:spPr/>
        <p:txBody>
          <a:bodyPr/>
          <a:lstStyle/>
          <a:p>
            <a:r>
              <a:rPr lang="en-IN" smtClean="0"/>
              <a:t>Prof . Shweta Dhawan Chachra</a:t>
            </a:r>
            <a:endParaRPr lang="en-IN"/>
          </a:p>
        </p:txBody>
      </p:sp>
      <p:sp>
        <p:nvSpPr>
          <p:cNvPr id="13" name="Slide Number Placeholder 12"/>
          <p:cNvSpPr>
            <a:spLocks noGrp="1"/>
          </p:cNvSpPr>
          <p:nvPr>
            <p:ph type="sldNum" sz="quarter" idx="12"/>
          </p:nvPr>
        </p:nvSpPr>
        <p:spPr/>
        <p:txBody>
          <a:bodyPr/>
          <a:lstStyle/>
          <a:p>
            <a:fld id="{87C75666-D533-491F-8A57-D0D2E501E82F}" type="slidenum">
              <a:rPr lang="en-IN" smtClean="0"/>
              <a:t>71</a:t>
            </a:fld>
            <a:endParaRPr lang="en-IN"/>
          </a:p>
        </p:txBody>
      </p:sp>
      <mc:AlternateContent xmlns:mc="http://schemas.openxmlformats.org/markup-compatibility/2006">
        <mc:Choice xmlns:p14="http://schemas.microsoft.com/office/powerpoint/2010/main" Requires="p14">
          <p:contentPart p14:bwMode="auto" r:id="rId2">
            <p14:nvContentPartPr>
              <p14:cNvPr id="14" name="Ink 13"/>
              <p14:cNvContentPartPr/>
              <p14:nvPr/>
            </p14:nvContentPartPr>
            <p14:xfrm>
              <a:off x="598320" y="526680"/>
              <a:ext cx="7626240" cy="5902920"/>
            </p14:xfrm>
          </p:contentPart>
        </mc:Choice>
        <mc:Fallback>
          <p:pic>
            <p:nvPicPr>
              <p:cNvPr id="14" name="Ink 13"/>
              <p:cNvPicPr/>
              <p:nvPr/>
            </p:nvPicPr>
            <p:blipFill>
              <a:blip r:embed="rId3"/>
              <a:stretch>
                <a:fillRect/>
              </a:stretch>
            </p:blipFill>
            <p:spPr>
              <a:xfrm>
                <a:off x="588960" y="517320"/>
                <a:ext cx="7644960" cy="5921640"/>
              </a:xfrm>
              <a:prstGeom prst="rect">
                <a:avLst/>
              </a:prstGeom>
            </p:spPr>
          </p:pic>
        </mc:Fallback>
      </mc:AlternateContent>
    </p:spTree>
    <p:extLst>
      <p:ext uri="{BB962C8B-B14F-4D97-AF65-F5344CB8AC3E}">
        <p14:creationId xmlns:p14="http://schemas.microsoft.com/office/powerpoint/2010/main" val="33500854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612" y="476672"/>
            <a:ext cx="7024744" cy="529128"/>
          </a:xfrm>
        </p:spPr>
        <p:txBody>
          <a:bodyPr>
            <a:normAutofit fontScale="90000"/>
          </a:bodyPr>
          <a:lstStyle/>
          <a:p>
            <a:r>
              <a:rPr lang="en-IN" b="1" dirty="0" smtClean="0"/>
              <a:t>Example 2</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54495250"/>
              </p:ext>
            </p:extLst>
          </p:nvPr>
        </p:nvGraphicFramePr>
        <p:xfrm>
          <a:off x="827584" y="2060848"/>
          <a:ext cx="6777040" cy="370840"/>
        </p:xfrm>
        <a:graphic>
          <a:graphicData uri="http://schemas.openxmlformats.org/drawingml/2006/table">
            <a:tbl>
              <a:tblPr firstRow="1" bandRow="1">
                <a:tableStyleId>{5C22544A-7EE6-4342-B048-85BDC9FD1C3A}</a:tableStyleId>
              </a:tblPr>
              <a:tblGrid>
                <a:gridCol w="847130"/>
                <a:gridCol w="847130"/>
                <a:gridCol w="847130"/>
                <a:gridCol w="847130"/>
                <a:gridCol w="847130"/>
                <a:gridCol w="847130"/>
                <a:gridCol w="847130"/>
                <a:gridCol w="847130"/>
              </a:tblGrid>
              <a:tr h="370840">
                <a:tc>
                  <a:txBody>
                    <a:bodyPr/>
                    <a:lstStyle/>
                    <a:p>
                      <a:r>
                        <a:rPr lang="en-IN" dirty="0" smtClean="0"/>
                        <a:t>8</a:t>
                      </a:r>
                      <a:endParaRPr lang="en-IN" dirty="0"/>
                    </a:p>
                  </a:txBody>
                  <a:tcPr/>
                </a:tc>
                <a:tc>
                  <a:txBody>
                    <a:bodyPr/>
                    <a:lstStyle/>
                    <a:p>
                      <a:r>
                        <a:rPr lang="en-IN" dirty="0" smtClean="0"/>
                        <a:t>4</a:t>
                      </a:r>
                      <a:endParaRPr lang="en-IN" dirty="0"/>
                    </a:p>
                  </a:txBody>
                  <a:tcPr/>
                </a:tc>
                <a:tc>
                  <a:txBody>
                    <a:bodyPr/>
                    <a:lstStyle/>
                    <a:p>
                      <a:r>
                        <a:rPr lang="en-IN" dirty="0" smtClean="0"/>
                        <a:t>2</a:t>
                      </a:r>
                      <a:endParaRPr lang="en-IN" dirty="0"/>
                    </a:p>
                  </a:txBody>
                  <a:tcPr/>
                </a:tc>
                <a:tc>
                  <a:txBody>
                    <a:bodyPr/>
                    <a:lstStyle/>
                    <a:p>
                      <a:r>
                        <a:rPr lang="en-IN" dirty="0" smtClean="0"/>
                        <a:t>2</a:t>
                      </a:r>
                      <a:endParaRPr lang="en-IN" dirty="0"/>
                    </a:p>
                  </a:txBody>
                  <a:tcPr/>
                </a:tc>
                <a:tc>
                  <a:txBody>
                    <a:bodyPr/>
                    <a:lstStyle/>
                    <a:p>
                      <a:r>
                        <a:rPr lang="en-IN" dirty="0" smtClean="0"/>
                        <a:t>8</a:t>
                      </a:r>
                      <a:endParaRPr lang="en-IN" dirty="0"/>
                    </a:p>
                  </a:txBody>
                  <a:tcPr/>
                </a:tc>
                <a:tc>
                  <a:txBody>
                    <a:bodyPr/>
                    <a:lstStyle/>
                    <a:p>
                      <a:r>
                        <a:rPr lang="en-IN" dirty="0" smtClean="0"/>
                        <a:t>3</a:t>
                      </a:r>
                      <a:endParaRPr lang="en-IN" dirty="0"/>
                    </a:p>
                  </a:txBody>
                  <a:tcPr/>
                </a:tc>
                <a:tc>
                  <a:txBody>
                    <a:bodyPr/>
                    <a:lstStyle/>
                    <a:p>
                      <a:r>
                        <a:rPr lang="en-IN" dirty="0" smtClean="0"/>
                        <a:t>3</a:t>
                      </a:r>
                      <a:endParaRPr lang="en-IN" dirty="0"/>
                    </a:p>
                  </a:txBody>
                  <a:tcPr/>
                </a:tc>
                <a:tc>
                  <a:txBody>
                    <a:bodyPr/>
                    <a:lstStyle/>
                    <a:p>
                      <a:r>
                        <a:rPr lang="en-IN" dirty="0" smtClean="0"/>
                        <a:t>1</a:t>
                      </a:r>
                      <a:endParaRPr lang="en-IN" dirty="0"/>
                    </a:p>
                  </a:txBody>
                  <a:tcPr/>
                </a:tc>
              </a:tr>
            </a:tbl>
          </a:graphicData>
        </a:graphic>
      </p:graphicFrame>
      <p:sp>
        <p:nvSpPr>
          <p:cNvPr id="5" name="TextBox 4"/>
          <p:cNvSpPr txBox="1"/>
          <p:nvPr/>
        </p:nvSpPr>
        <p:spPr>
          <a:xfrm>
            <a:off x="683568" y="1268760"/>
            <a:ext cx="8064896" cy="2862322"/>
          </a:xfrm>
          <a:prstGeom prst="rect">
            <a:avLst/>
          </a:prstGeom>
          <a:noFill/>
        </p:spPr>
        <p:txBody>
          <a:bodyPr wrap="square" rtlCol="0">
            <a:spAutoFit/>
          </a:bodyPr>
          <a:lstStyle/>
          <a:p>
            <a:r>
              <a:rPr lang="en-IN" dirty="0" smtClean="0"/>
              <a:t>Input Array-</a:t>
            </a:r>
          </a:p>
          <a:p>
            <a:endParaRPr lang="en-IN" dirty="0" smtClean="0"/>
          </a:p>
          <a:p>
            <a:endParaRPr lang="en-IN" dirty="0"/>
          </a:p>
          <a:p>
            <a:endParaRPr lang="en-IN" dirty="0" smtClean="0"/>
          </a:p>
          <a:p>
            <a:endParaRPr lang="en-IN" dirty="0"/>
          </a:p>
          <a:p>
            <a:endParaRPr lang="en-IN" dirty="0" smtClean="0"/>
          </a:p>
          <a:p>
            <a:r>
              <a:rPr lang="en-IN" dirty="0" smtClean="0"/>
              <a:t>Sorted array-</a:t>
            </a:r>
            <a:endParaRPr lang="en-IN" dirty="0"/>
          </a:p>
          <a:p>
            <a:pPr marL="285750" indent="-285750">
              <a:buFont typeface="Arial" panose="020B0604020202020204" pitchFamily="34" charset="0"/>
              <a:buChar char="•"/>
            </a:pPr>
            <a:endParaRPr lang="en-IN" dirty="0" smtClean="0"/>
          </a:p>
          <a:p>
            <a:endParaRPr lang="en-IN" dirty="0" smtClean="0"/>
          </a:p>
          <a:p>
            <a:endParaRPr lang="en-IN" dirty="0"/>
          </a:p>
        </p:txBody>
      </p:sp>
      <p:graphicFrame>
        <p:nvGraphicFramePr>
          <p:cNvPr id="9" name="Content Placeholder 3"/>
          <p:cNvGraphicFramePr>
            <a:graphicFrameLocks/>
          </p:cNvGraphicFramePr>
          <p:nvPr>
            <p:extLst>
              <p:ext uri="{D42A27DB-BD31-4B8C-83A1-F6EECF244321}">
                <p14:modId xmlns:p14="http://schemas.microsoft.com/office/powerpoint/2010/main" val="4216561999"/>
              </p:ext>
            </p:extLst>
          </p:nvPr>
        </p:nvGraphicFramePr>
        <p:xfrm>
          <a:off x="827584" y="3610417"/>
          <a:ext cx="7281090" cy="741680"/>
        </p:xfrm>
        <a:graphic>
          <a:graphicData uri="http://schemas.openxmlformats.org/drawingml/2006/table">
            <a:tbl>
              <a:tblPr firstRow="1" bandRow="1">
                <a:tableStyleId>{5C22544A-7EE6-4342-B048-85BDC9FD1C3A}</a:tableStyleId>
              </a:tblPr>
              <a:tblGrid>
                <a:gridCol w="1083092"/>
                <a:gridCol w="534928"/>
                <a:gridCol w="809010"/>
                <a:gridCol w="809010"/>
                <a:gridCol w="809010"/>
                <a:gridCol w="809010"/>
                <a:gridCol w="809010"/>
                <a:gridCol w="809010"/>
                <a:gridCol w="809010"/>
              </a:tblGrid>
              <a:tr h="370840">
                <a:tc>
                  <a:txBody>
                    <a:bodyPr/>
                    <a:lstStyle/>
                    <a:p>
                      <a:r>
                        <a:rPr lang="en-IN" b="1" dirty="0" smtClean="0"/>
                        <a:t>Position </a:t>
                      </a:r>
                      <a:endParaRPr lang="en-IN" b="1" dirty="0"/>
                    </a:p>
                  </a:txBody>
                  <a:tcPr/>
                </a:tc>
                <a:tc>
                  <a:txBody>
                    <a:bodyPr/>
                    <a:lstStyle/>
                    <a:p>
                      <a:r>
                        <a:rPr lang="en-IN" b="1" dirty="0" smtClean="0"/>
                        <a:t>1</a:t>
                      </a:r>
                      <a:endParaRPr lang="en-IN" b="1" dirty="0"/>
                    </a:p>
                  </a:txBody>
                  <a:tcPr/>
                </a:tc>
                <a:tc>
                  <a:txBody>
                    <a:bodyPr/>
                    <a:lstStyle/>
                    <a:p>
                      <a:r>
                        <a:rPr lang="en-IN" b="1" dirty="0" smtClean="0"/>
                        <a:t>2</a:t>
                      </a:r>
                      <a:endParaRPr lang="en-IN" b="1" dirty="0"/>
                    </a:p>
                  </a:txBody>
                  <a:tcPr/>
                </a:tc>
                <a:tc>
                  <a:txBody>
                    <a:bodyPr/>
                    <a:lstStyle/>
                    <a:p>
                      <a:r>
                        <a:rPr lang="en-IN" b="1" dirty="0" smtClean="0"/>
                        <a:t>3</a:t>
                      </a:r>
                      <a:endParaRPr lang="en-IN" b="1" dirty="0"/>
                    </a:p>
                  </a:txBody>
                  <a:tcPr/>
                </a:tc>
                <a:tc>
                  <a:txBody>
                    <a:bodyPr/>
                    <a:lstStyle/>
                    <a:p>
                      <a:r>
                        <a:rPr lang="en-IN" b="1" dirty="0" smtClean="0"/>
                        <a:t>4</a:t>
                      </a:r>
                      <a:endParaRPr lang="en-IN" b="1" dirty="0"/>
                    </a:p>
                  </a:txBody>
                  <a:tcPr/>
                </a:tc>
                <a:tc>
                  <a:txBody>
                    <a:bodyPr/>
                    <a:lstStyle/>
                    <a:p>
                      <a:r>
                        <a:rPr lang="en-IN" b="1" dirty="0" smtClean="0"/>
                        <a:t>5</a:t>
                      </a:r>
                      <a:endParaRPr lang="en-IN" b="1" dirty="0"/>
                    </a:p>
                  </a:txBody>
                  <a:tcPr/>
                </a:tc>
                <a:tc>
                  <a:txBody>
                    <a:bodyPr/>
                    <a:lstStyle/>
                    <a:p>
                      <a:r>
                        <a:rPr lang="en-IN" b="1" dirty="0" smtClean="0"/>
                        <a:t>6</a:t>
                      </a:r>
                      <a:endParaRPr lang="en-IN" b="1" dirty="0"/>
                    </a:p>
                  </a:txBody>
                  <a:tcPr/>
                </a:tc>
                <a:tc>
                  <a:txBody>
                    <a:bodyPr/>
                    <a:lstStyle/>
                    <a:p>
                      <a:r>
                        <a:rPr lang="en-IN" b="1" dirty="0" smtClean="0"/>
                        <a:t>7</a:t>
                      </a:r>
                      <a:endParaRPr lang="en-IN" b="1" dirty="0"/>
                    </a:p>
                  </a:txBody>
                  <a:tcPr/>
                </a:tc>
                <a:tc>
                  <a:txBody>
                    <a:bodyPr/>
                    <a:lstStyle/>
                    <a:p>
                      <a:r>
                        <a:rPr lang="en-IN" b="1" dirty="0" smtClean="0"/>
                        <a:t>8</a:t>
                      </a:r>
                      <a:endParaRPr lang="en-IN" b="1" dirty="0"/>
                    </a:p>
                  </a:txBody>
                  <a:tcPr/>
                </a:tc>
              </a:tr>
              <a:tr h="370840">
                <a:tc>
                  <a:txBody>
                    <a:bodyPr/>
                    <a:lstStyle/>
                    <a:p>
                      <a:r>
                        <a:rPr lang="en-IN" b="1" dirty="0" smtClean="0"/>
                        <a:t>Value</a:t>
                      </a:r>
                      <a:endParaRPr lang="en-IN" b="1" dirty="0"/>
                    </a:p>
                  </a:txBody>
                  <a:tcPr/>
                </a:tc>
                <a:tc>
                  <a:txBody>
                    <a:bodyPr/>
                    <a:lstStyle/>
                    <a:p>
                      <a:r>
                        <a:rPr lang="en-IN" b="1" dirty="0" smtClean="0"/>
                        <a:t>1</a:t>
                      </a:r>
                      <a:endParaRPr lang="en-IN" b="1" dirty="0"/>
                    </a:p>
                  </a:txBody>
                  <a:tcPr/>
                </a:tc>
                <a:tc>
                  <a:txBody>
                    <a:bodyPr/>
                    <a:lstStyle/>
                    <a:p>
                      <a:r>
                        <a:rPr lang="en-IN" b="1" dirty="0" smtClean="0"/>
                        <a:t>2</a:t>
                      </a:r>
                      <a:endParaRPr lang="en-IN" b="1" dirty="0"/>
                    </a:p>
                  </a:txBody>
                  <a:tcPr/>
                </a:tc>
                <a:tc>
                  <a:txBody>
                    <a:bodyPr/>
                    <a:lstStyle/>
                    <a:p>
                      <a:r>
                        <a:rPr lang="en-IN" b="1" dirty="0" smtClean="0"/>
                        <a:t>2</a:t>
                      </a:r>
                      <a:endParaRPr lang="en-IN" b="1" dirty="0"/>
                    </a:p>
                  </a:txBody>
                  <a:tcPr/>
                </a:tc>
                <a:tc>
                  <a:txBody>
                    <a:bodyPr/>
                    <a:lstStyle/>
                    <a:p>
                      <a:r>
                        <a:rPr lang="en-IN" b="1" dirty="0" smtClean="0"/>
                        <a:t>3</a:t>
                      </a:r>
                      <a:endParaRPr lang="en-IN" b="1" dirty="0"/>
                    </a:p>
                  </a:txBody>
                  <a:tcPr/>
                </a:tc>
                <a:tc>
                  <a:txBody>
                    <a:bodyPr/>
                    <a:lstStyle/>
                    <a:p>
                      <a:r>
                        <a:rPr lang="en-IN" b="1" dirty="0" smtClean="0"/>
                        <a:t>3</a:t>
                      </a:r>
                      <a:endParaRPr lang="en-IN" b="1" dirty="0"/>
                    </a:p>
                  </a:txBody>
                  <a:tcPr/>
                </a:tc>
                <a:tc>
                  <a:txBody>
                    <a:bodyPr/>
                    <a:lstStyle/>
                    <a:p>
                      <a:r>
                        <a:rPr lang="en-IN" b="1" dirty="0" smtClean="0"/>
                        <a:t>4</a:t>
                      </a:r>
                      <a:endParaRPr lang="en-IN" b="1" dirty="0"/>
                    </a:p>
                  </a:txBody>
                  <a:tcPr/>
                </a:tc>
                <a:tc>
                  <a:txBody>
                    <a:bodyPr/>
                    <a:lstStyle/>
                    <a:p>
                      <a:r>
                        <a:rPr lang="en-IN" b="1" dirty="0" smtClean="0"/>
                        <a:t>8</a:t>
                      </a:r>
                      <a:endParaRPr lang="en-IN" b="1" dirty="0"/>
                    </a:p>
                  </a:txBody>
                  <a:tcPr/>
                </a:tc>
                <a:tc>
                  <a:txBody>
                    <a:bodyPr/>
                    <a:lstStyle/>
                    <a:p>
                      <a:r>
                        <a:rPr lang="en-IN" b="1" dirty="0" smtClean="0"/>
                        <a:t>8</a:t>
                      </a:r>
                      <a:endParaRPr lang="en-IN" b="1" dirty="0"/>
                    </a:p>
                  </a:txBody>
                  <a:tcPr/>
                </a:tc>
              </a:tr>
            </a:tbl>
          </a:graphicData>
        </a:graphic>
      </p:graphicFrame>
      <p:sp>
        <p:nvSpPr>
          <p:cNvPr id="6" name="Date Placeholder 5"/>
          <p:cNvSpPr>
            <a:spLocks noGrp="1"/>
          </p:cNvSpPr>
          <p:nvPr>
            <p:ph type="dt" sz="half" idx="10"/>
          </p:nvPr>
        </p:nvSpPr>
        <p:spPr/>
        <p:txBody>
          <a:bodyPr/>
          <a:lstStyle/>
          <a:p>
            <a:fld id="{4F68D532-570D-4A27-9FFC-003FE1966406}" type="datetime1">
              <a:rPr lang="en-IN" smtClean="0"/>
              <a:t>24-11-2020</a:t>
            </a:fld>
            <a:endParaRPr lang="en-IN"/>
          </a:p>
        </p:txBody>
      </p:sp>
      <p:sp>
        <p:nvSpPr>
          <p:cNvPr id="12" name="Footer Placeholder 11"/>
          <p:cNvSpPr>
            <a:spLocks noGrp="1"/>
          </p:cNvSpPr>
          <p:nvPr>
            <p:ph type="ftr" sz="quarter" idx="11"/>
          </p:nvPr>
        </p:nvSpPr>
        <p:spPr/>
        <p:txBody>
          <a:bodyPr/>
          <a:lstStyle/>
          <a:p>
            <a:r>
              <a:rPr lang="en-IN" smtClean="0"/>
              <a:t>Prof . Shweta Dhawan Chachra</a:t>
            </a:r>
            <a:endParaRPr lang="en-IN"/>
          </a:p>
        </p:txBody>
      </p:sp>
      <p:sp>
        <p:nvSpPr>
          <p:cNvPr id="13" name="Slide Number Placeholder 12"/>
          <p:cNvSpPr>
            <a:spLocks noGrp="1"/>
          </p:cNvSpPr>
          <p:nvPr>
            <p:ph type="sldNum" sz="quarter" idx="12"/>
          </p:nvPr>
        </p:nvSpPr>
        <p:spPr/>
        <p:txBody>
          <a:bodyPr/>
          <a:lstStyle/>
          <a:p>
            <a:fld id="{87C75666-D533-491F-8A57-D0D2E501E82F}" type="slidenum">
              <a:rPr lang="en-IN" smtClean="0"/>
              <a:t>72</a:t>
            </a:fld>
            <a:endParaRPr lang="en-IN"/>
          </a:p>
        </p:txBody>
      </p:sp>
      <mc:AlternateContent xmlns:mc="http://schemas.openxmlformats.org/markup-compatibility/2006">
        <mc:Choice xmlns:p14="http://schemas.microsoft.com/office/powerpoint/2010/main" Requires="p14">
          <p:contentPart p14:bwMode="auto" r:id="rId2">
            <p14:nvContentPartPr>
              <p14:cNvPr id="14" name="Ink 13"/>
              <p14:cNvContentPartPr/>
              <p14:nvPr/>
            </p14:nvContentPartPr>
            <p14:xfrm>
              <a:off x="1187640" y="3696840"/>
              <a:ext cx="3027600" cy="1054080"/>
            </p14:xfrm>
          </p:contentPart>
        </mc:Choice>
        <mc:Fallback>
          <p:pic>
            <p:nvPicPr>
              <p:cNvPr id="14" name="Ink 13"/>
              <p:cNvPicPr/>
              <p:nvPr/>
            </p:nvPicPr>
            <p:blipFill>
              <a:blip r:embed="rId3"/>
              <a:stretch>
                <a:fillRect/>
              </a:stretch>
            </p:blipFill>
            <p:spPr>
              <a:xfrm>
                <a:off x="1178280" y="3687480"/>
                <a:ext cx="3046320" cy="1072800"/>
              </a:xfrm>
              <a:prstGeom prst="rect">
                <a:avLst/>
              </a:prstGeom>
            </p:spPr>
          </p:pic>
        </mc:Fallback>
      </mc:AlternateContent>
    </p:spTree>
    <p:extLst>
      <p:ext uri="{BB962C8B-B14F-4D97-AF65-F5344CB8AC3E}">
        <p14:creationId xmlns:p14="http://schemas.microsoft.com/office/powerpoint/2010/main" val="788357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529128"/>
          </a:xfrm>
        </p:spPr>
        <p:txBody>
          <a:bodyPr>
            <a:normAutofit fontScale="90000"/>
          </a:bodyPr>
          <a:lstStyle/>
          <a:p>
            <a:r>
              <a:rPr lang="en-IN" b="1" dirty="0"/>
              <a:t>Stable and Not Stable Sorting</a:t>
            </a:r>
            <a:endParaRPr lang="en-IN" dirty="0"/>
          </a:p>
        </p:txBody>
      </p:sp>
      <p:sp>
        <p:nvSpPr>
          <p:cNvPr id="3" name="Content Placeholder 2"/>
          <p:cNvSpPr>
            <a:spLocks noGrp="1"/>
          </p:cNvSpPr>
          <p:nvPr>
            <p:ph idx="1"/>
          </p:nvPr>
        </p:nvSpPr>
        <p:spPr/>
        <p:txBody>
          <a:bodyPr>
            <a:normAutofit/>
          </a:bodyPr>
          <a:lstStyle/>
          <a:p>
            <a:r>
              <a:rPr lang="en-IN" sz="2000" dirty="0"/>
              <a:t>Stability is mainly important when we have key value pairs with duplicate keys possible (like people names as keys and their details as values). And we wish to sort these objects by keys. </a:t>
            </a:r>
          </a:p>
          <a:p>
            <a:endParaRPr lang="en-IN" sz="2000" b="1" dirty="0" smtClean="0"/>
          </a:p>
          <a:p>
            <a:r>
              <a:rPr lang="en-IN" sz="2000" b="1" dirty="0" smtClean="0"/>
              <a:t>What </a:t>
            </a:r>
            <a:r>
              <a:rPr lang="en-IN" sz="2000" b="1" dirty="0"/>
              <a:t>is it?</a:t>
            </a:r>
            <a:r>
              <a:rPr lang="en-IN" sz="2000" dirty="0"/>
              <a:t/>
            </a:r>
            <a:br>
              <a:rPr lang="en-IN" sz="2000" dirty="0"/>
            </a:br>
            <a:r>
              <a:rPr lang="en-IN" sz="2000" dirty="0"/>
              <a:t>A sorting algorithm is said to be </a:t>
            </a:r>
            <a:r>
              <a:rPr lang="en-IN" sz="2000" b="1" dirty="0"/>
              <a:t>stable if two objects with equal keys appear in the same order in sorted output as they appear in the input array to be sorted.</a:t>
            </a:r>
          </a:p>
          <a:p>
            <a:endParaRPr lang="en-IN" sz="20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125440" y="1571760"/>
              <a:ext cx="6608160" cy="4277520"/>
            </p14:xfrm>
          </p:contentPart>
        </mc:Choice>
        <mc:Fallback xmlns="">
          <p:pic>
            <p:nvPicPr>
              <p:cNvPr id="4" name="Ink 3"/>
              <p:cNvPicPr/>
              <p:nvPr/>
            </p:nvPicPr>
            <p:blipFill>
              <a:blip r:embed="rId3"/>
              <a:stretch>
                <a:fillRect/>
              </a:stretch>
            </p:blipFill>
            <p:spPr>
              <a:xfrm>
                <a:off x="2116080" y="1562400"/>
                <a:ext cx="6626880" cy="4296240"/>
              </a:xfrm>
              <a:prstGeom prst="rect">
                <a:avLst/>
              </a:prstGeom>
            </p:spPr>
          </p:pic>
        </mc:Fallback>
      </mc:AlternateContent>
      <p:sp>
        <p:nvSpPr>
          <p:cNvPr id="5" name="Date Placeholder 4"/>
          <p:cNvSpPr>
            <a:spLocks noGrp="1"/>
          </p:cNvSpPr>
          <p:nvPr>
            <p:ph type="dt" sz="half" idx="10"/>
          </p:nvPr>
        </p:nvSpPr>
        <p:spPr/>
        <p:txBody>
          <a:bodyPr/>
          <a:lstStyle/>
          <a:p>
            <a:fld id="{11BDF684-653B-49E0-9B14-06EA8A6AEAEB}" type="datetime1">
              <a:rPr lang="en-IN" smtClean="0"/>
              <a:t>24-11-2020</a:t>
            </a:fld>
            <a:endParaRPr lang="en-IN"/>
          </a:p>
        </p:txBody>
      </p:sp>
      <p:sp>
        <p:nvSpPr>
          <p:cNvPr id="6" name="Footer Placeholder 5"/>
          <p:cNvSpPr>
            <a:spLocks noGrp="1"/>
          </p:cNvSpPr>
          <p:nvPr>
            <p:ph type="ftr" sz="quarter" idx="11"/>
          </p:nvPr>
        </p:nvSpPr>
        <p:spPr/>
        <p:txBody>
          <a:bodyPr/>
          <a:lstStyle/>
          <a:p>
            <a:r>
              <a:rPr lang="en-IN" smtClean="0"/>
              <a:t>Prof . Shweta Dhawan Chachra</a:t>
            </a:r>
            <a:endParaRPr lang="en-IN"/>
          </a:p>
        </p:txBody>
      </p:sp>
      <p:sp>
        <p:nvSpPr>
          <p:cNvPr id="7" name="Slide Number Placeholder 6"/>
          <p:cNvSpPr>
            <a:spLocks noGrp="1"/>
          </p:cNvSpPr>
          <p:nvPr>
            <p:ph type="sldNum" sz="quarter" idx="12"/>
          </p:nvPr>
        </p:nvSpPr>
        <p:spPr/>
        <p:txBody>
          <a:bodyPr/>
          <a:lstStyle/>
          <a:p>
            <a:fld id="{87C75666-D533-491F-8A57-D0D2E501E82F}" type="slidenum">
              <a:rPr lang="en-IN" smtClean="0"/>
              <a:t>8</a:t>
            </a:fld>
            <a:endParaRPr lang="en-IN"/>
          </a:p>
        </p:txBody>
      </p:sp>
    </p:spTree>
    <p:extLst>
      <p:ext uri="{BB962C8B-B14F-4D97-AF65-F5344CB8AC3E}">
        <p14:creationId xmlns:p14="http://schemas.microsoft.com/office/powerpoint/2010/main" val="2266271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457120"/>
          </a:xfrm>
        </p:spPr>
        <p:txBody>
          <a:bodyPr>
            <a:normAutofit fontScale="90000"/>
          </a:bodyPr>
          <a:lstStyle/>
          <a:p>
            <a:r>
              <a:rPr lang="en-IN" b="1" dirty="0"/>
              <a:t>Stable and Not Stable Sorting</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8256" y="2444750"/>
            <a:ext cx="6286500"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982520" y="1080360"/>
              <a:ext cx="5268960" cy="5590440"/>
            </p14:xfrm>
          </p:contentPart>
        </mc:Choice>
        <mc:Fallback xmlns="">
          <p:pic>
            <p:nvPicPr>
              <p:cNvPr id="4" name="Ink 3"/>
              <p:cNvPicPr/>
              <p:nvPr/>
            </p:nvPicPr>
            <p:blipFill>
              <a:blip r:embed="rId4"/>
              <a:stretch>
                <a:fillRect/>
              </a:stretch>
            </p:blipFill>
            <p:spPr>
              <a:xfrm>
                <a:off x="1973160" y="1071000"/>
                <a:ext cx="5287680" cy="5609160"/>
              </a:xfrm>
              <a:prstGeom prst="rect">
                <a:avLst/>
              </a:prstGeom>
            </p:spPr>
          </p:pic>
        </mc:Fallback>
      </mc:AlternateContent>
      <p:sp>
        <p:nvSpPr>
          <p:cNvPr id="3" name="Date Placeholder 2"/>
          <p:cNvSpPr>
            <a:spLocks noGrp="1"/>
          </p:cNvSpPr>
          <p:nvPr>
            <p:ph type="dt" sz="half" idx="10"/>
          </p:nvPr>
        </p:nvSpPr>
        <p:spPr/>
        <p:txBody>
          <a:bodyPr/>
          <a:lstStyle/>
          <a:p>
            <a:fld id="{BE5435D1-38B0-4CEE-9AC6-56574861C613}" type="datetime1">
              <a:rPr lang="en-IN" smtClean="0"/>
              <a:t>24-11-2020</a:t>
            </a:fld>
            <a:endParaRPr lang="en-IN"/>
          </a:p>
        </p:txBody>
      </p:sp>
      <p:sp>
        <p:nvSpPr>
          <p:cNvPr id="5" name="Footer Placeholder 4"/>
          <p:cNvSpPr>
            <a:spLocks noGrp="1"/>
          </p:cNvSpPr>
          <p:nvPr>
            <p:ph type="ftr" sz="quarter" idx="11"/>
          </p:nvPr>
        </p:nvSpPr>
        <p:spPr/>
        <p:txBody>
          <a:bodyPr/>
          <a:lstStyle/>
          <a:p>
            <a:r>
              <a:rPr lang="en-IN" smtClean="0"/>
              <a:t>Prof . Shweta Dhawan Chachra</a:t>
            </a:r>
            <a:endParaRPr lang="en-IN"/>
          </a:p>
        </p:txBody>
      </p:sp>
      <p:sp>
        <p:nvSpPr>
          <p:cNvPr id="6" name="Slide Number Placeholder 5"/>
          <p:cNvSpPr>
            <a:spLocks noGrp="1"/>
          </p:cNvSpPr>
          <p:nvPr>
            <p:ph type="sldNum" sz="quarter" idx="12"/>
          </p:nvPr>
        </p:nvSpPr>
        <p:spPr/>
        <p:txBody>
          <a:bodyPr/>
          <a:lstStyle/>
          <a:p>
            <a:fld id="{87C75666-D533-491F-8A57-D0D2E501E82F}" type="slidenum">
              <a:rPr lang="en-IN" smtClean="0"/>
              <a:t>9</a:t>
            </a:fld>
            <a:endParaRPr lang="en-IN"/>
          </a:p>
        </p:txBody>
      </p:sp>
    </p:spTree>
    <p:extLst>
      <p:ext uri="{BB962C8B-B14F-4D97-AF65-F5344CB8AC3E}">
        <p14:creationId xmlns:p14="http://schemas.microsoft.com/office/powerpoint/2010/main" val="313171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696</TotalTime>
  <Words>2694</Words>
  <Application>Microsoft Office PowerPoint</Application>
  <PresentationFormat>On-screen Show (4:3)</PresentationFormat>
  <Paragraphs>1225</Paragraphs>
  <Slides>72</Slides>
  <Notes>0</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Austin</vt:lpstr>
      <vt:lpstr>Sorting</vt:lpstr>
      <vt:lpstr>Sorting</vt:lpstr>
      <vt:lpstr>Sorting</vt:lpstr>
      <vt:lpstr>Sorting</vt:lpstr>
      <vt:lpstr>Stable and Not Stable Sorting</vt:lpstr>
      <vt:lpstr>Stable and Not Stable Sorting</vt:lpstr>
      <vt:lpstr>Stable and Not Stable Sorting</vt:lpstr>
      <vt:lpstr>Stable and Not Stable Sorting</vt:lpstr>
      <vt:lpstr>Stable and Not Stable Sorting</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Bubble Sort</vt:lpstr>
      <vt:lpstr>Shell Sort</vt:lpstr>
      <vt:lpstr>Shell Sort</vt:lpstr>
      <vt:lpstr>Shell Sort</vt:lpstr>
      <vt:lpstr>Shell Sort</vt:lpstr>
      <vt:lpstr>Shell Sort</vt:lpstr>
      <vt:lpstr>Shell Sort</vt:lpstr>
      <vt:lpstr>Shell Sort</vt:lpstr>
      <vt:lpstr>Shell Sort</vt:lpstr>
      <vt:lpstr>Shell Sort</vt:lpstr>
      <vt:lpstr>Shell Sort</vt:lpstr>
      <vt:lpstr>Shell Sort</vt:lpstr>
      <vt:lpstr>Shell Sort</vt:lpstr>
      <vt:lpstr>Shell Sort</vt:lpstr>
      <vt:lpstr>Shell Sort</vt:lpstr>
      <vt:lpstr>Counting Sort</vt:lpstr>
      <vt:lpstr>Counting Sort</vt:lpstr>
      <vt:lpstr>Counting Sort</vt:lpstr>
      <vt:lpstr>Counting Sort</vt:lpstr>
      <vt:lpstr>Counting Sort</vt:lpstr>
      <vt:lpstr>Counting Sort</vt:lpstr>
      <vt:lpstr>Counting Sort</vt:lpstr>
      <vt:lpstr>Counting Sort</vt:lpstr>
      <vt:lpstr>Counting Sort</vt:lpstr>
      <vt:lpstr>Counting Sort</vt:lpstr>
      <vt:lpstr>Counting Sort</vt:lpstr>
      <vt:lpstr>Counting Sort</vt:lpstr>
      <vt:lpstr>Counting Sort</vt:lpstr>
      <vt:lpstr>Counting Sort</vt:lpstr>
      <vt:lpstr>Counting Sort</vt:lpstr>
      <vt:lpstr>Counting Sort</vt:lpstr>
      <vt:lpstr>Counting Sort</vt:lpstr>
      <vt:lpstr>PowerPoint Presentation</vt:lpstr>
      <vt:lpstr>PowerPoint Presentation</vt:lpstr>
      <vt:lpstr>PowerPoint Presentation</vt:lpstr>
      <vt:lpstr>PowerPoint Presentation</vt:lpstr>
      <vt:lpstr>PowerPoint Presentation</vt:lpstr>
      <vt:lpstr>PowerPoint Presentation</vt:lpstr>
      <vt:lpstr>Example</vt:lpstr>
      <vt:lpstr>Example 2</vt:lpstr>
      <vt:lpstr>Example 2</vt:lpstr>
      <vt:lpstr>Example 2</vt:lpstr>
      <vt:lpstr>Example 2</vt:lpstr>
      <vt:lpstr>Example 2</vt:lpstr>
      <vt:lpstr>Example 2</vt:lpstr>
      <vt:lpstr>Example 2</vt:lpstr>
      <vt:lpstr>Example 2</vt:lpstr>
      <vt:lpstr>Example 2</vt:lpstr>
      <vt:lpstr>Example 2</vt:lpstr>
      <vt:lpstr>Example 2</vt:lpstr>
      <vt:lpstr>Example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55</cp:revision>
  <dcterms:created xsi:type="dcterms:W3CDTF">2020-11-10T16:42:39Z</dcterms:created>
  <dcterms:modified xsi:type="dcterms:W3CDTF">2020-11-24T06:47:19Z</dcterms:modified>
</cp:coreProperties>
</file>