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7" r:id="rId11"/>
    <p:sldId id="268" r:id="rId12"/>
    <p:sldId id="269" r:id="rId13"/>
    <p:sldId id="271" r:id="rId14"/>
    <p:sldId id="270" r:id="rId15"/>
    <p:sldId id="273" r:id="rId16"/>
    <p:sldId id="275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20:57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6028 13816,'0'0,"0"0,-25 0,0 0,25 0,-25 0,25 0,-24 0,-1 0,25 25,0-25,0 25,0 0,0-1,0 1,0-25,0 25,0 0,0-25,0 25,0-25,0 24,0 1,25-25,-25 25,0-25,0 0,24 25,-24-25,25 0,0 0,-25 0,25 0,-25 0,0 0,0 0,74-99,-74 49,0-24,0 49,0 0,0 0,0 25,0 0,0-25,0 25,-25 0,1 0,-1 0,0 0</inkml:trace>
  <inkml:trace contextRef="#ctx0" brushRef="#br0" timeOffset="5334.3051">5879 11807,'25'-74,"-25"24,25 25,-25 0,0 1,0 24,0 0,0 24,0 51,0-50,0-1,-25 1,25-25,0 25,-25-25,25 25,0-50,0 25,0-25,0 0,0 1,25-1,-25 25,0 49,0-49,0 25,25-25,-25 0,0 0,0 0,24-49,-24 49,0-25,0 25,0 0,0 0,0 0,0 25,25-1,-25-24,0 25,0-25,0 25,0-25,0 25,0 0,0-1,0 26,0-25,0 24,0-49,0 25,0-25,25 25,-25-25,0 25,0 0,0-25,0 24,0-24,-25 0,0 0,1 0,-1 0,25 0,-50 25,50 0,-25-25,25 0,25 0,0 0,0 0,0 0,-1 0,-24 0,25 0,-25 0,25 0,0 0,-25 0,0 0,25 0,-25 0,24 0,-24 0,25 0,0 0,25 0,-50-25,25 25,-25 0,24 0</inkml:trace>
  <inkml:trace contextRef="#ctx0" brushRef="#br0" timeOffset="8322.476">2729 11733,'0'-25,"-25"25,0 0,25 25,-25 24,1 1,-1-1,25-24,0 0,0 0,0 0,25 24,-1-24,1 0,0-25,0 0,-25 0,25 0,-1 0,1-25,-25 0,0 25,25-25,-25 1,0-1,0 25,0-50,0-24,0-1,0 26,0 24,0-25,0 50,-25 0,0 0</inkml:trace>
  <inkml:trace contextRef="#ctx0" brushRef="#br0" timeOffset="11535.6598">9302 11485,'-25'0,"25"24,0-24,-25 0,1 25,24 0,-25 0,25-25,0 49,0-49,0 25,0-25,0 25,0 0,0-25,0 25,0-25,0 24,0-24,0 25,0 0,0-25,25 0,-25 0,49 0,-49 0,25 0,-25 0,50 0,-50 0,25-25,-1 25,-24-25,0 25,0-24,0-1,0 0,0 0,0 0,0 1,0-1,0 25,-24 0,-26 0,50 0,-25 0,25 0</inkml:trace>
  <inkml:trace contextRef="#ctx0" brushRef="#br0" timeOffset="13124.7507">10443 9351,'0'0,"0"0,0 25,0-25,0 25,0 0,0 49,0-49,0 0,0 0,0-1,0 1,0 0,0-25,0 50,0-50,0 24,0 1</inkml:trace>
  <inkml:trace contextRef="#ctx0" brushRef="#br0" timeOffset="17043.9748">6102 9426,'0'-25,"25"25,-25 0,50 0,-25-25,-1 25,26 0,-50 0,0 0</inkml:trace>
  <inkml:trace contextRef="#ctx0" brushRef="#br0" timeOffset="18050.0324">6474 9029,'0'0,"0"0,0 50,0 24,0 0,0 1,0-26,0 1,0-25,0 0</inkml:trace>
  <inkml:trace contextRef="#ctx0" brushRef="#br0" timeOffset="22740.3006">7814 6424,'-25'0,"25"0,0-24,0 24,25-25,-25 0,25 25,-25 0,0-99,24 49,1 1,-25 24,0 25,0 0,0 25,0-1,0 26,0-25,0 0,0-25,0 24,0 26,0-25,0 49,0-24,25 24,-25-49,0-25,0 25,0 0,0-25,0 24,0-24,0 0,-25 50,0-50,1 0,24 0,-25 0,-25 0,25 0,1 0,24 25,49-25,-24 0,25 0,-26 0,1 0,0 0,0-25,49 25,-49 0,-25 0,25 0,0 0,-25 0</inkml:trace>
  <inkml:trace contextRef="#ctx0" brushRef="#br0" timeOffset="29180.669">6673 12105,'0'0,"0"24,0 1,0-25,0 25,-25 25,0 24,-24 1,-26 24,50-50,1 1,-1-25,0 24,0-24,25 25,-49 24,-1 25,25-24,25-26,-49 26,24-50,-25-1,50 1,-25 0,25-25,-25 0,1 0,24 25,0-25,-25 25,25 0,0-25,0 0,-50 74,25-24,1 24,-1-74,25 25,0-25,-25 25,0-1,25-24,-25 0</inkml:trace>
  <inkml:trace contextRef="#ctx0" brushRef="#br0" timeOffset="31596.8072">3448 10294,'50'0,"-25"0,-1 0,26 0,24-25,50 25,25 0,75-25,24 25,49 0,75 0,-24 25,48-25,-73 25,-125 0,1-25,49 0,-75 0,-73-25,-26 25,-24 0,-25 0,-1 0</inkml:trace>
  <inkml:trace contextRef="#ctx0" brushRef="#br0" timeOffset="33656.925">4713 12998,'99'-25,"75"0,0 0,74 25,-25 0,50 0,-50 0,-74 0,-25 0,-50 0,1 0,-26 0,-24 0,0 0,-25 0,0 0</inkml:trace>
  <inkml:trace contextRef="#ctx0" brushRef="#br0" timeOffset="35789.047">6450 9872,'0'-25,"0"25,0 0,0 25,24-25,-24 0,25 0,25 0,-1-25,-24-49,50-25,49-50,-25 25,-25 50,-24 24,-25 0,-1 50,1 0</inkml:trace>
  <inkml:trace contextRef="#ctx0" brushRef="#br0" timeOffset="39598.2649">4639 8434,'49'-50,"100"25,0-24,50-1,24 25,25 0,99 1,25 24,248 0,199 0,-125 0,150 0,-224 0,25-50,-323 25,-49-24,25-1,-100 25,-49 0,-99 25,-26 0,1 0,-25 0</inkml:trace>
  <inkml:trace contextRef="#ctx0" brushRef="#br0" timeOffset="41645.3819">7094 10344,'100'-25,"49"25,123 0,51 0,173 49,0-24,248 99,-223-49,0-1,-99-49,-149-25,74 0,-50 0,-123 49</inkml:trace>
  <inkml:trace contextRef="#ctx0" brushRef="#br0" timeOffset="44845.565">6474 12179,'0'0,"25"0,0 0,0 0,-25 0,25 0,-1 0,-24 0,25 0,-50 0,-49 0,24 0,26 0,-1 0,25 0,0 25,-75 25,-98 98,49 1,99-99,0-25,25-1,0-24,-25 50,-24 0,24-1,0 26,-25-1,-24 50,0-25,49-24,0-26,0 26,-24-26,24 51,25-26,0 0,0 1,0-26,0-24,0 25,0-25,0-1,25-24,-1 25,1 0,25-25,-1 0,1 25,-25-25,-25 0,25 0,24 0,-24 0,25 0,24-25,25-25,-49 1,24-26,-24 1,49-25,0 24,-24 26,24-26,-74 51,24-51,-24 26,25-1,-25-74,24 25,1-1,-50 51,25 24,-25-25,0 1,0 24,0-25,-25 1,25 24,-25 0,0 0,25-24,-49-1,24 25,0 1,0-1,-24 0,24 0,-25 25,-24-25,49 25,0 0,-24 0,24 0,0 0,25 0</inkml:trace>
  <inkml:trace contextRef="#ctx0" brushRef="#br0" timeOffset="47228.7013">7591 1712,'0'24,"0"-24,0 25,0 0,0 25,0 24,0 25,0 0,-25 25,25 100,-25-26,0-49,0-25,25 99,0 25,0-74,-24-25,24-50,-25-25,25 50,-25 50,0 0,25-75,0 0,0-49,0 24,0-24,0 24,0 75,0 25,0-26,0-48,25 48,-25 26,25 49,0-49,-1-25,-24-50,25 50,0 0,-25-50,25-74,-25 24,0-74,0-24,0 74,0 74,0 75,0-26,0 100,0 50,0-25,0-75,0 150,0-51,25-98,-25 24,0-25,0 100,0-50,0-49,0-26,24 125,-24-1,0-48,0-76,0 1,0-50,25 0,-25-99,25-1,-25 26,0 0,0 49,0 124,0 149,0 447,-50 173,1 248,-1-248,1-24,24-447,0-323,25-99,0-74,-25 0,25 0</inkml:trace>
  <inkml:trace contextRef="#ctx0" brushRef="#br0" timeOffset="48555.7772">3448 6672,'0'0,"0"50,0-25,0 0,0-1,0 1,0 0,25 0,0 0,0 49,-1 1,1-26,0 1,-25-1,0-49,25 0,49-49,25-125,25 75,1 24,-1 1,-50 49,-49 0,0 25,-1 0</inkml:trace>
  <inkml:trace contextRef="#ctx0" brushRef="#br0" timeOffset="50651.8971">8632 5680,'-24'-25,"-26"25,0-24,-49-1,25 0,-1 0,26 25,-1-25,-24 25,-26 0,26 0,0 25,49-25,0 50,-49-25,49 24,-50 26,26-26,-26 75,26 25,-1 0,25-50,25-24,0-1,-24-24,24-1,0-24,0 49,0 1,0-1,49-24,1 24,-1 1,-24-50,25 24,-25-24,24 25,-24-50,25 24,-1 1,-24 0,74-25,-24 0,24 0,-50 0,1-25,0 0,24 25,50-24,-49-1,-1-50,-24 26,24-75,-49-25,24 25,1 25,-25 24,0 26,-25-1,0 0,0-24,-50 24,25-24,0 24,1 26,24-26,-25 50,0-25,25 25,-25 0,25-25,-25 25,25-24,0 24,-24 0,24 0,-50-25,25 25,-24 0,49-25,-25 0,25 25,0-25,0 25</inkml:trace>
  <inkml:trace contextRef="#ctx0" brushRef="#br0" timeOffset="57169.2699">11708 6722,'-25'-25,"25"0,0 25,0-24,-24 24,24 24,0 51,24 49,1-25,-25-24,25-1,0-49,-25 0,0-25,0 0,25 0,49 0,0 0,1-25,-26 25,26-25,-50 25,-25 0,24 0,1 0,-25-25</inkml:trace>
  <inkml:trace contextRef="#ctx0" brushRef="#br0" timeOffset="57985.3165">12155 6672,'0'0,"0"0,0 25,-25 0,25 0,0 0,0 24,0 1,0-25,25 24,24-49,-24 25,25 0,-1-25,-49 0,25 0,-25 0,25-25,0-49,-25 24,0 0,0 1,0-1,0 25,0-24,-25 24,25 0,-25 25,25 0,-25 0,25-25,-25 50,25 0</inkml:trace>
  <inkml:trace contextRef="#ctx0" brushRef="#br0" timeOffset="58905.3692">12105 9178,'25'49,"-25"26,25 24,-1-49,1-1,-25-24,0 0,25-25,-25 0,124-25,0 0,-49 0,-26 1,26-1,-26 0,1 25,-50 0</inkml:trace>
  <inkml:trace contextRef="#ctx0" brushRef="#br0" timeOffset="59425.3989">12676 9004,'0'0,"0"50,0-25,0 24,24 1,1 24,-25 1,25-26,0-24,-25 0,0-25</inkml:trace>
  <inkml:trace contextRef="#ctx0" brushRef="#br0" timeOffset="60441.457">11510 11385,'0'75,"0"49,25 25,-1-75,-24-24,25-1,-25-24,0 0,0-25,149 0,-50 0,-24-25,-26 0,-24 25,0 0,-25 0,0 0</inkml:trace>
  <inkml:trace contextRef="#ctx0" brushRef="#br0" timeOffset="61310.5067">11981 11609,'0'0,"0"-25,0 0,0 0,0 0,25 25,0 0,24 0,-24 0,0 0,0 0,-1 0,-24 0,25 25,-25 50,0 24,0-25,0 1,0-51,0 1,0 0,0-25,25 0,25-25,24 0,0 1,1-1,-25 25,-26 0,1-25,-25 25</inkml:trace>
  <inkml:trace contextRef="#ctx0" brushRef="#br0" timeOffset="62142.5543">11212 13568,'-50'-99,"26"25,-1 24,0 0,25 26,0 148,50 49,-1 26,1-100,-1 0,1-49,-50-26,0-24,25 0,-25 0,50 0,-1-24,1-1,-1 25,1 0,-50 0,0 0</inkml:trace>
  <inkml:trace contextRef="#ctx0" brushRef="#br0" timeOffset="63892.6544">11485 13444,'0'0,"0"0,0-49,25-26,0 50,-25 1,0 24,24-25,-24 25,25 0,0 0,25 0,-50 0,24 0,-24 0,0 25,0-1,25 1,-25 0,0 0,0 24,0-24,0 25,-25-25,-24-1,49 26,-25-50,25 25,0 0,-25-25,25 0,50-50,-25 50,24-25,-24 25,-25 0,50 0,-50 0,24 0,-24 0,25 0,0 0,-25 0,0 0,25 0,-25 25,-25 25,0 24,-24 25,24-49,0-25,0 24,25-49,0 0,-25 25,1 0,-1-25,25 25,-25-25</inkml:trace>
  <inkml:trace contextRef="#ctx0" brushRef="#br0" timeOffset="69183.9571">12378 5159,'-124'50,"74"-25,1-25,-1 0,0 0,-24 0,24 25,26-25,-1 0,0 49,0-49,0 50,1-50,24 25,-25 99,-25 74,1-24,-1-1,25 26,25 98,0-24,0-74,0 123,0 100,0-124,0-26,0 100,0-74,0-124,-25-25,25-50,-24-25,24-24,0-25,0-25,0 124,-25 148,-74 225,-26-26,-23 25,-26 74,0-148,75-149,25 74,24 1,-24-76,49-73,0 49,0 0,25-25,-24 0,24-123,0-1,0-25,0-24,0 24,0-49,0 0,0 24,0-49,49 0,26 0,49 0,-25 0,0-24,25-1,74-50,-49 1,-49 0,-1-1,25-98,74-75,-49 24,-25 26,-25 24,-49 50,74-99,-25-50,25 50,-25 74,1-49,-26-50,0-75,-24-24,-25 49,0-173,-25 99,0 74,24-49,-24 0,25 123,0 76,0-1,0 50,-25-50,0-50,24 26,-24 24,0 50,0 24,0-24,-49-50,-1-49,-24-1,24 26,50-1,0-74,0-124,-25 149,-49 49,-50 75,0 0,25 24,-1 26,51-1,-1 0,25 50,1-25,-1 1,0 24,25 0,-50 0,26 0,-1 0,25-25,-25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1:36.62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3002 15205,'0'0,"0"0,49 0,1-25,0 25,-1 0,1-24,-1-1,26 25,-1-25,1 0,-26 25,-24 0,25 0,24 0,-24 0,-26 0,26 0,-25 0,0 0,-1 0,1 0,0 0,25-25,-25 25,24 0,1 0,-1 0,-24 0,0 0,25 0,-26 0,125-24,-74 24,-26 0,26 0,-26 0,26 0,-1 0,0 0,-49 0,0 0,0 24,-25-24,25 0,-25 25,0-25,25 0,-1 0,1 0,25 0,-50 0,49 0,51 0,-26 0,0 0,26 0,24 0,-25 0,-25 0,1 0,-1 0,25 0,1 0,-26 0,0 0,-24 0,0 0,49 0,-50 0,26 0,-26 0,1 0,-25 0,49 0,1 0,-1 0,0 0,-49 0,25 0,-25 0,0 0,-1 0,26 0,-50 0,25 0,0 0,-1 25,-24-25,0 25</inkml:trace>
  <inkml:trace contextRef="#ctx0" brushRef="#br0" timeOffset="1996.1142">5358 15999,'99'0,"1"0,-26-25,0 25,50 0,0 0,-49 0,-26 0,1 0,0 0,24 0,1 25,-26-25,-24 0,0 0,-25 0,25 0,-25 0,24 0,1 0,-25 0,25 0,-25 0,25 0,-25 0,25 0,-1 0,-24 0,25 0,0 0,0 0,-25 0,25 0</inkml:trace>
  <inkml:trace contextRef="#ctx0" brushRef="#br0" timeOffset="3659.2093">9699 7813,'0'0,"0"0,0 0,25 0,0 50,-25-25,24 0,1-1,-25 1,25-25,-25 0,25-25,24-24,26-50,-50 49,49-24,50-100,-25 25,-74 100,0 24,0 0,-25 25</inkml:trace>
  <inkml:trace contextRef="#ctx0" brushRef="#br0" timeOffset="6288.3597">11212 9500,'0'0,"0"0,0 0,25 25,-25 0,25-25,-25 25,24 24,-24-49,0 25,0-25,0 0,100-50,24-98,0 98,-75-24,26 24,-26 0,1 26,-25-26,0 50,-25 0,24 0,-24 0</inkml:trace>
  <inkml:trace contextRef="#ctx0" brushRef="#br0" timeOffset="7169.4101">12254 9451,'25'0,"49"0,-24 0,-26 0,51 0,-1 0,1 0,-26 0,-24 0,-25 0</inkml:trace>
  <inkml:trace contextRef="#ctx0" brushRef="#br0" timeOffset="7851.4491">12427 9649,'0'0,"50"0,49 0,25 50,-49-26,-26-24,26 25,-50-25,-25 0,24 0</inkml:trace>
  <inkml:trace contextRef="#ctx0" brushRef="#br0" timeOffset="9401.5377">13147 9302,'0'25,"0"24,0 26,0-1,0 0,0-49,0-25,0 25,0-25,0-99,0 0,-25 24,25 1,0 49,0 0,-25 25,25-25,25 25,0-49,0 49,-25 0,0 0,0-25,24 25,-24 0,0 0,25 50,-25-50,25 24,-25 1,0 0,0-25,0 25,0-25,0 25,0-25,0 24,-25 26,25-50,0 0,-25 25,1-25,24 25,0-25,24 0,26 0,0 24,-1-24,26 25,-51 25,1-50,-25 0,25 25</inkml:trace>
  <inkml:trace contextRef="#ctx0" brushRef="#br0" timeOffset="10865.6215">13866 9178,'0'0,"-25"-25,25 0,-24 25,-1 0,-25 0,-24 0,74 0,-25 0,25 0,0 0,-25 25,25 0,0-25,0 25,-25 24,25 1,0-1,0 26,0-26,0-24,0 25,25-50,-25 0,50 25,-25-25,49 0,0 0,-49 0,25 0,-25-25,-1 25,-24 0</inkml:trace>
  <inkml:trace contextRef="#ctx0" brushRef="#br0" timeOffset="14350.8208">9426 11162,'0'-25,"-49"-24,24 24,-25 0,25 0,-24 0,24 1,-25 24,-49-25,-25 25,50 0,-1 0,1 0,-75 0,50 25,24 24,-24-24,0 25,-50 24,25 25,25-49,24 49,26-49,24 24,0-24,0-25,1 24,-26-24,25 25,-24-1,-1 50,0 125,26-100,24 25,24-25,26-25,24 0,-24 99,24 1,-24-50,0-75,24 1,25-26,0 1,1-25,-51-1,1 1,0 25,-1-25,-24-1,25 1,49-25,-50 50,1-50,0 25,24-1,-49 1,24 0,-24 0,-25-25,0 25,0 24,0 26,0-1,50 0,-1 1,1-1,49-49,-24 25,-1-25,-24-1,24-24,25 25,1-25,-26 0,-24 0,24 0,0 0,26-74,24-1,-25 1,-25-125,-24 26,24 24,-24 0,-25-49,-25-75,0 25,0 74,-25 50,-25 25,25 25,1-50,-1 24,-74-98,74 148,-25 1,25 24,-24 0,49 0,-25 25,0 0,25-25,-25 25,25-49,-24-26,-1 1,0 0,25-1,-25 26,0-1,1 25,-1-24,0 49,-25-50,26 50,-26-25,25 0,0 25,1-25,-1 1,25 24,0 0,-25-25,25 25</inkml:trace>
  <inkml:trace contextRef="#ctx0" brushRef="#br0" timeOffset="15877.9082">10741 13444,'-25'-49,"25"49,0-25,0 25,0 25,0-1,0 26,0 0,0 24,0-24,0-26,0 1,0 0,25-25,-25 0,0 25,25-25,-25 25,0-1,0-24,74 0,0 0,26 0,-51 0,1 0,-50 0</inkml:trace>
  <inkml:trace contextRef="#ctx0" brushRef="#br0" timeOffset="17590.0061">11336 13444,'0'-49,"0"24,-25 0,25 25,-25-25,25 25,-24 0,24 0,0 0,-25 25,0 0,25-25,0 25,0-25,0 24,0-24,0 25,0 0,0-25,0 25,0-25,0 25,0-1,0 1,0-25,0 25,0 0,25-25,-25 0,25 0,-1 0,1 25,25-25,-50 0,25 0,0 0,-1 24,-24 1,0-25,0 0,0 25,0-25,0 25,0 0,0-1,0-24,0 25,0-25,-24 25,-1-25,-50 0,50 0,1 0,24 0,-25 0,25 0,0-25</inkml:trace>
  <inkml:trace contextRef="#ctx0" brushRef="#br0" timeOffset="19315.1048">13320 13320,'0'25,"0"25,0 74,0-50,0-24,0-26,0 1,0-25,0-74,-24-75,24 50,-25 24,25 26,0 24,0 0,0 0,0-24,0 24,49 0,-24 0,0 25,0 0,-25 0,25 25,-1 0,-24 24,0-24,25 0,-25 0,0 0,0 49,0-49,0 25,0-26,0 1,-25 0,25-25,-49 0,49 0,-50 0,50 0,-25 0,50 0,25 25,-50 0,49-25,-24 49,25-24,24 0,-49 0,0-25,-25 0</inkml:trace>
  <inkml:trace contextRef="#ctx0" brushRef="#br0" timeOffset="20109.1502">13841 13171,'50'0,"24"-25,1 25,-26 0,1-24,-50 24,25 0,-25 0,0 0,0 0</inkml:trace>
  <inkml:trace contextRef="#ctx0" brushRef="#br0" timeOffset="20617.1792">14089 13122,'0'24,"0"1,0 25,0 0,0 24,0-24,0-26,0 26,0-50</inkml:trace>
  <inkml:trace contextRef="#ctx0" brushRef="#br0" timeOffset="21474.2283">14362 13171,'0'0,"-25"0,1 0,24 0,0 50,-25-25,0 24,25 1,0-25,0 0,0-1,0-24,0 25,50-25,-26 25,1-25,0 0,0 0,0 0,-25-25,0 25,0-25,0 25,0-49,0 24,0 0,0 0,0 1,0-1,0 25,-25 0,0 0,0 25,25-25,0 0,0 24</inkml:trace>
  <inkml:trace contextRef="#ctx0" brushRef="#br0" timeOffset="22341.2779">14834 12948,'0'0,"0"74,0 1,0 24,0-24,0-26,0 1,0-25,0-25,0 24,99-24,-50 0,1 0,24 0,-49 0,0 0,0 0,-25 0</inkml:trace>
  <inkml:trace contextRef="#ctx0" brushRef="#br0" timeOffset="24091.378">14734 12452,'0'0,"-74"0,-25 0,-1-25,1 25,25 0,-50 0,0 0,-25 25,0 25,-74 24,49 0,50-24,50 0,24-26,25 1,-49 50,-25-51,24 51,-24-26,50-24,24 25,0-25,0 24,0-24,25 50,0 24,0-25,0 25,0 1,0-26,25 0,50 50,24 0,0 0,0-49,-24-1,73 1,76-50,-26-1,-74-24,50 0,49 0,-74 0,-25 0,-25-24,124-26,-49 0,-25-49,-25 0,-25 0,25-1,50 26,-50 0,-50 24,1 0,-26 26,-24-26,-25 50,0-74,0-75,-25-25,-49 0,-25 100,24-25,-24 24,49 51,1-26,-26 50,50-25,1 25,-1 0,0 0,25 0,-50 0,1 0,-1 0,1 0,24-25,25 25,-25-24,25-1,-50 25,50 0,-24-25,-26 0,25 0,-24 1,24 24,0-25,25 25,-50-25,50 25,-24 0,-1-25,0 25,25 0,0 0,-25 0</inkml:trace>
  <inkml:trace contextRef="#ctx0" brushRef="#br0" timeOffset="27207.5562">15156 16495,'0'0,"25"0,0 0,-1 0,26 25,0-25,-1 0,26 0,73 0,-23 0,-26 0,-25 0,-24 0,-25-25,-1 0,1 25</inkml:trace>
  <inkml:trace contextRef="#ctx0" brushRef="#br0" timeOffset="28668.6398">14982 17190,'50'0,"49"0,0 0,149 0,25 49,124 50,-50-24,-74-50,25-25,-100 0,-49 0,-99 0,-1 0,-49 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2:59.42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9426 11509,'25'0,"49"0,1 0,49 0,0 0,-50 0,-24 0,-25 0,-1 0,-24 25,0-25,0 0,25 0</inkml:trace>
  <inkml:trace contextRef="#ctx0" brushRef="#br0" timeOffset="1821.1042">10344 10071,'25'0,"0"-25,74 0,25 0,0 25,-50-25,-49 25,25-24,-50 24</inkml:trace>
  <inkml:trace contextRef="#ctx0" brushRef="#br0" timeOffset="3645.2085">10666 10319,'25'0,"0"25,25 24,24 1,50-25,-50 49,26-24,-26-1,75 26,-25 24,-25 0,-49 0,24-24,-24-1,-50-74,25 25,-25-25,0 0,-50 0,-24-25,-1 0,26-49,24 49,-25-25,50 50,0 0,0 0,0 0,0 25,75-25,-1 50,-24-25,24 49,-49-49,0-25,-25 25,24-25,-24 0,75-124,-1-25,-49 99,0-24,24-1,-24 51,-25-1,25 25,-25 0</inkml:trace>
  <inkml:trace contextRef="#ctx0" brushRef="#br0" timeOffset="5619.3214">8037 10889,'0'0,"0"0,0 0,50-25,49-173,0 49,-24 25,-26 50,1-1,-50 75,25-24,-25-1,24 0,1 25,-25-25,0 25,0-25,0 1,50-1,-50 0,0 25,0-25,0 25,-25 0,-49 25,49 25,0-26,0-24,0 25,25-25,25-25,0 1,25-26,-1 25,-24 0,0 25,0-25,-25 75,0 25,24-51,1 51,-25-1,25 1,-25-1,0-49,0 0,0-25,25 0,-25-25</inkml:trace>
  <inkml:trace contextRef="#ctx0" brushRef="#br0" timeOffset="13415.7673">21481 9699,'25'24,"0"26,0 24,-1-24,-24 0,50-1,0 51,-1-1,26 74,-1-123,-49 0,0-1,-25-49,-75 0,26-25,-1-24,-24 24,49-25,0 50,0-24,0 24,25 0,0-25,0 25,25 0,0 25,0-1,0 1,24 0,-49-25,25 25,0 0,0-25,-25 24,24-24,-24 0,25 0,0 0,49-148,1 24,-75 74,25 25,0 0,-25 25,0-24,0 24</inkml:trace>
  <inkml:trace contextRef="#ctx0" brushRef="#br0" timeOffset="15639.8945">18579 11584,'0'0,"0"0,0-25,0 0,74-49,100-199,-75 99,-24 25,-1 1,1 24,-26 74,-49 0,0 50,25-24,-25 24,-50 0,26 0,-1 0,0 0,25 0,0 0,-25 0,25 0,0 0,50 0,-25 0,-1 0,1-25,-25 0,25 25,-25 25,0 24,0 26,0 24,0 25,0-50,0-24,0-25,0 0</inkml:trace>
  <inkml:trace contextRef="#ctx0" brushRef="#br0" timeOffset="18145.0378">9873 12824,'0'0,"-50"0,0 0,-49 0,0 0,0 0,24 0,1 0,-25 0,-25 25,49-25,26 74,-26-49,50 49,1-74,24 25,0 0,0 0,-50 24,0 26,26-25,-1-1,-25 150,50-75,-25-25,25-25,0-24,0-1,25-24,25 25,-25-1,24 1,-24 24,25 1,-50-50,49 24,-24 1,49-25,-24 0,0 24,24-24,-49-25,0 0,24 0,-24 0,0 0,25 0,-1 0,26 0,-1 0,-24 0,-1-25,26 0,-26 1,1-26,49 0,-49-24,-1-1,1-24,-25 25,-1-1,1 51,-25-51,0 50,0 1,0-1,0 25,0-25,0 0,0-24,0-26,0 26,0 24,0 0,-25 0,25 0,-24 1,-1-1,0 0,0 0,-24-24,24-1,0 0,0 25,25 1,-25-26,1 25,24 0,-25 25,0-24,25 24,-25 0,0-25,1 25,-26 0,25-25,0 25,1-25,24 25,0-25,0 25</inkml:trace>
  <inkml:trace contextRef="#ctx0" brushRef="#br0" timeOffset="23762.3591">21084 11311,'0'0,"0"25,0 0,0-1,-24-24,24 25,-25-25,0 50,0-25,0-1,1-24,24 25,-25 0,25-25,0 25,0-25,-25 25,25-25,-25 24,0 26,25-25,-25 0,1-1,-1 26,0-25,0 0,-24-1,49 1,-25-25,25 25,-25 0,25-25,-25 49,25-49,0 25,-25 0,25 0,0 0,0-25,0 24,-24-24,24 25,-25-25,25 25,-25 0,25 0,-25-25,25 25,-25-25,25 24,-24-24,24 0,0 25,0 0,-25-25,25 25,0-25</inkml:trace>
  <inkml:trace contextRef="#ctx0" brushRef="#br0" timeOffset="64538.6914">10145 17016,'0'0,"0"0,-24-25,24 25,-25 0,25-25,0 25,25 25,-1 25,26-1,-25-24,0 0,-25-25,0 25,24-25,-24 0,50-99,124-75,-50-24,0-26,25 1,-50 74,-25 75,-49 49,-25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4:15.37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4465 17388,'99'0,"1"0,73 0,26 0,-26 25,75 24,25 26,-50-25,-24-1,49 1,-74-1,-26-24,-48-25,48 0,26 0,0 0,-50 0,25 25,-1 25,26-26,-25 1,-75 0,-24-25,-25 25,-25-25,25 0,-1 0,-24 0,25 0,25 0,-25 0,-1 0,-24 0,0 0,25 0,0-25,0 25,-25-25,0-24,0 49,173-100,1 26,0 24,123 1,-73 24,-26 25,75 0,-50 0,-24 0,-26 0,100 0,-124 0,0 0,-1 0,26 0,-50 0,-25 0,-24 0,49 0,-75 0,26 0,-50 0,24 0,-49 0</inkml:trace>
  <inkml:trace contextRef="#ctx0" brushRef="#br0" timeOffset="1487.0851">12080 17537,'0'-25,"0"25,0-25,0 25,199-74,49 24,49 1,1-26,99 26,-75 24,-74-25,25 50,-25 0,-124 0,-24 0,-26 0,-49 0,0 0,-25 0,0 25,24-50</inkml:trace>
  <inkml:trace contextRef="#ctx0" brushRef="#br0" timeOffset="4939.2825">8781 10443,'0'0,"0"0,0-25,0-49,0-1,0-74,0-49,0 49,0 75,-25 49,25-25,-24 50,24-25,-25 25,25-24,0-1,-50 25,50-25,-25 25,25-25,0 25,-124 25,25 25,74-26,-24 26,49 0,-25-1,25 1,-25-1,25 26,0-50,0 24,0-24,0 0,0-100,-25-24,25 50,0 24,0 0,0 25,-24 0,24-25,0 25,0 0,0 50,0-1,0 1,0 0,0-26,0-24,0 25,0 0,24-25,26 0,-25 0,0 25,24-25,-49 0,25 0</inkml:trace>
  <inkml:trace contextRef="#ctx0" brushRef="#br0" timeOffset="8420.4816">7367 8161,'0'0,"0"0,0 25,-49 148,-50-24,24-25,25 0,1 74,-1-24,1 0,24-75,-25-25,50-49,0 0,0-25,0-25,0-24,0-1,0 25,0-24,0 49,0-25,0 25,0-25,0 25,0 25,0 0,0-1,0 26,0-50,0 25,0-25,0 25,0-1,0-24,0 0,25 0,0 0,0 0,-1 0,-24 0,0-24</inkml:trace>
  <inkml:trace contextRef="#ctx0" brushRef="#br0" timeOffset="9809.5611">6871 10294,'0'0,"0"50,-49 24,24 50,-74 124,49-50,0 1,1-25,-1 24,1-49,49-75,-25-24,25-25,0-1,0-148,0 0,0 25,0 25,0 24,0 25,0 1,0 24,0-25,0 25,0 0,0 25,0-1,0 51,0 24,0 0,0-24,0-26,0-24,0 0,0-25,0 25,25-25,24-25,1 25,24-25,1 25,-26-25,1 25,-25 0,-1 0,-24 0,0 0</inkml:trace>
  <inkml:trace contextRef="#ctx0" brushRef="#br0" timeOffset="12389.7087">9997 8657,'0'0,"0"0,0-75,-50-24,25 0,-24-50,-1-74,-24-25,-50 74,24 50,26 0,24 75,26-1,-1 0,25 50,-25 0,25 0,-25-49,0-1,25 25,0 1,-25-1,25 0,0 25,0 25,0 0,0-1,0 26,0 0,0-50,0 49,0-49,0 25,0 0,0-25,0 0,0-50,0 50,-24-25,24 1,0-1,0 25,-25-50,25 25,0 1,0-1,-25 25,25-25,0 25,0 0,25 0,0 0,24 0,26 0,-1 0,1 0,-51 25,1-25,-25 25,0-1</inkml:trace>
  <inkml:trace contextRef="#ctx0" brushRef="#br0" timeOffset="14039.803">20985 9203,'0'-25,"0"0,0 50,0 0,50 24,-25-49,-1 25,1 0,-25-25,25 0,-25 0,99-50,50-49,25-50,-26-49,51 24,-1 50,-24 25,-100 24,-24 51,-50 24,25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22:17.1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10269 6424,'0'50,"25"74,25 74,0-24,-1-25,1 0,-25-25,-25 0,0-75,0-24,0-74,0-51,-25 26,0-50,0 25,0-50,25 75,0 24,-24 0,24 25,0 1,24-51,1 50,0 1,0 24,-25-25,25 25,24-25,-49 0,50 25,-25 0,-1 0,1 0,-25 25,25 0,0-25,-25 49,0-24,0 25,-25 24,-25 26,50-76,-24 26,24-50,-25 25,0-25,0 49,0-49,25 25,0-25,0 25,25-124,50 0,-1 49,-24 25,49 0,-74 25,-1 25,1 25,25-25,-50 24,0 1,0-25,0-1,0 26,0 0,0-1,-50 75,-24-25,24-24,-49-26,49 1,26-25,-26-25,50 0,-50 0,50 0,0-25,0 25,-24 0,24-25</inkml:trace>
  <inkml:trace contextRef="#ctx0" brushRef="#br0" timeOffset="1067.061">11683 6325,'0'0,"-74"0,0-25,24 25,25 0,-24 0,49 0,-25 0,25 25,-25 25,25 24,-25 1,25-1,0-49,0 0,0-1,25-24,0 0,74 0,25 0,-50 0,1-24,-50 24,49 0,-49 0,0 0,-25 0,0 24,0 26,0 0,-25 74,0 0,-49-50,24-24,0-25,26-1,-1-24,25 0</inkml:trace>
  <inkml:trace contextRef="#ctx0" brushRef="#br0" timeOffset="2767.1582">12229 5953,'0'0,"-50"25,26-25,-1 25,0-25,25 0,25 0,74-50,50 1,25-1,-75 25,-25 25,-24 0,-25 0,-1 0,-24-25,-24 50,-26-25,50 0,-25 0,0 0,25 0,-99 25,50 0,24-25,0 0,25 0,0 0,0 0,0 25,0-1,0 51,25-1,24 25,-24 1,25-51,-25 1,-1-50,1 49,-25-49,0 25,0-25</inkml:trace>
  <inkml:trace contextRef="#ctx0" brushRef="#br0" timeOffset="4790.274">8012 7888,'25'0,"25"25,24 24,25 75,1 50,24 24,-25-74,0-49,-25-1,-49-49,25 0,-50-25,25 25,-25-25,24 0,-24 0,25 0,-99 0,-25 0,49 0,-24 0,-26 0,26 0,24 0,50 0,-24 0,24 0,49 0,1 0,-25 0,-1 0,51 0,-50 0,-1 0,1 0,-25 0,25 0,-25-25,50-50,-1 1,26-100,-1 26,-49 73,0 50,-25 1</inkml:trace>
  <inkml:trace contextRef="#ctx0" brushRef="#br0" timeOffset="6539.374">8707 9798,'0'0,"0"74,-50 1,-24 24,-1-25,-24 1,25 74,-1 74,1-74,24-25,-24-25,-1 74,-24 1,0-25,49-25,26-99,24 0,-25-25,25-25,25-50,24-24,-49 50,0 24,0 0,25-25,-25 50,0-24,0-1,0-50,0 50,0-24,0 24,0 99,0 1,-25-1,0 1,-24 24,-1 0,25 50,25-99,0-26,0-24,25 0,50 0,24 0,-74 0,24 0,-24 0,25 0,-50 0,24 0,-24-24,0 24</inkml:trace>
  <inkml:trace contextRef="#ctx0" brushRef="#br0" timeOffset="9057.518">7516 12303,'0'50,"-49"24,49 1,-25-51,0 1,-25 25,-49 123,25-24,24 0,-24 0,24 0,25 0,0-50,1-25,24 25,-25-49,25-25,0 0,0-75,-25 0,25 1,0-1,-25 1,25 24,0 25,0-25,0 25,0 0,0 0,0 50,0-26,0 1,0 0,0 25,0-26,0 1,0-25,25 0,-25 25,0 0,25-50,0-25,49 1,50-26,-49 26,-26 24,1 0,-1 0,-49 1,25 24</inkml:trace>
  <inkml:trace contextRef="#ctx0" brushRef="#br0" timeOffset="13528.7738">8111 14560,'0'0,"-24"25,-1 0,0-25,25 25,0-25,0 25,0-1,0 1,0 0,0 0,0 0,0-25,0 49,0-49,0 25,0-25,0 25,0 0,0-25,0 24,0-24,0 0,0 25,25-25,-25 0,25 25,-25-25,49 0,-24 0,0 0,25 0,-50-25,24 25,1 0,0-25,-25 1,0 24,0-25,0-25,0-24,0 49,0 0,0 0,0 25,0-24,-25 24,25-25,-25 25,25 0,0 0,-99-25,49 0,26 25,24 0,-50 0,50 0,-25 0,25 0</inkml:trace>
  <inkml:trace contextRef="#ctx0" brushRef="#br0" timeOffset="14751.8437">8930 12353,'0'49,"0"26,0-26,0 1,0 24,0 1,0 24,0-25,0-24,0-25,0 0,0-25</inkml:trace>
  <inkml:trace contextRef="#ctx0" brushRef="#br0" timeOffset="16218.9276">10096 9971,'25'-24,"-1"-51,26 1,-25 49,-25 0,25 25,-25-25,49 25,-49 0,25 0,-25 25,25 0,0-25,-25 25,25 0,-25-1,0 1,0-25,0 50,0-50,-25 49,25-24,0 0,-25 0,0 0,25 0,0-25,0 24,75-24,-1-49,-24 24,24 0,-24 25,-1-25,-24 0,0 25,0 0</inkml:trace>
  <inkml:trace contextRef="#ctx0" brushRef="#br1" timeOffset="27752.5873">8360 14436,'0'0,"0"-49,24-1,1 0,0 1,0 24,0-49,24 24,1-24,-1-26,26 26,-26 0,-24 24,0 25,25-49,-26 24,26 1,0-75,24-25,25 74,-24-24,-51 25,51-1,-25 1,-26-1,26-24,0-50,49 1,0-1,-25 49,-24 51,0-1,-50 1,24 49,1-50,0-49,0 0,0 74,-25 0,49-49,50-50,1 0,-1 0,-25-1,1 1,24-24,0-1,0 25,-24 0,-26 74,1-24,0 24,-26 1,26-1,0-24,-50 49,24-25,1-24,25-26,-25 1,49 50,-24-1,-1-24,1 49,-50 0,25 25,0 0,-25 0,-25-25,-25 0,25-24,-24-1,24-24,25 24,-50 25,25-24,-24 24,24 0,-49-24,49 49,0-50,-25 50,26-25,-1 0,0-24,0 24,-24-25,-1 25,-24 25,49-49,-50 24,51 25,-1-25,-25 0,-24 25,-25-24,-1-1,26 0,24 0,-24 0,-50-24,0-1,74 25,1 25,24 0,0 0,0 0,25 0,-74 0,-1-49,1-1,-25 1,-25-51,0 26,49 0,-24 24,74 50,0-50,-49 50,49-25,-24-24,-26 49,26-25,-26-25,26 26,-1-1,25 0,0-49,-24 24,24 0,-49-24,49 49,-25 0,0 1,26-1,-26 0,50 25,-25 0,0-25,1 0,-1 1,0-1,0 25,25 0,-25 0,1 0,24-25,0 25,0 0,0 25,0 24,24 51,1-1,-25-50,25 1,0 0,-25-50,0 24,0-48,0-51,-25-24,25 25,-50-1,26 26,-1-1,25 50,-25-25,25 0,-25 25,25-24,-25 24,1-25,24 25,124-75,49 26,75 49,-49 0,-1 25,75-1,-75 1,-98-25,-51 0,-24 25,-25-25,0 0</inkml:trace>
  <inkml:trace contextRef="#ctx0" brushRef="#br1" timeOffset="31735.8151">10319 9525,'0'0,"-124"0,74 0,26 0,-1 0,0 0,25 0,-74 25,49-25,0 0,-25 74,1 1,24 24,25-50,-25 1,25-25,0 24,-25-24,25 0,0 25,0-25,0-1,0 51,0-26,0 1,25-25,-25 24,25-24,0 0,0-25,-1 25,26-25,-25 25,0-1,24-24,-24 0,49 0,1 0,-26 0,26 0,-50 0,0 0,24 0,-24 0,0 0,24-24,26 24,-50-25,-1 25,26-25,-25 0,-25 0,25 1,-1-51,-24 50,0 1,0 24,0-25,50-74,-25 24,-25 50,25 0,-25 1,0 24,0-149,-25 25,0 0,25 99,0 0,-25 0,25 1,-25 24,25 0,-24 0,24-25,-50 25,0-25,50 25,-24 0,24 0,-50 0,0 0,26 0,-1 0,25 0,0 25,-25-25,-74 25,74-25,0 0,0 0,25 24,0-24,-25 0,1 50,24-50,-25 0,0 0</inkml:trace>
  <inkml:trace contextRef="#ctx0" brushRef="#br1" timeOffset="38706.2138">11485 9500,'50'0,"-50"0,24 25,1-25,0 25,0-25,-25 25,0-1,0-48,0-26,0 0,0 1,0-1,0 50,0 0,0 25,0 49,0-24,0 0,0 49,0 74,0-24,25-49,-25-51,24 1,-24-25,0-1,0-24,0 0,0 0,0-49,0-50,0-75,0 25,-24 25,24-25,0-24,0-1,0 100,0-1,0 50,0 0,0 25,99-24,-50-1,1 25,-25 0,0 0,-1 0,-24 0,25 0,0 25,-25-1,0 26,0 49,0 25,-25-49,0-1,1-24,-1-1,-25-24,1 50,24-26,-25-24,25 25,25-26,-24 26,-1-50,25 25,0-25,0 25,0-25</inkml:trace>
  <inkml:trace contextRef="#ctx0" brushRef="#br1" timeOffset="41611.38">9451 12502,'0'24,"25"1,0 50,-25 24,0 25,0-25,0-25,0-49,0 25,0-125,0-49,0 50,0 0,0 24,0 0,0-24,0 0,0-1,0 26,0 49,0-25,49 0,-49 25,25 0,0 0,0 0,-25 0,24 0,26 0,-25 74,0-24,-1-25,1 24,-25-24,25 0,-25 0,25 0,-25-1,25 26,-25-25,24 0,1-1,-25 1,0 0,0 0,0-25,25 49,0-24,-25-25,25 25,-25-25,0 25</inkml:trace>
  <inkml:trace contextRef="#ctx0" brushRef="#br1" timeOffset="42950.4566">9525 12725,'0'0,"25"0,0 0,25-25,24 0,-49 25,0-25,-25 25,24 0,-24 0,25 0,-25 0,25 0,0 0</inkml:trace>
  <inkml:trace contextRef="#ctx0" brushRef="#br1" timeOffset="46770.6751">10021 12774,'0'0,"0"0,25 0,50-24,-1-1,25 25,-24 0,-26 0,-24 0,0 0,0 0,-75-25,1 25,-1 0,0-25,25 0,-24 25,49-24,-25 24,25 0,0-25,0 25,25 0,49 25,-24-1,-25 1,24 0,-49-25,25 25,-25-25,0 25,25-25,-25 24,0-24,0 75,-50-26,26 1,24-25,-25 24,25-49,0 25</inkml:trace>
  <inkml:trace contextRef="#ctx0" brushRef="#br1" timeOffset="47800.734">10939 12303,'0'0,"0"-25,-25 25,25-24,0 73,0 1,0 49,25 0,25 50,-50-25,25-25,-25-49,0-50,0 25,24-25,51 0,-1 0,-24-25,-25 25,24 0,-49 0,25 0</inkml:trace>
  <inkml:trace contextRef="#ctx0" brushRef="#br1" timeOffset="48856.7944">11683 12278,'0'0,"-49"0,24 0,-25 0,50 0,0 0,-24 0,-1 50,0 0,0-26,25 26,0 0,0-26,0 1,0 0,0 49,0-49,0 25,25 24,0-49,-25 0,49-25,1-25,74-49,0 24,-50-24,26-1,-51 50,-24-24,0 49,0 0,-25 0</inkml:trace>
  <inkml:trace contextRef="#ctx0" brushRef="#br1" timeOffset="50517.8894">8583 14932,'-25'0,"0"-24,0 24,1 0,24-25,124 25,49-25,-74 25,75 0,0-25,-75 25,-25 0,-24-25,-50 25,25 0,-25 0,-99-24,-1-1,1-25,49 1,26 24,-1 0,0 25,25 0,25 0,49 50,1-50,-26 24,-24 26,25-50,-50 0,25 25,-25-25,0 49,-25 26,25-26,-25 51,0-1,0-25,25-49,0 0,0-25,0-25,0 25</inkml:trace>
  <inkml:trace contextRef="#ctx0" brushRef="#br1" timeOffset="51360.9376">10046 14213,'0'0,"0"25,0 49,0 1,0-1,0 1,25 24,0 74,0-49,-25-49,0-26,0-24,0-25,99-25,50-24,-50 24,-25 25,-49-25,0 25,0 0</inkml:trace>
  <inkml:trace contextRef="#ctx0" brushRef="#br1" timeOffset="52439.9994">10741 14163,'-25'0,"25"0,-74 75,-1-26,1 26,49-50,0 0,25-1,0 1,0 0,0 0,0 24,0-24,0-25,0 50,25-50,0 0,24 0,-24 25,25-25,-50 24,25-24,24 0,1 0,-25-49,49 49,-49-50,24 25,26 25,-50 0,-1 0,1 0,-25 0,25 25,-25 0,25 25,-25-1,0 26,0-51,0 1,-25 50,-49-51,-1 26,26-25,-26 0,1 24,24-49,25 0,1 0,-1 0,25 0</inkml:trace>
  <inkml:trace contextRef="#ctx0" brushRef="#br1" timeOffset="56498.2315">3101 4217,'25'0,"-25"0,0 25,0-25,0 24,25 1,-1-25,-24 0,50 0,0 25,-1-25,26 0,-51 25,26-25,24 25,26-1,-51 1,1-25,-25 0,24 0,1 0,24 0,1 0,-1 25,-24-25,-1 0,-24 0,50 0,-26 0,26 0,-1 0,-24 0,-26-25,26 25,24-25,1 25,-26 0,-24 0,25 0,-25 0,-1 0,1 0,0 0,0 0,25 0,-1 0,-24 0,25-24,-26 24,-24 0,25 0,-25-25,25 25,49 0,26 0,-51 0,26 0,-1 0,50 0,0 0,-25 0,-24-25,74 0,-25 0,-50 25,25-24,-49 24,49 0,0-25,0 0,-24 0,-1-24,25 24,26-25,48-24,-98-1,49 1,49 24,-24 1,-50 24,-24 25,-1 0,-24 0,-1 0,1 0,24 0,1 0,-26 0,-24 0,0 0,0 25,0-25,-1 0,1 0,0 0,-25 25,50-25,-50 0,49 24,-49 1,25-25,25 50,-26-50,1 25,0-1,0-24,-25 25,0-25,0 25,0 0,0-25,0-25</inkml:trace>
  <inkml:trace contextRef="#ctx0" brushRef="#br1" timeOffset="60196.443">10989 13593,'0'50,"25"-50,24 24,26-24,24 0,25-24,0-76,74 1,75-74,-99 24,99-124,148-174,-148 125,25-50,173-248,-124 74,-74 25,0-198,25 123,-50-247,-75 173,-73 199,-76 25,-24 49,0 149,-24 99,-26 25,-49 49,0-24,-75 0,50 0,-50 0,-98-1,48 1,1-25,-75 25,50-25,25 49,49-24,-74 0,75 25,49 74,25-25,24 25,-74 0,-49 99,24-74,100-25,-1 0,51-25,-1 25,25-50,-25 26,0-1,-24 25,49-25,-25 0,0 25,0 0,-24 0,-26 0,-24 0,-124 50,24-25,50-1,75-24,-50 0,25 0,-25 0,49 0,26 0,24 0,-25 0,1-24,-1 24,0-25,1 25,-1 0,25 0,1 0,-1 0,25 0,-25 0,-74 25,24-1,26-24,24 0,25 0,-25 25,0 25,-24-25,24 24,0-49,25 25,0-50,50-24,-25-1,-25 50,24-25,1 25,0-25,-25 25,0-24,0 24,0-25,0 25,0-25,0 0,25-24,24-1,-24 25,0 0,-25 25,0-24,-50 73,1 26,-1-1,25-49,1 24,-1-24,25 0,0-25,0 25,0 0,-25-1,25 26,-25-25,25 24,-25-24,25-25,75 0,-1 0,25 0,-24 25,-1 0,75 24,-50-24,-49 0,-25 0,-1-25,-24 0,0 25</inkml:trace>
  <inkml:trace contextRef="#ctx0" brushRef="#br1" timeOffset="62489.5742">6970 5135,'-24'0,"24"0,24-25,51 25,49-25,-25 0,75 0,-1 25,-73 0,-26 0,25-24,-74 24,-25 0,25 0</inkml:trace>
  <inkml:trace contextRef="#ctx0" brushRef="#br1" timeOffset="66708.8155">3151 6127,'24'-25,"26"25,-25 0,0 0,24 0,50 0,-24 0,-1 0,-24 0,49 0,50 0,-50-25,0 25,25-25,50 1,-25 24,-50 0,99-25,51 0,-125 25,24-25,1 25,25-25,-75 1,0-26,-24 25,-1 25,50 0,0-25,-49 25,-26 0,-24 0,25-25,-50 1,49 24,-49 0,25 0,0 0,24 0,1 0,49 24,-24-24,-1 0,25 0,75 0,-50 0,50 25,49-25,-74 0,24 25,75-25,-49 0,-50 25,-50-25,50 0,-25 0,0 0,-50-25,-24 0,24 25,-24 0,49 0,-25 0,-24 0,-25 0,0 0,-25 0</inkml:trace>
  <inkml:trace contextRef="#ctx0" brushRef="#br1" timeOffset="71737.1031">9327 11708,'0'-50,"0"50,25-49,0-26,-25 50,24 1,26-51,-50 50,25 1,-25 24,0-25,0 25,49-50,-49-24,25 74,-25-25,25 25,-25-50,25 50,0-25,24 1,1 24,-25 0,-1 0,26 0,-25-25,0 25,-25 0,49-25,-24 25,0 0,24 0,26-25,-50 25,-1 0,1-25,0 25,-25 0,25-24,0 24,-1 0,26-25,-50 25,25 0,25 0,-50 0,24 0,1 0,-25 0,25 0,-25 0,25 0,-25 0,49 25,-49-1,50-24,-25 25,0 0,24 0,-49 0,25-25,0 49,-25 1,25 0,-25-26,24 51,-24-75,25 49,-25-49,0 25,0-25,0 25,0-25,0 25,25 0,-25-25,0 24,0-24,0 50,0-25,0 0,0-1,0-24,0 50,0-50,0 0,0 0,0-25,0 25,0-25,-50-24,-49-1,25 1,24 24,25 0,1 25,24-25,0 25,-25 0,50 0,-1 0,26 25,0-25,-26 50,1-50,-25 0,25 24,-25-24,25 25,0-25,-25 25,49-25,-49 25,25-25,-25 0,0 25,25-25,-25 24,0-24,0 25,0-25,25 0,-25 0,24 0,-24-25,25-49,25 0,-50 49,0 0,0 0,25 25,-25-25,0 1,24-26,-24 50,0-25,0 0</inkml:trace>
  <inkml:trace contextRef="#ctx0" brushRef="#br1" timeOffset="75602.3242">21283 9550,'0'25,"25"49,-1 0,26 26,49 24,50 149,-25 49,0-74,-50-50,1 26,-25-75,-26-75,1-24,-25-26,0-48,0 24,0-25,-49 0,-76 0,1-24,50-1,0 25,-1 0,50 1,1 24,24 0,-25 0,25 0,25 0,24 0,1 24,74 26,-50-25,-24 24,24 1,-49 0,0-26,0-24,0 25,-25-25,99-149,-50 50,-24 50,25-26,-1-173,1 74,-25 125,-25 24,0 25,0-25,0 25</inkml:trace>
  <inkml:trace contextRef="#ctx0" brushRef="#br2" timeOffset="87017.9771">10468 10517,'50'0,"-1"0,50 50,-24-25,24 24,0-24,100 74,-75 75,25 49,-50-49,-50-75,1-49,-25-1,0-49,-25 25,24-25,-24 0,0 0,0 0,-24 0,-26 0,0 0,-24 0,0 0,49-25,0 25,0 0,25-25,75 25,49 0,-75 25,1-25,-1 25,-24 0,0-25,-25 0,99-75,0-49,-74 25,25 50,-50-26,25 1,-1 49,-24 0,0 25</inkml:trace>
  <inkml:trace contextRef="#ctx0" brushRef="#br2" timeOffset="89225.1033">7070 11981,'0'0,"0"-25,0 25,49-124,150-124,-75-50,25-49,49-50,-49 124,-75 75,1 98,-75 51,24 24,-24 25,0 0,0 0,-24 0,-1 25,-25 0,-49-1,-25 1,50 25,-1-25,50 0,-24 24,24-49,0 0,25 25,0-25,25 0,49-74,1 49,74-50,-25 1,-50-1,-24 26,-26-1,1 50,-25-25,0 25,0 0,0 50,0 0,0 24,0 50,0 75,0-26,0-74,0 1,0 24,0-75,0-49</inkml:trace>
  <inkml:trace contextRef="#ctx0" brushRef="#br2" timeOffset="93345.339">22027 12576,'0'0,"-25"-25,25 25,-25 0,25 0,0 25,-25 0,25 0,0 24,0-24,0 0,0 0,0-1,0 1,0-25,0 25,0 0,0-25,0 0,0 25,25-25,0 0,0 0,0 0,0 0,-25 0,24 0,-24 0,25 0,0-50,-25 50,0 0,0-25,0 0,0 1,25 24,-25-25,0 0,0 0,0 25,-25-25,0 25,25-24,-25-1,25 25,-24 0,-1 0,0 0,25 0,-25 0</inkml:trace>
  <inkml:trace contextRef="#ctx0" brushRef="#br2" timeOffset="95665.4717">19497 12675,'0'0,"0"0,0 0,0 25,-25-25,25 0,0 25,0 0,0-25,0 24,0 1,0 0,0 0,0-25,0 25,0-25,0 24,0 1,0-25,0 0,0 25,25-25,0 0,-25 0,24 0,-24 0,25 0,-25 0,25 0,0 0,-25 0,25 0,-25 0,49-25,-49 0,0 1,0-26,0 25,0-24,0 24,0 0,0 25,0 0,-25 0,25-25,-24 25,24 0,0 0,-25 0,25-25,0 25,-50 0,50 0,-25 0,25 0</inkml:trace>
  <inkml:trace contextRef="#ctx0" brushRef="#br2" timeOffset="97678.5869">20811 9599,'-24'0,"-1"0,25 0,-25 0,25 25,-25-25,25 25,0 0,0 0,0-1,0 1,0 25,0-50,0 25,0-25,0 24,0 1,25-25,0 0,0 0,-25 0,24 0,-24 0,50 0,-50 0,0 0,25 0,-25 0,50-49,-26 24,1 0,-25 25,0-25,-25-24,25 24,-24 0,24 0,-25-24,25 49,0-25,0 25,0 0,-25 0,-25 0,50 0,-25 0,25 0</inkml:trace>
  <inkml:trace contextRef="#ctx0" brushRef="#br2" timeOffset="99659.7002">16471 14833,'-25'0,"25"0,-25 0,0 25,25-25,0 50,-25-1,1 1,-1-1,25 26,0-50,0-1,0 1,0-25,0 25,0-25,0 25,0 0,25-25,-25 24,24-24,-24 25,25-25,0 0,0 0,-25 0,49 0,-24-25,0 1,-25 24,0-25,25 25,-25-50,0 50,0-49,0-1,0-24,0 49,0 0,0 0,0 25,-25 0,0-25,0 25,25-24,-24 24,-1 0,25 0,0 0</inkml:trace>
  <inkml:trace contextRef="#ctx0" brushRef="#br2" timeOffset="101209.7888">16545 12179,'0'0,"0"25,0-25,0 25,0 0,0-25,0 24,0 1,0 0,0 25,0 24,0-49,25 24,-25-24,0-25</inkml:trace>
  <inkml:trace contextRef="#ctx0" brushRef="#br2" timeOffset="103605.9259">18802 11311,'0'0,"0"0,75 0,-1 0,1-25,49 25,99-25,-50 1,75-1,-24 0,-51 0,1 0,-25 25,-25 0,-75-25,-24 25,0 0,25 0,-26 0,1 0,25 0,-25 0,0 0,-1-24,1 24,-25 0,25 0,-25 0</inkml:trace>
  <inkml:trace contextRef="#ctx0" brushRef="#br2" timeOffset="106569.0954">16223 13494,'24'0,"-24"0,50 0,-25 0,24 0,26 0,24 0,-25 0,1 25,-50-25,0 0,-1 0,-24 24</inkml:trace>
  <inkml:trace contextRef="#ctx0" brushRef="#br2" timeOffset="109187.2451">14561 11361,'0'0,"25"0,49 0,25 0,0 0,174 0,0 24,99-24,-49 0,98 0,-24-24,-74-51,24 26,-99-26,-99 25,-75 26,-49-1,0 25,0 0,-25-25</inkml:trace>
  <inkml:trace contextRef="#ctx0" brushRef="#br2" timeOffset="110836.3394">16619 13469,'0'0,"25"0,0 0,0 0,0 25,24 0,26-25,-26 24,-24-24,25 0,-50 0,25 0,-25 0</inkml:trace>
  <inkml:trace contextRef="#ctx0" brushRef="#br2" timeOffset="113706.5036">16471 10418,'24'0,"51"-50,-26 50,-24-24,25-1,-25 0,0 25,-25 0</inkml:trace>
  <inkml:trace contextRef="#ctx0" brushRef="#br2" timeOffset="114677.5591">16892 9996,'0'0,"0"0,0 25,0-25,0 50,0 24,0 1,25 98,-25-24,0 0,0-75,0-49,0-25,0 25,0-25,0 0,0 0</inkml:trace>
  <inkml:trace contextRef="#ctx0" brushRef="#br2" timeOffset="116319.6531">13643 13146,'0'0,"0"0,-25 50,25-50,-25 25,25-25,0 25,0-25,0 49,0 1,0-25,0 24,0-24,25-25,-25 0,25 25,25-25,24 0,-24-25,-26-49,26 49,-25 0,-25 0,0 1,0 24,0-25,0 0,-50 0,25 25,1-25,-1 25,0-25,0 25,25 0,-25 0,1 0,-26 0,50 0,-25 0,25 25,0-25,-25 0,25 25,0-25</inkml:trace>
  <inkml:trace contextRef="#ctx0" brushRef="#br2" timeOffset="117738.7342">16198 9227,'0'0,"49"0,51 0,-1 0,124 0,50 0,149 0,-100-24,174-26,-124-24,-24 24,-1 25,-99 0,-75 0,-73 1,-1 24,-25 0,-24-25,-50 25,25 0,-25 0</inkml:trace>
  <inkml:trace contextRef="#ctx0" brushRef="#br2" timeOffset="123951.0896">17934 6821,'0'25,"0"25,0 24,0 1,0-51,0 26,0-50,0 25</inkml:trace>
  <inkml:trace contextRef="#ctx0" brushRef="#br2" timeOffset="128380.3429">20464 5457,'0'0,"-25"0,25-25,-24 25,24 50,-25 24,0 1,0-1,25 0,0 1,0-1,0 50,0-99,25 0,0-25,24 0,1 0,0 0,-1 0,-49 0,25 0,-25 0,0 0,0-124,0-25,0 25,0-25,0 0,-25 50,0 25,1 24,24 50,0 0,-25 0,0 75,0 24,-24-50,49 26,0-50,0-1,0 1,0 0,0 0,0 0,0-1,0 26,0-25,0-25,0 25</inkml:trace>
  <inkml:trace contextRef="#ctx0" brushRef="#br2" timeOffset="129049.3812">20886 5879,'0'25,"0"24,0 26,0-1,0-24,0-26,0 1,0 0,0-25</inkml:trace>
  <inkml:trace contextRef="#ctx0" brushRef="#br2" timeOffset="130129.4429">21084 5234,'0'25,"25"99,25-25,-25-25,24 50,1 0,-50-49,25-1,-25-49,0 0</inkml:trace>
  <inkml:trace contextRef="#ctx0" brushRef="#br2" timeOffset="130838.4835">21655 5879,'0'0,"25"0,24 49,-24-24,0 0,0 49,-25 1,0-1,0-24,0-25,0-25</inkml:trace>
  <inkml:trace contextRef="#ctx0" brushRef="#br2" timeOffset="131859.5419">21655 5482,'25'0,"-1"-25,26 0,0 0,-26 1,1 24,-25 0,0-25,99-50,-24 26,-50 49</inkml:trace>
  <inkml:trace contextRef="#ctx0" brushRef="#br2" timeOffset="132759.5934">22027 4911,'0'-24,"25"98,49 100,-24-26,-25 1,49 25,-24-1,-50-48,0-101,0 1,0-25,0 25</inkml:trace>
  <inkml:trace contextRef="#ctx0" brushRef="#br2" timeOffset="134434.6892">22473 4192,'-99'0,"-25"-25,75 25,-26 0,-24 0,-50 0,25 0,-25 0,-74 0,-25 50,99-1,0 26,0-1,25 1,0-1,75-24,-26 24,75-24,-24-26,-1 1,25 0,0-25,-25 50,0 74,25 0,-25-25,25-25,-24-24,24 0,-25-1,25-24,0 49,0 26,0-1,0 0,0 25,25-49,-1 24,1 50,25 24,-1-49,-24-25,50-24,49-1,-50-24,0-25,1 24,-1-49,50 0,75 0,-50 0,-1 0,26-24,0-26,-26 0,-48 25,24-24,25-26,-1-49,-48-24,24-1,-50-25,-24 50,-1-25,1-49,-1-50,1 0,-25 99,-25 25,0 49,0-24,-50-50,1 1,24 73,25-24,-25 49,-25 26,26-26,-51 50,1-25,-1 25,1-25,49 25,0-24,1 24,-1 0,-50 49,1-24,74 0,-25-25,25 0,-25 25,-24 74</inkml:trace>
  <inkml:trace contextRef="#ctx0" brushRef="#br2" timeOffset="139408.9737">17736 3944,'-50'0,"0"-50,1-24,-1-25,25 74,1 0,24 0,0 224,99 24,-50-49,1-50,25 0,-26-75,-24-24,-25 0,0 0,0-25,0-50,-25 25,25-49,-25 49,1 0,24-24,0 49,0-50,74-74,25 0,-24 74,-26 50,26 0,-26 0,-24 50,0 49,0-24,-25-26,0 1,-25-1,0 26,-25-1,1 50,24-49,-25-51,26-24,-1-24,-25-1,25-25,-24 50,24-49,0 49,0-25,25 25,-24 0,73 0,26 74,-1-49,-49-25,0 0,24-25,-24-24,25-1,-1-24,1-50,-25 24,-1-73,1-1,0 75,0 49,0 26,-25-1,24 25,26 0,-25-25,24 25,-49 0,25 0,0 0,-25 0,25 25,0-25,-25 25,0-25,-25-25,25 25,-25-25,0 25,0 0,1 0,-1 0,25 0,-25 25,0 24,0 26,1 49,24 0,0-75,24 1,1 0,0-50,25 24,-50-24,49 0,-49 0,25 0,-25-24,25-51,-25-24,0 25,0 24,0 25,0-24,0 49,0-25,0 74,49 26,1-1,0-24,-26-25,26-1,-50-24,25-24,0-51,0-74,-1 25,-24 0,0-49,-74-1,-50 0,49 75,1 50,74 24,-25 25,0 0,75 149,49 24,-24-24,-1 0,-24 0,-1 0,-24-100,0 1,0-50,0-25,24-25,-24 26,25-51,-1 50,-24 1,25-1,-26-25,-24 25,0-24,0-1,0-24,25-26,0 1,0 25,0 49,-1 0,1 25,0 0,0 25,24 0,-49 24,25-24,0 0,-25-50,-25-24,0-1,-24 50,24-25,-25 25,-24 0,24 25,26 25,24 24,-25-24,25-1,0-24,0 25,25-26,-1 26,26-50,-50 25,50 0,-50-25,24 0,1-25,-25-50,0-24,0 0,0 25,25 24,-25 25,0 0,0 1,25 48,0 1,-25 0,24-25,-24-25,0 25,25 25,-25 0,50 173,-50-148,25-50,24 0,1-25,24-49,-49-50,0 49,-25 26,0-26,0 26,0 24,0 0,0 25,50 0,-26 0,1 25,25 0,-1 49,26 25,-26 50,1-50,-25-49,-25-25,0-25,0-149,0-25,-25 1,0 49,25 74,0 25,25 25,25 0,-1 25,1 25,-50-1,49 1,-24-1,-25-24,0 25,25-1,-25 1,25 0,-25-50</inkml:trace>
  <inkml:trace contextRef="#ctx0" brushRef="#br2" timeOffset="141411.0882">20985 2704,'-25'25,"1"-25,-1 0,0 0,0 0,0 0,25 0,-25 0,1 49,24 26,0-1,0-24,0-1,0-24,0 25,0-50,0 0,74 0,1 0,-1 0,-24 0,-26-25,51 0,-75 0,74-24,-49-51,25 1,-1 0,-49 24,0 26,-25 24,25-25,-49 26,24 24,0 0,-24 0,-1 24,0 1,50 25,-24 49,24 0,0 1,0-1,0-74,0-1,49 1,1 0,49-25,25 25,-50-25,-24 0,-25 0,49-25,-49-25,0 1,0-1,24-24,-49 24,25-24,-25 24,0 25,0 0,0-24,0 49,-25 0,-24 0,24 0,0 0,0 0,25 0,0 0,-25 25,25 24,0 51,0-26,0-24,0-26,50 1,-50 0,25-25,0 0,-25-74,0-75,0 25,0 0,-25 49,0 26,0 24,25 0,-25 0,25 25,0 25,0 25,50 24,-25 25,24 50,-24-99,0-25,-25-1,25-24,0 0</inkml:trace>
  <inkml:trace contextRef="#ctx0" brushRef="#br2" timeOffset="144485.264">22002 3646,'50'-124,"-1"-99,-24 25,0-50,-25 24,0 51,0 123,0 0,0 50,-25 0,25 0,-25 0,25 0,0 50,0 49,0-24,0-1,25-24,-25-1,50-24,-25 25,49-1,0 51,1-51,-26 26,1-75,-25 0,0 0,-1-100,1 1,0 50,-25-26,0 26,0-1,0 25,0 25,-25 0,-24 0,-1 0,50 0,-25 0,25 0,0 0,0 25,0-25,25 25,0-25,-25 0,49 0,-24 0,0 0,-25 0,50-25,-50 0,0 0,0 0,24 25,-24-24,50 24,0 0,-26 0,-24 0,0 0,0 0,0 24,0 1,0 25,0 0,0-26,0 1,25 0,0-25,-25 0,25 0,0 0,-1 0,1 0,0 0,0 0,0-50,0-49,-1 25,-24 24,0 0,0 1,0-26,-24 75,-1 0,-25 0,0 0,50 0,-24 25,24 0,0-25,0 50,0-1,49 26,1-1,49-24,-74-25,25-1,-1-24,1 0,-1-24,1-26,-50 0,25 25,-25-24,0 24,0-74,0 49,0 1,0-1,0 50,-50 0,50 0,-25 0,25 0,-24 25,-1 0,25 49,0-24,25-26,-1 26,1 0,0-26,0-24,-25 0,49 0,-24 0,0-24,-25-1</inkml:trace>
  <inkml:trace contextRef="#ctx0" brushRef="#br2" timeOffset="145515.323">22052 2853,'49'-124,"75"-1,-24 51,-26 0,-49 49,0 25,-75 0,50 25</inkml:trace>
  <inkml:trace contextRef="#ctx0" brushRef="#br2" timeOffset="146286.3671">22077 3597,'49'0,"26"0,-1-25,149-25,25-74,124-49,75-75,-224 99,-99 99,-74-24,-26 74,-24 0</inkml:trace>
  <inkml:trace contextRef="#ctx0" brushRef="#br2" timeOffset="153777.7956">10170 15478,'0'0,"0"0,25 0,0 0,99 0,-25-25,50 1,25-26,-1 0,-49 1,-25-1,1 25,-1-24,-25 49,1-25,-75 0,25 25,-25 0,0 0,0-25</inkml:trace>
  <inkml:trace contextRef="#ctx0" brushRef="#br2" timeOffset="155866.915">11088 13146,'74'0,"26"0,24-24,74-1,-24 0,-25 0,-75 0,0 25,1-24,-26 24,-24 0,0 0,-25-25,25 25,-25 0,25 0,-25 0,0-25,0 25,24 0</inkml:trace>
  <inkml:trace contextRef="#ctx0" brushRef="#br2" timeOffset="159174.1042">3696 4415,'0'0,"0"0,25 0,0 0,24 0,26 0,49-25,-25 25,25 0,50-24,-1-1,1 0,49 0,25 0,-74 1,-25 24,-25-25,25 25,-50-25,-25 25,1-25,-51 25,1 0,25-25,-50 25,25 0,0 0,-25 0,24 0,-24-24</inkml:trace>
  <inkml:trace contextRef="#ctx0" brushRef="#br2" timeOffset="180988.3519">8980 12427</inkml:trace>
  <inkml:trace contextRef="#ctx0" brushRef="#br2" timeOffset="187439.7209">1117 8334,'0'0,"0"0,0-24,-25 24,25 0,-25 0,25 0,-25 0,0 0,25 24,0 51,0 24,0-25,0-24,50-25,0 0,49-25,25 24,-50-24,-24 0,-1 50,-24-50,0 25,-25 49,0 1,0 24,-25-25,-24 26,-26-100,1 0,-1 0,26 0,24 0,25 0,74 24,75 26,-74-50,-1 0,25-25,0-99,-24-50,-25 1,-50 24,0-25,0 1,-25 98,0 26,25 24,-25 0,75 124,-1 1,26-51,-26 1,-24-25,50-1,-51-24,1 0,25 0,-25-24,-25-76,0-24,0 0,-25 0,25 75,-25-1,0 50,25-25,25 50,25 25,24 74,-24-25,-26 0,1-49,0-25,-25-224,0 25,0 50,0 75,0-1,0 50,0 0,25 0,0 0,24 0,-24 25,74 0,-49 24,-25-49,49 50,-74-50,25 25,-25 0,25-25,-1-25,1-25,-25 1,25-26,0 1,-25-50,0 74,-25 25,25 1,-50 24,50 0,-24 0,24 0,-25 99,25 0,0-49,0-1,0 1,0-25,25-25,-1 0,1 0,-25 0,50-50,-25 0,-25 26,0-26,0 50,0-25,-25 0,25 1,0 24,0-25,0 25,0 0,0 0,74 25,-24 24,49 26,25 49,25 74,25 75,-26-50,-48-49,-26-1,1 1,-26-99,-24-51,-25 1,0-25,-99-99,24-25,-98-50,-1-99,75 25,24 25,51 49,24-98,0-76,-25 76,25 98,-25 99,25 1,-25 74,25-25,-25 25,1-49,-26 49,50-50,-25 50,0-25,25 25,-24 0,24 25,0 25,24 24,26 50,0 25,24 0,50-50,-50-25,50-74,-74 25,24-25,-24 0,0 0,-1 0,-49-49,25-26,-25-24,0 0,0 24,0-24,-74 74,74 0,-50 25,50 0,-25 0,25 0,0 0,0 75,0 24,25 25,74-25,25 1,-49-76,-26 1,-24-25,25 0,-25-49,-25-26,0 26,0 24,0 0</inkml:trace>
  <inkml:trace contextRef="#ctx0" brushRef="#br2" timeOffset="188195.7641">1786 7714</inkml:trace>
  <inkml:trace contextRef="#ctx0" brushRef="#br2" timeOffset="189126.8174">1861 9748,'0'0,"25"-25,74-74,50-25,247-99,101-199,123 1,-75 123,-49-49,50-50,-149 0,-199 174,-98 99,-51 99,-24 0,-75 124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26:53.33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6772 5358,'50'0,"24"0,25 0,75 0,-75 0,50 0,49 0,1 0,-50 0,49 49,25-24,-49 0,-50-25,25 0,24 0,-73 0,-1 0,-25 0,-24 0,0 0,-1 0,1 0,24 0,-49 0,-25 0,25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26:57.35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1613 11137,'0'25,"74"50,0 24,26 0,-26-49,-49-1,0-24,-25 0,25-25,322-521,-50 25,-123 223,-25-149,0 149,-75 100,25 74,-49 49,-50 25,0 25,0 0</inkml:trace>
  <inkml:trace contextRef="#ctx0" brushRef="#br0" timeOffset="9791.5601">5209 11112,'-49'0,"-1"0,1 0,24 0,0 0,0 0,25 25,-25-25,25 0,0 50,-25 24,25 1,0-1,0-24,0-25,0-1,25 1,0 0,0 0,25-25,-1 0,1 0,24 0,-49-25,25 0,-50 25,0-49,0 49,0-25,0 0,0-25,0 26,0-1,0-25,-25 50,25-25,-50 25,50-24,-49 24,-1-25,50 25,-25 0,0 0,1 0,24 0,-25 0</inkml:trace>
  <inkml:trace contextRef="#ctx0" brushRef="#br0" timeOffset="12654.7238">6028 9500,'0'0,"-25"25,25 0,0 74,0-25,0-24,0 0,0-26,0 1,0 0</inkml:trace>
  <inkml:trace contextRef="#ctx0" brushRef="#br0" timeOffset="14157.8098">7094 7789,'0'-25,"25"0,-25 25,25-25,25 0,-50 1,49 24,-24 0,25 0,-25 0,-1 0,-24 0,0 0,0 24,0 1,0 25,-24 49,-26-25,25-24,25 0,-25-25,25-1,124-98,0-1,-49 51,-26-26,1 25,-25 25,0 0,-25 0,0-25</inkml:trace>
  <inkml:trace contextRef="#ctx0" brushRef="#br0" timeOffset="15459.8843">6028 7491,'49'74,"26"26,-25 24,-1-50,-24 0,25-24,-26 0,-24-25,0-25,0 0,-24-25,-1-50,0 50,-25-24,26-1,-26 1,25-1,-25-24,50 49,-24 0,-1-25,25 50,0-24,74-26,-24 25,0 0,-26 25,1 0,0 0,0 0,-25 0,0 25,0 0,0 25,0-1,0 26,0-51,0 51,0-50,0-1,-25 1,25-25,0 0</inkml:trace>
  <inkml:trace contextRef="#ctx0" brushRef="#br0" timeOffset="16934.9686">4862 9153,'50'25,"-50"24,24-24,1 0,-25-25,25 50,-50-125,0-24,-24-50,-1 0,25 75,-24 24,24 1,0 24,25 25,-25 0,25-25,0 25,25 0,50 0,-51 0,26 50,74-26,-49 51,24-1,-74-49,24 25,-49-50,25 24,-25-24,25 0,0 25,-25 0,49-25,-24 0,25 25,-26 0,26-25,-50 0,25 25</inkml:trace>
  <inkml:trace contextRef="#ctx0" brushRef="#br0" timeOffset="17818.0192">4664 9054,'0'0,"24"-25,125 0,-25-99,-24 25,-26 24,-24 51,-26-1,-24 25,0-25,25 25,-25 0</inkml:trace>
  <inkml:trace contextRef="#ctx0" brushRef="#br0" timeOffset="21612.2362">7938 10691,'0'0,"0"49,0 26,25-1,-1 1,-24-26,0-24,0 0,0-25,0 25,25-25,0 0,25 0,24 0,-24 0,-1 0,1 0,-25 0,-25 0,25 0</inkml:trace>
  <inkml:trace contextRef="#ctx0" brushRef="#br0" timeOffset="22557.2902">8657 10691,'0'0,"-25"0,25 0,-49 0,24 0,0 25,0-25,1 0,24 24,0 1,0 0,0 0,0 24,0 1,0 49,0-49,0-25,24 24,1-49,50 0,-26 0,50-25,-74 1,-25 24,0-25</inkml:trace>
  <inkml:trace contextRef="#ctx0" brushRef="#br0" timeOffset="23981.3717">6524 12229,'0'124,"-25"-25,25-25,0 1,0 24,0-49,0-26,0 1,0-25,25 0,0 0,24 0,-24 0,0 0,25 25,-26-25,1 0,-25 0,0 25</inkml:trace>
  <inkml:trace contextRef="#ctx0" brushRef="#br0" timeOffset="25408.4533">6747 12526,'-25'25,"25"0,-24-25,24 25,0-25,0 25,0-1,0-24,0 25,0-25,24 25,1 0,0-25,25 0,-26 0,1 0,0-25,0 25,0 0,-1 0,-24 0,25 0,0 0,-25 0,25 0,0 0,-1 0,-24 0,25 0,-25 0,0 0,0 0,0 25,0 0,0-1,0-24,0 50,0 0,-99-1,25 26,24-51,25-24,25 25,-25-25,1 0,-1 0,0 0,-25 0,1 0,49 0,-25 0</inkml:trace>
  <inkml:trace contextRef="#ctx0" brushRef="#br0" timeOffset="26490.5152">6772 12526,'25'0,"24"-24,-24-1,25 25,-25-25,-1 0,-24 25,25 0</inkml:trace>
  <inkml:trace contextRef="#ctx0" brushRef="#br0" timeOffset="28311.6194">7839 13122,'0'49,"0"51,0 48,0-48,0 98,0 50,-25-50,25-24,0-99,-25-51,25 1,0-25,0 0,0-25,-50-24,1-1,-26-49,26 49,-1 1,25 24,1 25,48 0,1 49,50 1,-51 0,26-26,-50 26,25-50,-25 0,25 0,-1 25,1-25,0 25,0-25,-25 0,0 0,25 0,-1 0,-24 25,0-25,50 0,-25-50,24-25,-24-24,25 0,-1 25,-24 24,0 50,-25-25,0 25,0 0</inkml:trace>
  <inkml:trace contextRef="#ctx0" brushRef="#br0" timeOffset="31374.7946">5904 15801,'49'0,"-49"0,50 0,49 0,1 0,-1 0,50 0,24-25,-24-25,-50 25,25 1,0-1,0 25,-74 0,0 0,-26 0,-24 0,25 0</inkml:trace>
  <inkml:trace contextRef="#ctx0" brushRef="#br0" timeOffset="34637.9812">8260 8062,'0'0,"-49"0,24 0,0 0,25 0,-25 0,0 0,-24 49,-1 26,-24 73,49 1,0-74,25-1,-25-24,25-26,-24 26,24 0,0-26,0 1,0-25,0 25,0-25,0 25,0 0,0-25,0 24,0 1,0 0,0 0,0-25,0 25,49 0,-24-25,0 24,0 1,-1-25,1 0,0 0,0 25,-25-25,49 0,-24 0,25 0,0 0,-1 0,-24 0,0 0,0 0,-1-25,1 25,-25 0,25-25,-25 25,25 0,0-24,-1 24,-24 0,50-25,-50-25,25 50,0-50,-25 26,24-26,1 50,-25-50,25 50,-25-24,0-1,0 0,25 25,-25-25,0 25,0-49,0 24,0 0,0-25,0 1,0 24,0 0,0-24,-25 49,25-25,-25 0,25 25,0-25,-25 25,25-49,0 49,-49-50,24 0,0 1,0 24,25-25,-24 50,24-24,0 24,-25 0,0 0,25 0,-25 0,25 0,-25 0,25 0,-49 0,24 0,-25 0,26 0,24 0,-25 0,25 49</inkml:trace>
  <inkml:trace contextRef="#ctx0" brushRef="#br0" timeOffset="37340.1358">5978 17239,'0'-25,"25"25,0 0,0 0,49-24,1-1,49-25,124 1,-25-1,124 25,25 0,99-49,-49 74,-50-25,50 0,-75 25,25 0,-74 0,-75 0,-24 0,-26 0</inkml:trace>
  <inkml:trace contextRef="#ctx0" brushRef="#br0" timeOffset="42921.455">17240 9277,'99'0,"-25"25,1 24,24 75,25 0,50 0,-100-24,0-76,-49 26,-25-50,-99 50,0-26,49 1,-24-25,49 0,0 0,-25 0,26 0,-1 0,25 0,25 0,24 0,-24 0,25 0,24 0,-24 0,-25 0,-1 0,1 0,0-25,-25 25,0-24,50-51,-50 50,24-49,51-25,-50 74,-1-25,-24 50,0-24</inkml:trace>
  <inkml:trace contextRef="#ctx0" brushRef="#br0" timeOffset="45390.5962">14660 9079,'25'-25,"-25"0,25 0,74-25,0-24,-25 49,1-24,74-26,-1 26,-48 24,-1-25,-25 50,1-25,-26 1,1 24,-25 0,0 0,-25 0,0-25,-50 25,-24 0,24 0,-25 0,51 25,-26-25,25 0,0 24,-24-24,24 25,0-25,25 0,-25 0,25 25,-49-25,24 0,0 0,0 0,75 0,0 0,-26 0,26 0,0 0,24 0,0 0,-24-25,0 25,-25 0,-25 0,24 0,1 0,-25 0,25 0,-25 0,-25 0,0 0,25 50,-74-25,24 49,1 0,24 1,0 24,0-49,0-25,25-1</inkml:trace>
  <inkml:trace contextRef="#ctx0" brushRef="#br0" timeOffset="52494.0025">13172 5482,'0'0,"0"0,99 0,0 0,-25 0,75 0,-25 0,-49 0,-26 0,26 0,-26 0,26 0,-1 0,1-25,-26 25,26 0,-26-25,26 25,-1 0,1 0,-26 0,1 0,24 0,1 0,-1-25,-24 1,-1-1,26-25,-26 1,26 24,73 0,-73 25,-26 0,26 0,-1 0,26 25,24 24,-75-49,1 25,-25-25,-25 0,24 0,-24 0,50-25,24 1,1-1,-1 25,75-25,25 0,-75 25,-25-25,1 1,24-1,-25 25</inkml:trace>
  <inkml:trace contextRef="#ctx0" brushRef="#br0" timeOffset="186449.6643">18802 11261,'0'0,"0"25,0-25,25 25,25 25,24-1,-24 50,24-49,-49 0,0 49,0-74,-25-1,24-24,-24 25,0-25,0 25,25-25,0 0,-25 25,25 0,-25-25,49 24,-24 1,0 25,0-25,0 24,-25-49,24 25,-24-25,0 50,50 24,-25-24,0-25,-1-1,-24-24,25 25,-25-25,0 25,25-25</inkml:trace>
  <inkml:trace contextRef="#ctx0" brushRef="#br0" timeOffset="200093.4447">19993 12551,'0'0,"0"25,-25 49,0-24,25 0,-24 24,-1 50,25-50,0-24,-25-25,25-25,50-25,49-25,-50 50,-24 0,25 0,-50 0,25 0,-25 0,0 0,24-49,-24 24,0 0,0 0,0 25,0-24,0 48,0 76,0 48,0 1,25-49,-25-26,25-24,-25-1,0-49</inkml:trace>
  <inkml:trace contextRef="#ctx0" brushRef="#br0" timeOffset="202129.5612">20117 12402,'-25'0,"-24"0,-1-24,0-1,1 25,-1 0,50 0,-50 0,50 0,-24 0,-1 25,0-1,25-24,-25 25,25 0,-25 25,1-1,-1-24,25 25,-25-26,25 1,0 0,0 0,0 0,0 24,-25 1,25-1,0 26,0-26,0 1,0-25,25 24,-25-24,25 0,0 25,-1 24,1 1,0-26,25 26,-50-51,49 26,-49-50,25 25,0-25,25 25,-26-25,26 24,-25-24,49 0,-49 0,0 0,24 0,-49 0,25 0,0 0,0 0,24 0,-24-24,0-1,25 0,-1-74,-49 24,25-24,-25 50,25-1,-25 25,0 0,0 0,0 1,0-51,0 1,-25-25,25 24,0 1,-25 24,0 1,1 24,-1-25,-25 25,50 1,-25 24,25-25,-24 25,-1 0,0 0,25 0,-25 0,0 0,1 0,-1 0,-25-25,25 25,-24 0,49 0,-25 0,0 0,25 0</inkml:trace>
  <inkml:trace contextRef="#ctx0" brushRef="#br0" timeOffset="205999.7825">20340 13692,'50'0,"-1"0,26 50,49 74,-25 0,25-25,-25 0,1-49,-1-1,-50 1,1-50,-25 25,0 0</inkml:trace>
  <inkml:trace contextRef="#ctx0" brushRef="#br0" timeOffset="207279.8558">21531 14362,'0'25,"0"24,0 1,0-25,0 0,0-1,0-24,0 25,0 0,0 0,0 0,0-25,49 0,-24-25,0 0,0 0,0 25,-1 0,1 0,-25 0,25 0,-25 0,0 0,25 50,-25-50,0 25,25-1,-25 1,0 0,0-25,0 50,-25 24,-25-24,25-1,1-49,24 0,-25 0,-50 0,51-25,-1 25</inkml:trace>
  <inkml:trace contextRef="#ctx0" brushRef="#br0" timeOffset="208237.9105">21655 14362,'99'-50,"0"25,-24 25,-1 0,-49 0,0 0</inkml:trace>
  <inkml:trace contextRef="#ctx0" brushRef="#br0" timeOffset="209958.0089">21481 14139,'0'0,"-25"0,1 0,-51 0,50 24,1-24,24 0,-25 25,25 0,-25 25,0-26,25 26,-25 25,25-1,0-24,-24-1,-1 26,0-1,25 50,0-50,0-24,0-25,0 24,0-24,0 0,25 25,0-50,-1 49,26-49,0 50,-1-25,26-25,-1 24,-24-24,-1 0,1 0,49-49,-49 24,-1 25,1-25,-25 0,-1 25,-24 0,25-24,-25-1,25 25,0 0,0-25,-25 25,49-50,-49 50,25-24,0-1,0 25,-25 0,0-25,0-49,-25-26,25 51,0-1,-25 25,25-24,0 24,0 0,-25-24,25 24,-24 0,24-25,0 26,-25-1,0 0,25 0,-50 0,1 0,24 25,-25 0,1-24,49-1,-50 0,50 0,-25 25,0 0,-24 0,24 0,-25 0,26 0,-26 0,25 0,0 0,25 0</inkml:trace>
  <inkml:trace contextRef="#ctx0" brushRef="#br0" timeOffset="241318.8027">22597 14511,'0'0,"0"0,0-25,-24 25,24 0,0 25,-50 0,50-1,0 1,-25-25,25 25,0 0,0-25,0 25,0-25,0 24,0-24,0 25,0 0,0-25,0 25,0-25,0 25,0-25,25 24,-25-24,50 0,-26 0,-24 0,25 0,0 0,-25 0,25 0,-25 0,25-24,-1 24,-24-25,0 25,0-50,0 50,0-25,0 1,0-1,0 25,0-25,0 25,0-25,0 25,0-25,-24 25,24-24,0 24,-25 0,-25 0,25 0,1 0,24-25,0 25</inkml:trace>
  <inkml:trace contextRef="#ctx0" brushRef="#br0" timeOffset="242769.8857">20638 12799,'25'0,"-1"-25,26 1,-50 24,25 0,0 0,-1 0,-24-25</inkml:trace>
  <inkml:trace contextRef="#ctx0" brushRef="#br0" timeOffset="244097.9616">20960 12378,'0'0,"0"24,0-24,0 50,0 24,0-24,0 24,0-49,0 0,25 49,-25-74,25 25,-25 25,0-50,0 25,0-25,25 0,-25 24,0 1,0-25,25 0,-25 25</inkml:trace>
  <inkml:trace contextRef="#ctx0" brushRef="#br0" timeOffset="246111.0768">18902 10492,'0'0,"74"0,0-24,1 24,-26-25,-24 0,0 25,-25 0</inkml:trace>
  <inkml:trace contextRef="#ctx0" brushRef="#br0" timeOffset="247458.1538">19497 10294,'0'0,"-25"0,25-25,0-24,0-1,0 25,25-24,24 49,1-25,-25 0,24 25,-24 0,0 0,0 0,-25 0,0 25,0 24,0 1,0 24,0 1,0-50,0-1,0 26,0-25,-25 0,25-25,0 24,0-24,0 0,25 0,0 0,24 0,1 0,24 0,-49 0,25-24,-25 24,-1 0,1 0</inkml:trace>
  <inkml:trace contextRef="#ctx0" brushRef="#br0" timeOffset="249282.2582">16793 8558,'0'-25,"50"0,74-25,-50 50,-24 0,-25-24,-25 24,24 0</inkml:trace>
  <inkml:trace contextRef="#ctx0" brushRef="#br0" timeOffset="250736.3413">17289 8285,'0'0,"0"-50,0-24,0 49,0 0,0 0,0 1,50-1,-25 25,24 0,1-25,-25 25,-25 0,24 0,1 25,-25 0,0 24,0 1,0-1,0-24,0 0,0-25,0 25,0-25,0 25,0-1,0 1,0-25,-25 50,25-50,0 25,-24-25,24 49,0-49,-25 0,50 0,-1 0,26 0,-25 0,49 0,1 0,-26 0,-24 0,0 0,-25 0,25 0</inkml:trace>
  <inkml:trace contextRef="#ctx0" brushRef="#br0" timeOffset="252197.4249">20167 9922,'-50'-25,"50"-49,-74 24,-1 0,-24 26,49-1,-24-25,-25 50,-75 0,25 0,50 25,-50 49,-24 26,24-1,74 0,1-49,49-25,0-1,25-24,0 25,0 0,0 0,-25 24,1 1,24-25,0 49,0 1,0 49,0-50,0-24,24 24,1-49,74 74,-49-25,24 26,26-26,-26-24,1-1,73-24,1 0,-50 0,25-25,0 0,50 0,-25-75,0 1,-25-50,74-25,-74 25,-49 74,-1-49,-24 50,-50-51,0-73,-100-50,-24 74,-24 25,24 49,24 1,26 49,-25 0,49 25,25-25,1 25,-26 0,25 50,0 0,25-26</inkml:trace>
  <inkml:trace contextRef="#ctx0" brushRef="#br0" timeOffset="253451.4966">20787 9500,'0'-49,"0"49,-25-25,25 99,25 25,24 25,1-74,-25 24,24-24,-49-25,25 0,0-25,-25 0,-25 0,0-50,-49 0,49-74,-49-49,24 49,25 74,25 25,0 25,0-24,25-1,25 0,-1 0,26 25,-75 0,25 0,-25 0,24 25,-24-25,0 25,0 24,0 51,-24-26,24-24,-25-26,0 1,0 0,0-25,25 0,0 25</inkml:trace>
  <inkml:trace contextRef="#ctx0" brushRef="#br0" timeOffset="254749.5709">21432 12129,'0'25,"0"25,24 0,-24-1,25 1,-25-1,25-24,-25 0,0-25,0 0,0-74,0-1,0-74,0-74,-25 99,25 50,0 49,0 25,0-25,99 75,25 148,-24-24,-26-25,0-50,-24-50,0 1,-50-50,25 25,-25-25,0 0,-50 0,0-25</inkml:trace>
  <inkml:trace contextRef="#ctx0" brushRef="#br0" timeOffset="255399.608">21531 12204,'0'0,"25"-25,24 25,-24-25,25 0,-26 1,26 24,-25 0,0 0</inkml:trace>
  <inkml:trace contextRef="#ctx0" brushRef="#br0" timeOffset="369419.1296">13792 4142,'0'0,"0"25,25 0,-25-25,0 25,24-25,76-50,24-148,-25 49,74 0,1 25,-75 74,-74 26,0-1</inkml:trace>
  <inkml:trace contextRef="#ctx0" brushRef="#br0" timeOffset="370188.1736">14511 4043,'0'0,"0"50,25-25,0 49,24-24,-49-26,25 1,-25-25,50-25,24-123,25-1,1 25,48 0,-24-75,-49 75,-26 99,-49-24,0 49,25 0</inkml:trace>
  <inkml:trace contextRef="#ctx0" brushRef="#br0" timeOffset="370945.2169">15181 4217,'0'-25,"0"50,25 0,24-1,-24 26,-25 0,25-50,-25 24,0-24,0 0,49-49,1-26,24 1,-49 49,99-74,0-25,-74 74,-25 1,-25 49,0 0</inkml:trace>
  <inkml:trace contextRef="#ctx0" brushRef="#br0" timeOffset="371731.2618">15875 4142,'0'0,"0"25,25 50,0-1,0-24,24-26,-49 26,25-50,0 25,-25-25,0 0,50-50,74-148,24-1,1 100,0-50,-50 50,-49 49,-50 26,25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31:39.56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14412 6474,'-25'-25,"25"0,25 75,49 24,-49-49,25 25,-50-25,0-1,25-24,-25 25,24-25,224-198,50-125,-50 75,99 0,-74 50,-74-1,-100 75,-25 25,-74 50,25 24,-25 0</inkml:trace>
  <inkml:trace contextRef="#ctx0" brushRef="#br0" timeOffset="9080.5193">12552 17090,'-25'0,"25"0,0 0,-25 0,0 25,25 0,0 25,0-26,0 26,25 24,0-49,24 0,-24-25,25 25,-1-25,-24 0,0 0,25 0,-26-25,1 0,0 0,-25 1,0 24,0-25,0-50,0 51,-25-1,0-25,1 50,-1 0,25-25,-25 25,0 0,-24 25,24 0,0-25,0 25,0-25,25 0,-24 0,24 25,24-25,1 0</inkml:trace>
  <inkml:trace contextRef="#ctx0" brushRef="#br0" timeOffset="10671.6103">11063 15751,'0'0,"50"0,24-25,1 0,-51 25,1-24,-25 24,25 0</inkml:trace>
  <inkml:trace contextRef="#ctx0" brushRef="#br0" timeOffset="11611.6641">11559 15280,'-24'0,"24"0,0 49,0 1,0 24,0 1,24-1,-24-24,0-50,0 25,25-25,-25 0,0 24,0 1,0-25,0 25,0-25</inkml:trace>
  <inkml:trace contextRef="#ctx0" brushRef="#br0" timeOffset="12950.7407">9327 13618,'0'0,"99"-75,25 26,-49-1,-26 25,-49 25,0 0,25 0,0 0</inkml:trace>
  <inkml:trace contextRef="#ctx0" brushRef="#br0" timeOffset="14251.8151">9897 13221,'-24'0,"-1"-50,0 25,25 1,0 24,0-25,25 0,24-25,-24 50,0 0,49 25,-24 0,-25 0,0 24,-1 1,-24 0,0-25,0 24,0 1,-24-1,-1 1,25-25,-25-25,25 25,0-25,25 0,24 0,-24 24,0-24,0 0,0 0,49 0,25 0,1-24,-76-1,1 25,0-25,0 25,-25 0</inkml:trace>
  <inkml:trace contextRef="#ctx0" brushRef="#br0" timeOffset="18371.0507">7169 11609,'50'0,"24"0,-24 0,-26-25,26 25,-25-25,0 25</inkml:trace>
  <inkml:trace contextRef="#ctx0" brushRef="#br0" timeOffset="19676.1254">7640 11385,'0'-24,"0"24,0-25,0 25,0-50,0 1,0 49,0-25,50 25,-1 0,1 0,-25 0,-25 0,25 25,-25 24,0-24,0 49,0-49,0 25,0-25,0 24,-25-24,0 0,0 0,0 24,1-24,-1 0,25-25,0 0,25 0,24-25,1 0,-25 0,49 1,25 24,-24 0,-26 0,-49 0,25 0</inkml:trace>
  <inkml:trace contextRef="#ctx0" brushRef="#br0" timeOffset="24314.3907">13866 16718,'-25'-24,"-24"-150,-26-49,1-1,-50-73,25 49,24 74,26 124,-1-49,0 50,1-26,-1-24,-24-50,-1-99,-49 75,50 48,0 76,24-1,0 25,1-49,-1 24,0-24,1-124,-50 24,-50 25,25-24,-25 24,0-99,50-100,-25 100,0 50,-50 24,25-49,25 0,25 0,0 98,25 26,-50 0,-25 0,0-75,0-49,50 49,0 26,-1 48,51 51,-26-1,51 25,-1 25,25 0,0-25,0 25,0 0,0 0,0 0,25 25,-25 0,0 49,0 1,0-1,0 1,0 49,0-25,0-25,0-24,0-25,0 0,0-75,0-49,0-25,0 49,-25-24,0-149,0 74,0 26,25 73,-24 26,24 24,0 0,0 25,0 0,24 0,-24 0,0 0,25 0,-25 0,25 0,-25 25,0-25,25 0,-25 25,0-1,25 26,-25-25,24 0,-24-1,0 1,100-25,24 25,-50 0,25 24,-24-24,-1 0,-49 0,-25-25,25 0,-25 25</inkml:trace>
  <inkml:trace contextRef="#ctx0" brushRef="#br0" timeOffset="29191.6696">11063 12576,'0'25,"0"0,0 49,0 0,0 1,25-26,-25-24,0 25,0-25,25-1,-25 1,0 0,0 0,0-25,0-50,0-74,0-49,-25 49,0 24,0 76,25-1,-24-25,24 50,0-25,74-74,-24 50,-1-1,-24 50,0-25,-25 25,25 0,-25 0,24 25,-24 0,0 24,0 1,0-25,0 0,25-1,-25 1,0 0,0-25,0 25,0 0,0-1,0-24,-25 25,25 0,-24 0,-1-25,25 25,-25-25,25 0,0 24,-50 1,26 0,-1 0,25-25</inkml:trace>
  <inkml:trace contextRef="#ctx0" brushRef="#br0" timeOffset="31251.7875">11286 14660,'0'0,"0"0,0 0,0 24,0 26,0 0,0-1,0-24,0 25,0-50,0 24,0-24,0-24,0-51,0 1,0 49,0 0,0-24,0 49,0-25,0 25,0-25,0 25,0-74,0 24,0 0,0 50,0-24,0 24,0 0,0 49,75 50,-25-24,49-1,-50-24,1-1,-50-49,50 25,-50-25,0 25,24 0,-24-25,25 25,0-25,-25 0,0 0</inkml:trace>
  <inkml:trace contextRef="#ctx0" brushRef="#br0" timeOffset="32910.8824">11113 14833,'0'0,"25"0,-25 0,0 0,24 0,26-25,-25 25,24-24,51 24,-26-25,-49 0,0 25,-25 0,25 0,-25 0</inkml:trace>
  <inkml:trace contextRef="#ctx0" brushRef="#br0" timeOffset="36771.1031">13023 14139,'0'0,"25"0,-25 0,0 0,0 24,0 1,0-25,0 50,0 24,0-24,0-25,24 0,-24-25,0 24,25-24,-25 25,0-25,0 0,0 0,0-49,-25-1,1-74,24 74,0 1,0 24,-25 25,25-25,-25 25,25 0,0-25,50-74,-26 49,26 1,-50 49,50 0,-50 0,24 25,1-1,-25 1,25-25,-25 25,0 0,0 0,0-1,0-24,0 50,0-50,0 25,-50 0,1-25,24 24,0-24,25 0,0 25,0-25,25 25,25 0,-1 49,1-24,24 0,-24-26,-1 26,1-50,-50 0,25 0</inkml:trace>
  <inkml:trace contextRef="#ctx0" brushRef="#br0" timeOffset="37734.1582">13817 14039,'-25'-49,"-25"49,50-50,0 50,0 0,-25 0,25 25,-24 0,24 0,-25 24,25-24,0 0,0 24,0-49,0 50,0 24,0 1,49-1,-24-49,25 25,24-50,1 0,-26 0,-49 0,25 0,0 0,-25 0,25 0,-25-25</inkml:trace>
  <inkml:trace contextRef="#ctx0" brushRef="#br0" timeOffset="39782.2754">14015 16570,'0'0,"0"0,0 24,25 76,0-1,-25 0,24 0,1-49,0-25,-25-1,0-24,0 0,0-24,-50-26,26 0,-1 1,25 24,0-25,0 26,-25-1,25 25,0-25,0-49,0 24,0 50,0-25,0 25,50 0,-26 0,-24 0,50 0,-50 0,25 0,-25 0,0 0,0 25,25-25,-25 0,0 25,0 0,0-25,0 24,0 1,0 0,0-25,-25 0,0 25,-25 0,26-1,-1-24,25 25,25-25,24 25,-24 0,49 24,-49-24,0-25,25 0,-1 25,-24-25,-25 25,25-25</inkml:trace>
  <inkml:trace contextRef="#ctx0" brushRef="#br0" timeOffset="40983.3441">14759 16495,'-173'0,"73"0,75 0,1 0,24 0,0 0,-25 0,25 0,0 0,0 50,0-1,0 1,0-50,0 50,0-50,0 24,25-24,-1 0,51 0,-50 0,-25 0,25 0,-1 0,1 0,-25 0,50 0,-50 0,25 25,-25 0,24-25,1 0,-25 0,0 25,25-25,-25 25,0-1,0-24,0 25,0 25,-25-25,0 24,-24-49,24 25,0-25,25 25,-25-25,1 0,-1 0,25 0,-25 0</inkml:trace>
  <inkml:trace contextRef="#ctx0" brushRef="#br0" timeOffset="44246.5307">14809 14188,'0'0,"0"-49,0-51,0-48,0-1,0 50,0-100,0-49,0 50,25 24,-25 0,0-74,0 25,0 49,0 1,0-1,0 1,0-1,0 50,0 0,0 0,0-99,24 24,-24 75,25 0,-25 50,0-1,0-24,25-124,74 0,-49 74,-50 74,25 51,-25-1,24 25,1-25,0 0,-199 149,-24 149,24-25,50-124,75-74,-1-1,50-49,0 0,0 0,25 0,49-74,-49-25,50 24,-26 26,-24 24,0 0,-25 25,0 0,25 0,-1 0,1 25,0 49,0 1,0-1,-1 1,1 24,0-50,25 26,-50-1,24-49,1-25,-25 25</inkml:trace>
  <inkml:trace contextRef="#ctx0" brushRef="#br0" timeOffset="46158.6401">15503 9426,'0'0,"25"0,25 25,49-1,0 1,25 25,50-1,99-24,-125-25,1 0,25 0,-25 0,-50 0,75 0,-26 0,-24 0,-49 0,24 0,50 0,-25 25,-50-25,-24 0,0 25,-26-25,26 25,-50-25,99 0,75 0,-1 0,26 0,24 0,-74 0,397 0,-397 0,-1 0,-24 24,25-24,-74 0,-1 0,-24 25,-1-25,1 0,-25 0,-1 0,26 0,-25 0,0 0,-1 0,1 0,0 0,-25 0</inkml:trace>
  <inkml:trace contextRef="#ctx0" brushRef="#br0" timeOffset="47832.7358">18827 10170,'25'0,"25"0,24 25,0-25,1 25,24-1,50 1,0 0,24 0,75 0,-74-1,-50-24,-50 0,-24 0,0 0,-50 0</inkml:trace>
  <inkml:trace contextRef="#ctx0" brushRef="#br0" timeOffset="54415.1123">8831 15652,'0'0,"0"-50,-25 1,-25-1,26 0,-26 26,25-26,0 50,1-25,-1 25,25 0,-25 0,0-25,0 25,1 0,24 0,-25 0,-25 75,1-26,24 26,25-1,0-24,0-1,0 26,-25-50,25-1,0 26,0-25,0 0,-25-25,25-25,-25 0,1 0,24 0,0 1,-25 24,25 0,0 0,25 24,-1 1,-24 0,0-25,25 25,-25-25,0 25,75-50,-1 0,-49 0,24 0,-24 1,-25 24,25-25,-25 25</inkml:trace>
  <inkml:trace contextRef="#ctx0" brushRef="#br0" timeOffset="56065.2067">7839 14287,'0'0,"-25"25,-74 25,-1 24,1 1,0 49,-25 74,-50 1,50-26,0-49,25-24,25 24,49-75,-50 26,75-75,0 24,-24-24,24 0,0 0,0-49,0-26,0 51,0-51,0-24,0 24,24 26,-24 24,0 25,0-25,0 75,0 49,0-24,0-1,-24-24,-1-1,25 1,0-25,0-1,0-24,0 0,0 0,25 0,74 0,0 0,25 50,-50-25,50 49,1-24,-76-25,-24-25,-25 0,25 0,-50 24,-25 26</inkml:trace>
  <inkml:trace contextRef="#ctx0" brushRef="#br0" timeOffset="58380.3391">10344 14486,'25'25,"0"-25,-25 0,-25 0,-50 0,26-25,24-25,-25 26,25-26,25-25,-24 51,-1-1,0-25,-25 25,1 1,24-1,-25 25,50-25,-24 25,24-25,0 25,0 0,-25 0,-25 0,25 0,25-25,-24 25,24 0,0 50,0-25,0 24,0 1,0 0,0-26,0 1,0-25,0-49,-25-26,0 1,0 49,25-25,0 50,0-24,50 24,-1 0,26-25,-1 25,-24 0,-25-25,24 25,-49 0,25 0</inkml:trace>
  <inkml:trace contextRef="#ctx0" brushRef="#br0" timeOffset="59912.4268">22275 14486,'0'0,"0"25,0 0,25 24,0 1,-1 24,-24-24,25-50,0 25,99-149,248-124,50-25,-199 49,75-48,74-26,-199 124,-24 50,-124 75,0-26,-25 75,0-25</inkml:trace>
  <inkml:trace contextRef="#ctx0" brushRef="#br0" timeOffset="92463.2886">6822 4415,'0'25,"0"-25,0 50,0-50,0 49,0-24,0 0,0-25,24 25,-24-25,50-25,24-99,50 25,100-1,-1 1,-74-50,-25 25,-75 100,-24-26,-25 50,25 0</inkml:trace>
  <inkml:trace contextRef="#ctx0" brushRef="#br0" timeOffset="93830.3668">6772 10616,'0'0,"0"75,0-1,25 1,-25-26,25-24,-25-25,0 0,0 0,0-25,24 0,76-74,48-124,1-149,25 99,99 50,-124 49,-50 100,-74 49,-1 0,-24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33:15.51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7491 4242,'0'0,"0"24,25 1,0 25,-25-25,25-1,-25-24,25 25,-25-25,0 0,173-124,50-74,1-1,49 26,-50 49,-74 0,-75 49,-49 26,0 49,-1-25</inkml:trace>
  <inkml:trace contextRef="#ctx0" brushRef="#br0" timeOffset="1829.1046">7541 10269,'0'0,"0"50,25-1,0 1,-1-25,-24 0,0-1,25-24,-25 25,174-99,24-25,-49-1,0 1,0 0,-25 0,-50 49,-74 25,25 25,-25 0,0 0,0 0</inkml:trace>
  <inkml:trace contextRef="#ctx0" brushRef="#br0" timeOffset="17690.0118">15007 10220,'0'-25,"0"25,0 0,-49 0,49 0,-50 25,50 24,-25-24,0 25,25-26,0 1,-24 0,24 0,0 0,0-25,0 24,0 1,0-25,0 25,0 0,0 0,24-1,1 1,0 0,0 0,0-25,-25 0,24 0,-24 0,25 0,0 0,-25-25,25 25,-25-25,0 0,49-24,-24-1,-25 25,25 1,-25 24,0-25,0 25,0 0,-50-25,50 25,0 0,-24 0,24-25,0 25,0-25,-25 25,25-24,0-1,-25 25,0-25,0 0,1 0,24 25,-25 0,25-24,0 24</inkml:trace>
  <inkml:trace contextRef="#ctx0" brushRef="#br0" timeOffset="18979.0856">13296 9054,'0'0,"49"0,-24 0,0 0,0 0,-1 0,-24 0,25 0,0-50,0 25,-25 25,25-25,-25 25</inkml:trace>
  <inkml:trace contextRef="#ctx0" brushRef="#br0" timeOffset="20021.1452">13643 8706,'0'0,"25"0,-25 25,0 0,0-25,25 50,-1 24,-24 0,0 1,25-25,-25-26,0 26,25-25,-25 0,0-25,0 24,0-24,0 50</inkml:trace>
  <inkml:trace contextRef="#ctx0" brushRef="#br0" timeOffset="23346.3353">11882 6970,'0'0,"0"0,49 0,1 0,-25 0,0 0,-25 0,24 0</inkml:trace>
  <inkml:trace contextRef="#ctx0" brushRef="#br0" timeOffset="24171.3825">12353 6623,'0'0,"0"0,0 74,0 1,0-1,0-24,0 24,0-24,25 24,-25-49,0 0,0 0,0-25</inkml:trace>
  <inkml:trace contextRef="#ctx0" brushRef="#br0" timeOffset="26471.5141">10319 8855,'-25'0,"25"25,0 0,0 0,0-25,-25 24,25-24,0 25,0 0,0-25,0 25,0-25,0 50,0-26,0 1,0 0,0-25,0 25,0-25,25 0,0 25,0-25,0 0,0 0,-25 0,24 0,1-25,-25 25,25-50,-25 50,0-25,25 25,0-49,-25 49,0 0,0-25,0 25,0-25,0 0,0 25,0-25,0 25,-25-24,25 24,0 0,-25-25,25 25,-25-25,25 25,-74 25,49-25,25 0,-25 0,25 25,0-25</inkml:trace>
  <inkml:trace contextRef="#ctx0" brushRef="#br0" timeOffset="29798.7044">9773 5234,'0'0,"0"0,0 0,0 0,25 0,25 0,-25 0,-1 0,1 0,0 0,-25 0,0 25</inkml:trace>
  <inkml:trace contextRef="#ctx0" brushRef="#br0" timeOffset="31809.8194">10145 5060,'0'0,"0"0,-24-25,24 1,0-1,0 25,0-25,0 25,49-25,1 25,-1-25,-24 1,0 24,-25 0,0 0,25 24,-25 1,0-25,0 25,0 0,0 24,0-49,0 25,0-25,0 50,0-50,0 25,-25-1,0 1,25 25,0-25,0-1,-25-24,25 25,0-25,-24 0,24 25,0 0,0-25,-25 25,25-25,0 0,0 24,0-24,0 0,49 0,-24 0,0 0,50 0,-26 0,1 0,-25 0,24 0,-49 0,25 0,-25 0</inkml:trace>
  <inkml:trace contextRef="#ctx0" brushRef="#br0" timeOffset="34038.9469">10815 4837,'0'0,"0"99,50 0,-25 25,-1-74,1 0,-25-1,0-24,0 0,25-25,-25 25,0-50,-25-25,-24-49,24-50,0 75,0-1,0 51,25 24,-24-25,24 0,0 25,0-25,0 25,0-25,0 0,24 25,1 0,0-49,0 49,0 0,-25-25,24 25,-24 0,25 0,0 0,-25 25,0-25,25 25,-25-25,0 24,25-24,-25 25,0-25,0 25,0-25,0 25,0-25,0 25,0-25,0 25,0-25,0 0,0 24,0-24,-25 25,25-25,0 50,-25-50,0 25,25-25,0 0,0 24,-25-24</inkml:trace>
  <inkml:trace contextRef="#ctx0" brushRef="#br0" timeOffset="34832.9923">10914 5035</inkml:trace>
  <inkml:trace contextRef="#ctx0" brushRef="#br0" timeOffset="37065.12">11162 4390,'0'0,"-49"0,24 0,0 0,25 0,-49 0,49 0,-25 0,25 0,-25 0,25 0,-50 0,26 25,-1 0,25-25,-25 0,25 25,-50 0,50-1,0-24,-24 0,24 25,0 0,0-25,-25 25,25-25,-25 49,25-49,0 25,0-25,0 50,-25-50,25 25,0 24,0-49,0 25,-25 0,25 0,0-25,0 25,0-25,0 24,0 1,0-25,0 25,0-25,0 50,0-26,0 1,0 25,0-1,0-24,0 0,0-25,25 25,-25-25,0 25,25-1,-25-24,0 25,50-25,-50 0,24 25,1-25,0 0,-25 25,50 0,-50-25,24 0,-24 0,25 0,-25 0,50 0,-25 0,-1-25,26 25,-25-25,0 0,-25 25,24-25,-24 25,0-24,0-1,0-25,0 1,0-51,0 1,0 50,0-1,0 0,0 50,0-25,0 1,0-1,0 25,0-50,0 25,0 1,0-1,0 25,0-25,0 25,-24-25,24 0,-25 25,0 0,25-24,-25 24,25-25,0 25,0-25,-25 25,25 0,0-25</inkml:trace>
  <inkml:trace contextRef="#ctx0" brushRef="#br0" timeOffset="38741.2159">12105 6226,'0'0,"0"0,0 25,0-25,0 49,0-49,0 25,0 0,0 0,0 0,0-25,0 0,0-50,0 0,0-24,0-25,0 49,0 25,0 1,0 24,0 0,25 24,0 26,-1 0,26-26,0 26,-26 0,26-26,-50 1,25-25,0 25,-25 0,0-25,0 25</inkml:trace>
  <inkml:trace contextRef="#ctx0" brushRef="#br0" timeOffset="39660.2685">12179 6300,'0'0,"-49"0,49 0,0 0,0 0,0 0,49 0,-24 0,0 0,25 0,-50 0,24 0,-24 0</inkml:trace>
  <inkml:trace contextRef="#ctx0" brushRef="#br0" timeOffset="40987.3444">12353 6028,'-25'0,"0"-25,25 25,-24 0,-1 0,0 0,0 0,25 0,-25 0,1 0,24 0,-25 0,0 0,0 25,25-25,0 0,-25 24,25-24,0 50,0-50,-24 50,24-26,-25 1,25 25,0-25,0-1,0 1,0-25,0 25,0-25,0 25,0 0,0-25,49 24,-49-24,25 25,0 0,0-25,0 25,-1-25,1 25,0-25,49 0,-24 0,0-25,-1 0,1-25,-50 50,50-49,-50 49,24-25,-24 25,0-25,0 0,0 1,0-1,0-25,0 1,0-1,-24 0,-1 1,25 49,-25-25,25 0,0 0,0 25</inkml:trace>
  <inkml:trace contextRef="#ctx0" brushRef="#br0" timeOffset="43132.4671">12601 11212,'-25'-25,"25"25,25 0,0 0,25 0,24-25,0 0,1 0,24 1,-25-51,26 1,-51 49,1-25,-50 50,-25 0,0 0,0-24,-24 24,49 0,-25-25,0 25,0-25,1 25,-1 0,-25-25,50 25,-25 0,25-25,25 25,25 0,-1 25,-24 0,50 0,-1 0,-24-1,-26-24,1 0,-25 0,0 0,0 25,0-25,0 50,-49 24,24-24,-25-1,50 26,-25-50,1 0,24 24,0-49,0 25</inkml:trace>
  <inkml:trace contextRef="#ctx0" brushRef="#br0" timeOffset="45365.5948">13345 5928,'0'25,"0"0,0 25,0-1,0 26,25-1,-25-24,0-1,0-24,0 0,0-25,0-75,0 1,0-25,0 49,0 1,0-1,0 50,0-25,0 0,0 1,0-1,0 0,0 25,0-25,25 0,24 0,1 1,-25 24,0 0,0 0,-25 0,0 24,0 26,0-25,0 0,0 24,0-24,-25 0,-25 25,0-26,1 1,24 0,-25-25,26 0,-1 0,50 0,49 25,0 24,-24 1,25 0,-51-1,26 1,-25-50,0 25,-25-1,0-24,24 0,-24 0,25 0,-25 0</inkml:trace>
  <inkml:trace contextRef="#ctx0" brushRef="#br0" timeOffset="46990.6877">14114 5829,'0'0,"0"0,0 0,-25-25,1 0,-1 25,0-24,25 24,-25 0,25 24,0 1,-25 25,25-50,0 25,0 0,0-1,0-24,0 25,0 0,0 0,0 49,0-24,0-25,0-1,0 1,0-25,0 25,25-25,0 0,-25 0,50 0,-1 0,-49 0,50 0,-50 0,0-25,25 25,-25 0</inkml:trace>
  <inkml:trace contextRef="#ctx0" brushRef="#br0" timeOffset="49181.8131">15478 9798,'0'49,"0"26,0 24,0-49,0-1,0 26,0-26,25-24,-25 25,0-50,0-25,0-25,0 1,0-1,0-74,0 50,-25 24,25 25,0 0,0 1,75-1,-26 25,-24 0,0 0,0 0,0 0,-25 0,0 0,0 25,0 24,0-24,0 25,0-26,-25 26,0-50,-25 25,50-25,-24 0,-1 25,0-25,25 0,-25 0,50 25,25-25,24 24,-24 1,-1 25,1-50,-50 49,50-24,-50 0,24-25,-24 25</inkml:trace>
  <inkml:trace contextRef="#ctx0" brushRef="#br0" timeOffset="50326.8785">16074 9847,'-75'0,"51"-24,-26 24,50 0,-25 0,25 24,-25 51,25-1,0-49,0 0,0 25,0-50,0 0,0 0,50 0,-25 0,24 0,-24 0,25 0,-25 24,-1-24,-24 0,0 25,25 0,-25 0,0 0,0-1,0 26,0-50,0 50,0-50,0 0,-25 24,25-24,-24 0,-26 0,25 0,0 0,25 0</inkml:trace>
  <inkml:trace contextRef="#ctx0" brushRef="#br0" timeOffset="52948.0285">11659 3076,'0'0,"24"0,1 0,0 0,49 0,1 0,-1 0,1 25,49-1,24 1,-48-25,73 25,51-25,-51 0,26 0,73-25,-23 0,-51 25,75 0,-75 0,1 0,49 0,-50 0,-49-24,-75-1,1 0,-26 25,26 0,-1 0,75-25,50 0,-1 1,100 24,-26-25,51 0,-1 25,-74 0,-49 0,-50 0,-25 0,-50-25,-24 25,-50 0</inkml:trace>
  <inkml:trace contextRef="#ctx0" brushRef="#br0" timeOffset="58916.3698">12725 4465,'75'0,"-51"0,26-25,24 25,75 0,-50 25,1-25,123 25,-99-25,25 24,24-24,26 0,-50 0,-50 0,0 0,50 0,-50 0,0 0,-49 0,24 0,1 0,-26 0,51 0,-51 0,1 0,-25 0,-25 0,24 0,-24 25,0-25</inkml:trace>
  <inkml:trace contextRef="#ctx0" brushRef="#br0" timeOffset="60190.4427">20241 4514,'124'0,"50"0,98 0,1 75,124-1,-74 1,-1-51,1 1,-75-25,-75 0,-98 0</inkml:trace>
  <inkml:trace contextRef="#ctx0" brushRef="#br0" timeOffset="62834.5939">8012 4539,'0'25,"-49"0,-26 74,-98 0,49-24,24-26,51 51,-50-1,-25 50,-25 24,49 26,1-75,25-50,24 1,1-1,24-24,-25-26,50 1,0-25,0-74,25-25,0-26,-25 26,25 25,-25 24,0-24,0 74,0-25,0 75,-25 123,0 1,0-25,-24 0,-1-1,-24 1,-1-25,75-74,-25-50,25 0,75-50,-26 1,26 24,74-25,74 25,-74 25,124 0,-25 0,-124 0,-50 0,-49 0,0 0,-25 0</inkml:trace>
  <inkml:trace contextRef="#ctx0" brushRef="#br0" timeOffset="64719.7018">10096 6325,'-50'-49,"25"49,-24-25,24 0,0 0,25 0,-49-49,24 49,25-24,-25 24,0 0,25 0,-25 25,1-25,-1 25,25-24,-25 24,0 0,0-25,25 25,-24-25,24 75,0-1,0 26,0-1,0-74,0 25,0-50,0-25,0-24,-25 49,25 0,0 25,149-24,-1-1,51 0,-1 0,-74 25,-49 0,-75 0,25 0,-25 0</inkml:trace>
  <inkml:trace contextRef="#ctx0" brushRef="#br0" timeOffset="67795.8777">16173 4589,'-124'74,"25"50,49-49,-99 49,-24 25,24-50,50-50,24 51,-24 24,25 0,-1 0,1-50,49-24,-25-1,50-49,0-49,0-26,-24 26,24-1,0 25,0 25,-25-25,25 25,0 0,0 0,0 0,-25 50,25 0,0-1,-25 1,0 24,25-49,0 0,0 0,25-25,50 0,-26 0,-24 0,0 0,0 0,-1 0,-24 25,0-25,0 0</inkml:trace>
  <inkml:trace contextRef="#ctx0" brushRef="#br0" timeOffset="74672.271">16793 4812,'0'-25,"0"0,0 1,0 24,0-25,0 25,0 0,0 25,-49-1,-1 26,0 0,25-25,1-25,24 0,-50 24,-74 51,74-50,26 24,24-49,-25 25,25 0,-50 24,25 26,25-75,-24 25,24-25,0 24,-50 1,0 25,26-50,24 25,-25-1,0 26,-25 0,50-50,0 24,-24-24,-26 50,25 0,0-26,1 1,24-25,0 25,-25-25</inkml:trace>
  <inkml:trace contextRef="#ctx0" brushRef="#br0" timeOffset="76490.375">10741 7169,'0'24,"-25"1,-49 50,-26-1,51-24,24 24,-25 0,26 1,-1 24,0 0,-25-24,-24 24,-1-49,1-1,0 26,74-51,-25 1,25 0,-25 25,0 24,0-24,1-26,-1 51,0-50,25-25,0 0,0 24</inkml:trace>
  <inkml:trace contextRef="#ctx0" brushRef="#br0" timeOffset="80248.59">16272 6747,'0'25,"25"-1,0 26,0-25,49 25,0-1,26 26,-51-26,1 75,-25-49,0-26,-1 1,1-25,-25-1,25-24,-25 0,0 25,25-25,-25 0,25 0,-25 25,0-25,24 25,-24-25,25 25,0-1,-25 1,0-25,0 0,0 25,25-25</inkml:trace>
  <inkml:trace contextRef="#ctx0" brushRef="#br0" timeOffset="83166.7569">21357 5779,'25'0,"-25"50,50-25,-26 25,26-50,-50 49,25-49,-25 0,0 0,25 0,24 0,125-99,-1-50,1-25,99-24,-25 74,-25-25,-74 50,-50-50,-24 99,-75-24,25 74,-1 0</inkml:trace>
  <inkml:trace contextRef="#ctx0" brushRef="#br0" timeOffset="93138.3272">10096 17636,'0'0,"-25"-25,25 25,0 25,-25-25,0 25,25 49,0-49,0 0,0-25,0 25,0 0,0-1,0-24,0 25,0-25,0 0,0 25,50-25,-50 0,25 0,-25 0,25 0,-1 0,-24 0,25 0,-25 0,25 0,-25 0,25 0,0-25,-25 25,24-25,-24-24,0 24,0 0,0 0,0 1,0 24,0-25,0 25,-24 0,-1-25,25 25,-25 0,25 0,-25 0,25 0,-25 0,1 0</inkml:trace>
  <inkml:trace contextRef="#ctx0" brushRef="#br0" timeOffset="94949.4308">8980 16495,'49'0,"1"0,-25 0,-1 0,1 0,0 0,0 0,-25 0,25 0</inkml:trace>
  <inkml:trace contextRef="#ctx0" brushRef="#br0" timeOffset="96316.509">9451 16421,'0'25,"0"49,0 0,0 1,0-26,0-24,0-25,0 25,0 0,0-25</inkml:trace>
  <inkml:trace contextRef="#ctx0" brushRef="#br0" timeOffset="98722.6466">6772 14163,'50'0,"-26"0,1 0,0 0,0 0,-25 0,0 25,25-25,-25 0,24 0</inkml:trace>
  <inkml:trace contextRef="#ctx0" brushRef="#br0" timeOffset="100991.7764">7070 13990,'0'-50,"0"25,24 25,1 0,-25 0,25 0,0 0,-25 0,25 0,-25 0,0 0,25 0,-25 25,0-25,0 25,24 0,-24 0,25 24,-25-49,0 25,0-25,0 25,0-25,0 25,-25-1,1-24,24 25,0-25,-25 25,25 0,0 0,0-25,-25 49,0-24,25 0,0-25,0 25,-25-25,25 0,25 0,0 0,0 0,0 0,-1 0,-24 0,25 0,-25 0,0 0,25 0,-25 25</inkml:trace>
  <inkml:trace contextRef="#ctx0" brushRef="#br0" timeOffset="105370.0268">4788 12129,'0'0,"24"0,-24 0,25 0,25-24,-1 24,-24 0,25 0,-50 0</inkml:trace>
  <inkml:trace contextRef="#ctx0" brushRef="#br0" timeOffset="106315.0809">5160 11757,'0'0,"0"25,0 0,0 0,0 24,25 51,-1-1,-24 0,0-49,0-1,0-24,0 0,25-25</inkml:trace>
  <inkml:trace contextRef="#ctx0" brushRef="#br0" timeOffset="117776.7365">8930 13742,'0'0,"0"49,0 1,25 0,0-1,-1 1,-24-25,0-1,25 1,-25 0,0-25,0 25,0-25,0 25,0-1,0-24,0 25,0-25,0 0,0-25,0-24,0-1,0-24,-25-1,25 51,0-26,0 50,0-25,0 0,0 25,-24-24,24-1,0 0,-25 25,25-25,0 25,25-49,49 49,-74 0,50-25,-50 25,24 0,-24 0,25 0,-25 0,0 0,25 0,0 0,-25 25,0-25,25 24,-25-24,0 25,0 0,0-25,0 25,-25 0,0 24,25-49,-25 25,0 0,25 0,0-25,-24 0,24 0,0 24,-25-24,0 0</inkml:trace>
  <inkml:trace contextRef="#ctx0" brushRef="#br0" timeOffset="119711.8471">10021 15230,'0'0,"0"25,0-25,0 25,0 49,0 1,0-1,0-49,0 0,0-1,0-24,0-24,0-51,0 1,0 24,0-24,0 49,0 25,0-50,0 50,0-25,25 25,-25 0,25 0,0 0,24 0,-49 0,50 25,-50 0,25 0,0 49,-25-24,0 0,24-1,-24-24,0-25,25 25,-25-25</inkml:trace>
  <inkml:trace contextRef="#ctx0" brushRef="#br0" timeOffset="120790.9089">9997 15379,'49'0,"26"0,-26 0,-49 0,50 0,-25 0,-1 0,-24 0,25 0</inkml:trace>
  <inkml:trace contextRef="#ctx0" brushRef="#br0" timeOffset="124190.1033">11138 15230,'0'0,"0"50,0 24,0-24,0 24,0-49,0 0,0 0,0-25,0 24,0-24,0 0,0-74,0 24,0-24,0 49,0-25,0 50,0-24,0-26,0 0,24 50,-24-24,25 24,0 0,-25 0,25 0,0 0,-25 0,0 24,0-24,0 25,0 0,0 25,0-26,0 1,0 0,0-25,-25 25,25-25,0 0,-25 0,25 0,0 25,0 0,0-25,25 0,24 24,26 26,-75-50,25 25,-25-25,25 0,-25 25,0-1</inkml:trace>
  <inkml:trace contextRef="#ctx0" brushRef="#br0" timeOffset="125208.1615">11708 15156,'0'-25,"0"0,-25 25,25 0,-24 0,24 0,-50 0,25 50,0-50,25 24,0 26,-24-25,24 0,0-25,0 24,0-24,0 25,0 0,0-25,0 25,0 0,0 0,24 24,1-49,25 0,-1 0,-24 0,0 0,0 0,-25 0,25 0,-25 50</inkml:trace>
  <inkml:trace contextRef="#ctx0" brushRef="#br0" timeOffset="125976.2054">10567 15304,'25'0,"0"0,49 0,-24 0,-1 0,26 0,-50 0,-1 0</inkml:trace>
  <inkml:trace contextRef="#ctx0" brushRef="#br0" timeOffset="126857.2558">10642 15528,'0'-25,"0"25,24 0,1 0,25 0,24 0,-24 0,-1 0,-49 0,0 0</inkml:trace>
  <inkml:trace contextRef="#ctx0" brushRef="#br0" timeOffset="129367.3994">7839 17537,'124'0,"-25"0,50 0,49 0,-24 0,-75 0,0 0,50 0,-50 0,-49-25,-25 25,24 0,-49 0,50 0,-50 0,25 0,-25 0,24 0,-24 0,0-25,0-49,0-25,-74 49,-25 0,-25 26,74-1,50 25,-25 0,25-25,50 25,24 0,-24 50,0 24,-26-24,26-26,-50 1,25-25,-25 0,25 0,-25 25,0 0,24-25,-24 25,0 24,0-24,-24 0,24 0,-25 0,0 24,25-24,0 25,0-50,-25 24,25 1,0 0,0-25,0 25,0-25,0 25</inkml:trace>
  <inkml:trace contextRef="#ctx0" brushRef="#br0" timeOffset="130541.4666">11609 17537,'25'0,"49"0,-24 0,-25 0,-1 0,-24 25,25-25,-25 0,0 0</inkml:trace>
  <inkml:trace contextRef="#ctx0" brushRef="#br0" timeOffset="131886.5435">11683 17661,'0'25,"0"-25,25 0,25 0,-25 25,-1-25,-24 0,25 0,-25 24,0-24</inkml:trace>
  <inkml:trace contextRef="#ctx0" brushRef="#br0" timeOffset="133643.644">11981 17413,'0'25,"0"24,0 26,0-1,0-24,0-25,0-1,25-24,-25-24,0-51,-25 1,25 24,0 0,0 1,0 49,0-25,0 25,0-25,0 25,0-25,0 25,0-24,25 24,0 0,-1 0,1 0,-25 0,50 0,-50 0,0 24,25-24,-25 25,0-25,24 0,-24 25,0 0,0-25,0 0,0 25,0-25,-24 24,24-24,-25 25,25-25,-75 0,26 25,49-25,-25 0,50 25,24 0,-24-25,25 25,-50-1,25-24,-25 25,49 0,-49-25,25 25,0-25,0 0,-1 0,1 25,-25-25,25 0,-25 0</inkml:trace>
  <inkml:trace contextRef="#ctx0" brushRef="#br0" timeOffset="134897.7157">12651 17388,'0'-25,"-99"-24,-26-26,51 26,24 24,50 25,0 25,-49 49,24-24,25-1,0-24,0-25,0 25,0-25,25 25,0-25,-1 0,51 0,-26 0,-24 0,0 0,0 0,0 24,0 1,-1-25,1 0,-25 25,25-25,-25 0,25 50,-25-50,0 25,0-1,0 1,0-25,0 25,-25-25,25 0,-25 25,-24 0,24-25,0 0,25 0,-25 0</inkml:trace>
  <inkml:trace contextRef="#ctx0" brushRef="#br0" timeOffset="136409.8022">13494 17611,'0'0,"0"50,0 0,0-26,0 51,0 24,0-25,0 1,0-50,0-1,0-24,0-49,0-26,0 1,0 24,0 1,0 24,0 0,0 25,0-25,0-123,25 73,25 50,-26-24,1 24,-25 25,25 0,-25 25,0 24,25 1,0 0,-25 24,0-49,0 0,0-1,0-24,0 25,-50 0,50-25,-50 0,-24 25,49-25,50 0,25 25,-26-25,26 24,-25 26,24 0,1-26,0 26,-1-25,-49 0,25-25</inkml:trace>
  <inkml:trace contextRef="#ctx0" brushRef="#br0" timeOffset="138258.908">13866 17562,'25'25,"0"-1,-25 51,0-1,25 1,-25-1,24-24,-24-26,0 26,0-25,0 0,0-25,0 0,0-25,0 0,0 0,0-49,0 24,0 1,0 24,0-25,0 25,0 1,0 24,0-25,0 0,0 0,0 0,25 25,-25 0,25 0,0 0,0 0,-25 25,0 0,0-25,0 25,0 49,0-24,0-1,-25-24,25 25,0-50,-25 0,0 25,25-25,-25 0,25 0,25 0,0 24,49-24,1 25,-26 25,1-25,49 49,-49-24,-1-1,-24-49,-25 0,0 25,0-25,0 0</inkml:trace>
  <inkml:trace contextRef="#ctx0" brushRef="#br0" timeOffset="141586.0983">13469 18331,'0'0,"25"0,25 0,-1 0,51 0,-26 0,0 0,-24 0,24 0,1 0,-50 0,-1 0,-24 0,50 0,-25 0,0-25,-1 25,-24 0,25 0,-25-25,25 25,0 0,0 0,-25 0,49 0,-49 0,25 0,-25 0,25 0,0 0,-25 0,24 0,-24 0,0 0,0-25,0 0,0 1,0-100,0 49,0-24,0-75,0 75,0 25,0 24,0 0,0 50,-24-24,-1 24,0-25,25 25,0-25,-25 25,-24 0,24 0,-25 0,25 0,25 0,-24 0,-26 0,0 0,26 0,24 0,-50 0,50 0,-25 0,-24 0,-26-25,26 0,-1 25,0 0,50 0,-24 0,-1 0,0 0,25 0,-50 0,1 0,24-24,0 24,0-25,25 25,0 0,-49 0,24 0,-25 0,25 0,-24 0,49 0,-50 0,25 0,1 0,24 49,24-24,-24 0,25 25,0 24,0 50,0-49,-25-1,24-24,-24-1,25-24,-25 25,25-1,-25-24,25 25,-25 24,0 0,25-24,-25-25,0 0,0-1,0 1,0 25,0-50,0 25</inkml:trace>
  <inkml:trace contextRef="#ctx0" brushRef="#br0" timeOffset="148328.4839">8087 15602,'0'-25,"0"-49,-25 0,-25-26,1 51,-1-1,50 50,0-25,-25 25,25 0,-25 0,-24 0,24 25,-49 49,-1 1,1 24,49-49,0 24,25-24,-25-25,25 24,0 1,0-25,0 24,-24 1,24 24,0 1,0-1,0-24,0-50,0 24,0 1,0-50,-25 1,25-26,-25-24,0 74,25-25,0 25,0-25,-25 25,1-25,-1 25,25-25,-25 25,25 0,0 0,0 0,25 0,-25 25,25 0,-1 0,-24 0,25 49,25 25,-50-74,0 0,0-25,124-149,-25 50,0 24,-49 1,-50 74,25-25</inkml:trace>
  <inkml:trace contextRef="#ctx0" brushRef="#br0" timeOffset="154457.8345">9426 15106,'0'-50,"-25"-24,-24 24,24 1,0-1,-49 1,-26-1,76 0,-1 26,-25-26,25 0,25 1,-24-1,-1 25,25 1,-25-1,0 0,25 25,-25 0,1-25,-1 25,0 0,25 0,-25-25,0 25,25 0,0 75,0-1,25 1,0-1,-25-49,0 24,25-24,-25 0,25-25,-25 0,0-25,0 0,-25 25,0-49,25-1,0 25,-25 25,25-24,0 24,0-25,-25 25,25-50,0 50,0-49,0 49,25 0,50 0,-26 0,-24 0,25 0,24 0,0 0,1 0,-26 0,-24 0,0 0,0 0,0 0,0 0,-25 0,0 0</inkml:trace>
  <inkml:trace contextRef="#ctx0" brushRef="#br0" timeOffset="156169.9324">19323 16446,'25'24,"-25"-24,25 25,24 0,-49-25,25 25,0 0,74-125,224-222,-75 99,0 49,49-24,-48-51,-76 26,-74 74,1 25,-26 50,-24 49,-26 0,-24 25,-24 50</inkml:trace>
  <inkml:trace contextRef="#ctx0" brushRef="#br0" timeOffset="237606.5903">20489 13543,'-25'0,"0"0,25 0,149-49,50-1,123 25,-49 1,49-26,26 50,-75-25,24 25,-49 0,-74 0,-75 0,-74 0,0 0,-25-25,-75-24,-49-51,50 1,-25 25,-1-1,51 26,-1-1,1 25,24 25,50 0,-1 0,51 25,-26 0,26 25,49 24,-25 0,-24-24,-26 0,-24-26,0-24,-25 25,0-25,0 25,0-25,-25 75,0-1,0-24,1-1,-1 26,-50 49,26 0,24-100,0 26,25-50</inkml:trace>
  <inkml:trace contextRef="#ctx0" brushRef="#br0" timeOffset="239017.671">20787 13915,'49'-49,"100"-26,0 26,99-1,-50 1,26 24,-26-25,50 50,-49-25,-51 1,-48 24,-1 0,25 0,-75 0,-24 0,0 0,-25 0,25 0,-25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39:06.00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9377 5358,'24'49,"1"-24,0 25,0-50,-25 25,25-25,-25 0,99-174,149-124,74-24,1-100,-100 174,25 50,-25 24,-74 75,-50 0,-49 74,-50 25,25-25,-25 50</inkml:trace>
  <inkml:trace contextRef="#ctx0" brushRef="#br0" timeOffset="2929.1675">3423 5482,'0'0,"50"0,24 0,-24 0,24 0,75 0,-50-25,1 25,49-25,-1 25,-24 0,-24 0,24-25,74 1,-24-1,-25-25,99 25,-50 25,-24 0,49 0,50 0,-75 0,25 0,50 0,-99 0,-25 0,-100 50,26 0,24-1,-25 1,26-1,73 1,1 0,-25-26,24 1,26 0,-1-25,-49 25,25-25,24 25,-49-25,-75 24,-24-24,24 25,-49-25,-25 0,0 0,0 0</inkml:trace>
  <inkml:trace contextRef="#ctx0" brushRef="#br0" timeOffset="7706.4408">12105 11857,'-25'-25,"25"25,-25 0,25-25,-24 25,24 0,-25 0,0 0,0 0,25 0,-25 0,25 0,-24 0,-1 0,25 0,-25 0,25 0,-25 25,25-25,-25 0,1 25,24-25,-25 0,0 24,0-24,25 0,-25 25,25 0,0-25,-24 25,24-25,0 25,-25-25,25 24,0 1,0 0,0 0,-25 0,25-25,0 24,0 1,0-25,-25 25,25 0,-25-25,25 25,0 0,0-25,0 49,0-49,0 25,0 25,0-50,0 24,0-24,0 25,25 0,-25-25,0 25,25-25,-25 25,25-1,0-24,-25 0,0 0,24 25,-24-25,25 0,0 0,0 25,-25-25,25 0,-1 25,1-25,-25 0,25 25,-25-25,25 24,0-24,-25 0,24 0,-24 0,25 0,0 0,25 0,-50 0,24 0,26-49,-25 24,-25 25,25-25,24-24,1-1,-25 25,-1 0,1-24,-25 49,0-25,0 0,0 0,0-24,25-26,-25 50,0 1,0-1,0 25,0-25,0 0,0 25,0-25,-25 1,0-1,1 0,-1-25,25 26,-25-1,0 0,25 0,-49 25,24 0,0 0,0 0,25 0</inkml:trace>
  <inkml:trace contextRef="#ctx0" brushRef="#br0" timeOffset="9813.5613">13544 13593,'-25'-25,"-50"-24,51 24,-26-50,25 75,25-24,0 24,0-25,-25 25,-24 25,-1-1,50 1,-25-25,25 25,-24 0,-51 24,26-24,49 0,-25 0,0-25,25 25,0-25,-25 49,25-49,0 50,0-25,0 24,0-24,0 0,0 24,0-49,-25 25,25-25,0 25,0 0,0-25,0 25,0-1,0 1,0 0,0-25,0 50,0-26,0 1,0 0,25-25,0 25,0-25,24 25,-24-25,0 0,0 0,0 0,-25 0,24 0,-24 0,50 0,-50 0,0 0,25 0,-25 0,49 0,-24-25,0-25,0 50,0-49,-25 49,24-25,-24 0,25 0,-25 0,25 1,-25 24,0-25,0 0,0-25,0 26,0-1,0 0,0-25,0 50,0-24,0-26,0 50,0-25,0 25,0-25,0 1,0 24,0-25,0-25,0 50,0-25,0 25</inkml:trace>
  <inkml:trace contextRef="#ctx0" brushRef="#br0" timeOffset="10582.6053">14263 13767,'0'0,"25"0,24 0,-24 0,74 0,26 0,-51 0,-24 0,-1 0,-24 24,0-24,0 0,-25 0,0 0</inkml:trace>
  <inkml:trace contextRef="#ctx0" brushRef="#br0" timeOffset="11438.6543">14362 13990,'-25'0,"50"0,0 0,25 0,49 0,50 0,-50 0,-25 0,-24 0,0 0,-50 0,0 0</inkml:trace>
  <inkml:trace contextRef="#ctx0" brushRef="#br0" timeOffset="13067.7474">15280 13469,'0'0,"0"74,0-49,0 50,0-1,0-24,0-1,0-24,0-25,-25 0,25-50,-25-74,25 50,0 0,-24 49,24 0,0-25,0 50,24-49,26 49,0-25,-50 0,24 25,-24 0,25 0,0 0,-25 25,0 0,0 24,25-49,-25 25,0-25,0 25,0 0,0-25,0 25,0-25,-25 24,0 1,-24-25,24 25,0 0,0-25,25 0,0 0,25 0,25 0,-26 49,26-49,-25 50,24-25,26 24,-26-24,-24 0,0-25,0 25</inkml:trace>
  <inkml:trace contextRef="#ctx0" brushRef="#br0" timeOffset="13907.7955">15999 13370,'-49'0,"24"-25,25 25,-25 0,0-25,25 25,-24 25,24-25,0 25,-25 24,0 1,25 24,0 1,0-26,0 26,25-75,24 25,51-1,-51-24,1 0,-25 0,-1 0,-24 0</inkml:trace>
  <inkml:trace contextRef="#ctx0" brushRef="#br0" timeOffset="15011.8586">11659 15751,'0'0,"24"0,26 0,0 0,-1 0,1 0,-25 0,-25 0,24 0,-24 0</inkml:trace>
  <inkml:trace contextRef="#ctx0" brushRef="#br0" timeOffset="15718.8991">11733 16049,'25'0,"24"0,-24 0,0 0,25 0,24 0,-49 0,0 0,-1 0</inkml:trace>
  <inkml:trace contextRef="#ctx0" brushRef="#br0" timeOffset="16712.9559">12378 15627,'0'0,"0"25,0 24,0 1,0 0,0-1,0 1,0-25,0-1,0-24,0 25,49-25,-24 25,50 0,-50-25,24 25,-24-1,-25-24,25 0</inkml:trace>
  <inkml:trace contextRef="#ctx0" brushRef="#br0" timeOffset="18139.0375">12800 15577,'0'0,"-25"0,25 0,-50 0,50 0,0 0,0 25,-25 50,1-51,24 1,0 25,0-25,0-1,0-24,0 25,0-25,24 0,1 0,-25 0,25 0,-25 0,25 0,-25 0,49 0,-49 0,50 0,-50 0,25 25,-25-25,25 0,-25 0,0 25,24 0,-24-25,0 24,0 1,0 0,0 25,0-50,-24 49,-1-49,0 25,25-25,-25 0,0 0,1 0,24 25,-25-25,0 0,25 0</inkml:trace>
  <inkml:trace contextRef="#ctx0" brushRef="#br0" timeOffset="22468.2851">15454 16570,'0'0,"0"0,0 0,0 49,0-24,0 49,0 1,0-1,0-49,0 25,0-50,24 24,-24 1,0-50,0-24,0-50,0 24,0 1,0 49,0-25,0 50,0-24,0 24,0 0,50-25,-25 0,0 25,-1 0,1 0,-25 0,0 0,25 0,-25 25,0 0,0-1,0 26,-25 0,0-1,-49 26,24-51,26 1,-1-25,25 25,-25-25,0 0,25 0,0-25,75-74,-1 49,-74 26,50-1,-26 0,1 25,-25 0,25 0,0 0,0 50,24-26,1 1,0 0,-26 0,26 0,-50-1,25-24</inkml:trace>
  <inkml:trace contextRef="#ctx0" brushRef="#br0" timeOffset="25596.464">16173 16694,'0'-100,"0"1,0 50,0 24,-25 0,25 25,0 0,-25 0,25 0,0 25,0-25,0 25,0-1,0 1,25 0,-25 0,0-25,0 25,0-25,25 0,-25 0,0 0,0-50,0 25,0-24,0 49,0-25,0 74,0 26,0-26,0 1,0 24,0 1,0 24,0 0,25-49,-25-1,0-49,25 25,-1-25,26-25,0-24,-26-26,26-49,-25 100,-25-26,0 50,0-25,-25 25,0 0,-24-25,49 1,-25 24,25 0,25 24,-1 1,1 0,0 25,-25-26,25 26,0 0,-25-50,24 0,1 24,-25-24,25 0,-25-24,0-26,0 25,0 0,0 1,0-1,0 25,0-25,0 0,-25 25,25 0,-25 0,25 0,-24 0,-26 0,25 0,0 0,25 0</inkml:trace>
  <inkml:trace contextRef="#ctx0" brushRef="#br0" timeOffset="26366.5081">15925 16619,'25'0,"24"0,1 0,24 0,26 0,24 0,-75-25,-24 25,0-24</inkml:trace>
  <inkml:trace contextRef="#ctx0" brushRef="#br0" timeOffset="27467.5711">16868 16272,'0'-25,"0"50,0 49,24 1,26 49,-25-25,0 25,-25-25,0-24,0-26,0-49,24 0,1 0,25-49,49 24,-49 25,-1 0,-24-25,0 25,0 0</inkml:trace>
  <inkml:trace contextRef="#ctx0" brushRef="#br0" timeOffset="29600.6931">17091 15949,'0'0,"-50"0,1 0,-1-24,-24-1,24 25,0-25,1 25,-1 0,-74 0,-25 0,25 0,-49 0,-51 0,100 25,-25 0,25-1,25 1,25-25,24 25,50-25,-25 0,25 0,-49 50,24-26,25 1,-25-25,25 25,0 0,0 24,0 26,0-1,0-24,0 0,0-26,0 26,0 49,0-24,0-1,0 0,25-49,0 25,24-1,1-24,0 25,-1-25,-24 49,25-49,-26 24,-24 1,50-25,-50 0,25-25,24 24,26 1,24 25,-24-50,-26 0,26 25,24-1,25-24,-50 25,1-25,-1 0,25 0,0 0,-24 0,-1 0,-24 0,0 0,24 0,0 0,1 0,-26 0,26-25,-50 25,-1-49,26 24,0-49,-1 24,-24 25,0-49,0 74,-25-25,49-49,-49-26,0-48,0-26,0 50,0 25,0 24,0 26,-49-1,24 0,-25-24,50 49,-25 25,25-25,0 25,-49-49,-1-1,1 1,24 24,-25 0,50 25,-99 0,49 0,26 25,-1-25,0 0,25 0,0 25,-25-25,25 0,0 24,-25-24</inkml:trace>
  <inkml:trace contextRef="#ctx0" brushRef="#br0" timeOffset="33596.9216">20415 6375,'0'0,"0"0,0 0,24 0,-24 25,25 24,0-24,-25 49,25-74,-25 25,25-25,24-25,50-99,-49 25,49-25,25 25,75 0,-26 0,-49 24,-74 1,0 49,-50 0,24 25,-24 0,0 0</inkml:trace>
  <inkml:trace contextRef="#ctx0" brushRef="#br0" timeOffset="36821.106">21407 7243,'0'0,"0"0,25 25,-1-25,-24 25,25-1,0 26,-25 0,25-26,-25 1,25 25,-25-50,0 0,272-248,-48 25,49 74,-1 0,-48 0,-150 124,-24-24,-1 24,-49 25,0 0,0 0</inkml:trace>
  <inkml:trace contextRef="#ctx0" brushRef="#br0" timeOffset="41235.3585">15999 6052,'0'0,"-24"0,-51 0,26 0,24 0,0 0,25 0,-25 0,0 0,1 0,24 0,0 0,0 25,-25 0,25 0,0-25,-25 49,0 1,0-25,25 24,0 1,0-25,-25 0,25-25,0 49,0-24,0-25,0 25,0 0,0-25,0 24,0 1,0 0,0 0,0 0,25 24,0-49,-25 25,25 0,0-25,0 25,-25-25,24 0,1 24,-25-24,25 0,0 0,0 0,-1 25,-24-25,25 0,0 0,0 25,-25-25,25 0,-1 0,-24 0,25 0,-25 0,75 0,-26 0,1-25,-50 25,25 0,-1-25,-24 1,25 24,-25-25,0 25,0-50,0-24,0 24,0 1,0 24,0 0,0 0,-25 0,25 1,-24-26,-1 0,-25 1,25 24,1-25,-1 50,25-24,-25-1,25 0,-25 25,25 0,-25 0,25-25,-24 25,24 0,-25 0,0-25,25 25,-25 0</inkml:trace>
  <inkml:trace contextRef="#ctx0" brushRef="#br0" timeOffset="44098.5223">16347 6945,'-75'0,"26"0,49 0,-25 0,0 0,-99 0,50 0,24 0,0 0,26 0,-1 0,25 0,-25 0,25 0,0 0,0 25,-50 25,50-50,-24 49,-1 1,25 0,0-1,0 1,0-25,0-1,0 1,0 0,25 0,-25-25,24 25,-24-1,25 1,-25-25,25 25,0 0,0 0,-1-1,1 26,25-50,-50 0,25 0,-1 0,1 0,0 0,0 0,0 0,24 0,1 0,-25-25,49 0,-49 1,0-1,-25 25,0-25,24 25,-24-25,0 0,25 25,-25 0,25-49,0-26,-25 75,0-24,0 24,0-25,0 25,0-50,0 25,0 1,0-1,0 0,0 0,0 25,0-25,-25 25,25-24,0 24,-25 0,25-25,0 25,-25 0,25-25,0 25,-24 0,24 0,-25-25,0 0,0 25,25-24</inkml:trace>
  <inkml:trace contextRef="#ctx0" brushRef="#br0" timeOffset="45777.6183">16272 6921,'0'0,"-25"0,25 24</inkml:trace>
  <inkml:trace contextRef="#ctx0" brushRef="#br0" timeOffset="67815.8788">11262 5011,'0'24,"24"100,26 25,0-25,-25-74,-1-25,-24-1,-24-148,-1-24,-25-1,0 74,50 26,-24 24,-1 25,25-25,0 25,0-49,0 24,25-25,-1 25,51 0,-25 25,24 0,-24 50,-1 0,-24-25,0 24,-25-24,25 0,-25 74,0 0,0 25,-50-49,25-1,-24 0,-26 26,26-26,-1 0,25-24,25-50,-25 0</inkml:trace>
  <inkml:trace contextRef="#ctx0" brushRef="#br0" timeOffset="71498.0895">12229 4192,'0'25,"-25"24,25 1,0 0,0-26,-25 1,25-25,0 25,-24 0,24-25,-25 0,25 0,-25 0,0 0,25 0,-25 25,25-1,0 1,0 25,0 24,50 1,0-1,24-24,-24-25,-26-25,51-25,-26-75,1-48,-25 24,-25 49,0 26,0-1,-75-24,26 74,-1-25,-24 25,-1 25,51-25,-1 24,0 1,25 25,0-1,50 1,-1 0,1-26,24-24,25 0,-24-24,24-51,-24-24,-75 25,0-26,0 1,0 25,0 49,0 25,0 99,49 25,1-49,-25-26,24-24,1-25,-25 0,-1-74,1-50,-25-75,0 50,-49 25,49 75,0 49,-25-25,50 50,24 24,26 75,-1 0,-24-74,24-25,-49-25,24 0,-24-50,0-49,-25 0,0-25,-25 24,-24-73,-1-26,0 100,26 50,24-1,49 248,26-24,24-25,0-25,-24-25,-26-49,-49-1,25-49,-50-49,0-26,1 1,24-1,0 26,0-1,24 25,51 1,-50 24,24 0,1 24,-25 51,-1-50,-24 24,0 1,0-1,-24 1,-26 0,25-25,-24-1,49-24,49-49,1-1,-1 0,-24 1,0-26,-25-49,0-24,-25-1,-24 74,24-24,-25 50,25 24,25 0,-24 25,24 0,24 74,1 50,50 50,-26 49,26-74,-51-75,26-24,-50-50,25 0,24-74,-49-100,0 75,0 0,0 49,0 0,0 26,0-1,0 25,0 0,0 0,0 0,0 74,0 25,0-24,0-1,0-24,149-125,-25-24,-49 0,-26 49,-24 1,-25 24,0-25,0 50,-25-24,0 24,1 0,24 0,-25 0,25 24,-25-24,25 50,-25 0,25 49,0 0,0-25,25 1,-25-26,25-24,-25 25,25-1,-1-24,1 0,25 0,0-25,74 0,24-50,-73 1,-1-1,-49 0,0 26,-25-1,25 25</inkml:trace>
  <inkml:trace contextRef="#ctx0" brushRef="#br0" timeOffset="72156.1271">15999 3150,'-148'99,"-26"25,-99 50,25-25,25 0,0 124,-150 74,51-25,74-49,-25-74,50-51,99-73,49-1,75-74,-24 0,24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0:08.63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7169 7640,'0'-25,"50"25,24 0,0 0,26 0,73 0,1 25,49 24,50-24,-99 0,-1 25,26-26,-26 1,-49 0,-25 0,1-25,24 0,0 0,0-50,-50 25,-24 25,-25-24,-1 24,-24 0,25 0,0 0,25 0,-26 0,26-25,-25 0,24 25,51 0,-1 0,-25 0,-24-25,0 25,24 0,25 0,0 0,-49 0,0 0,-1 0,1 0,-1 0,26 0,-75 0,25 0,-25 0,0 0,0 0</inkml:trace>
  <inkml:trace contextRef="#ctx0" brushRef="#br0" timeOffset="14623.8364">13420 14486,'0'0,"24"0,1 25,25 0,49 49,25 50,0 25,-25-25,1 0,48-25,1 0,-25 1,-24-26,-76 0,26-24,-50 0,25-50,-50 0,-74 24,49-24,-24 0,24 0,25-49,0 49,25 0,0 0,0-25,0 25,0 0,25 0,25 0,-1 0,-24 0,25 25,-50-25,25 25,-25-25,0 0,0 0,49-50,1 0,-25 26,49-26,-49-24,25 49,-50-25,0 50,0 0,0-25</inkml:trace>
  <inkml:trace contextRef="#ctx0" brushRef="#br0" timeOffset="21205.2129">9972 14486,'74'-50,"50"-24,25-25,0-25,-25 24,0-24,25 50,0-25,-1 24,1 1,-25-25,50-25,-25-25,0 25,-25 25,-75 49,26-24,-26 24,1 25,-50 0,0 25,-25 0,-25 0,1 25,-1 0,25 0,-24-25,24 49,25-49,-25 0,25 25,0-25,0 0,25-25,74 1,0-26,-49 25,0 0,-1 25,-24 0,25-24,-26-1,-24 25,0 0,0 0,0 25,0 74,0 25,0-50,25-24,-25-1,0-24,0 25,0-50,0 25,25-25,-25 0,25 0</inkml:trace>
  <inkml:trace contextRef="#ctx0" brushRef="#br0" timeOffset="22852.3071">22895 12303,'0'0,"0"0,0 25,25 25,0-50,-1 49,1-49,-25 25,25-25,-25 25,0 0,0-25,0 0,75-75,24-24,74-75,-24 1,-25 73,-25 26,50-75,-99 100,-25 24,-1-25,1 50,-25 0,0 0,0 0,0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21T05:40:36.99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16074 6300,'-124'0,"49"0,1 0,24 0,26 0,-26 0,25 50,0 24,0-24,1 0,-1 24,-25 50,25 50,1 24,24-49,0-25,0 0,74 0,-49-50,24 50,-24-74,25 24,0-24,-26-25,51 25,-1-26,25-24,-49 0,24 0,-24 0,-25 0,24 0,-24-24,25-51,-25 25,74-123,-74 123,-25-24,0 24,0-24,0-50,-50 0,25-25,0 50,-24 24,-1 51,25-26,1 25,24 0,-25 25,25 0,-124 0,49 0,26 0,-1 0,25 0,1-25,-1 25,25 0,-25 0,0-24,-24 24,24 0,0 0,0 0,25 0</inkml:trace>
  <inkml:trace contextRef="#ctx0" brushRef="#br0" timeOffset="1225.07">5061 7913,'0'0,"0"-25,0 25,49 0,50 0,75-25,124 0,272 0,25-24,174-1,-223 50,25 0,-249 0,-74 25,-149-25</inkml:trace>
  <inkml:trace contextRef="#ctx0" brushRef="#br0" timeOffset="3930.2248">19001 7838,'0'0,"74"0,75-25,99 25,-50 0,125 0,24 0,25 0,0 50,-99 0,25-1</inkml:trace>
  <inkml:trace contextRef="#ctx0" brushRef="#br0" timeOffset="6389.3654">10096 12898,'-75'50,"-24"49,25 0,-25-24,74-25,0-50,25 24,-25 26,-49 24,-1 50,-24 25,0 50,0-75,24-50,50 25,-24 0,-1 50,1 0,-1-25,25-49,0-51,25 26,-24-50,24 25,0-25,0 0,0-50,0-49,0 49,0 1,0-1,0 25,0 1,0-1,0 25,0 0,0-25,0 25,0 50,0-1,0 26,0 24,0-25,0-24,0-1,0-24,24-25,51 0,24 0,0 0,-49 0,-1 25,-24-25,-25 0,0 0</inkml:trace>
  <inkml:trace contextRef="#ctx0" brushRef="#br0" timeOffset="8172.4674">13370 13841,'-74'0,"24"0,0-50,26 1,-26-1,25-24,-49 24,24 1,-49-26,25-24,-1 49,26-74,-26 0,75 50,-74 24,49 1,-25-1,25 25,-24 0,-1 1,25-1,-24 0,49 0,-25 0,25 25,-25-24,0 24,25-25,0 50,0-1,0 26,0 24,0 50,0-49,0-1,0-74,0 25,0-25,0-99,0-50,0 50,-24 74,24 0,0 0,74 25,50 0,-50-24,-24-1,25 25,-1 0,-24 0,-1 0,-24 0,-25 0,25 0</inkml:trace>
  <inkml:trace contextRef="#ctx0" brushRef="#br0" timeOffset="9899.5662">20712 14362,'0'0,"0"50,0 24,50 0,24 26,-24-26,0-24,-26 24,-24-49,0 0,25-25,-25 0,0 0,0 0,50-25,49-25,99 1,-24-26,198-74,99-99,1-99,148 25,-298 98,125 76,-150-26,-98 25,-26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D7293-B0E6-4AEB-B214-BD0A5FD886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0A534-16E6-40B1-A827-58299A66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B99D82B-11D8-4F4D-BD39-F0CB92EC49BC}" type="slidenum">
              <a:rPr lang="en-US" altLang="en-US" sz="1200">
                <a:latin typeface="Arial Narrow" pitchFamily="34" charset="0"/>
              </a:rPr>
              <a:pPr eaLnBrk="1" hangingPunct="1"/>
              <a:t>4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1848173-ABAF-4EFB-8B21-4E9D0A3363CE}" type="slidenum">
              <a:rPr lang="en-US" altLang="en-US" sz="1200">
                <a:latin typeface="Arial Narrow" pitchFamily="34" charset="0"/>
              </a:rPr>
              <a:pPr algn="r" eaLnBrk="1" hangingPunct="1"/>
              <a:t>13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1848173-ABAF-4EFB-8B21-4E9D0A3363CE}" type="slidenum">
              <a:rPr lang="en-US" altLang="en-US" sz="1200">
                <a:latin typeface="Arial Narrow" pitchFamily="34" charset="0"/>
              </a:rPr>
              <a:pPr algn="r" eaLnBrk="1" hangingPunct="1"/>
              <a:t>14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07C48-6310-4290-8CE6-C5E4A51BCB4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So, we’ll double rotate.</a:t>
            </a:r>
          </a:p>
          <a:p>
            <a:endParaRPr lang="en-US" altLang="en-US"/>
          </a:p>
          <a:p>
            <a:r>
              <a:rPr lang="en-US" altLang="en-US"/>
              <a:t>Start by moving the offending grand-child up.</a:t>
            </a:r>
          </a:p>
          <a:p>
            <a:endParaRPr lang="en-US" altLang="en-US"/>
          </a:p>
          <a:p>
            <a:r>
              <a:rPr lang="en-US" altLang="en-US"/>
              <a:t>We get an even more imbalanced tree. </a:t>
            </a:r>
          </a:p>
          <a:p>
            <a:r>
              <a:rPr lang="en-US" altLang="en-US"/>
              <a:t>BUT, it’s imbalanced like a zig-zig tree now!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07C48-6310-4290-8CE6-C5E4A51BCB4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So, we’ll double rotate.</a:t>
            </a:r>
          </a:p>
          <a:p>
            <a:endParaRPr lang="en-US" altLang="en-US"/>
          </a:p>
          <a:p>
            <a:r>
              <a:rPr lang="en-US" altLang="en-US"/>
              <a:t>Start by moving the offending grand-child up.</a:t>
            </a:r>
          </a:p>
          <a:p>
            <a:endParaRPr lang="en-US" altLang="en-US"/>
          </a:p>
          <a:p>
            <a:r>
              <a:rPr lang="en-US" altLang="en-US"/>
              <a:t>We get an even more imbalanced tree. </a:t>
            </a:r>
          </a:p>
          <a:p>
            <a:r>
              <a:rPr lang="en-US" altLang="en-US"/>
              <a:t>BUT, it’s imbalanced like a zig-zig tree now!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07C48-6310-4290-8CE6-C5E4A51BCB4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So, we’ll double rotate.</a:t>
            </a:r>
          </a:p>
          <a:p>
            <a:endParaRPr lang="en-US" altLang="en-US"/>
          </a:p>
          <a:p>
            <a:r>
              <a:rPr lang="en-US" altLang="en-US"/>
              <a:t>Start by moving the offending grand-child up.</a:t>
            </a:r>
          </a:p>
          <a:p>
            <a:endParaRPr lang="en-US" altLang="en-US"/>
          </a:p>
          <a:p>
            <a:r>
              <a:rPr lang="en-US" altLang="en-US"/>
              <a:t>We get an even more imbalanced tree. </a:t>
            </a:r>
          </a:p>
          <a:p>
            <a:r>
              <a:rPr lang="en-US" altLang="en-US"/>
              <a:t>BUT, it’s imbalanced like a zig-zig tree now!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0E9B0-49B0-4BE2-B786-C5913265A72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14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So, let’s pull 17 up again.</a:t>
            </a:r>
          </a:p>
          <a:p>
            <a:endParaRPr lang="en-US" altLang="en-US"/>
          </a:p>
          <a:p>
            <a:r>
              <a:rPr lang="en-US" altLang="en-US"/>
              <a:t>Now, we get a balanced tree.</a:t>
            </a:r>
          </a:p>
          <a:p>
            <a:endParaRPr lang="en-US" altLang="en-US"/>
          </a:p>
          <a:p>
            <a:r>
              <a:rPr lang="en-US" altLang="en-US"/>
              <a:t>And, again, 10’s height didn’t need to change.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B99D82B-11D8-4F4D-BD39-F0CB92EC49BC}" type="slidenum">
              <a:rPr lang="en-US" altLang="en-US" sz="1200">
                <a:latin typeface="Arial Narrow" pitchFamily="34" charset="0"/>
              </a:rPr>
              <a:pPr eaLnBrk="1" hangingPunct="1"/>
              <a:t>5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3E17C71-1F96-49E8-8B5F-EFBC69400B81}" type="slidenum">
              <a:rPr lang="en-US" altLang="en-US" sz="1200">
                <a:latin typeface="Arial Narrow" pitchFamily="34" charset="0"/>
              </a:rPr>
              <a:pPr eaLnBrk="1" hangingPunct="1"/>
              <a:t>6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25674E2-BBEB-4F48-80D5-2A85F887CD01}" type="slidenum">
              <a:rPr lang="en-US" altLang="en-US" sz="1200">
                <a:latin typeface="Arial Narrow" pitchFamily="34" charset="0"/>
              </a:rPr>
              <a:pPr eaLnBrk="1" hangingPunct="1"/>
              <a:t>7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C59C9834-A501-4FCB-93D8-2728E8DF4331}" type="slidenum">
              <a:rPr lang="en-US" altLang="en-US" sz="1200">
                <a:latin typeface="Arial Narrow" pitchFamily="34" charset="0"/>
              </a:rPr>
              <a:pPr algn="r" eaLnBrk="1" hangingPunct="1"/>
              <a:t>8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C59C9834-A501-4FCB-93D8-2728E8DF4331}" type="slidenum">
              <a:rPr lang="en-US" altLang="en-US" sz="1200">
                <a:latin typeface="Arial Narrow" pitchFamily="34" charset="0"/>
              </a:rPr>
              <a:pPr algn="r" eaLnBrk="1" hangingPunct="1"/>
              <a:t>9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C59C9834-A501-4FCB-93D8-2728E8DF4331}" type="slidenum">
              <a:rPr lang="en-US" altLang="en-US" sz="1200">
                <a:latin typeface="Arial Narrow" pitchFamily="34" charset="0"/>
              </a:rPr>
              <a:pPr algn="r" eaLnBrk="1" hangingPunct="1"/>
              <a:t>10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C59C9834-A501-4FCB-93D8-2728E8DF4331}" type="slidenum">
              <a:rPr lang="en-US" altLang="en-US" sz="1200">
                <a:latin typeface="Arial Narrow" pitchFamily="34" charset="0"/>
              </a:rPr>
              <a:pPr algn="r" eaLnBrk="1" hangingPunct="1"/>
              <a:t>11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1848173-ABAF-4EFB-8B21-4E9D0A3363CE}" type="slidenum">
              <a:rPr lang="en-US" altLang="en-US" sz="1200">
                <a:latin typeface="Arial Narrow" pitchFamily="34" charset="0"/>
              </a:rPr>
              <a:pPr algn="r" eaLnBrk="1" hangingPunct="1"/>
              <a:t>12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9E44356-EDC5-42D4-9CEB-D65EF8671C30}" type="slidenum">
              <a:rPr lang="en-US" altLang="en-US" sz="1400">
                <a:latin typeface="Arial" pitchFamily="34" charset="0"/>
              </a:rPr>
              <a:pPr algn="r" eaLnBrk="1" hangingPunct="1"/>
              <a:t>10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1528" y="609600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8547" y="1063023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Inserting 16 and 15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362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828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524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19812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743200" y="3429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362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429000" y="403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3124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1600200" y="4038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657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2098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895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3124200" y="4114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3657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962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3962400" y="525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42672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4864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5181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5638800" y="3048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6400800" y="3124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0198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70866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H="1">
            <a:off x="52578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77724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15</a:t>
            </a: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58674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Oval 33"/>
          <p:cNvSpPr>
            <a:spLocks noChangeArrowheads="1"/>
          </p:cNvSpPr>
          <p:nvPr/>
        </p:nvSpPr>
        <p:spPr bwMode="auto">
          <a:xfrm>
            <a:off x="6553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67818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9" name="Oval 35"/>
          <p:cNvSpPr>
            <a:spLocks noChangeArrowheads="1"/>
          </p:cNvSpPr>
          <p:nvPr/>
        </p:nvSpPr>
        <p:spPr bwMode="auto">
          <a:xfrm>
            <a:off x="8229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60" name="Oval 36"/>
          <p:cNvSpPr>
            <a:spLocks noChangeArrowheads="1"/>
          </p:cNvSpPr>
          <p:nvPr/>
        </p:nvSpPr>
        <p:spPr bwMode="auto">
          <a:xfrm>
            <a:off x="7315200" y="4000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80772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118754" y="18669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15,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=7</a:t>
            </a:r>
            <a:br>
              <a:rPr lang="en-US" sz="1600" b="1" dirty="0" smtClean="0"/>
            </a:br>
            <a:r>
              <a:rPr lang="en-US" sz="1600" b="1" dirty="0" smtClean="0"/>
              <a:t>First </a:t>
            </a:r>
            <a:r>
              <a:rPr lang="en-US" sz="1600" b="1" dirty="0"/>
              <a:t>Perform Left to Left Rotation around node A=&gt;Clockwise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7620000" y="4381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7724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4" name="Curved Down Arrow 43"/>
          <p:cNvSpPr/>
          <p:nvPr/>
        </p:nvSpPr>
        <p:spPr>
          <a:xfrm>
            <a:off x="4267200" y="5250873"/>
            <a:ext cx="6096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14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99709" y="48062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80840" y="2741400"/>
              <a:ext cx="6063480" cy="2911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1480" y="2732040"/>
                <a:ext cx="608220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9E44356-EDC5-42D4-9CEB-D65EF8671C30}" type="slidenum">
              <a:rPr lang="en-US" altLang="en-US" sz="1400">
                <a:latin typeface="Arial" pitchFamily="34" charset="0"/>
              </a:rPr>
              <a:pPr algn="r" eaLnBrk="1" hangingPunct="1"/>
              <a:t>11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1528" y="609600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8547" y="1063023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Inserting 16 and 15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362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828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524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19812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743200" y="3429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362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429000" y="403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3124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1600200" y="4038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657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2098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895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3124200" y="4114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42672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4864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5181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5638800" y="3048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6400800" y="3124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0198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70866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H="1">
            <a:off x="52578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7315200" y="4000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15</a:t>
            </a: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58674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Oval 33"/>
          <p:cNvSpPr>
            <a:spLocks noChangeArrowheads="1"/>
          </p:cNvSpPr>
          <p:nvPr/>
        </p:nvSpPr>
        <p:spPr bwMode="auto">
          <a:xfrm>
            <a:off x="6553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67818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9" name="Oval 35"/>
          <p:cNvSpPr>
            <a:spLocks noChangeArrowheads="1"/>
          </p:cNvSpPr>
          <p:nvPr/>
        </p:nvSpPr>
        <p:spPr bwMode="auto">
          <a:xfrm>
            <a:off x="7834745" y="464127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60" name="Oval 36"/>
          <p:cNvSpPr>
            <a:spLocks noChangeArrowheads="1"/>
          </p:cNvSpPr>
          <p:nvPr/>
        </p:nvSpPr>
        <p:spPr bwMode="auto">
          <a:xfrm>
            <a:off x="6965373" y="483177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118754" y="18669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15,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=7</a:t>
            </a:r>
            <a:br>
              <a:rPr lang="en-US" sz="1600" b="1" dirty="0" smtClean="0"/>
            </a:br>
            <a:r>
              <a:rPr lang="en-US" sz="1600" b="1" dirty="0" smtClean="0"/>
              <a:t>Then </a:t>
            </a:r>
            <a:r>
              <a:rPr lang="en-US" sz="1600" b="1" dirty="0"/>
              <a:t>Right to Right rotation around pivot node P=&gt;Anti-Clockwise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7620000" y="4381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7724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Oval 31"/>
          <p:cNvSpPr>
            <a:spLocks noChangeArrowheads="1"/>
          </p:cNvSpPr>
          <p:nvPr/>
        </p:nvSpPr>
        <p:spPr bwMode="auto">
          <a:xfrm>
            <a:off x="4038600" y="4991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15</a:t>
            </a:r>
          </a:p>
        </p:txBody>
      </p:sp>
      <p:sp>
        <p:nvSpPr>
          <p:cNvPr id="44" name="Oval 35"/>
          <p:cNvSpPr>
            <a:spLocks noChangeArrowheads="1"/>
          </p:cNvSpPr>
          <p:nvPr/>
        </p:nvSpPr>
        <p:spPr bwMode="auto">
          <a:xfrm>
            <a:off x="4495800" y="5676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5" name="Line 37"/>
          <p:cNvSpPr>
            <a:spLocks noChangeShapeType="1"/>
          </p:cNvSpPr>
          <p:nvPr/>
        </p:nvSpPr>
        <p:spPr bwMode="auto">
          <a:xfrm>
            <a:off x="4343400" y="53721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>
            <a:off x="3886200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34"/>
          <p:cNvSpPr>
            <a:spLocks noChangeShapeType="1"/>
          </p:cNvSpPr>
          <p:nvPr/>
        </p:nvSpPr>
        <p:spPr bwMode="auto">
          <a:xfrm flipH="1">
            <a:off x="7239000" y="4321341"/>
            <a:ext cx="145473" cy="51043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Curved Down Arrow 49"/>
          <p:cNvSpPr/>
          <p:nvPr/>
        </p:nvSpPr>
        <p:spPr>
          <a:xfrm flipH="1">
            <a:off x="3359727" y="4831773"/>
            <a:ext cx="6477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14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21960" y="2268000"/>
              <a:ext cx="7134840" cy="3125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2600" y="2258640"/>
                <a:ext cx="7153560" cy="31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3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D6FA7F95-CC31-4CAC-85BD-D6881848B474}" type="slidenum">
              <a:rPr lang="en-US" altLang="en-US" sz="1400">
                <a:latin typeface="Arial" pitchFamily="34" charset="0"/>
              </a:rPr>
              <a:pPr algn="r" eaLnBrk="1" hangingPunct="1"/>
              <a:t>12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024744" cy="4963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en-US" altLang="ja-JP" sz="2800" dirty="0" err="1" smtClean="0"/>
              <a:t>d</a:t>
            </a:r>
            <a:r>
              <a:rPr lang="en-US" altLang="ja-JP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191" y="1225814"/>
            <a:ext cx="6777317" cy="350897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Inserting 14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marL="68580" indent="0" eaLnBrk="1" hangingPunct="1">
              <a:buNone/>
            </a:pPr>
            <a:endParaRPr lang="en-US" altLang="en-US" sz="2000" dirty="0" smtClean="0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981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447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1143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16002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23622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0480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743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12192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3276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18288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5146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>
            <a:off x="27432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37338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28956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581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>
            <a:off x="31242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3200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3124200" y="4419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914400" y="53340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14,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=6</a:t>
            </a:r>
            <a:br>
              <a:rPr lang="en-US" sz="1600" b="1" dirty="0" smtClean="0"/>
            </a:br>
            <a:r>
              <a:rPr lang="en-US" sz="1600" b="1" dirty="0" smtClean="0"/>
              <a:t>First </a:t>
            </a:r>
            <a:r>
              <a:rPr lang="en-US" sz="1600" b="1" dirty="0"/>
              <a:t>Perform Left to Left Rotation around node A=&gt;Clockwise</a:t>
            </a:r>
            <a:endParaRPr lang="en-US" sz="1600" dirty="0"/>
          </a:p>
          <a:p>
            <a:r>
              <a:rPr lang="en-US" sz="1600" b="1" dirty="0" smtClean="0"/>
              <a:t>Then </a:t>
            </a:r>
            <a:r>
              <a:rPr lang="en-US" sz="1600" b="1" dirty="0"/>
              <a:t>Right to Right rotation around pivot node P=&gt;Anti-Clockwise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200400" y="27492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85309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80720" y="2607480"/>
              <a:ext cx="5223960" cy="3679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1360" y="2598120"/>
                <a:ext cx="5242680" cy="36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4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D6FA7F95-CC31-4CAC-85BD-D6881848B474}" type="slidenum">
              <a:rPr lang="en-US" altLang="en-US" sz="1400">
                <a:latin typeface="Arial" pitchFamily="34" charset="0"/>
              </a:rPr>
              <a:pPr algn="r" eaLnBrk="1" hangingPunct="1"/>
              <a:t>13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024744" cy="4963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en-US" altLang="ja-JP" sz="2800" dirty="0" err="1" smtClean="0"/>
              <a:t>d</a:t>
            </a:r>
            <a:r>
              <a:rPr lang="en-US" altLang="ja-JP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191" y="1225814"/>
            <a:ext cx="6777317" cy="350897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Inserting 14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marL="68580" indent="0" eaLnBrk="1" hangingPunct="1">
              <a:buNone/>
            </a:pPr>
            <a:endParaRPr lang="en-US" altLang="en-US" sz="2000" dirty="0" smtClean="0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981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447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1143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16002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23622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0480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743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12192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3276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18288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5146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>
            <a:off x="27432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37338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28956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581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>
            <a:off x="31242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3200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3124200" y="4419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914400" y="53340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14,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=6</a:t>
            </a:r>
            <a:br>
              <a:rPr lang="en-US" sz="1600" b="1" dirty="0" smtClean="0"/>
            </a:br>
            <a:r>
              <a:rPr lang="en-US" sz="1600" b="1" dirty="0" smtClean="0"/>
              <a:t>First </a:t>
            </a:r>
            <a:r>
              <a:rPr lang="en-US" sz="1600" b="1" dirty="0"/>
              <a:t>Perform Left to Left Rotation around node A=&gt;</a:t>
            </a:r>
            <a:r>
              <a:rPr lang="en-US" sz="1600" b="1" dirty="0" smtClean="0"/>
              <a:t>Clockwise</a:t>
            </a:r>
            <a:endParaRPr lang="en-US" sz="1600" dirty="0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37338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24200" y="27492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9109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5791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4953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5410200" y="2286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6172200" y="2362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57912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68580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Oval 11"/>
          <p:cNvSpPr>
            <a:spLocks noChangeArrowheads="1"/>
          </p:cNvSpPr>
          <p:nvPr/>
        </p:nvSpPr>
        <p:spPr bwMode="auto">
          <a:xfrm>
            <a:off x="6553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5029200" y="2971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auto">
          <a:xfrm>
            <a:off x="75438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5638800" y="3048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Oval 15"/>
          <p:cNvSpPr>
            <a:spLocks noChangeArrowheads="1"/>
          </p:cNvSpPr>
          <p:nvPr/>
        </p:nvSpPr>
        <p:spPr bwMode="auto">
          <a:xfrm>
            <a:off x="6324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 flipH="1">
            <a:off x="6553200" y="3048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8001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2" name="Oval 18"/>
          <p:cNvSpPr>
            <a:spLocks noChangeArrowheads="1"/>
          </p:cNvSpPr>
          <p:nvPr/>
        </p:nvSpPr>
        <p:spPr bwMode="auto">
          <a:xfrm>
            <a:off x="7124700" y="324542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78486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20"/>
          <p:cNvSpPr>
            <a:spLocks noChangeShapeType="1"/>
          </p:cNvSpPr>
          <p:nvPr/>
        </p:nvSpPr>
        <p:spPr bwMode="auto">
          <a:xfrm flipH="1">
            <a:off x="73914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Oval 39"/>
          <p:cNvSpPr>
            <a:spLocks noChangeArrowheads="1"/>
          </p:cNvSpPr>
          <p:nvPr/>
        </p:nvSpPr>
        <p:spPr bwMode="auto">
          <a:xfrm>
            <a:off x="7124700" y="44784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7457209" y="356061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934200" y="2673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419109" y="3212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0" name="Curved Down Arrow 69"/>
          <p:cNvSpPr/>
          <p:nvPr/>
        </p:nvSpPr>
        <p:spPr>
          <a:xfrm>
            <a:off x="3349337" y="3886200"/>
            <a:ext cx="273627" cy="173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93320" y="3491640"/>
              <a:ext cx="5054760" cy="2688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3960" y="3482280"/>
                <a:ext cx="5073480" cy="27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7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D6FA7F95-CC31-4CAC-85BD-D6881848B474}" type="slidenum">
              <a:rPr lang="en-US" altLang="en-US" sz="1400">
                <a:latin typeface="Arial" pitchFamily="34" charset="0"/>
              </a:rPr>
              <a:pPr algn="r" eaLnBrk="1" hangingPunct="1"/>
              <a:t>14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024744" cy="4963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en-US" altLang="ja-JP" sz="2800" dirty="0" err="1" smtClean="0"/>
              <a:t>d</a:t>
            </a:r>
            <a:r>
              <a:rPr lang="en-US" altLang="ja-JP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191" y="1225814"/>
            <a:ext cx="6777317" cy="350897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Inserting 14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marL="68580" indent="0" eaLnBrk="1" hangingPunct="1">
              <a:buNone/>
            </a:pPr>
            <a:endParaRPr lang="en-US" altLang="en-US" sz="2000" dirty="0" smtClean="0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37338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55626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5029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47244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H="1">
            <a:off x="5181600" y="220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5943600" y="2286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55626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6629400" y="2895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1" name="Oval 29"/>
          <p:cNvSpPr>
            <a:spLocks noChangeArrowheads="1"/>
          </p:cNvSpPr>
          <p:nvPr/>
        </p:nvSpPr>
        <p:spPr bwMode="auto">
          <a:xfrm>
            <a:off x="63246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H="1">
            <a:off x="4800600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3" name="Oval 31"/>
          <p:cNvSpPr>
            <a:spLocks noChangeArrowheads="1"/>
          </p:cNvSpPr>
          <p:nvPr/>
        </p:nvSpPr>
        <p:spPr bwMode="auto">
          <a:xfrm>
            <a:off x="685800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54102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5" name="Oval 33"/>
          <p:cNvSpPr>
            <a:spLocks noChangeArrowheads="1"/>
          </p:cNvSpPr>
          <p:nvPr/>
        </p:nvSpPr>
        <p:spPr bwMode="auto">
          <a:xfrm>
            <a:off x="6096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 flipH="1">
            <a:off x="6324600" y="2971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7" name="Oval 35"/>
          <p:cNvSpPr>
            <a:spLocks noChangeArrowheads="1"/>
          </p:cNvSpPr>
          <p:nvPr/>
        </p:nvSpPr>
        <p:spPr bwMode="auto">
          <a:xfrm>
            <a:off x="73152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4308" name="Oval 36"/>
          <p:cNvSpPr>
            <a:spLocks noChangeArrowheads="1"/>
          </p:cNvSpPr>
          <p:nvPr/>
        </p:nvSpPr>
        <p:spPr bwMode="auto">
          <a:xfrm>
            <a:off x="58674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71628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 flipH="1">
            <a:off x="60198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>
            <a:off x="6781800" y="3581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981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4478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1143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H="1">
            <a:off x="1600200" y="2286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2362200" y="2362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19812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30480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2743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219200" y="2971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7338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1828800" y="3048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2514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 flipH="1">
            <a:off x="2743200" y="3048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Oval 17"/>
          <p:cNvSpPr>
            <a:spLocks noChangeArrowheads="1"/>
          </p:cNvSpPr>
          <p:nvPr/>
        </p:nvSpPr>
        <p:spPr bwMode="auto">
          <a:xfrm>
            <a:off x="4191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3314700" y="324542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>
            <a:off x="40386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Line 20"/>
          <p:cNvSpPr>
            <a:spLocks noChangeShapeType="1"/>
          </p:cNvSpPr>
          <p:nvPr/>
        </p:nvSpPr>
        <p:spPr bwMode="auto">
          <a:xfrm flipH="1">
            <a:off x="35814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Oval 39"/>
          <p:cNvSpPr>
            <a:spLocks noChangeArrowheads="1"/>
          </p:cNvSpPr>
          <p:nvPr/>
        </p:nvSpPr>
        <p:spPr bwMode="auto">
          <a:xfrm>
            <a:off x="3314700" y="44784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>
            <a:off x="3647209" y="356061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24200" y="2673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609109" y="3212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914400" y="53340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14,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=6</a:t>
            </a:r>
            <a:br>
              <a:rPr lang="en-US" sz="1600" b="1" dirty="0" smtClean="0"/>
            </a:br>
            <a:r>
              <a:rPr lang="en-US" sz="1600" b="1" dirty="0" smtClean="0"/>
              <a:t>Then </a:t>
            </a:r>
            <a:r>
              <a:rPr lang="en-US" sz="1600" b="1" dirty="0"/>
              <a:t>Right to Right rotation around pivot node P=&gt;Anti-Clockwise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7" name="Curved Down Arrow 66"/>
          <p:cNvSpPr/>
          <p:nvPr/>
        </p:nvSpPr>
        <p:spPr>
          <a:xfrm flipH="1">
            <a:off x="2881745" y="3162300"/>
            <a:ext cx="394855" cy="2344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07400" y="2518200"/>
              <a:ext cx="6465600" cy="3938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8040" y="2508840"/>
                <a:ext cx="648432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AVL Trees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81000"/>
            <a:ext cx="7024744" cy="49633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Double </a:t>
            </a:r>
            <a:r>
              <a:rPr lang="en-US" altLang="en-US" sz="2800" dirty="0" smtClean="0"/>
              <a:t>Rotation</a:t>
            </a:r>
            <a:endParaRPr lang="en-US" altLang="en-US" sz="2800" dirty="0"/>
          </a:p>
        </p:txBody>
      </p:sp>
      <p:sp>
        <p:nvSpPr>
          <p:cNvPr id="510979" name="Oval 3"/>
          <p:cNvSpPr>
            <a:spLocks noChangeAspect="1" noChangeArrowheads="1"/>
          </p:cNvSpPr>
          <p:nvPr/>
        </p:nvSpPr>
        <p:spPr bwMode="auto">
          <a:xfrm>
            <a:off x="37338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510980" name="Oval 4"/>
          <p:cNvSpPr>
            <a:spLocks noChangeAspect="1" noChangeArrowheads="1"/>
          </p:cNvSpPr>
          <p:nvPr/>
        </p:nvSpPr>
        <p:spPr bwMode="auto">
          <a:xfrm>
            <a:off x="1600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0981" name="Oval 5"/>
          <p:cNvSpPr>
            <a:spLocks noChangeAspect="1" noChangeArrowheads="1"/>
          </p:cNvSpPr>
          <p:nvPr/>
        </p:nvSpPr>
        <p:spPr bwMode="auto">
          <a:xfrm>
            <a:off x="533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0982" name="Oval 6"/>
          <p:cNvSpPr>
            <a:spLocks noChangeAspect="1" noChangeArrowheads="1"/>
          </p:cNvSpPr>
          <p:nvPr/>
        </p:nvSpPr>
        <p:spPr bwMode="auto">
          <a:xfrm>
            <a:off x="32004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0983" name="Oval 7"/>
          <p:cNvSpPr>
            <a:spLocks noChangeAspect="1" noChangeArrowheads="1"/>
          </p:cNvSpPr>
          <p:nvPr/>
        </p:nvSpPr>
        <p:spPr bwMode="auto">
          <a:xfrm>
            <a:off x="10668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0984" name="Oval 8"/>
          <p:cNvSpPr>
            <a:spLocks noChangeAspect="1" noChangeArrowheads="1"/>
          </p:cNvSpPr>
          <p:nvPr/>
        </p:nvSpPr>
        <p:spPr bwMode="auto">
          <a:xfrm>
            <a:off x="21336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0985" name="AutoShape 9"/>
          <p:cNvCxnSpPr>
            <a:cxnSpLocks noChangeShapeType="1"/>
            <a:stCxn id="510984" idx="3"/>
            <a:endCxn id="510983" idx="0"/>
          </p:cNvCxnSpPr>
          <p:nvPr/>
        </p:nvCxnSpPr>
        <p:spPr bwMode="auto">
          <a:xfrm flipH="1">
            <a:off x="12573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6" name="AutoShape 10"/>
          <p:cNvCxnSpPr>
            <a:cxnSpLocks noChangeShapeType="1"/>
            <a:stCxn id="510984" idx="5"/>
            <a:endCxn id="510982" idx="0"/>
          </p:cNvCxnSpPr>
          <p:nvPr/>
        </p:nvCxnSpPr>
        <p:spPr bwMode="auto">
          <a:xfrm>
            <a:off x="24590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7" name="AutoShape 11"/>
          <p:cNvCxnSpPr>
            <a:cxnSpLocks noChangeShapeType="1"/>
            <a:stCxn id="510982" idx="5"/>
            <a:endCxn id="510979" idx="0"/>
          </p:cNvCxnSpPr>
          <p:nvPr/>
        </p:nvCxnSpPr>
        <p:spPr bwMode="auto">
          <a:xfrm>
            <a:off x="35258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8" name="AutoShape 12"/>
          <p:cNvCxnSpPr>
            <a:cxnSpLocks noChangeShapeType="1"/>
            <a:stCxn id="510983" idx="3"/>
            <a:endCxn id="510981" idx="0"/>
          </p:cNvCxnSpPr>
          <p:nvPr/>
        </p:nvCxnSpPr>
        <p:spPr bwMode="auto">
          <a:xfrm flipH="1">
            <a:off x="7239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9" name="AutoShape 13"/>
          <p:cNvCxnSpPr>
            <a:cxnSpLocks noChangeShapeType="1"/>
            <a:stCxn id="510983" idx="5"/>
            <a:endCxn id="510980" idx="0"/>
          </p:cNvCxnSpPr>
          <p:nvPr/>
        </p:nvCxnSpPr>
        <p:spPr bwMode="auto">
          <a:xfrm>
            <a:off x="13922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0" name="Oval 14"/>
          <p:cNvSpPr>
            <a:spLocks noChangeAspect="1" noChangeArrowheads="1"/>
          </p:cNvSpPr>
          <p:nvPr/>
        </p:nvSpPr>
        <p:spPr bwMode="auto">
          <a:xfrm>
            <a:off x="40005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510991" name="Oval 15"/>
          <p:cNvSpPr>
            <a:spLocks noChangeAspect="1" noChangeArrowheads="1"/>
          </p:cNvSpPr>
          <p:nvPr/>
        </p:nvSpPr>
        <p:spPr bwMode="auto">
          <a:xfrm>
            <a:off x="3390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510992" name="AutoShape 16"/>
          <p:cNvCxnSpPr>
            <a:cxnSpLocks noChangeShapeType="1"/>
            <a:stCxn id="510979" idx="3"/>
            <a:endCxn id="510991" idx="0"/>
          </p:cNvCxnSpPr>
          <p:nvPr/>
        </p:nvCxnSpPr>
        <p:spPr bwMode="auto">
          <a:xfrm flipH="1">
            <a:off x="35814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93" name="AutoShape 17"/>
          <p:cNvCxnSpPr>
            <a:cxnSpLocks noChangeShapeType="1"/>
            <a:stCxn id="510979" idx="5"/>
            <a:endCxn id="510990" idx="0"/>
          </p:cNvCxnSpPr>
          <p:nvPr/>
        </p:nvCxnSpPr>
        <p:spPr bwMode="auto">
          <a:xfrm>
            <a:off x="40592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4" name="Oval 18"/>
          <p:cNvSpPr>
            <a:spLocks noChangeAspect="1" noChangeArrowheads="1"/>
          </p:cNvSpPr>
          <p:nvPr/>
        </p:nvSpPr>
        <p:spPr bwMode="auto">
          <a:xfrm>
            <a:off x="78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0995" name="AutoShape 19"/>
          <p:cNvCxnSpPr>
            <a:cxnSpLocks noChangeShapeType="1"/>
            <a:stCxn id="510981" idx="5"/>
            <a:endCxn id="510994" idx="0"/>
          </p:cNvCxnSpPr>
          <p:nvPr/>
        </p:nvCxnSpPr>
        <p:spPr bwMode="auto">
          <a:xfrm>
            <a:off x="8588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6" name="Oval 20"/>
          <p:cNvSpPr>
            <a:spLocks noChangeAspect="1" noChangeArrowheads="1"/>
          </p:cNvSpPr>
          <p:nvPr/>
        </p:nvSpPr>
        <p:spPr bwMode="auto">
          <a:xfrm>
            <a:off x="26749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0997" name="AutoShape 21"/>
          <p:cNvCxnSpPr>
            <a:cxnSpLocks noChangeShapeType="1"/>
            <a:stCxn id="510982" idx="3"/>
            <a:endCxn id="510996" idx="0"/>
          </p:cNvCxnSpPr>
          <p:nvPr/>
        </p:nvCxnSpPr>
        <p:spPr bwMode="auto">
          <a:xfrm flipH="1">
            <a:off x="28654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0998" name="Group 22"/>
          <p:cNvGrpSpPr>
            <a:grpSpLocks/>
          </p:cNvGrpSpPr>
          <p:nvPr/>
        </p:nvGrpSpPr>
        <p:grpSpPr bwMode="auto">
          <a:xfrm>
            <a:off x="381000" y="1828800"/>
            <a:ext cx="4114800" cy="3082925"/>
            <a:chOff x="1632" y="1152"/>
            <a:chExt cx="2592" cy="1942"/>
          </a:xfrm>
        </p:grpSpPr>
        <p:sp>
          <p:nvSpPr>
            <p:cNvPr id="510999" name="Text Box 23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0" name="Text Box 24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1" name="Text Box 25"/>
            <p:cNvSpPr txBox="1">
              <a:spLocks noChangeArrowheads="1"/>
            </p:cNvSpPr>
            <p:nvPr/>
          </p:nvSpPr>
          <p:spPr bwMode="auto">
            <a:xfrm>
              <a:off x="3407" y="284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2" name="Text Box 26"/>
            <p:cNvSpPr txBox="1">
              <a:spLocks noChangeArrowheads="1"/>
            </p:cNvSpPr>
            <p:nvPr/>
          </p:nvSpPr>
          <p:spPr bwMode="auto">
            <a:xfrm>
              <a:off x="3840" y="2266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70C0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511003" name="Text Box 27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4" name="Text Box 28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5" name="Text Box 29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6" name="Text Box 30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7" name="Text Box 31"/>
            <p:cNvSpPr txBox="1">
              <a:spLocks noChangeArrowheads="1"/>
            </p:cNvSpPr>
            <p:nvPr/>
          </p:nvSpPr>
          <p:spPr bwMode="auto">
            <a:xfrm>
              <a:off x="2644" y="11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70C0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9" name="Text Box 33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886200" y="1204774"/>
            <a:ext cx="1410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/>
              <a:t>Insert 18</a:t>
            </a:r>
          </a:p>
        </p:txBody>
      </p:sp>
    </p:spTree>
    <p:extLst>
      <p:ext uri="{BB962C8B-B14F-4D97-AF65-F5344CB8AC3E}">
        <p14:creationId xmlns:p14="http://schemas.microsoft.com/office/powerpoint/2010/main" val="23827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AVL Trees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81000"/>
            <a:ext cx="7024744" cy="49633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Double </a:t>
            </a:r>
            <a:r>
              <a:rPr lang="en-US" altLang="en-US" sz="2800" dirty="0" smtClean="0"/>
              <a:t>Rotation</a:t>
            </a:r>
            <a:endParaRPr lang="en-US" altLang="en-US" sz="2800" dirty="0"/>
          </a:p>
        </p:txBody>
      </p:sp>
      <p:sp>
        <p:nvSpPr>
          <p:cNvPr id="510979" name="Oval 3"/>
          <p:cNvSpPr>
            <a:spLocks noChangeAspect="1" noChangeArrowheads="1"/>
          </p:cNvSpPr>
          <p:nvPr/>
        </p:nvSpPr>
        <p:spPr bwMode="auto">
          <a:xfrm>
            <a:off x="37338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510980" name="Oval 4"/>
          <p:cNvSpPr>
            <a:spLocks noChangeAspect="1" noChangeArrowheads="1"/>
          </p:cNvSpPr>
          <p:nvPr/>
        </p:nvSpPr>
        <p:spPr bwMode="auto">
          <a:xfrm>
            <a:off x="1600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0981" name="Oval 5"/>
          <p:cNvSpPr>
            <a:spLocks noChangeAspect="1" noChangeArrowheads="1"/>
          </p:cNvSpPr>
          <p:nvPr/>
        </p:nvSpPr>
        <p:spPr bwMode="auto">
          <a:xfrm>
            <a:off x="533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0982" name="Oval 6"/>
          <p:cNvSpPr>
            <a:spLocks noChangeAspect="1" noChangeArrowheads="1"/>
          </p:cNvSpPr>
          <p:nvPr/>
        </p:nvSpPr>
        <p:spPr bwMode="auto">
          <a:xfrm>
            <a:off x="32004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0983" name="Oval 7"/>
          <p:cNvSpPr>
            <a:spLocks noChangeAspect="1" noChangeArrowheads="1"/>
          </p:cNvSpPr>
          <p:nvPr/>
        </p:nvSpPr>
        <p:spPr bwMode="auto">
          <a:xfrm>
            <a:off x="10668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0984" name="Oval 8"/>
          <p:cNvSpPr>
            <a:spLocks noChangeAspect="1" noChangeArrowheads="1"/>
          </p:cNvSpPr>
          <p:nvPr/>
        </p:nvSpPr>
        <p:spPr bwMode="auto">
          <a:xfrm>
            <a:off x="21336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0985" name="AutoShape 9"/>
          <p:cNvCxnSpPr>
            <a:cxnSpLocks noChangeShapeType="1"/>
            <a:stCxn id="510984" idx="3"/>
            <a:endCxn id="510983" idx="0"/>
          </p:cNvCxnSpPr>
          <p:nvPr/>
        </p:nvCxnSpPr>
        <p:spPr bwMode="auto">
          <a:xfrm flipH="1">
            <a:off x="12573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6" name="AutoShape 10"/>
          <p:cNvCxnSpPr>
            <a:cxnSpLocks noChangeShapeType="1"/>
            <a:stCxn id="510984" idx="5"/>
            <a:endCxn id="510982" idx="0"/>
          </p:cNvCxnSpPr>
          <p:nvPr/>
        </p:nvCxnSpPr>
        <p:spPr bwMode="auto">
          <a:xfrm>
            <a:off x="24590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7" name="AutoShape 11"/>
          <p:cNvCxnSpPr>
            <a:cxnSpLocks noChangeShapeType="1"/>
            <a:stCxn id="510982" idx="5"/>
            <a:endCxn id="510979" idx="0"/>
          </p:cNvCxnSpPr>
          <p:nvPr/>
        </p:nvCxnSpPr>
        <p:spPr bwMode="auto">
          <a:xfrm>
            <a:off x="35258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8" name="AutoShape 12"/>
          <p:cNvCxnSpPr>
            <a:cxnSpLocks noChangeShapeType="1"/>
            <a:stCxn id="510983" idx="3"/>
            <a:endCxn id="510981" idx="0"/>
          </p:cNvCxnSpPr>
          <p:nvPr/>
        </p:nvCxnSpPr>
        <p:spPr bwMode="auto">
          <a:xfrm flipH="1">
            <a:off x="7239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9" name="AutoShape 13"/>
          <p:cNvCxnSpPr>
            <a:cxnSpLocks noChangeShapeType="1"/>
            <a:stCxn id="510983" idx="5"/>
            <a:endCxn id="510980" idx="0"/>
          </p:cNvCxnSpPr>
          <p:nvPr/>
        </p:nvCxnSpPr>
        <p:spPr bwMode="auto">
          <a:xfrm>
            <a:off x="13922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0" name="Oval 14"/>
          <p:cNvSpPr>
            <a:spLocks noChangeAspect="1" noChangeArrowheads="1"/>
          </p:cNvSpPr>
          <p:nvPr/>
        </p:nvSpPr>
        <p:spPr bwMode="auto">
          <a:xfrm>
            <a:off x="40005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510991" name="Oval 15"/>
          <p:cNvSpPr>
            <a:spLocks noChangeAspect="1" noChangeArrowheads="1"/>
          </p:cNvSpPr>
          <p:nvPr/>
        </p:nvSpPr>
        <p:spPr bwMode="auto">
          <a:xfrm>
            <a:off x="3390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510992" name="AutoShape 16"/>
          <p:cNvCxnSpPr>
            <a:cxnSpLocks noChangeShapeType="1"/>
            <a:stCxn id="510979" idx="3"/>
            <a:endCxn id="510991" idx="0"/>
          </p:cNvCxnSpPr>
          <p:nvPr/>
        </p:nvCxnSpPr>
        <p:spPr bwMode="auto">
          <a:xfrm flipH="1">
            <a:off x="35814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93" name="AutoShape 17"/>
          <p:cNvCxnSpPr>
            <a:cxnSpLocks noChangeShapeType="1"/>
            <a:stCxn id="510979" idx="5"/>
            <a:endCxn id="510990" idx="0"/>
          </p:cNvCxnSpPr>
          <p:nvPr/>
        </p:nvCxnSpPr>
        <p:spPr bwMode="auto">
          <a:xfrm>
            <a:off x="40592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4" name="Oval 18"/>
          <p:cNvSpPr>
            <a:spLocks noChangeAspect="1" noChangeArrowheads="1"/>
          </p:cNvSpPr>
          <p:nvPr/>
        </p:nvSpPr>
        <p:spPr bwMode="auto">
          <a:xfrm>
            <a:off x="78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0995" name="AutoShape 19"/>
          <p:cNvCxnSpPr>
            <a:cxnSpLocks noChangeShapeType="1"/>
            <a:stCxn id="510981" idx="5"/>
            <a:endCxn id="510994" idx="0"/>
          </p:cNvCxnSpPr>
          <p:nvPr/>
        </p:nvCxnSpPr>
        <p:spPr bwMode="auto">
          <a:xfrm>
            <a:off x="8588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6" name="Oval 20"/>
          <p:cNvSpPr>
            <a:spLocks noChangeAspect="1" noChangeArrowheads="1"/>
          </p:cNvSpPr>
          <p:nvPr/>
        </p:nvSpPr>
        <p:spPr bwMode="auto">
          <a:xfrm>
            <a:off x="26749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0997" name="AutoShape 21"/>
          <p:cNvCxnSpPr>
            <a:cxnSpLocks noChangeShapeType="1"/>
            <a:stCxn id="510982" idx="3"/>
            <a:endCxn id="510996" idx="0"/>
          </p:cNvCxnSpPr>
          <p:nvPr/>
        </p:nvCxnSpPr>
        <p:spPr bwMode="auto">
          <a:xfrm flipH="1">
            <a:off x="28654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0998" name="Group 22"/>
          <p:cNvGrpSpPr>
            <a:grpSpLocks/>
          </p:cNvGrpSpPr>
          <p:nvPr/>
        </p:nvGrpSpPr>
        <p:grpSpPr bwMode="auto">
          <a:xfrm>
            <a:off x="381000" y="1828800"/>
            <a:ext cx="4114800" cy="3082925"/>
            <a:chOff x="1632" y="1152"/>
            <a:chExt cx="2592" cy="1942"/>
          </a:xfrm>
        </p:grpSpPr>
        <p:sp>
          <p:nvSpPr>
            <p:cNvPr id="510999" name="Text Box 23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0" name="Text Box 24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1" name="Text Box 25"/>
            <p:cNvSpPr txBox="1">
              <a:spLocks noChangeArrowheads="1"/>
            </p:cNvSpPr>
            <p:nvPr/>
          </p:nvSpPr>
          <p:spPr bwMode="auto">
            <a:xfrm>
              <a:off x="3353" y="284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2" name="Text Box 26"/>
            <p:cNvSpPr txBox="1">
              <a:spLocks noChangeArrowheads="1"/>
            </p:cNvSpPr>
            <p:nvPr/>
          </p:nvSpPr>
          <p:spPr bwMode="auto">
            <a:xfrm>
              <a:off x="3840" y="2266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1003" name="Text Box 27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4" name="Text Box 28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5" name="Text Box 29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6" name="Text Box 30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7" name="Text Box 31"/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70C0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9" name="Text Box 33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1012" name="Oval 36"/>
          <p:cNvSpPr>
            <a:spLocks noChangeAspect="1"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1013" name="AutoShape 37"/>
          <p:cNvCxnSpPr>
            <a:cxnSpLocks noChangeShapeType="1"/>
            <a:stCxn id="510991" idx="5"/>
            <a:endCxn id="511012" idx="0"/>
          </p:cNvCxnSpPr>
          <p:nvPr/>
        </p:nvCxnSpPr>
        <p:spPr bwMode="auto">
          <a:xfrm>
            <a:off x="3716338" y="5145088"/>
            <a:ext cx="555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14" name="Text Box 38"/>
          <p:cNvSpPr txBox="1">
            <a:spLocks noChangeArrowheads="1"/>
          </p:cNvSpPr>
          <p:nvPr/>
        </p:nvSpPr>
        <p:spPr bwMode="auto">
          <a:xfrm>
            <a:off x="381000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76800" y="1245901"/>
            <a:ext cx="3810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Inserting 18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Right to Left Rotation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/>
              <a:t>Pivot Node =15</a:t>
            </a:r>
            <a:br>
              <a:rPr lang="en-US" b="1" dirty="0" smtClean="0"/>
            </a:br>
            <a:r>
              <a:rPr lang="en-US" b="1" dirty="0" smtClean="0"/>
              <a:t>First Perform Left to Left Rotation around node A=&gt;Clockwise</a:t>
            </a:r>
            <a:endParaRPr lang="en-US" dirty="0" smtClean="0"/>
          </a:p>
          <a:p>
            <a:r>
              <a:rPr lang="en-US" b="1" dirty="0" smtClean="0"/>
              <a:t>Then Right to Right rotation around pivot node P=&gt;Anti-Clockwise </a:t>
            </a:r>
            <a:endParaRPr 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775364" y="30419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91000" y="388675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AVL Trees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685800"/>
            <a:ext cx="7024744" cy="381000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Double </a:t>
            </a:r>
            <a:r>
              <a:rPr lang="en-US" altLang="en-US" sz="2800" dirty="0" smtClean="0"/>
              <a:t>Rotation </a:t>
            </a:r>
            <a:r>
              <a:rPr lang="en-US" altLang="en-US" sz="2800" dirty="0"/>
              <a:t>(Step </a:t>
            </a:r>
            <a:r>
              <a:rPr lang="en-US" altLang="en-US" sz="2800" dirty="0" smtClean="0"/>
              <a:t>#1)</a:t>
            </a:r>
            <a:endParaRPr lang="en-US" altLang="en-US" sz="2800" dirty="0"/>
          </a:p>
        </p:txBody>
      </p:sp>
      <p:sp>
        <p:nvSpPr>
          <p:cNvPr id="510979" name="Oval 3"/>
          <p:cNvSpPr>
            <a:spLocks noChangeAspect="1" noChangeArrowheads="1"/>
          </p:cNvSpPr>
          <p:nvPr/>
        </p:nvSpPr>
        <p:spPr bwMode="auto">
          <a:xfrm>
            <a:off x="37338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510980" name="Oval 4"/>
          <p:cNvSpPr>
            <a:spLocks noChangeAspect="1" noChangeArrowheads="1"/>
          </p:cNvSpPr>
          <p:nvPr/>
        </p:nvSpPr>
        <p:spPr bwMode="auto">
          <a:xfrm>
            <a:off x="1600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0981" name="Oval 5"/>
          <p:cNvSpPr>
            <a:spLocks noChangeAspect="1" noChangeArrowheads="1"/>
          </p:cNvSpPr>
          <p:nvPr/>
        </p:nvSpPr>
        <p:spPr bwMode="auto">
          <a:xfrm>
            <a:off x="533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0982" name="Oval 6"/>
          <p:cNvSpPr>
            <a:spLocks noChangeAspect="1" noChangeArrowheads="1"/>
          </p:cNvSpPr>
          <p:nvPr/>
        </p:nvSpPr>
        <p:spPr bwMode="auto">
          <a:xfrm>
            <a:off x="32004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0983" name="Oval 7"/>
          <p:cNvSpPr>
            <a:spLocks noChangeAspect="1" noChangeArrowheads="1"/>
          </p:cNvSpPr>
          <p:nvPr/>
        </p:nvSpPr>
        <p:spPr bwMode="auto">
          <a:xfrm>
            <a:off x="10668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0984" name="Oval 8"/>
          <p:cNvSpPr>
            <a:spLocks noChangeAspect="1" noChangeArrowheads="1"/>
          </p:cNvSpPr>
          <p:nvPr/>
        </p:nvSpPr>
        <p:spPr bwMode="auto">
          <a:xfrm>
            <a:off x="21336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0985" name="AutoShape 9"/>
          <p:cNvCxnSpPr>
            <a:cxnSpLocks noChangeShapeType="1"/>
            <a:stCxn id="510984" idx="3"/>
            <a:endCxn id="510983" idx="0"/>
          </p:cNvCxnSpPr>
          <p:nvPr/>
        </p:nvCxnSpPr>
        <p:spPr bwMode="auto">
          <a:xfrm flipH="1">
            <a:off x="12573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6" name="AutoShape 10"/>
          <p:cNvCxnSpPr>
            <a:cxnSpLocks noChangeShapeType="1"/>
            <a:stCxn id="510984" idx="5"/>
            <a:endCxn id="510982" idx="0"/>
          </p:cNvCxnSpPr>
          <p:nvPr/>
        </p:nvCxnSpPr>
        <p:spPr bwMode="auto">
          <a:xfrm>
            <a:off x="24590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7" name="AutoShape 11"/>
          <p:cNvCxnSpPr>
            <a:cxnSpLocks noChangeShapeType="1"/>
            <a:stCxn id="510982" idx="5"/>
            <a:endCxn id="510979" idx="0"/>
          </p:cNvCxnSpPr>
          <p:nvPr/>
        </p:nvCxnSpPr>
        <p:spPr bwMode="auto">
          <a:xfrm>
            <a:off x="35258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8" name="AutoShape 12"/>
          <p:cNvCxnSpPr>
            <a:cxnSpLocks noChangeShapeType="1"/>
            <a:stCxn id="510983" idx="3"/>
            <a:endCxn id="510981" idx="0"/>
          </p:cNvCxnSpPr>
          <p:nvPr/>
        </p:nvCxnSpPr>
        <p:spPr bwMode="auto">
          <a:xfrm flipH="1">
            <a:off x="7239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9" name="AutoShape 13"/>
          <p:cNvCxnSpPr>
            <a:cxnSpLocks noChangeShapeType="1"/>
            <a:stCxn id="510983" idx="5"/>
            <a:endCxn id="510980" idx="0"/>
          </p:cNvCxnSpPr>
          <p:nvPr/>
        </p:nvCxnSpPr>
        <p:spPr bwMode="auto">
          <a:xfrm>
            <a:off x="13922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0" name="Oval 14"/>
          <p:cNvSpPr>
            <a:spLocks noChangeAspect="1" noChangeArrowheads="1"/>
          </p:cNvSpPr>
          <p:nvPr/>
        </p:nvSpPr>
        <p:spPr bwMode="auto">
          <a:xfrm>
            <a:off x="40005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510991" name="Oval 15"/>
          <p:cNvSpPr>
            <a:spLocks noChangeAspect="1" noChangeArrowheads="1"/>
          </p:cNvSpPr>
          <p:nvPr/>
        </p:nvSpPr>
        <p:spPr bwMode="auto">
          <a:xfrm>
            <a:off x="3390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510992" name="AutoShape 16"/>
          <p:cNvCxnSpPr>
            <a:cxnSpLocks noChangeShapeType="1"/>
            <a:stCxn id="510979" idx="3"/>
            <a:endCxn id="510991" idx="0"/>
          </p:cNvCxnSpPr>
          <p:nvPr/>
        </p:nvCxnSpPr>
        <p:spPr bwMode="auto">
          <a:xfrm flipH="1">
            <a:off x="35814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93" name="AutoShape 17"/>
          <p:cNvCxnSpPr>
            <a:cxnSpLocks noChangeShapeType="1"/>
            <a:stCxn id="510979" idx="5"/>
            <a:endCxn id="510990" idx="0"/>
          </p:cNvCxnSpPr>
          <p:nvPr/>
        </p:nvCxnSpPr>
        <p:spPr bwMode="auto">
          <a:xfrm>
            <a:off x="40592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4" name="Oval 18"/>
          <p:cNvSpPr>
            <a:spLocks noChangeAspect="1" noChangeArrowheads="1"/>
          </p:cNvSpPr>
          <p:nvPr/>
        </p:nvSpPr>
        <p:spPr bwMode="auto">
          <a:xfrm>
            <a:off x="78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0995" name="AutoShape 19"/>
          <p:cNvCxnSpPr>
            <a:cxnSpLocks noChangeShapeType="1"/>
            <a:stCxn id="510981" idx="5"/>
            <a:endCxn id="510994" idx="0"/>
          </p:cNvCxnSpPr>
          <p:nvPr/>
        </p:nvCxnSpPr>
        <p:spPr bwMode="auto">
          <a:xfrm>
            <a:off x="8588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6" name="Oval 20"/>
          <p:cNvSpPr>
            <a:spLocks noChangeAspect="1" noChangeArrowheads="1"/>
          </p:cNvSpPr>
          <p:nvPr/>
        </p:nvSpPr>
        <p:spPr bwMode="auto">
          <a:xfrm>
            <a:off x="26749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0997" name="AutoShape 21"/>
          <p:cNvCxnSpPr>
            <a:cxnSpLocks noChangeShapeType="1"/>
            <a:stCxn id="510982" idx="3"/>
            <a:endCxn id="510996" idx="0"/>
          </p:cNvCxnSpPr>
          <p:nvPr/>
        </p:nvCxnSpPr>
        <p:spPr bwMode="auto">
          <a:xfrm flipH="1">
            <a:off x="28654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0998" name="Group 22"/>
          <p:cNvGrpSpPr>
            <a:grpSpLocks/>
          </p:cNvGrpSpPr>
          <p:nvPr/>
        </p:nvGrpSpPr>
        <p:grpSpPr bwMode="auto">
          <a:xfrm>
            <a:off x="381000" y="1828800"/>
            <a:ext cx="4114800" cy="3082925"/>
            <a:chOff x="1632" y="1152"/>
            <a:chExt cx="2592" cy="1942"/>
          </a:xfrm>
        </p:grpSpPr>
        <p:sp>
          <p:nvSpPr>
            <p:cNvPr id="510999" name="Text Box 23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0" name="Text Box 24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1" name="Text Box 25"/>
            <p:cNvSpPr txBox="1">
              <a:spLocks noChangeArrowheads="1"/>
            </p:cNvSpPr>
            <p:nvPr/>
          </p:nvSpPr>
          <p:spPr bwMode="auto">
            <a:xfrm>
              <a:off x="3353" y="284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2" name="Text Box 26"/>
            <p:cNvSpPr txBox="1">
              <a:spLocks noChangeArrowheads="1"/>
            </p:cNvSpPr>
            <p:nvPr/>
          </p:nvSpPr>
          <p:spPr bwMode="auto">
            <a:xfrm>
              <a:off x="3840" y="2266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1003" name="Text Box 27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4" name="Text Box 28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5" name="Text Box 29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6" name="Text Box 30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7" name="Text Box 31"/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9" name="Text Box 33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1010" name="AutoShape 34"/>
          <p:cNvSpPr>
            <a:spLocks noChangeAspect="1" noChangeArrowheads="1"/>
          </p:cNvSpPr>
          <p:nvPr/>
        </p:nvSpPr>
        <p:spPr bwMode="auto">
          <a:xfrm>
            <a:off x="3178968" y="3484707"/>
            <a:ext cx="804863" cy="1447800"/>
          </a:xfrm>
          <a:custGeom>
            <a:avLst/>
            <a:gdLst>
              <a:gd name="G0" fmla="+- -9539620 0 0"/>
              <a:gd name="G1" fmla="+- 7878576 0 0"/>
              <a:gd name="G2" fmla="+- -9539620 0 7878576"/>
              <a:gd name="G3" fmla="+- 10800 0 0"/>
              <a:gd name="G4" fmla="+- 0 0 -953962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00 0 0"/>
              <a:gd name="G9" fmla="+- 0 0 7878576"/>
              <a:gd name="G10" fmla="+- 8000 0 2700"/>
              <a:gd name="G11" fmla="cos G10 -9539620"/>
              <a:gd name="G12" fmla="sin G10 -9539620"/>
              <a:gd name="G13" fmla="cos 13500 -9539620"/>
              <a:gd name="G14" fmla="sin 13500 -9539620"/>
              <a:gd name="G15" fmla="+- G11 10800 0"/>
              <a:gd name="G16" fmla="+- G12 10800 0"/>
              <a:gd name="G17" fmla="+- G13 10800 0"/>
              <a:gd name="G18" fmla="+- G14 10800 0"/>
              <a:gd name="G19" fmla="*/ 8000 1 2"/>
              <a:gd name="G20" fmla="+- G19 5400 0"/>
              <a:gd name="G21" fmla="cos G20 -9539620"/>
              <a:gd name="G22" fmla="sin G20 -9539620"/>
              <a:gd name="G23" fmla="+- G21 10800 0"/>
              <a:gd name="G24" fmla="+- G12 G23 G22"/>
              <a:gd name="G25" fmla="+- G22 G23 G11"/>
              <a:gd name="G26" fmla="cos 10800 -9539620"/>
              <a:gd name="G27" fmla="sin 10800 -9539620"/>
              <a:gd name="G28" fmla="cos 8000 -9539620"/>
              <a:gd name="G29" fmla="sin 8000 -953962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7878576"/>
              <a:gd name="G36" fmla="sin G34 7878576"/>
              <a:gd name="G37" fmla="+/ 7878576 -953962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00 G39"/>
              <a:gd name="G43" fmla="sin 80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63 w 21600"/>
              <a:gd name="T5" fmla="*/ 13169 h 21600"/>
              <a:gd name="T6" fmla="*/ 6069 w 21600"/>
              <a:gd name="T7" fmla="*/ 18922 h 21600"/>
              <a:gd name="T8" fmla="*/ 2994 w 21600"/>
              <a:gd name="T9" fmla="*/ 12555 h 21600"/>
              <a:gd name="T10" fmla="*/ -335 w 21600"/>
              <a:gd name="T11" fmla="*/ 3165 h 21600"/>
              <a:gd name="T12" fmla="*/ 5365 w 21600"/>
              <a:gd name="T13" fmla="*/ 2103 h 21600"/>
              <a:gd name="T14" fmla="*/ 6428 w 21600"/>
              <a:gd name="T15" fmla="*/ 780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02" y="6276"/>
                </a:moveTo>
                <a:cubicBezTo>
                  <a:pt x="3288" y="7607"/>
                  <a:pt x="2800" y="9185"/>
                  <a:pt x="2800" y="10799"/>
                </a:cubicBezTo>
                <a:cubicBezTo>
                  <a:pt x="2799" y="13647"/>
                  <a:pt x="4313" y="16279"/>
                  <a:pt x="6773" y="17712"/>
                </a:cubicBezTo>
                <a:lnTo>
                  <a:pt x="5364" y="20132"/>
                </a:lnTo>
                <a:cubicBezTo>
                  <a:pt x="2043" y="18197"/>
                  <a:pt x="0" y="14643"/>
                  <a:pt x="0" y="10800"/>
                </a:cubicBezTo>
                <a:cubicBezTo>
                  <a:pt x="-1" y="8619"/>
                  <a:pt x="659" y="6490"/>
                  <a:pt x="1892" y="4692"/>
                </a:cubicBezTo>
                <a:lnTo>
                  <a:pt x="-335" y="3165"/>
                </a:lnTo>
                <a:lnTo>
                  <a:pt x="5365" y="2103"/>
                </a:lnTo>
                <a:lnTo>
                  <a:pt x="6428" y="7802"/>
                </a:lnTo>
                <a:lnTo>
                  <a:pt x="4202" y="627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11" name="AutoShape 35"/>
          <p:cNvSpPr>
            <a:spLocks noChangeAspect="1" noChangeArrowheads="1"/>
          </p:cNvSpPr>
          <p:nvPr/>
        </p:nvSpPr>
        <p:spPr bwMode="auto">
          <a:xfrm>
            <a:off x="4191000" y="2362200"/>
            <a:ext cx="812800" cy="288925"/>
          </a:xfrm>
          <a:prstGeom prst="rightArrow">
            <a:avLst>
              <a:gd name="adj1" fmla="val 50000"/>
              <a:gd name="adj2" fmla="val 703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12" name="Oval 36"/>
          <p:cNvSpPr>
            <a:spLocks noChangeAspect="1"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1013" name="AutoShape 37"/>
          <p:cNvCxnSpPr>
            <a:cxnSpLocks noChangeShapeType="1"/>
            <a:stCxn id="510991" idx="5"/>
            <a:endCxn id="511012" idx="0"/>
          </p:cNvCxnSpPr>
          <p:nvPr/>
        </p:nvCxnSpPr>
        <p:spPr bwMode="auto">
          <a:xfrm>
            <a:off x="3716338" y="5145088"/>
            <a:ext cx="555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14" name="Text Box 38"/>
          <p:cNvSpPr txBox="1">
            <a:spLocks noChangeArrowheads="1"/>
          </p:cNvSpPr>
          <p:nvPr/>
        </p:nvSpPr>
        <p:spPr bwMode="auto">
          <a:xfrm>
            <a:off x="381000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1015" name="Oval 39"/>
          <p:cNvSpPr>
            <a:spLocks noChangeAspect="1" noChangeArrowheads="1"/>
          </p:cNvSpPr>
          <p:nvPr/>
        </p:nvSpPr>
        <p:spPr bwMode="auto">
          <a:xfrm>
            <a:off x="80772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511016" name="Oval 40"/>
          <p:cNvSpPr>
            <a:spLocks noChangeAspect="1" noChangeArrowheads="1"/>
          </p:cNvSpPr>
          <p:nvPr/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1017" name="Oval 41"/>
          <p:cNvSpPr>
            <a:spLocks noChangeAspect="1" noChangeArrowheads="1"/>
          </p:cNvSpPr>
          <p:nvPr/>
        </p:nvSpPr>
        <p:spPr bwMode="auto">
          <a:xfrm>
            <a:off x="48768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1018" name="Oval 42"/>
          <p:cNvSpPr>
            <a:spLocks noChangeAspect="1" noChangeArrowheads="1"/>
          </p:cNvSpPr>
          <p:nvPr/>
        </p:nvSpPr>
        <p:spPr bwMode="auto">
          <a:xfrm>
            <a:off x="75438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1019" name="Oval 43"/>
          <p:cNvSpPr>
            <a:spLocks noChangeAspect="1" noChangeArrowheads="1"/>
          </p:cNvSpPr>
          <p:nvPr/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1020" name="Oval 44"/>
          <p:cNvSpPr>
            <a:spLocks noChangeAspect="1" noChangeArrowheads="1"/>
          </p:cNvSpPr>
          <p:nvPr/>
        </p:nvSpPr>
        <p:spPr bwMode="auto">
          <a:xfrm>
            <a:off x="64770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1021" name="AutoShape 45"/>
          <p:cNvCxnSpPr>
            <a:cxnSpLocks noChangeShapeType="1"/>
            <a:stCxn id="511020" idx="3"/>
            <a:endCxn id="511019" idx="0"/>
          </p:cNvCxnSpPr>
          <p:nvPr/>
        </p:nvCxnSpPr>
        <p:spPr bwMode="auto">
          <a:xfrm flipH="1">
            <a:off x="56007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22" name="AutoShape 46"/>
          <p:cNvCxnSpPr>
            <a:cxnSpLocks noChangeShapeType="1"/>
            <a:stCxn id="511020" idx="5"/>
            <a:endCxn id="511018" idx="0"/>
          </p:cNvCxnSpPr>
          <p:nvPr/>
        </p:nvCxnSpPr>
        <p:spPr bwMode="auto">
          <a:xfrm>
            <a:off x="68024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23" name="AutoShape 47"/>
          <p:cNvCxnSpPr>
            <a:cxnSpLocks noChangeShapeType="1"/>
            <a:stCxn id="511018" idx="5"/>
            <a:endCxn id="511015" idx="0"/>
          </p:cNvCxnSpPr>
          <p:nvPr/>
        </p:nvCxnSpPr>
        <p:spPr bwMode="auto">
          <a:xfrm>
            <a:off x="78692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24" name="AutoShape 48"/>
          <p:cNvCxnSpPr>
            <a:cxnSpLocks noChangeShapeType="1"/>
            <a:stCxn id="511019" idx="3"/>
            <a:endCxn id="511017" idx="0"/>
          </p:cNvCxnSpPr>
          <p:nvPr/>
        </p:nvCxnSpPr>
        <p:spPr bwMode="auto">
          <a:xfrm flipH="1">
            <a:off x="50673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25" name="AutoShape 49"/>
          <p:cNvCxnSpPr>
            <a:cxnSpLocks noChangeShapeType="1"/>
            <a:stCxn id="511019" idx="5"/>
            <a:endCxn id="511016" idx="0"/>
          </p:cNvCxnSpPr>
          <p:nvPr/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26" name="Oval 50"/>
          <p:cNvSpPr>
            <a:spLocks noChangeAspect="1" noChangeArrowheads="1"/>
          </p:cNvSpPr>
          <p:nvPr/>
        </p:nvSpPr>
        <p:spPr bwMode="auto">
          <a:xfrm>
            <a:off x="8343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cxnSp>
        <p:nvCxnSpPr>
          <p:cNvPr id="511027" name="AutoShape 51"/>
          <p:cNvCxnSpPr>
            <a:cxnSpLocks noChangeShapeType="1"/>
            <a:stCxn id="511015" idx="5"/>
            <a:endCxn id="511026" idx="0"/>
          </p:cNvCxnSpPr>
          <p:nvPr/>
        </p:nvCxnSpPr>
        <p:spPr bwMode="auto">
          <a:xfrm>
            <a:off x="84026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28" name="Oval 52"/>
          <p:cNvSpPr>
            <a:spLocks noChangeAspect="1" noChangeArrowheads="1"/>
          </p:cNvSpPr>
          <p:nvPr/>
        </p:nvSpPr>
        <p:spPr bwMode="auto">
          <a:xfrm>
            <a:off x="51308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1029" name="AutoShape 53"/>
          <p:cNvCxnSpPr>
            <a:cxnSpLocks noChangeShapeType="1"/>
            <a:stCxn id="511017" idx="5"/>
            <a:endCxn id="511028" idx="0"/>
          </p:cNvCxnSpPr>
          <p:nvPr/>
        </p:nvCxnSpPr>
        <p:spPr bwMode="auto">
          <a:xfrm>
            <a:off x="52022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30" name="Oval 54"/>
          <p:cNvSpPr>
            <a:spLocks noChangeAspect="1" noChangeArrowheads="1"/>
          </p:cNvSpPr>
          <p:nvPr/>
        </p:nvSpPr>
        <p:spPr bwMode="auto">
          <a:xfrm>
            <a:off x="70183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1031" name="AutoShape 55"/>
          <p:cNvCxnSpPr>
            <a:cxnSpLocks noChangeShapeType="1"/>
            <a:stCxn id="511018" idx="3"/>
            <a:endCxn id="511030" idx="0"/>
          </p:cNvCxnSpPr>
          <p:nvPr/>
        </p:nvCxnSpPr>
        <p:spPr bwMode="auto">
          <a:xfrm flipH="1">
            <a:off x="72088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1032" name="Group 56"/>
          <p:cNvGrpSpPr>
            <a:grpSpLocks/>
          </p:cNvGrpSpPr>
          <p:nvPr/>
        </p:nvGrpSpPr>
        <p:grpSpPr bwMode="auto">
          <a:xfrm>
            <a:off x="4724400" y="1828800"/>
            <a:ext cx="4114800" cy="3079750"/>
            <a:chOff x="1632" y="1152"/>
            <a:chExt cx="2592" cy="1940"/>
          </a:xfrm>
        </p:grpSpPr>
        <p:sp>
          <p:nvSpPr>
            <p:cNvPr id="511033" name="Text Box 57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34" name="Text Box 58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35" name="Text Box 59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36" name="Text Box 60"/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1037" name="Text Box 61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38" name="Text Box 62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39" name="Text Box 63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40" name="Text Box 64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41" name="Text Box 65"/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511042" name="Text Box 66"/>
            <p:cNvSpPr txBox="1">
              <a:spLocks noChangeArrowheads="1"/>
            </p:cNvSpPr>
            <p:nvPr/>
          </p:nvSpPr>
          <p:spPr bwMode="auto">
            <a:xfrm>
              <a:off x="4027" y="2840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43" name="Text Box 67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1044" name="Oval 68"/>
          <p:cNvSpPr>
            <a:spLocks noChangeAspect="1" noChangeArrowheads="1"/>
          </p:cNvSpPr>
          <p:nvPr/>
        </p:nvSpPr>
        <p:spPr bwMode="auto">
          <a:xfrm>
            <a:off x="86106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511045" name="AutoShape 69"/>
          <p:cNvCxnSpPr>
            <a:cxnSpLocks noChangeShapeType="1"/>
            <a:stCxn id="511026" idx="5"/>
            <a:endCxn id="511044" idx="0"/>
          </p:cNvCxnSpPr>
          <p:nvPr/>
        </p:nvCxnSpPr>
        <p:spPr bwMode="auto">
          <a:xfrm>
            <a:off x="8669338" y="5145088"/>
            <a:ext cx="1317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46" name="Text Box 70"/>
          <p:cNvSpPr txBox="1">
            <a:spLocks noChangeArrowheads="1"/>
          </p:cNvSpPr>
          <p:nvPr/>
        </p:nvSpPr>
        <p:spPr bwMode="auto">
          <a:xfrm>
            <a:off x="883285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1048" name="Oval 72"/>
          <p:cNvSpPr>
            <a:spLocks noChangeAspect="1" noChangeArrowheads="1"/>
          </p:cNvSpPr>
          <p:nvPr/>
        </p:nvSpPr>
        <p:spPr bwMode="auto">
          <a:xfrm>
            <a:off x="80010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1049" name="AutoShape 73"/>
          <p:cNvCxnSpPr>
            <a:cxnSpLocks noChangeShapeType="1"/>
            <a:stCxn id="511026" idx="3"/>
            <a:endCxn id="511048" idx="0"/>
          </p:cNvCxnSpPr>
          <p:nvPr/>
        </p:nvCxnSpPr>
        <p:spPr bwMode="auto">
          <a:xfrm flipH="1">
            <a:off x="8191500" y="5145088"/>
            <a:ext cx="2079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50" name="Text Box 74"/>
          <p:cNvSpPr txBox="1">
            <a:spLocks noChangeArrowheads="1"/>
          </p:cNvSpPr>
          <p:nvPr/>
        </p:nvSpPr>
        <p:spPr bwMode="auto">
          <a:xfrm>
            <a:off x="784860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36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AVL Trees</a:t>
            </a:r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 326 Autumn 2001				</a:t>
            </a:r>
            <a:fld id="{526D56B8-150E-4F11-B76E-5B381E9B9B0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58938" y="4572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Double Rotation (Step #2)</a:t>
            </a:r>
          </a:p>
        </p:txBody>
      </p:sp>
      <p:sp>
        <p:nvSpPr>
          <p:cNvPr id="513027" name="Oval 3"/>
          <p:cNvSpPr>
            <a:spLocks noChangeAspect="1" noChangeArrowheads="1"/>
          </p:cNvSpPr>
          <p:nvPr/>
        </p:nvSpPr>
        <p:spPr bwMode="auto">
          <a:xfrm>
            <a:off x="36576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513028" name="Oval 4"/>
          <p:cNvSpPr>
            <a:spLocks noChangeAspect="1" noChangeArrowheads="1"/>
          </p:cNvSpPr>
          <p:nvPr/>
        </p:nvSpPr>
        <p:spPr bwMode="auto">
          <a:xfrm>
            <a:off x="1524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3029" name="Oval 5"/>
          <p:cNvSpPr>
            <a:spLocks noChangeAspect="1" noChangeArrowheads="1"/>
          </p:cNvSpPr>
          <p:nvPr/>
        </p:nvSpPr>
        <p:spPr bwMode="auto">
          <a:xfrm>
            <a:off x="457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3030" name="Oval 6"/>
          <p:cNvSpPr>
            <a:spLocks noChangeAspect="1" noChangeArrowheads="1"/>
          </p:cNvSpPr>
          <p:nvPr/>
        </p:nvSpPr>
        <p:spPr bwMode="auto">
          <a:xfrm>
            <a:off x="31242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3031" name="Oval 7"/>
          <p:cNvSpPr>
            <a:spLocks noChangeAspect="1" noChangeArrowheads="1"/>
          </p:cNvSpPr>
          <p:nvPr/>
        </p:nvSpPr>
        <p:spPr bwMode="auto">
          <a:xfrm>
            <a:off x="990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3032" name="Oval 8"/>
          <p:cNvSpPr>
            <a:spLocks noChangeAspect="1" noChangeArrowheads="1"/>
          </p:cNvSpPr>
          <p:nvPr/>
        </p:nvSpPr>
        <p:spPr bwMode="auto">
          <a:xfrm>
            <a:off x="2057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3033" name="AutoShape 9"/>
          <p:cNvCxnSpPr>
            <a:cxnSpLocks noChangeShapeType="1"/>
            <a:stCxn id="513032" idx="3"/>
            <a:endCxn id="513031" idx="0"/>
          </p:cNvCxnSpPr>
          <p:nvPr/>
        </p:nvCxnSpPr>
        <p:spPr bwMode="auto">
          <a:xfrm flipH="1">
            <a:off x="1181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34" name="AutoShape 10"/>
          <p:cNvCxnSpPr>
            <a:cxnSpLocks noChangeShapeType="1"/>
            <a:stCxn id="513032" idx="5"/>
            <a:endCxn id="513030" idx="0"/>
          </p:cNvCxnSpPr>
          <p:nvPr/>
        </p:nvCxnSpPr>
        <p:spPr bwMode="auto">
          <a:xfrm>
            <a:off x="2382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35" name="AutoShape 11"/>
          <p:cNvCxnSpPr>
            <a:cxnSpLocks noChangeShapeType="1"/>
            <a:stCxn id="513030" idx="5"/>
            <a:endCxn id="513027" idx="0"/>
          </p:cNvCxnSpPr>
          <p:nvPr/>
        </p:nvCxnSpPr>
        <p:spPr bwMode="auto">
          <a:xfrm>
            <a:off x="34496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36" name="AutoShape 12"/>
          <p:cNvCxnSpPr>
            <a:cxnSpLocks noChangeShapeType="1"/>
            <a:stCxn id="513031" idx="3"/>
            <a:endCxn id="513029" idx="0"/>
          </p:cNvCxnSpPr>
          <p:nvPr/>
        </p:nvCxnSpPr>
        <p:spPr bwMode="auto">
          <a:xfrm flipH="1">
            <a:off x="647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37" name="AutoShape 13"/>
          <p:cNvCxnSpPr>
            <a:cxnSpLocks noChangeShapeType="1"/>
            <a:stCxn id="513031" idx="5"/>
            <a:endCxn id="513028" idx="0"/>
          </p:cNvCxnSpPr>
          <p:nvPr/>
        </p:nvCxnSpPr>
        <p:spPr bwMode="auto">
          <a:xfrm>
            <a:off x="1316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38" name="Oval 14"/>
          <p:cNvSpPr>
            <a:spLocks noChangeAspect="1" noChangeArrowheads="1"/>
          </p:cNvSpPr>
          <p:nvPr/>
        </p:nvSpPr>
        <p:spPr bwMode="auto">
          <a:xfrm>
            <a:off x="3924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cxnSp>
        <p:nvCxnSpPr>
          <p:cNvPr id="513039" name="AutoShape 15"/>
          <p:cNvCxnSpPr>
            <a:cxnSpLocks noChangeShapeType="1"/>
            <a:stCxn id="513027" idx="5"/>
            <a:endCxn id="513038" idx="0"/>
          </p:cNvCxnSpPr>
          <p:nvPr/>
        </p:nvCxnSpPr>
        <p:spPr bwMode="auto">
          <a:xfrm>
            <a:off x="3983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40" name="Oval 16"/>
          <p:cNvSpPr>
            <a:spLocks noChangeAspect="1" noChangeArrowheads="1"/>
          </p:cNvSpPr>
          <p:nvPr/>
        </p:nvSpPr>
        <p:spPr bwMode="auto">
          <a:xfrm>
            <a:off x="711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3041" name="AutoShape 17"/>
          <p:cNvCxnSpPr>
            <a:cxnSpLocks noChangeShapeType="1"/>
            <a:stCxn id="513029" idx="5"/>
            <a:endCxn id="513040" idx="0"/>
          </p:cNvCxnSpPr>
          <p:nvPr/>
        </p:nvCxnSpPr>
        <p:spPr bwMode="auto">
          <a:xfrm>
            <a:off x="782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42" name="Oval 18"/>
          <p:cNvSpPr>
            <a:spLocks noChangeAspect="1" noChangeArrowheads="1"/>
          </p:cNvSpPr>
          <p:nvPr/>
        </p:nvSpPr>
        <p:spPr bwMode="auto">
          <a:xfrm>
            <a:off x="2598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3043" name="AutoShape 19"/>
          <p:cNvCxnSpPr>
            <a:cxnSpLocks noChangeShapeType="1"/>
            <a:stCxn id="513030" idx="3"/>
            <a:endCxn id="513042" idx="0"/>
          </p:cNvCxnSpPr>
          <p:nvPr/>
        </p:nvCxnSpPr>
        <p:spPr bwMode="auto">
          <a:xfrm flipH="1">
            <a:off x="2789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044" name="Group 20"/>
          <p:cNvGrpSpPr>
            <a:grpSpLocks/>
          </p:cNvGrpSpPr>
          <p:nvPr/>
        </p:nvGrpSpPr>
        <p:grpSpPr bwMode="auto">
          <a:xfrm>
            <a:off x="304800" y="1828800"/>
            <a:ext cx="4114800" cy="3079750"/>
            <a:chOff x="1632" y="1152"/>
            <a:chExt cx="2592" cy="1940"/>
          </a:xfrm>
        </p:grpSpPr>
        <p:sp>
          <p:nvSpPr>
            <p:cNvPr id="513045" name="Text Box 21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46" name="Text Box 22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47" name="Text Box 23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48" name="Text Box 24"/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3049" name="Text Box 25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050" name="Text Box 26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051" name="Text Box 27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52" name="Text Box 28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53" name="Text Box 29"/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513054" name="Text Box 30"/>
            <p:cNvSpPr txBox="1">
              <a:spLocks noChangeArrowheads="1"/>
            </p:cNvSpPr>
            <p:nvPr/>
          </p:nvSpPr>
          <p:spPr bwMode="auto">
            <a:xfrm>
              <a:off x="4027" y="2840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55" name="Text Box 31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3056" name="Oval 32"/>
          <p:cNvSpPr>
            <a:spLocks noChangeAspect="1" noChangeArrowheads="1"/>
          </p:cNvSpPr>
          <p:nvPr/>
        </p:nvSpPr>
        <p:spPr bwMode="auto">
          <a:xfrm>
            <a:off x="41910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513057" name="AutoShape 33"/>
          <p:cNvCxnSpPr>
            <a:cxnSpLocks noChangeShapeType="1"/>
            <a:stCxn id="513038" idx="5"/>
            <a:endCxn id="513056" idx="0"/>
          </p:cNvCxnSpPr>
          <p:nvPr/>
        </p:nvCxnSpPr>
        <p:spPr bwMode="auto">
          <a:xfrm>
            <a:off x="4249738" y="5145088"/>
            <a:ext cx="1317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58" name="Text Box 34"/>
          <p:cNvSpPr txBox="1">
            <a:spLocks noChangeArrowheads="1"/>
          </p:cNvSpPr>
          <p:nvPr/>
        </p:nvSpPr>
        <p:spPr bwMode="auto">
          <a:xfrm>
            <a:off x="441325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3059" name="Oval 35"/>
          <p:cNvSpPr>
            <a:spLocks noChangeAspect="1"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3060" name="AutoShape 36"/>
          <p:cNvCxnSpPr>
            <a:cxnSpLocks noChangeShapeType="1"/>
            <a:stCxn id="513038" idx="3"/>
            <a:endCxn id="513059" idx="0"/>
          </p:cNvCxnSpPr>
          <p:nvPr/>
        </p:nvCxnSpPr>
        <p:spPr bwMode="auto">
          <a:xfrm flipH="1">
            <a:off x="3771900" y="5145088"/>
            <a:ext cx="2079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61" name="Text Box 37"/>
          <p:cNvSpPr txBox="1">
            <a:spLocks noChangeArrowheads="1"/>
          </p:cNvSpPr>
          <p:nvPr/>
        </p:nvSpPr>
        <p:spPr bwMode="auto">
          <a:xfrm>
            <a:off x="342900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3062" name="AutoShape 38"/>
          <p:cNvSpPr>
            <a:spLocks noChangeAspect="1" noChangeArrowheads="1"/>
          </p:cNvSpPr>
          <p:nvPr/>
        </p:nvSpPr>
        <p:spPr bwMode="auto">
          <a:xfrm flipH="1">
            <a:off x="3505200" y="2743200"/>
            <a:ext cx="804863" cy="1447800"/>
          </a:xfrm>
          <a:custGeom>
            <a:avLst/>
            <a:gdLst>
              <a:gd name="G0" fmla="+- -9539620 0 0"/>
              <a:gd name="G1" fmla="+- 7878576 0 0"/>
              <a:gd name="G2" fmla="+- -9539620 0 7878576"/>
              <a:gd name="G3" fmla="+- 10800 0 0"/>
              <a:gd name="G4" fmla="+- 0 0 -953962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00 0 0"/>
              <a:gd name="G9" fmla="+- 0 0 7878576"/>
              <a:gd name="G10" fmla="+- 8000 0 2700"/>
              <a:gd name="G11" fmla="cos G10 -9539620"/>
              <a:gd name="G12" fmla="sin G10 -9539620"/>
              <a:gd name="G13" fmla="cos 13500 -9539620"/>
              <a:gd name="G14" fmla="sin 13500 -9539620"/>
              <a:gd name="G15" fmla="+- G11 10800 0"/>
              <a:gd name="G16" fmla="+- G12 10800 0"/>
              <a:gd name="G17" fmla="+- G13 10800 0"/>
              <a:gd name="G18" fmla="+- G14 10800 0"/>
              <a:gd name="G19" fmla="*/ 8000 1 2"/>
              <a:gd name="G20" fmla="+- G19 5400 0"/>
              <a:gd name="G21" fmla="cos G20 -9539620"/>
              <a:gd name="G22" fmla="sin G20 -9539620"/>
              <a:gd name="G23" fmla="+- G21 10800 0"/>
              <a:gd name="G24" fmla="+- G12 G23 G22"/>
              <a:gd name="G25" fmla="+- G22 G23 G11"/>
              <a:gd name="G26" fmla="cos 10800 -9539620"/>
              <a:gd name="G27" fmla="sin 10800 -9539620"/>
              <a:gd name="G28" fmla="cos 8000 -9539620"/>
              <a:gd name="G29" fmla="sin 8000 -953962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7878576"/>
              <a:gd name="G36" fmla="sin G34 7878576"/>
              <a:gd name="G37" fmla="+/ 7878576 -953962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00 G39"/>
              <a:gd name="G43" fmla="sin 80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63 w 21600"/>
              <a:gd name="T5" fmla="*/ 13169 h 21600"/>
              <a:gd name="T6" fmla="*/ 6069 w 21600"/>
              <a:gd name="T7" fmla="*/ 18922 h 21600"/>
              <a:gd name="T8" fmla="*/ 2994 w 21600"/>
              <a:gd name="T9" fmla="*/ 12555 h 21600"/>
              <a:gd name="T10" fmla="*/ -335 w 21600"/>
              <a:gd name="T11" fmla="*/ 3165 h 21600"/>
              <a:gd name="T12" fmla="*/ 5365 w 21600"/>
              <a:gd name="T13" fmla="*/ 2103 h 21600"/>
              <a:gd name="T14" fmla="*/ 6428 w 21600"/>
              <a:gd name="T15" fmla="*/ 780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02" y="6276"/>
                </a:moveTo>
                <a:cubicBezTo>
                  <a:pt x="3288" y="7607"/>
                  <a:pt x="2800" y="9185"/>
                  <a:pt x="2800" y="10799"/>
                </a:cubicBezTo>
                <a:cubicBezTo>
                  <a:pt x="2799" y="13647"/>
                  <a:pt x="4313" y="16279"/>
                  <a:pt x="6773" y="17712"/>
                </a:cubicBezTo>
                <a:lnTo>
                  <a:pt x="5364" y="20132"/>
                </a:lnTo>
                <a:cubicBezTo>
                  <a:pt x="2043" y="18197"/>
                  <a:pt x="0" y="14643"/>
                  <a:pt x="0" y="10800"/>
                </a:cubicBezTo>
                <a:cubicBezTo>
                  <a:pt x="-1" y="8619"/>
                  <a:pt x="659" y="6490"/>
                  <a:pt x="1892" y="4692"/>
                </a:cubicBezTo>
                <a:lnTo>
                  <a:pt x="-335" y="3165"/>
                </a:lnTo>
                <a:lnTo>
                  <a:pt x="5365" y="2103"/>
                </a:lnTo>
                <a:lnTo>
                  <a:pt x="6428" y="7802"/>
                </a:lnTo>
                <a:lnTo>
                  <a:pt x="4202" y="627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63" name="Oval 39"/>
          <p:cNvSpPr>
            <a:spLocks noChangeAspect="1" noChangeArrowheads="1"/>
          </p:cNvSpPr>
          <p:nvPr/>
        </p:nvSpPr>
        <p:spPr bwMode="auto">
          <a:xfrm>
            <a:off x="8229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513064" name="Oval 40"/>
          <p:cNvSpPr>
            <a:spLocks noChangeAspect="1" noChangeArrowheads="1"/>
          </p:cNvSpPr>
          <p:nvPr/>
        </p:nvSpPr>
        <p:spPr bwMode="auto">
          <a:xfrm>
            <a:off x="6096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3065" name="Oval 41"/>
          <p:cNvSpPr>
            <a:spLocks noChangeAspect="1" noChangeArrowheads="1"/>
          </p:cNvSpPr>
          <p:nvPr/>
        </p:nvSpPr>
        <p:spPr bwMode="auto">
          <a:xfrm>
            <a:off x="5029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3066" name="Oval 42"/>
          <p:cNvSpPr>
            <a:spLocks noChangeAspect="1" noChangeArrowheads="1"/>
          </p:cNvSpPr>
          <p:nvPr/>
        </p:nvSpPr>
        <p:spPr bwMode="auto">
          <a:xfrm>
            <a:off x="7696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513067" name="Oval 43"/>
          <p:cNvSpPr>
            <a:spLocks noChangeAspect="1" noChangeArrowheads="1"/>
          </p:cNvSpPr>
          <p:nvPr/>
        </p:nvSpPr>
        <p:spPr bwMode="auto">
          <a:xfrm>
            <a:off x="5562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3068" name="Oval 44"/>
          <p:cNvSpPr>
            <a:spLocks noChangeAspect="1" noChangeArrowheads="1"/>
          </p:cNvSpPr>
          <p:nvPr/>
        </p:nvSpPr>
        <p:spPr bwMode="auto">
          <a:xfrm>
            <a:off x="6629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3069" name="AutoShape 45"/>
          <p:cNvCxnSpPr>
            <a:cxnSpLocks noChangeShapeType="1"/>
            <a:stCxn id="513068" idx="3"/>
            <a:endCxn id="513067" idx="0"/>
          </p:cNvCxnSpPr>
          <p:nvPr/>
        </p:nvCxnSpPr>
        <p:spPr bwMode="auto">
          <a:xfrm flipH="1">
            <a:off x="5753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70" name="AutoShape 46"/>
          <p:cNvCxnSpPr>
            <a:cxnSpLocks noChangeShapeType="1"/>
            <a:stCxn id="513068" idx="5"/>
            <a:endCxn id="513066" idx="0"/>
          </p:cNvCxnSpPr>
          <p:nvPr/>
        </p:nvCxnSpPr>
        <p:spPr bwMode="auto">
          <a:xfrm>
            <a:off x="6954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71" name="AutoShape 47"/>
          <p:cNvCxnSpPr>
            <a:cxnSpLocks noChangeShapeType="1"/>
            <a:stCxn id="513066" idx="5"/>
            <a:endCxn id="513063" idx="0"/>
          </p:cNvCxnSpPr>
          <p:nvPr/>
        </p:nvCxnSpPr>
        <p:spPr bwMode="auto">
          <a:xfrm>
            <a:off x="8021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72" name="AutoShape 48"/>
          <p:cNvCxnSpPr>
            <a:cxnSpLocks noChangeShapeType="1"/>
            <a:stCxn id="513067" idx="3"/>
            <a:endCxn id="513065" idx="0"/>
          </p:cNvCxnSpPr>
          <p:nvPr/>
        </p:nvCxnSpPr>
        <p:spPr bwMode="auto">
          <a:xfrm flipH="1">
            <a:off x="5219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73" name="AutoShape 49"/>
          <p:cNvCxnSpPr>
            <a:cxnSpLocks noChangeShapeType="1"/>
            <a:stCxn id="513067" idx="5"/>
            <a:endCxn id="513064" idx="0"/>
          </p:cNvCxnSpPr>
          <p:nvPr/>
        </p:nvCxnSpPr>
        <p:spPr bwMode="auto">
          <a:xfrm>
            <a:off x="5888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74" name="Oval 50"/>
          <p:cNvSpPr>
            <a:spLocks noChangeAspect="1" noChangeArrowheads="1"/>
          </p:cNvSpPr>
          <p:nvPr/>
        </p:nvSpPr>
        <p:spPr bwMode="auto">
          <a:xfrm>
            <a:off x="8496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513075" name="AutoShape 51"/>
          <p:cNvCxnSpPr>
            <a:cxnSpLocks noChangeShapeType="1"/>
            <a:stCxn id="513063" idx="5"/>
            <a:endCxn id="513074" idx="0"/>
          </p:cNvCxnSpPr>
          <p:nvPr/>
        </p:nvCxnSpPr>
        <p:spPr bwMode="auto">
          <a:xfrm>
            <a:off x="8555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76" name="Oval 52"/>
          <p:cNvSpPr>
            <a:spLocks noChangeAspect="1" noChangeArrowheads="1"/>
          </p:cNvSpPr>
          <p:nvPr/>
        </p:nvSpPr>
        <p:spPr bwMode="auto">
          <a:xfrm>
            <a:off x="5283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3077" name="AutoShape 53"/>
          <p:cNvCxnSpPr>
            <a:cxnSpLocks noChangeShapeType="1"/>
            <a:stCxn id="513065" idx="5"/>
            <a:endCxn id="513076" idx="0"/>
          </p:cNvCxnSpPr>
          <p:nvPr/>
        </p:nvCxnSpPr>
        <p:spPr bwMode="auto">
          <a:xfrm>
            <a:off x="5354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78" name="Oval 54"/>
          <p:cNvSpPr>
            <a:spLocks noChangeAspect="1" noChangeArrowheads="1"/>
          </p:cNvSpPr>
          <p:nvPr/>
        </p:nvSpPr>
        <p:spPr bwMode="auto">
          <a:xfrm>
            <a:off x="7170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cxnSp>
        <p:nvCxnSpPr>
          <p:cNvPr id="513079" name="AutoShape 55"/>
          <p:cNvCxnSpPr>
            <a:cxnSpLocks noChangeShapeType="1"/>
            <a:stCxn id="513066" idx="3"/>
            <a:endCxn id="513078" idx="0"/>
          </p:cNvCxnSpPr>
          <p:nvPr/>
        </p:nvCxnSpPr>
        <p:spPr bwMode="auto">
          <a:xfrm flipH="1">
            <a:off x="7361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080" name="Group 56"/>
          <p:cNvGrpSpPr>
            <a:grpSpLocks/>
          </p:cNvGrpSpPr>
          <p:nvPr/>
        </p:nvGrpSpPr>
        <p:grpSpPr bwMode="auto">
          <a:xfrm>
            <a:off x="4876800" y="1828800"/>
            <a:ext cx="4114800" cy="3079750"/>
            <a:chOff x="1632" y="1152"/>
            <a:chExt cx="2592" cy="1940"/>
          </a:xfrm>
        </p:grpSpPr>
        <p:sp>
          <p:nvSpPr>
            <p:cNvPr id="513081" name="Text Box 57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2" name="Text Box 58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3" name="Text Box 59"/>
            <p:cNvSpPr txBox="1">
              <a:spLocks noChangeArrowheads="1"/>
            </p:cNvSpPr>
            <p:nvPr/>
          </p:nvSpPr>
          <p:spPr bwMode="auto">
            <a:xfrm>
              <a:off x="3248" y="28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     0</a:t>
              </a:r>
            </a:p>
          </p:txBody>
        </p:sp>
        <p:sp>
          <p:nvSpPr>
            <p:cNvPr id="513084" name="Text Box 60"/>
            <p:cNvSpPr txBox="1">
              <a:spLocks noChangeArrowheads="1"/>
            </p:cNvSpPr>
            <p:nvPr/>
          </p:nvSpPr>
          <p:spPr bwMode="auto">
            <a:xfrm>
              <a:off x="3840" y="2266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5" name="Text Box 61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3086" name="Text Box 62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087" name="Text Box 63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8" name="Text Box 64"/>
            <p:cNvSpPr txBox="1">
              <a:spLocks noChangeArrowheads="1"/>
            </p:cNvSpPr>
            <p:nvPr/>
          </p:nvSpPr>
          <p:spPr bwMode="auto">
            <a:xfrm>
              <a:off x="3552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9" name="Text Box 65"/>
            <p:cNvSpPr txBox="1">
              <a:spLocks noChangeArrowheads="1"/>
            </p:cNvSpPr>
            <p:nvPr/>
          </p:nvSpPr>
          <p:spPr bwMode="auto">
            <a:xfrm>
              <a:off x="2644" y="11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90" name="Text Box 66"/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091" name="Text Box 67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3092" name="Oval 68"/>
          <p:cNvSpPr>
            <a:spLocks noChangeAspect="1" noChangeArrowheads="1"/>
          </p:cNvSpPr>
          <p:nvPr/>
        </p:nvSpPr>
        <p:spPr bwMode="auto">
          <a:xfrm>
            <a:off x="682625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3093" name="AutoShape 69"/>
          <p:cNvCxnSpPr>
            <a:cxnSpLocks noChangeShapeType="1"/>
            <a:stCxn id="513078" idx="3"/>
            <a:endCxn id="513092" idx="0"/>
          </p:cNvCxnSpPr>
          <p:nvPr/>
        </p:nvCxnSpPr>
        <p:spPr bwMode="auto">
          <a:xfrm flipH="1">
            <a:off x="7016750" y="4254500"/>
            <a:ext cx="209550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94" name="Text Box 70"/>
          <p:cNvSpPr txBox="1">
            <a:spLocks noChangeArrowheads="1"/>
          </p:cNvSpPr>
          <p:nvPr/>
        </p:nvSpPr>
        <p:spPr bwMode="auto">
          <a:xfrm>
            <a:off x="6635750" y="45085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3095" name="Oval 71"/>
          <p:cNvSpPr>
            <a:spLocks noChangeAspect="1" noChangeArrowheads="1"/>
          </p:cNvSpPr>
          <p:nvPr/>
        </p:nvSpPr>
        <p:spPr bwMode="auto">
          <a:xfrm>
            <a:off x="796290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3096" name="AutoShape 72"/>
          <p:cNvCxnSpPr>
            <a:cxnSpLocks noChangeShapeType="1"/>
            <a:stCxn id="513063" idx="3"/>
            <a:endCxn id="513095" idx="0"/>
          </p:cNvCxnSpPr>
          <p:nvPr/>
        </p:nvCxnSpPr>
        <p:spPr bwMode="auto">
          <a:xfrm flipH="1">
            <a:off x="8153400" y="4256088"/>
            <a:ext cx="131763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97" name="AutoShape 73"/>
          <p:cNvSpPr>
            <a:spLocks noChangeAspect="1" noChangeArrowheads="1"/>
          </p:cNvSpPr>
          <p:nvPr/>
        </p:nvSpPr>
        <p:spPr bwMode="auto">
          <a:xfrm>
            <a:off x="4445000" y="3063875"/>
            <a:ext cx="812800" cy="288925"/>
          </a:xfrm>
          <a:prstGeom prst="rightArrow">
            <a:avLst>
              <a:gd name="adj1" fmla="val 50000"/>
              <a:gd name="adj2" fmla="val 703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Insert 6, Maintain Balanced Factor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26289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37800" y="616320"/>
              <a:ext cx="3813120" cy="6072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440" y="606960"/>
                <a:ext cx="3831840" cy="60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6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 smtClean="0"/>
              <a:t>Insert 6, Maintain Balanced Factor </a:t>
            </a:r>
            <a:br>
              <a:rPr lang="en-US" sz="2000" b="1" dirty="0" smtClean="0"/>
            </a:br>
            <a:r>
              <a:rPr lang="en-US" sz="2000" b="1" dirty="0" smtClean="0"/>
              <a:t>Left to Left Rotation</a:t>
            </a:r>
            <a:br>
              <a:rPr lang="en-US" sz="2000" b="1" dirty="0" smtClean="0"/>
            </a:br>
            <a:r>
              <a:rPr lang="en-US" sz="2000" b="1" dirty="0" smtClean="0"/>
              <a:t>Pivot Node =8</a:t>
            </a:r>
            <a:br>
              <a:rPr lang="en-US" sz="2000" b="1" dirty="0" smtClean="0"/>
            </a:br>
            <a:r>
              <a:rPr lang="en-US" sz="2000" b="1" dirty="0" smtClean="0"/>
              <a:t>Clockwise Rotation about Pivot Node</a:t>
            </a:r>
            <a:endParaRPr lang="en-US" sz="2000" b="1" dirty="0"/>
          </a:p>
        </p:txBody>
      </p:sp>
      <p:pic>
        <p:nvPicPr>
          <p:cNvPr id="4" name="Picture 4" descr="D:\courses\COP4530spring2007\supplements\weiss_ppt_files\ch04\ch04gif\fig04_3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14380"/>
            <a:ext cx="6777037" cy="272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rved Down Arrow 2"/>
          <p:cNvSpPr/>
          <p:nvPr/>
        </p:nvSpPr>
        <p:spPr>
          <a:xfrm>
            <a:off x="3352800" y="3962400"/>
            <a:ext cx="6096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66120" y="812520"/>
              <a:ext cx="8269200" cy="4759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760" y="803160"/>
                <a:ext cx="8287920" cy="47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9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206DF65-C74B-4C72-8F66-626675246879}" type="slidenum">
              <a:rPr lang="en-US" altLang="en-US" sz="1400">
                <a:latin typeface="Arial" pitchFamily="34" charset="0"/>
              </a:rPr>
              <a:pPr eaLnBrk="1" hangingPunct="1"/>
              <a:t>4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Inserting 3, 2, 1, and then 4 ,5,6,7 sequentially into empty AVL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37920" y="1928880"/>
              <a:ext cx="1027440" cy="3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8560" y="1919520"/>
                <a:ext cx="10461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206DF65-C74B-4C72-8F66-626675246879}" type="slidenum">
              <a:rPr lang="en-US" altLang="en-US" sz="1400">
                <a:latin typeface="Arial" pitchFamily="34" charset="0"/>
              </a:rPr>
              <a:pPr eaLnBrk="1" hangingPunct="1"/>
              <a:t>5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Inserting 3, 2, 1, and then 4 ,5,6,7 sequentially into empty AVL tree</a:t>
            </a:r>
          </a:p>
        </p:txBody>
      </p:sp>
      <p:sp>
        <p:nvSpPr>
          <p:cNvPr id="41988" name="Oval 1028"/>
          <p:cNvSpPr>
            <a:spLocks noChangeArrowheads="1"/>
          </p:cNvSpPr>
          <p:nvPr/>
        </p:nvSpPr>
        <p:spPr bwMode="auto">
          <a:xfrm>
            <a:off x="28194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1989" name="Oval 1030"/>
          <p:cNvSpPr>
            <a:spLocks noChangeArrowheads="1"/>
          </p:cNvSpPr>
          <p:nvPr/>
        </p:nvSpPr>
        <p:spPr bwMode="auto">
          <a:xfrm>
            <a:off x="19812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1990" name="Oval 1031"/>
          <p:cNvSpPr>
            <a:spLocks noChangeArrowheads="1"/>
          </p:cNvSpPr>
          <p:nvPr/>
        </p:nvSpPr>
        <p:spPr bwMode="auto">
          <a:xfrm>
            <a:off x="2362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1991" name="Line 1032"/>
          <p:cNvSpPr>
            <a:spLocks noChangeShapeType="1"/>
          </p:cNvSpPr>
          <p:nvPr/>
        </p:nvSpPr>
        <p:spPr bwMode="auto">
          <a:xfrm flipH="1">
            <a:off x="27432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2" name="Line 1033"/>
          <p:cNvSpPr>
            <a:spLocks noChangeShapeType="1"/>
          </p:cNvSpPr>
          <p:nvPr/>
        </p:nvSpPr>
        <p:spPr bwMode="auto">
          <a:xfrm flipH="1">
            <a:off x="2286000" y="3810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3" name="Line 1034"/>
          <p:cNvSpPr>
            <a:spLocks noChangeShapeType="1"/>
          </p:cNvSpPr>
          <p:nvPr/>
        </p:nvSpPr>
        <p:spPr bwMode="auto">
          <a:xfrm>
            <a:off x="34290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4" name="Oval 1035"/>
          <p:cNvSpPr>
            <a:spLocks noChangeArrowheads="1"/>
          </p:cNvSpPr>
          <p:nvPr/>
        </p:nvSpPr>
        <p:spPr bwMode="auto">
          <a:xfrm>
            <a:off x="6400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1995" name="Oval 1036"/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1996" name="Oval 1037"/>
          <p:cNvSpPr>
            <a:spLocks noChangeArrowheads="1"/>
          </p:cNvSpPr>
          <p:nvPr/>
        </p:nvSpPr>
        <p:spPr bwMode="auto">
          <a:xfrm>
            <a:off x="4953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1997" name="Line 1038"/>
          <p:cNvSpPr>
            <a:spLocks noChangeShapeType="1"/>
          </p:cNvSpPr>
          <p:nvPr/>
        </p:nvSpPr>
        <p:spPr bwMode="auto">
          <a:xfrm flipH="1">
            <a:off x="53340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8" name="Line 1039"/>
          <p:cNvSpPr>
            <a:spLocks noChangeShapeType="1"/>
          </p:cNvSpPr>
          <p:nvPr/>
        </p:nvSpPr>
        <p:spPr bwMode="auto">
          <a:xfrm>
            <a:off x="60198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14400" y="48768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/>
              <a:t>Insert 1, </a:t>
            </a:r>
          </a:p>
          <a:p>
            <a:r>
              <a:rPr lang="en-US" sz="2000" b="1" dirty="0" smtClean="0"/>
              <a:t>Left to Left Rotation</a:t>
            </a:r>
            <a:br>
              <a:rPr lang="en-US" sz="2000" b="1" dirty="0" smtClean="0"/>
            </a:br>
            <a:r>
              <a:rPr lang="en-US" sz="2000" b="1" dirty="0" smtClean="0"/>
              <a:t>Pivot Node =3</a:t>
            </a:r>
            <a:br>
              <a:rPr lang="en-US" sz="2000" b="1" dirty="0" smtClean="0"/>
            </a:br>
            <a:r>
              <a:rPr lang="en-US" sz="2000" b="1" dirty="0" smtClean="0"/>
              <a:t>Clockwise Rotation about Pivot Node</a:t>
            </a:r>
            <a:endParaRPr lang="en-US" sz="2000" b="1" dirty="0"/>
          </a:p>
        </p:txBody>
      </p:sp>
      <p:sp>
        <p:nvSpPr>
          <p:cNvPr id="18" name="Curved Down Arrow 17"/>
          <p:cNvSpPr/>
          <p:nvPr/>
        </p:nvSpPr>
        <p:spPr>
          <a:xfrm>
            <a:off x="2895600" y="3352800"/>
            <a:ext cx="6096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80680" y="1196640"/>
              <a:ext cx="7599240" cy="5009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320" y="1187280"/>
                <a:ext cx="7617960" cy="50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3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889C3BCE-EFCA-4F12-844C-CEAB65CCE44F}" type="slidenum">
              <a:rPr lang="en-US" altLang="en-US" sz="1400">
                <a:latin typeface="Arial" pitchFamily="34" charset="0"/>
              </a:rPr>
              <a:pPr eaLnBrk="1" hangingPunct="1"/>
              <a:t>6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5328" y="609600"/>
            <a:ext cx="7024744" cy="5725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d)</a:t>
            </a:r>
            <a:endParaRPr lang="en-US" altLang="en-US" sz="2800" dirty="0" smtClean="0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356" y="1253523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Inserting 4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Inserting 5</a:t>
            </a:r>
          </a:p>
        </p:txBody>
      </p:sp>
      <p:sp>
        <p:nvSpPr>
          <p:cNvPr id="44036" name="Oval 1028"/>
          <p:cNvSpPr>
            <a:spLocks noChangeArrowheads="1"/>
          </p:cNvSpPr>
          <p:nvPr/>
        </p:nvSpPr>
        <p:spPr bwMode="auto">
          <a:xfrm>
            <a:off x="42672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37" name="Oval 1029"/>
          <p:cNvSpPr>
            <a:spLocks noChangeArrowheads="1"/>
          </p:cNvSpPr>
          <p:nvPr/>
        </p:nvSpPr>
        <p:spPr bwMode="auto">
          <a:xfrm>
            <a:off x="35052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4038" name="Oval 1030"/>
          <p:cNvSpPr>
            <a:spLocks noChangeArrowheads="1"/>
          </p:cNvSpPr>
          <p:nvPr/>
        </p:nvSpPr>
        <p:spPr bwMode="auto">
          <a:xfrm>
            <a:off x="2819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44039" name="Line 1031"/>
          <p:cNvSpPr>
            <a:spLocks noChangeShapeType="1"/>
          </p:cNvSpPr>
          <p:nvPr/>
        </p:nvSpPr>
        <p:spPr bwMode="auto">
          <a:xfrm flipH="1">
            <a:off x="3200400" y="205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0" name="Line 1032"/>
          <p:cNvSpPr>
            <a:spLocks noChangeShapeType="1"/>
          </p:cNvSpPr>
          <p:nvPr/>
        </p:nvSpPr>
        <p:spPr bwMode="auto">
          <a:xfrm>
            <a:off x="38862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1" name="Oval 1033"/>
          <p:cNvSpPr>
            <a:spLocks noChangeArrowheads="1"/>
          </p:cNvSpPr>
          <p:nvPr/>
        </p:nvSpPr>
        <p:spPr bwMode="auto">
          <a:xfrm>
            <a:off x="48768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42" name="Line 1034"/>
          <p:cNvSpPr>
            <a:spLocks noChangeShapeType="1"/>
          </p:cNvSpPr>
          <p:nvPr/>
        </p:nvSpPr>
        <p:spPr bwMode="auto">
          <a:xfrm>
            <a:off x="45720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3" name="Oval 1035"/>
          <p:cNvSpPr>
            <a:spLocks noChangeArrowheads="1"/>
          </p:cNvSpPr>
          <p:nvPr/>
        </p:nvSpPr>
        <p:spPr bwMode="auto">
          <a:xfrm>
            <a:off x="2895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44" name="Oval 1036"/>
          <p:cNvSpPr>
            <a:spLocks noChangeArrowheads="1"/>
          </p:cNvSpPr>
          <p:nvPr/>
        </p:nvSpPr>
        <p:spPr bwMode="auto">
          <a:xfrm>
            <a:off x="2133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4045" name="Oval 1037"/>
          <p:cNvSpPr>
            <a:spLocks noChangeArrowheads="1"/>
          </p:cNvSpPr>
          <p:nvPr/>
        </p:nvSpPr>
        <p:spPr bwMode="auto">
          <a:xfrm>
            <a:off x="14478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4046" name="Line 1038"/>
          <p:cNvSpPr>
            <a:spLocks noChangeShapeType="1"/>
          </p:cNvSpPr>
          <p:nvPr/>
        </p:nvSpPr>
        <p:spPr bwMode="auto">
          <a:xfrm flipH="1">
            <a:off x="18288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7" name="Line 1039"/>
          <p:cNvSpPr>
            <a:spLocks noChangeShapeType="1"/>
          </p:cNvSpPr>
          <p:nvPr/>
        </p:nvSpPr>
        <p:spPr bwMode="auto">
          <a:xfrm>
            <a:off x="2514600" y="449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8" name="Oval 1040"/>
          <p:cNvSpPr>
            <a:spLocks noChangeArrowheads="1"/>
          </p:cNvSpPr>
          <p:nvPr/>
        </p:nvSpPr>
        <p:spPr bwMode="auto">
          <a:xfrm>
            <a:off x="35052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49" name="Line 1041"/>
          <p:cNvSpPr>
            <a:spLocks noChangeShapeType="1"/>
          </p:cNvSpPr>
          <p:nvPr/>
        </p:nvSpPr>
        <p:spPr bwMode="auto">
          <a:xfrm>
            <a:off x="32004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0" name="Oval 1042"/>
          <p:cNvSpPr>
            <a:spLocks noChangeArrowheads="1"/>
          </p:cNvSpPr>
          <p:nvPr/>
        </p:nvSpPr>
        <p:spPr bwMode="auto">
          <a:xfrm>
            <a:off x="40386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4051" name="Line 1043"/>
          <p:cNvSpPr>
            <a:spLocks noChangeShapeType="1"/>
          </p:cNvSpPr>
          <p:nvPr/>
        </p:nvSpPr>
        <p:spPr bwMode="auto">
          <a:xfrm>
            <a:off x="3810000" y="579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2" name="Line 1044"/>
          <p:cNvSpPr>
            <a:spLocks noChangeShapeType="1"/>
          </p:cNvSpPr>
          <p:nvPr/>
        </p:nvSpPr>
        <p:spPr bwMode="auto">
          <a:xfrm>
            <a:off x="39624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3" name="Oval 1045"/>
          <p:cNvSpPr>
            <a:spLocks noChangeArrowheads="1"/>
          </p:cNvSpPr>
          <p:nvPr/>
        </p:nvSpPr>
        <p:spPr bwMode="auto">
          <a:xfrm>
            <a:off x="6400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54" name="Oval 1046"/>
          <p:cNvSpPr>
            <a:spLocks noChangeArrowheads="1"/>
          </p:cNvSpPr>
          <p:nvPr/>
        </p:nvSpPr>
        <p:spPr bwMode="auto">
          <a:xfrm>
            <a:off x="6172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4055" name="Oval 1047"/>
          <p:cNvSpPr>
            <a:spLocks noChangeArrowheads="1"/>
          </p:cNvSpPr>
          <p:nvPr/>
        </p:nvSpPr>
        <p:spPr bwMode="auto">
          <a:xfrm>
            <a:off x="54864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4056" name="Line 1048"/>
          <p:cNvSpPr>
            <a:spLocks noChangeShapeType="1"/>
          </p:cNvSpPr>
          <p:nvPr/>
        </p:nvSpPr>
        <p:spPr bwMode="auto">
          <a:xfrm flipH="1">
            <a:off x="58674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7" name="Line 1049"/>
          <p:cNvSpPr>
            <a:spLocks noChangeShapeType="1"/>
          </p:cNvSpPr>
          <p:nvPr/>
        </p:nvSpPr>
        <p:spPr bwMode="auto">
          <a:xfrm>
            <a:off x="65532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8" name="Oval 1050"/>
          <p:cNvSpPr>
            <a:spLocks noChangeArrowheads="1"/>
          </p:cNvSpPr>
          <p:nvPr/>
        </p:nvSpPr>
        <p:spPr bwMode="auto">
          <a:xfrm>
            <a:off x="6934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59" name="Line 1051"/>
          <p:cNvSpPr>
            <a:spLocks noChangeShapeType="1"/>
          </p:cNvSpPr>
          <p:nvPr/>
        </p:nvSpPr>
        <p:spPr bwMode="auto">
          <a:xfrm>
            <a:off x="72390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0" name="Oval 1052"/>
          <p:cNvSpPr>
            <a:spLocks noChangeArrowheads="1"/>
          </p:cNvSpPr>
          <p:nvPr/>
        </p:nvSpPr>
        <p:spPr bwMode="auto">
          <a:xfrm>
            <a:off x="74676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4061" name="Line 1053"/>
          <p:cNvSpPr>
            <a:spLocks noChangeShapeType="1"/>
          </p:cNvSpPr>
          <p:nvPr/>
        </p:nvSpPr>
        <p:spPr bwMode="auto">
          <a:xfrm flipH="1">
            <a:off x="67056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486400" y="2971800"/>
            <a:ext cx="35123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/>
              <a:t>Insert 5, </a:t>
            </a:r>
          </a:p>
          <a:p>
            <a:r>
              <a:rPr lang="en-US" sz="2000" b="1" dirty="0" smtClean="0"/>
              <a:t>Right to Right Rotation</a:t>
            </a:r>
            <a:br>
              <a:rPr lang="en-US" sz="2000" b="1" dirty="0" smtClean="0"/>
            </a:br>
            <a:r>
              <a:rPr lang="en-US" sz="2000" b="1" dirty="0" smtClean="0"/>
              <a:t>Pivot Node =3</a:t>
            </a:r>
            <a:br>
              <a:rPr lang="en-US" sz="2000" b="1" dirty="0" smtClean="0"/>
            </a:br>
            <a:r>
              <a:rPr lang="en-US" sz="2000" b="1" dirty="0" smtClean="0"/>
              <a:t>Anticlockwise Rotation about Pivot Node</a:t>
            </a:r>
            <a:endParaRPr lang="en-US" sz="2000" b="1" dirty="0"/>
          </a:p>
        </p:txBody>
      </p:sp>
      <p:sp>
        <p:nvSpPr>
          <p:cNvPr id="32" name="Curved Down Arrow 31"/>
          <p:cNvSpPr/>
          <p:nvPr/>
        </p:nvSpPr>
        <p:spPr>
          <a:xfrm flipH="1">
            <a:off x="2725882" y="5334000"/>
            <a:ext cx="6477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57640" y="1375200"/>
              <a:ext cx="6492240" cy="4893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8280" y="1365840"/>
                <a:ext cx="6510960" cy="49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4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314A0E4-5C59-420E-91F0-A7AB347F92A8}" type="slidenum">
              <a:rPr lang="en-US" altLang="en-US" sz="1400">
                <a:latin typeface="Arial" pitchFamily="34" charset="0"/>
              </a:rPr>
              <a:pPr eaLnBrk="1" hangingPunct="1"/>
              <a:t>7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7228" y="762000"/>
            <a:ext cx="7024744" cy="4201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en-US" altLang="ja-JP" sz="2800" dirty="0" err="1" smtClean="0"/>
              <a:t>d</a:t>
            </a:r>
            <a:r>
              <a:rPr lang="en-US" altLang="ja-JP" sz="2800" dirty="0" smtClean="0"/>
              <a:t>)</a:t>
            </a:r>
            <a:endParaRPr lang="en-US" altLang="en-US" sz="2800" dirty="0" smtClean="0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30941" y="1179211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Inserting 6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Inserting 7</a:t>
            </a:r>
          </a:p>
        </p:txBody>
      </p:sp>
      <p:sp>
        <p:nvSpPr>
          <p:cNvPr id="46084" name="Oval 1028"/>
          <p:cNvSpPr>
            <a:spLocks noChangeArrowheads="1"/>
          </p:cNvSpPr>
          <p:nvPr/>
        </p:nvSpPr>
        <p:spPr bwMode="auto">
          <a:xfrm>
            <a:off x="3276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085" name="Oval 1029"/>
          <p:cNvSpPr>
            <a:spLocks noChangeArrowheads="1"/>
          </p:cNvSpPr>
          <p:nvPr/>
        </p:nvSpPr>
        <p:spPr bwMode="auto">
          <a:xfrm>
            <a:off x="30480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086" name="Oval 1030"/>
          <p:cNvSpPr>
            <a:spLocks noChangeArrowheads="1"/>
          </p:cNvSpPr>
          <p:nvPr/>
        </p:nvSpPr>
        <p:spPr bwMode="auto">
          <a:xfrm>
            <a:off x="23622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087" name="Line 1031"/>
          <p:cNvSpPr>
            <a:spLocks noChangeShapeType="1"/>
          </p:cNvSpPr>
          <p:nvPr/>
        </p:nvSpPr>
        <p:spPr bwMode="auto">
          <a:xfrm flipH="1">
            <a:off x="2743200" y="205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8" name="Line 1032"/>
          <p:cNvSpPr>
            <a:spLocks noChangeShapeType="1"/>
          </p:cNvSpPr>
          <p:nvPr/>
        </p:nvSpPr>
        <p:spPr bwMode="auto">
          <a:xfrm>
            <a:off x="34290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9" name="Oval 1033"/>
          <p:cNvSpPr>
            <a:spLocks noChangeArrowheads="1"/>
          </p:cNvSpPr>
          <p:nvPr/>
        </p:nvSpPr>
        <p:spPr bwMode="auto">
          <a:xfrm>
            <a:off x="38100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090" name="Line 1034"/>
          <p:cNvSpPr>
            <a:spLocks noChangeShapeType="1"/>
          </p:cNvSpPr>
          <p:nvPr/>
        </p:nvSpPr>
        <p:spPr bwMode="auto">
          <a:xfrm>
            <a:off x="41148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1" name="Oval 1035"/>
          <p:cNvSpPr>
            <a:spLocks noChangeArrowheads="1"/>
          </p:cNvSpPr>
          <p:nvPr/>
        </p:nvSpPr>
        <p:spPr bwMode="auto">
          <a:xfrm>
            <a:off x="43434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092" name="Line 1036"/>
          <p:cNvSpPr>
            <a:spLocks noChangeShapeType="1"/>
          </p:cNvSpPr>
          <p:nvPr/>
        </p:nvSpPr>
        <p:spPr bwMode="auto">
          <a:xfrm flipH="1">
            <a:off x="3581400" y="2590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3" name="Oval 1046"/>
          <p:cNvSpPr>
            <a:spLocks noChangeArrowheads="1"/>
          </p:cNvSpPr>
          <p:nvPr/>
        </p:nvSpPr>
        <p:spPr bwMode="auto">
          <a:xfrm>
            <a:off x="48768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094" name="Line 1047"/>
          <p:cNvSpPr>
            <a:spLocks noChangeShapeType="1"/>
          </p:cNvSpPr>
          <p:nvPr/>
        </p:nvSpPr>
        <p:spPr bwMode="auto">
          <a:xfrm>
            <a:off x="464820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5" name="Oval 1048"/>
          <p:cNvSpPr>
            <a:spLocks noChangeArrowheads="1"/>
          </p:cNvSpPr>
          <p:nvPr/>
        </p:nvSpPr>
        <p:spPr bwMode="auto">
          <a:xfrm>
            <a:off x="6019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096" name="Oval 1049"/>
          <p:cNvSpPr>
            <a:spLocks noChangeArrowheads="1"/>
          </p:cNvSpPr>
          <p:nvPr/>
        </p:nvSpPr>
        <p:spPr bwMode="auto">
          <a:xfrm>
            <a:off x="54864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097" name="Oval 1050"/>
          <p:cNvSpPr>
            <a:spLocks noChangeArrowheads="1"/>
          </p:cNvSpPr>
          <p:nvPr/>
        </p:nvSpPr>
        <p:spPr bwMode="auto">
          <a:xfrm>
            <a:off x="5181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098" name="Line 1051"/>
          <p:cNvSpPr>
            <a:spLocks noChangeShapeType="1"/>
          </p:cNvSpPr>
          <p:nvPr/>
        </p:nvSpPr>
        <p:spPr bwMode="auto">
          <a:xfrm flipH="1">
            <a:off x="5638800" y="167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9" name="Line 1052"/>
          <p:cNvSpPr>
            <a:spLocks noChangeShapeType="1"/>
          </p:cNvSpPr>
          <p:nvPr/>
        </p:nvSpPr>
        <p:spPr bwMode="auto">
          <a:xfrm>
            <a:off x="64008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0" name="Oval 1053"/>
          <p:cNvSpPr>
            <a:spLocks noChangeArrowheads="1"/>
          </p:cNvSpPr>
          <p:nvPr/>
        </p:nvSpPr>
        <p:spPr bwMode="auto">
          <a:xfrm>
            <a:off x="60198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101" name="Line 1054"/>
          <p:cNvSpPr>
            <a:spLocks noChangeShapeType="1"/>
          </p:cNvSpPr>
          <p:nvPr/>
        </p:nvSpPr>
        <p:spPr bwMode="auto">
          <a:xfrm>
            <a:off x="70866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2" name="Oval 1055"/>
          <p:cNvSpPr>
            <a:spLocks noChangeArrowheads="1"/>
          </p:cNvSpPr>
          <p:nvPr/>
        </p:nvSpPr>
        <p:spPr bwMode="auto">
          <a:xfrm>
            <a:off x="67818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103" name="Line 1056"/>
          <p:cNvSpPr>
            <a:spLocks noChangeShapeType="1"/>
          </p:cNvSpPr>
          <p:nvPr/>
        </p:nvSpPr>
        <p:spPr bwMode="auto">
          <a:xfrm flipH="1">
            <a:off x="5257800" y="2362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4" name="Oval 1057"/>
          <p:cNvSpPr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105" name="Line 1058"/>
          <p:cNvSpPr>
            <a:spLocks noChangeShapeType="1"/>
          </p:cNvSpPr>
          <p:nvPr/>
        </p:nvSpPr>
        <p:spPr bwMode="auto">
          <a:xfrm>
            <a:off x="58674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6" name="Line 1059"/>
          <p:cNvSpPr>
            <a:spLocks noChangeShapeType="1"/>
          </p:cNvSpPr>
          <p:nvPr/>
        </p:nvSpPr>
        <p:spPr bwMode="auto">
          <a:xfrm>
            <a:off x="45720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7" name="Oval 1060"/>
          <p:cNvSpPr>
            <a:spLocks noChangeArrowheads="1"/>
          </p:cNvSpPr>
          <p:nvPr/>
        </p:nvSpPr>
        <p:spPr bwMode="auto">
          <a:xfrm>
            <a:off x="1905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108" name="Oval 1061"/>
          <p:cNvSpPr>
            <a:spLocks noChangeArrowheads="1"/>
          </p:cNvSpPr>
          <p:nvPr/>
        </p:nvSpPr>
        <p:spPr bwMode="auto">
          <a:xfrm>
            <a:off x="13716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109" name="Oval 1062"/>
          <p:cNvSpPr>
            <a:spLocks noChangeArrowheads="1"/>
          </p:cNvSpPr>
          <p:nvPr/>
        </p:nvSpPr>
        <p:spPr bwMode="auto">
          <a:xfrm>
            <a:off x="1066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110" name="Line 1063"/>
          <p:cNvSpPr>
            <a:spLocks noChangeShapeType="1"/>
          </p:cNvSpPr>
          <p:nvPr/>
        </p:nvSpPr>
        <p:spPr bwMode="auto">
          <a:xfrm flipH="1">
            <a:off x="15240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1" name="Line 1064"/>
          <p:cNvSpPr>
            <a:spLocks noChangeShapeType="1"/>
          </p:cNvSpPr>
          <p:nvPr/>
        </p:nvSpPr>
        <p:spPr bwMode="auto">
          <a:xfrm>
            <a:off x="22860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2" name="Oval 1065"/>
          <p:cNvSpPr>
            <a:spLocks noChangeArrowheads="1"/>
          </p:cNvSpPr>
          <p:nvPr/>
        </p:nvSpPr>
        <p:spPr bwMode="auto">
          <a:xfrm>
            <a:off x="19050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113" name="Line 1066"/>
          <p:cNvSpPr>
            <a:spLocks noChangeShapeType="1"/>
          </p:cNvSpPr>
          <p:nvPr/>
        </p:nvSpPr>
        <p:spPr bwMode="auto">
          <a:xfrm>
            <a:off x="29718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4" name="Oval 1067"/>
          <p:cNvSpPr>
            <a:spLocks noChangeArrowheads="1"/>
          </p:cNvSpPr>
          <p:nvPr/>
        </p:nvSpPr>
        <p:spPr bwMode="auto">
          <a:xfrm>
            <a:off x="26670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115" name="Line 1068"/>
          <p:cNvSpPr>
            <a:spLocks noChangeShapeType="1"/>
          </p:cNvSpPr>
          <p:nvPr/>
        </p:nvSpPr>
        <p:spPr bwMode="auto">
          <a:xfrm flipH="1">
            <a:off x="1143000" y="5181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6" name="Oval 1069"/>
          <p:cNvSpPr>
            <a:spLocks noChangeArrowheads="1"/>
          </p:cNvSpPr>
          <p:nvPr/>
        </p:nvSpPr>
        <p:spPr bwMode="auto">
          <a:xfrm>
            <a:off x="3200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117" name="Line 1070"/>
          <p:cNvSpPr>
            <a:spLocks noChangeShapeType="1"/>
          </p:cNvSpPr>
          <p:nvPr/>
        </p:nvSpPr>
        <p:spPr bwMode="auto">
          <a:xfrm>
            <a:off x="17526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8" name="Oval 1071"/>
          <p:cNvSpPr>
            <a:spLocks noChangeArrowheads="1"/>
          </p:cNvSpPr>
          <p:nvPr/>
        </p:nvSpPr>
        <p:spPr bwMode="auto">
          <a:xfrm>
            <a:off x="37338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6119" name="Line 1072"/>
          <p:cNvSpPr>
            <a:spLocks noChangeShapeType="1"/>
          </p:cNvSpPr>
          <p:nvPr/>
        </p:nvSpPr>
        <p:spPr bwMode="auto">
          <a:xfrm>
            <a:off x="3505200" y="579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0" name="Oval 1073"/>
          <p:cNvSpPr>
            <a:spLocks noChangeArrowheads="1"/>
          </p:cNvSpPr>
          <p:nvPr/>
        </p:nvSpPr>
        <p:spPr bwMode="auto">
          <a:xfrm>
            <a:off x="5562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121" name="Oval 1074"/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122" name="Oval 1075"/>
          <p:cNvSpPr>
            <a:spLocks noChangeArrowheads="1"/>
          </p:cNvSpPr>
          <p:nvPr/>
        </p:nvSpPr>
        <p:spPr bwMode="auto">
          <a:xfrm>
            <a:off x="4724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123" name="Line 1076"/>
          <p:cNvSpPr>
            <a:spLocks noChangeShapeType="1"/>
          </p:cNvSpPr>
          <p:nvPr/>
        </p:nvSpPr>
        <p:spPr bwMode="auto">
          <a:xfrm flipH="1">
            <a:off x="51816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4" name="Line 1077"/>
          <p:cNvSpPr>
            <a:spLocks noChangeShapeType="1"/>
          </p:cNvSpPr>
          <p:nvPr/>
        </p:nvSpPr>
        <p:spPr bwMode="auto">
          <a:xfrm>
            <a:off x="5943600" y="4419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5" name="Oval 1078"/>
          <p:cNvSpPr>
            <a:spLocks noChangeArrowheads="1"/>
          </p:cNvSpPr>
          <p:nvPr/>
        </p:nvSpPr>
        <p:spPr bwMode="auto">
          <a:xfrm>
            <a:off x="5562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126" name="Line 1079"/>
          <p:cNvSpPr>
            <a:spLocks noChangeShapeType="1"/>
          </p:cNvSpPr>
          <p:nvPr/>
        </p:nvSpPr>
        <p:spPr bwMode="auto">
          <a:xfrm>
            <a:off x="66294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7" name="Oval 1080"/>
          <p:cNvSpPr>
            <a:spLocks noChangeArrowheads="1"/>
          </p:cNvSpPr>
          <p:nvPr/>
        </p:nvSpPr>
        <p:spPr bwMode="auto">
          <a:xfrm>
            <a:off x="6324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128" name="Line 1081"/>
          <p:cNvSpPr>
            <a:spLocks noChangeShapeType="1"/>
          </p:cNvSpPr>
          <p:nvPr/>
        </p:nvSpPr>
        <p:spPr bwMode="auto">
          <a:xfrm flipH="1">
            <a:off x="48006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9" name="Oval 1082"/>
          <p:cNvSpPr>
            <a:spLocks noChangeArrowheads="1"/>
          </p:cNvSpPr>
          <p:nvPr/>
        </p:nvSpPr>
        <p:spPr bwMode="auto">
          <a:xfrm>
            <a:off x="6858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6130" name="Line 1083"/>
          <p:cNvSpPr>
            <a:spLocks noChangeShapeType="1"/>
          </p:cNvSpPr>
          <p:nvPr/>
        </p:nvSpPr>
        <p:spPr bwMode="auto">
          <a:xfrm>
            <a:off x="54102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1" name="Oval 1084"/>
          <p:cNvSpPr>
            <a:spLocks noChangeArrowheads="1"/>
          </p:cNvSpPr>
          <p:nvPr/>
        </p:nvSpPr>
        <p:spPr bwMode="auto">
          <a:xfrm>
            <a:off x="60960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132" name="Line 1085"/>
          <p:cNvSpPr>
            <a:spLocks noChangeShapeType="1"/>
          </p:cNvSpPr>
          <p:nvPr/>
        </p:nvSpPr>
        <p:spPr bwMode="auto">
          <a:xfrm flipH="1">
            <a:off x="63246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3" name="Line 1086"/>
          <p:cNvSpPr>
            <a:spLocks noChangeShapeType="1"/>
          </p:cNvSpPr>
          <p:nvPr/>
        </p:nvSpPr>
        <p:spPr bwMode="auto">
          <a:xfrm>
            <a:off x="35814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038600" y="491837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6, </a:t>
            </a:r>
          </a:p>
          <a:p>
            <a:r>
              <a:rPr lang="en-US" sz="1600" b="1" dirty="0" smtClean="0"/>
              <a:t>Right to Right Rotation</a:t>
            </a:r>
            <a:br>
              <a:rPr lang="en-US" sz="1600" b="1" dirty="0" smtClean="0"/>
            </a:br>
            <a:r>
              <a:rPr lang="en-US" sz="1600" b="1" dirty="0" smtClean="0"/>
              <a:t>Pivot Node =2</a:t>
            </a:r>
            <a:br>
              <a:rPr lang="en-US" sz="1600" b="1" dirty="0" smtClean="0"/>
            </a:br>
            <a:r>
              <a:rPr lang="en-US" sz="1600" b="1" dirty="0" smtClean="0"/>
              <a:t>Anticlockwise Rotation about Pivot Node</a:t>
            </a:r>
            <a:endParaRPr lang="en-US" sz="1600" b="1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5943600" y="3172692"/>
            <a:ext cx="28609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7, </a:t>
            </a:r>
          </a:p>
          <a:p>
            <a:r>
              <a:rPr lang="en-US" sz="1600" b="1" dirty="0" smtClean="0"/>
              <a:t>Right to Right Rotation</a:t>
            </a:r>
            <a:br>
              <a:rPr lang="en-US" sz="1600" b="1" dirty="0" smtClean="0"/>
            </a:br>
            <a:r>
              <a:rPr lang="en-US" sz="1600" b="1" dirty="0" smtClean="0"/>
              <a:t>Pivot Node =5</a:t>
            </a:r>
            <a:br>
              <a:rPr lang="en-US" sz="1600" b="1" dirty="0" smtClean="0"/>
            </a:br>
            <a:r>
              <a:rPr lang="en-US" sz="1600" b="1" dirty="0" smtClean="0"/>
              <a:t>Anticlockwise Rotation about Pivot Node</a:t>
            </a:r>
            <a:endParaRPr lang="en-US" sz="1600" b="1" dirty="0"/>
          </a:p>
        </p:txBody>
      </p:sp>
      <p:sp>
        <p:nvSpPr>
          <p:cNvPr id="57" name="Curved Down Arrow 56"/>
          <p:cNvSpPr/>
          <p:nvPr/>
        </p:nvSpPr>
        <p:spPr>
          <a:xfrm flipH="1">
            <a:off x="2933700" y="2133600"/>
            <a:ext cx="6477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 flipH="1">
            <a:off x="2476500" y="5334000"/>
            <a:ext cx="6477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23680" y="1044720"/>
              <a:ext cx="6643800" cy="5599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320" y="1035360"/>
                <a:ext cx="6662520" cy="56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3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1528" y="609600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8547" y="1063023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Continuing the previous example by inserting</a:t>
            </a:r>
          </a:p>
          <a:p>
            <a:pPr lvl="1" eaLnBrk="1" hangingPunct="1"/>
            <a:r>
              <a:rPr lang="en-US" altLang="en-US" sz="2000" dirty="0" smtClean="0"/>
              <a:t>16 down to 10, and then 8 and 9</a:t>
            </a:r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76463"/>
            <a:ext cx="3810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9E44356-EDC5-42D4-9CEB-D65EF8671C30}" type="slidenum">
              <a:rPr lang="en-US" altLang="en-US" sz="1400">
                <a:latin typeface="Arial" pitchFamily="34" charset="0"/>
              </a:rPr>
              <a:pPr algn="r" eaLnBrk="1" hangingPunct="1"/>
              <a:t>9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1528" y="609600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8547" y="1063023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Inserting 16 and 15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362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828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524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19812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743200" y="3429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362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429000" y="403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3124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1600200" y="4038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657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2098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895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3124200" y="4114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3657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962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3962400" y="525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118754" y="18669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15,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=7</a:t>
            </a:r>
            <a:br>
              <a:rPr lang="en-US" sz="1600" b="1" dirty="0" smtClean="0"/>
            </a:br>
            <a:r>
              <a:rPr lang="en-US" sz="1600" b="1" dirty="0" smtClean="0"/>
              <a:t>First </a:t>
            </a:r>
            <a:r>
              <a:rPr lang="en-US" sz="1600" b="1" dirty="0"/>
              <a:t>Perform Left to Left Rotation around node A=&gt;Clockwise</a:t>
            </a:r>
            <a:endParaRPr lang="en-US" sz="1600" dirty="0"/>
          </a:p>
          <a:p>
            <a:r>
              <a:rPr lang="en-US" sz="1600" b="1" dirty="0" smtClean="0"/>
              <a:t>Then </a:t>
            </a:r>
            <a:r>
              <a:rPr lang="en-US" sz="1600" b="1" dirty="0"/>
              <a:t>Right to Right rotation around pivot node P=&gt;Anti-Clockwise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99709" y="48062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32280" y="1009080"/>
              <a:ext cx="7045920" cy="528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920" y="999720"/>
                <a:ext cx="7064640" cy="53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8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321</TotalTime>
  <Words>682</Words>
  <Application>Microsoft Office PowerPoint</Application>
  <PresentationFormat>On-screen Show (4:3)</PresentationFormat>
  <Paragraphs>426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AVL Examples</vt:lpstr>
      <vt:lpstr>Insert 6, Maintain Balanced Factor </vt:lpstr>
      <vt:lpstr>Insert 6, Maintain Balanced Factor  Left to Left Rotation Pivot Node =8 Clockwise Rotation about Pivot Node</vt:lpstr>
      <vt:lpstr>Example</vt:lpstr>
      <vt:lpstr>Example</vt:lpstr>
      <vt:lpstr>Example (Cont’d)</vt:lpstr>
      <vt:lpstr>Example (Contd)</vt:lpstr>
      <vt:lpstr>Example</vt:lpstr>
      <vt:lpstr>Example</vt:lpstr>
      <vt:lpstr>Example</vt:lpstr>
      <vt:lpstr>Example</vt:lpstr>
      <vt:lpstr>Example (Contd)</vt:lpstr>
      <vt:lpstr>Example (Contd)</vt:lpstr>
      <vt:lpstr>Example (Contd)</vt:lpstr>
      <vt:lpstr>Double Rotation</vt:lpstr>
      <vt:lpstr>Double Rotation</vt:lpstr>
      <vt:lpstr>Double Rotation (Step #1)</vt:lpstr>
      <vt:lpstr>Double Rotation (Step #2)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2020-10-20T14:50:55Z</dcterms:created>
  <dcterms:modified xsi:type="dcterms:W3CDTF">2020-10-21T05:49:45Z</dcterms:modified>
</cp:coreProperties>
</file>