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1" r:id="rId17"/>
    <p:sldId id="278" r:id="rId18"/>
    <p:sldId id="281" r:id="rId19"/>
    <p:sldId id="279" r:id="rId20"/>
    <p:sldId id="280" r:id="rId21"/>
    <p:sldId id="272" r:id="rId22"/>
    <p:sldId id="273" r:id="rId23"/>
    <p:sldId id="274" r:id="rId24"/>
    <p:sldId id="275" r:id="rId25"/>
    <p:sldId id="277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4:50:4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8038 5773 92,'-6'-3'91,"1"0"3,5 3-7,-9-6 2,9 6-5,-9-5 4,9 5-14,-7-3-3,7 3-8,0 0-12,-5-4 0,5 4-11,0 0 1,0 0-8,0 0 1,0 0-2,0 0-7,0 0-4,0 0-3,0 0 2,0 0 0,0 0-1,25 8-5,-18-5-5,5-2 1,-2 0-3,3 0 4,2 1-5,-2-1-1,2-1 4,2 1-1,1 2 1,0-3-1,1 0-12,1 2 5,-1-2 10,2 2-8,0-1 0,8 2 2,-1-2 2,3 2 0,-3 1 0,1-1-6,3-1-1,-1 1 10,-2-1-14,0 1 8,3-3 1,-1 4-5,0-2-5,-3 1 4,3 0 1,-1 2-1,-2-5 3,-1 4 1,2-2 0,3 1-3,-3 0-4,1-3 2,-2 4-4,3-3 10,-2-1-3,2 4 1,1-2 2,-1 1-3,3-3-4,3 3 0,-1-1 6,0 1-6,1-1 2,-1-2 0,-2 2 2,3-2-1,-1 3-8,0-3 14,-2 2-9,2 0 4,-1 0-5,-1 1 7,-1-2 2,0 1 2,-1 0-9,0-1 8,-2 1-9,-1 1 8,2 1 0,-3-1-4,1-2-5,3 0 7,-3 2-3,2-1 0,0 0 2,2 0-1,0-2-1,2 1 1,-1 2 3,0-3 2,0 1-8,-1 2 7,2-3-5,-2 2 4,-1-1-2,1 1 11,-1 0 1,-1-2 1,-1 1-7,1-1 1,-3 0 2,2 1-7,-1-1 0,2 0-3,1 1 3,-3-2-2,3 1 6,-1-1-3,-1 2-5,2-1 5,2 0 0,-1 1 0,4-1 0,-2 3-13,-2-2 13,1-1-2,0 3 4,-2-3-2,2 0-7,0 0 6,-1 3 0,2-3 5,1-1-6,-3 1 3,1-2-6,1 2 2,-1 0 2,2 0-4,-2 0 7,-3 0-8,3 0 8,0 0-7,1 0 4,-2 0 1,0-3-2,0 6-6,2-3 8,1 0-7,2-3 3,-4 3-5,1 0 8,-2 3-7,-1-6 3,3 6 4,-1-1-5,-1 0 6,-1-2-4,4 1 3,-3 2-1,0-3-4,-1 1-7,0-1 4,-1 3 3,1-3 7,-1 0-6,-2 2-2,2-2 5,1 2 1,0-1-5,-2 1-1,1-4-1,1 2 3,1-1 4,0-1-5,6 2 4,-2 0-3,0 0-2,0-2 5,0 2-7,1-3 2,-2 3 2,-1 0-1,0-1 1,0 1 1,0-1-1,-1-1-5,-2 2 1,-2-1 1,0 1 7,-2 1-3,0-2-2,-7 2 0,7-1 4,1 2-3,0-2-6,-7 1 8,9-1-1,-1 1-2,2 2 2,0-3-4,2 0 3,0 2 0,-3-2 0,2 0 2,-1 3 3,-1-3 9,1 0-9,-2 2 1,1 0-3,0-1 3,-2-1-2,0 2-3,-1-1-3,2 3 6,0-3-1,0-1 0,-2 5 3,3-3-6,-2-1 1,0 2 2,2-1 1,0 1 2,-2 1-7,2-4 6,2 1-7,-5 1 2,7 0 3,-5-2 4,2 0-3,-2 0 10,-2 0-6,-8 3 2,6-6 1,-4 3-8,-1 0 3,1-3 9,-1 3-3,9 0 1,-4-1-3,-3 0 0,-2-2 3,6 2-7,1 2-2,-7-2 2,7-2 2,-7 1 1,-1 0-4,-1 1-2,0 0 4,1-2-1,-2 2-3,1 1-1,-2-3 0,4 2-2,-4 1 4,3-3-1,-1 3 1,1-1-4,-2 0 1,1-2-2,2 2 4,1 0-3,7-1 6,-2 2-9,1 2 1,1-2 4,-1 1-5,2 0 3,-2 0-7,-1-1 1,-1 2-2,3-2-1,-1 0-3,0 0 4,-6 0-3,3 0 2,-3 0-5,-2-2 5,1 1-6,-1 0 4,-1 0-3,2-1 6,-3 1-14,1 1 15,4-2 0,-2 2-3,-3 0-4,4 0-2,-3 2-3,1-4 2,-2 4-1,1-2-2,0 1 2,-5 1 3,2-2-3,-1 1 2,-3-1 0,-1 1-1,0 0 3,-3-1 0,-3 2 6,-5-2 5,17 1 0,-11-1 6,-6 0-11,9 0-3,-9 0 11,0 0 4,11 0-15,-11 0 6,0 0 4,8 1-1,-8-1 1,0 0-4,0 0 5,0 0 0,9 0-5,-9 0 6,0 0-2,0 0-2,0 0 3,0 0-7,0 0 5,0 0 3,0 0-7,0 0 8,0 0-2,0 0-5,0 0 3,0 0-8,0 0 6,0 0 9,0 0 2,0 0-5,0 0 3,0 0 0,0 0-5,0 0 9,0 0-1,0 0 6,0 0-8,0 0 8,0 0-5,0 0 1,0 0 0,0 0 5,0 0-3,0 0 7,0 0-9,0 0-2,0 0 1,0 0 0,0 0 1,0 0 0,0 0 6,0 0-3,0 0 4,0 0-1,0 0 1,0 0 2,0 0 3,0 0-5,0 0-1,0 0 4,0 0-1,0 0-2,0 0-4,0 0 6,0 0-5,0 0 0,0 0-2,0 0-2,0 0 2,0 0-4,0 0 1,0 0-1,0 0-1,0 0-3,0 0 4,0 0-3,0 0 2,0 0-2,0 0-2,0 0-12,0 0-23,0 0-20,0 0-30,0 0-4,0 0-23,0 0-40,0 0-91,0 0-259,-22-9 114</inkml:trace>
  <inkml:trace contextRef="#ctx0" brushRef="#br0" timeOffset="3772.2158">5883 7235 50,'0'0'85,"0"0"5,0 0-11,0 0-6,0 0-6,0 0-5,0 0-7,0 0-6,0 0-6,3-11 5,-3 11-5,0 0 3,0 0-6,0 0 14,17 3-10,-17-3-7,8 0-3,-8 0 0,11 1-3,-11-1 0,12 1 0,-6-1-3,2 2-3,1-1 1,1-1-3,0 0 7,2 2-1,-2-1-8,1 0 0,2-1 1,0 0 3,0 0 0,-1 0-6,4 0 0,1-1 3,1 1 0,1-3-5,1 2 4,0-2-4,0 2-2,0-2-3,0 3-1,1-2 3,1 1-11,-5 0 4,4 1 0,-1-2-6,1 0 1,-2 0-4,0 0 6,1 0-5,0-1 6,1 3 0,-1-1-3,-1-2-5,1 2 2,-1-1 1,-3-1 2,4 2-2,-1 0 0,2-2 0,-1 1 4,0 2-8,-1 0 7,0-1-2,-1 2 1,2-1-1,-1 0 1,-1 0 1,3 0 2,-3 0-8,1 0 3,1 0-2,2 0 2,0 0 0,6-2 5,-7 2-6,2-1 3,4-1-6,-5 1 5,0 0-2,7-3 1,-1 3 1,-7 1 1,2-3-1,3 3 6,-4 0-1,1-3-5,-2 3 2,7 0 1,-7-1-8,2 2 6,3-2-3,-4 1 5,-2 0-5,-1 0-1,10 2-2,-8 0 5,1-2 3,5 0-3,1 3-3,-8 0 1,7-2 1,1-1-5,-1 3 3,-4-1-1,5-1 2,-7 0 4,8 0-2,0-1-1,2 0 1,-3 0 3,2-2-4,-3 2-1,2-1 1,-1 1 1,-6 0 0,6 1 2,-3-1-4,-2 0 4,-1-1 1,0 1 6,7 1 8,0 0-5,-2-2 1,2 0 1,-1 1-1,4 1 5,0 0-8,-2-2-1,3 0-3,-1-1 1,3 2 0,-3-1 1,2 1-6,-3-1 6,2 0-7,-1 2 5,-1-1-3,-3 0-1,-1-1-2,3 2 2,-3 0 0,1-1-3,-7 0 1,6 0 8,2 0-6,-1 1 1,0-1-1,-5 2 5,4-1-4,-6 0 0,8 0 0,-7-1 6,7 2-8,-9-2 1,1 0-2,7 0 1,-8 3 2,3-3-2,-2 0 3,2 0 0,-1 0-1,4 0-1,-5 0-2,1 0 2,4 1 1,1 0-1,-5 1-2,-1-2 4,0 1-5,1 0 4,-2 0 0,2 0 3,0 0 3,-2-1-2,1 0 2,0 2 0,0-4-1,-1 4 3,2-2-2,1 0 1,4 0 3,-5 0 2,-2 0-5,3 0-1,-4-2 5,3 2-5,-2 0 3,1 0-3,1 0 0,-2-1 0,2 1-3,-4 0-2,2-1-1,-2 1 2,4-1-5,-5 0 7,-4 1-1,8-1 0,-5 1-2,5 0 5,-3-2 0,2 2 3,1 0 5,0 2-2,-1-2 0,0 1 5,0 0 3,8 0-1,-8 0-2,0 0 0,2 1-1,-3-1-2,0-1-3,1 3 1,0-1-5,0-1 3,7-1-4,-7 1-3,4-1 4,-4-1-5,3 1-4,-3 0-1,10-3-3,-3 3 1,2 0-1,-7 0 6,4 2-3,-6-1-2,12-1 1,-11 0 2,-3 0-3,2-1 1,4 1 2,-4 0 0,7 0 0,-5 0-3,-1 1 2,0-1 3,-1-1-5,1 1 2,-1-2 3,2 2-3,4 0 4,-7 0-2,2 2 2,-1-2-3,1 0 6,7-2-4,-6 4 1,-1-1 1,0-1 0,2 3-6,-1-3 5,5 2 0,1-1 2,0 2-4,-6-3 5,6 2-2,0 2 2,1-1-2,-1 0 3,2-2-4,-2 0 2,3 2 0,-3-1-3,-2 1 0,8-1 0,-5 1-2,-2 0 3,3-2 0,-1 3-2,-1-1-2,0-1 4,2 1-2,-9 0 1,9 1-4,-1-1 5,-2 0-4,-8 1 1,9-4 0,2 1 2,-2 3-3,-5-1 1,5-2 0,0 0 1,-1 3-3,2-1 1,-9-2 1,1-1-1,8 4 0,-8-1-1,-1-4 0,0 1-3,0 0 4,-2 1-3,0-1 2,-2 1 0,2-3 3,-1 0-1,2 2-5,-5 0 5,5-4-3,-1 0 3,0 4-1,2-2 1,8-1-3,-9 2 0,2 1-2,0-1 4,0 1-2,0 0 4,0-3-4,-3 3 3,3-1-6,0-1 1,-1 2 3,-5-1-1,0 1 1,-2-3 0,0 3-3,0-2 3,0 0-7,-2 1 11,0-1-3,0 0-1,3-1 3,-1 1-3,0 0-5,2 1 8,1-1-2,2-2-2,-4 4-2,-1-3 5,5 0-2,-5 1 1,-1 0 0,0 2 0,2 0-1,-4-1 1,-10 1-2,13-1 3,-13 1 1,10-1 3,-10 1 3,9-2 5,-9 2 0,0 0 2,10 0-4,-10 0-1,0 0-4,0 0-1,9-1 3,-9 1 1,0 0-4,0 0 8,0 0-4,0 0 3,9-1-1,-9 1-1,0 0 1,0 0 2,0 0-6,0 0 6,0 0-1,0 0 0,0 0 8,0 0-3,8 2 4,-8-2 4,0 0-8,0 0 1,0 0-2,0 0-1,0 0 1,0 0 0,0 0 0,0 0-4,0 0-1,0 0-1,0 0 1,0 0-2,0 0-2,0 0 1,0 0 3,0 0-3,0 0 4,0 0 0,0 0-2,0 0 5,0 0-2,0 0 2,0 0-2,0 0-1,0 0-2,0 0 3,0 0-3,0 0 2,0 0-2,0 0 0,0 0-2,0 0 2,0 0-3,0 0 9,0 0-8,0 0-1,0 0-1,0 0 0,0 0-2,0 0 7,0 0-3,0 0 9,0 0-9,0 0-3,0 0 1,0 0-4,0 0-8,0 0-7,0 0-18,0 0-22,0 0-33,0 0-43,0 0-37,0 0-63,0 0-260,4-12-526,-4 12 232</inkml:trace>
  <inkml:trace contextRef="#ctx0" brushRef="#br0" timeOffset="4578.2619">13610 7011 130,'0'0'168,"0"0"-4,0 0-3,0 0-10,1-9-2,-1 9-9,0 0-11,0 0-12,0 0-10,0 0-11,0 0-9,0 0-6,0 0-10,0 0-6,0 0 2,0 0-8,0 0-2,0 0 5,11 13 0,-5-6-1,-2 2 2,2-1-2,-3 2 0,0 0-4,2 0-4,-1-1-2,0 3-1,-1 0-6,1-2-5,-1 1 2,1 0-4,-1-1-3,2-1-5,-3-1-2,-1-2-1,2 2-6,-2-1 2,-1-7-5,3 10-2,-3-10-4,3 10 6,-3-10-5,2 5 1,-2-5 1,0 0 5,5 7-4,-5-7 7,0 0-1,0 0 4,0 0-3,5 3 1,-5-3-5,0 0 9,10-10-12,-1 3 0,2-5-3,3-1-3,9-5-3,0-2 2,1 1 0,3-3-6,1 0-3,4-1-4,-2 1 3,10-11 2,0 2-3,0 2 6,-11 7-1,11-7-1,-10 7 0,2 3-3,0-3 3,-2 3-1,1 1 3,2-1 0,-3 4-2,0-1 4,0 2-3,-2 2 2,-1-2 2,-2 1-7,2 3 1,-6 1 0,-2-1 1,-4 1 1,4 1 1,-3 3-4,-5 0 3,-1 1-3,-3 0 3,3 2 0,-6-3-2,-4 5-1,9-2 0,-9 2 0,7-3-1,-7 3 1,0 0-1,8-4 1,-8 4-3,0 0-5,0 0-5,0 0 3,6-2-8,-6 2-4,0 0 0,0 0 1,0 0-4,0 0 4,0 0-6,0 0 0,0 0-6,0 0-1,0 0-4,0 0-6,0 0-5,0 0-6,0 0-4,0 0-10,0 0-6,0 0-6,0 0-10,0 0-9,0 0-14,0 0-11,4-5-21,-4 5-35,0 0-110,0 0-314,0 0 139</inkml:trace>
  <inkml:trace contextRef="#ctx0" brushRef="#br0" timeOffset="6053.3463">5452 8221 112,'-4'-10'116,"4"10"-12,-3-5-5,3 5-7,-3-7-13,3 7-11,0 0-6,0 0-8,-3-5 4,3 5-15,0 0-1,0 0-4,0 0-5,-9 14 0,5-3 3,-1 6 0,0 8 5,-1-1-3,-3 4-3,4 4-8,-2-3 9,3 0-1,3-1 0,0-1 4,1-3-13,1-5-3,4 1 3,0-2-6,2-2 3,3-1-2,-1-1 4,-1-5-1,3-1-5,-2-1 1,1 0-2,2-2 7,-1-3-6,2 0-4,1-1 4,3-1-3,-5-2 3,1-1 0,5-4 3,-2 1 3,-5 0 7,-1-2 2,1 0 1,0-5-3,-2-2-4,-1 1-2,-2-4-1,-1-1-8,0-7-1,0 2 3,-2-1-4,-3 7-3,2-7-1,-2 5 0,-2 2-5,-2 0 4,-1 1-3,-2 3-1,0-2-5,-2 3 3,-3-2-4,-2 5 0,0 1 6,-1-1-6,0 4-1,-1-1-10,2 3-5,0 1 1,1 3-21,2 0-9,-2 0-20,4 3-8,1 0-18,0 2-10,3 4-13,1-2-30,0 4-99,2-4-263,2 3 116</inkml:trace>
  <inkml:trace contextRef="#ctx0" brushRef="#br0" timeOffset="6645.3801">6135 8049 54,'0'0'129,"-6"-2"-5,6 2-11,0 0-13,0 0-10,-15 6 3,12 2-11,-3 2-2,-5 5-3,5 2-9,-1 8 13,-1 3-15,-1 1-7,5 0-1,0 2-3,0-2 1,3 4-3,2-4-7,1 2 0,0-3-6,2-1-3,0-1-9,3-2 0,-4-6 0,5-1 1,0 1-11,-1-3-3,1-2-17,-3-1-21,1-3-34,2 1-26,0-4-28,-1 2-136,-2-3-266,2-1 118</inkml:trace>
  <inkml:trace contextRef="#ctx0" brushRef="#br0" timeOffset="7149.409">6438 8229 108,'4'-4'128,"3"-3"-16,2 2-17,-2-1-9,6-2-4,1 0-12,0 0-4,8 3-3,-4-1-3,1 2-16,-2-2-3,-5 5-9,0 2 8,-2 2-5,0 2-10,-1 3 2,-1 3 1,-5 3-5,-3 2 0,-2 4-6,-6 3-4,-4 4 0,-4-5-21,0 0 17,2-6-5,-2 4 1,2-6 0,2-2-7,5-5 12,0-2-6,1 0-2,6-5 0,-7 7 7,7-7-10,0 0 8,0 0-7,0 0 2,0 0 0,23-21 4,-9 13-1,-3 3 3,7-1-4,1 3 4,1-1-8,-1 1 5,1 1 1,1 3-1,-1-1 2,2 3 6,-2 0-10,-2 2 2,0 2-1,-7 0 0,0 1 3,-1 2 5,-5 1-4,-3-2 7,-2 3-8,-4 3 5,-3 0-8,-4 2-2,-9 1 4,0 2 2,-3-5-1,-1-3 0,6-3-4,-1-1-1,0 0 7,-1-2-4,4-3-7,1-1 7,3-3-11,0 0-8,1-2-11,2-2-12,4 0-22,1 1-9,0-4-28,4 8-100,-5-11-213,5 11 94</inkml:trace>
  <inkml:trace contextRef="#ctx0" brushRef="#br0" timeOffset="7527.4306">6832 7916 95,'0'0'165,"4"-5"-25,-4 5-15,11-4-3,-3 0-7,6 0-5,3 2-10,2 0-5,2 1 0,0-1 0,7 4-4,0 3-3,0-1-7,-1 4-1,1 0-8,-1 4-1,-1 2-9,-2 1 0,1 2-6,0 2-3,-2 3-6,-4 5 1,0 2-4,-4 1 0,-2 2-1,-6 14-1,0 3-2,-4 1-4,-6-2-2,-2 4-3,-4-6 0,0 0-5,0-11 1,-3-3-4,-1 0-1,1 2-2,-2-5-6,-2 0 3,-2-1-2,0-5-1,-5 1-7,4-3-23,-4-1-23,-2-3-31,2 0-36,-2-3-36,8-8-41,-4 2-158,1-6-368,1-2 163</inkml:trace>
  <inkml:trace contextRef="#ctx0" brushRef="#br0" timeOffset="8913.5098">5286 9547 28,'0'0'138,"0"0"-20,0 0 3,0 0-14,0 0-6,0 0-13,0 0 1,0 0-9,0 0-1,0 0-3,0 0-7,0 0 0,0 0-3,0 0-14,0 0 4,0 0-6,0 0-8,0 0-2,0 0 0,0 0-1,0 0-3,0 0 1,0 0 1,0 0-7,0-28-2,0 28-2,0 0 1,1-9-3,2 5 1,-3 4-1,1-11 3,-1 11 0,4-9-1,-4 9-8,1-5 7,-1 5-5,3-9 2,-3 9-4,0 0-2,2-8-4,-2 8 0,0 0 0,0 0-4,0 0 5,3-7-9,-3 7-1,0 0 3,2-6 3,-2 6-4,0 0-3,0 0 4,0 0-1,0 0-6,0 0 3,0 0 2,0 0-2,0 0 1,0 0-1,0 0 3,0 0-5,0 0 1,0 0-2,0 0-1,0 0 2,0 0 1,0 0 1,0 0-5,0 0 0,0 0-1,0 0 1,0 0 4,0 0-4,0 0-4,0 0 5,0 0-3,0 0-2,0 0 0,0 0-10,0 0-13,0 0-11,0 0-13,0 0-8,0 0-18,0 0-12,0 0-16,0 0-3,0 0-20,0 0-112,0 0-263,0 0 117</inkml:trace>
  <inkml:trace contextRef="#ctx0" brushRef="#br0" timeOffset="9705.555">5315 9512 77,'0'0'106,"0"0"-16,0 0-9,0 0-9,0 0-3,0 0-24,0 0 14,0 0-2,0 0 3,0 0-5,0 0 7,0 0-3,0 0-4,0 0-6,0 0 8,0 0-10,14-14 7,-12 7 7,3 2-6,-1 0-2,3-4-7,-3 2 5,4-1-7,-3-1-5,1 3 1,3-3-1,-1 1-7,-2 0-7,2 2 5,2-1-1,-1 2-3,-1 0-3,2 1 3,-1 3-4,0 1 4,3 2-2,-1 3 1,-1 1 5,3 6-2,0 2 0,-3 1 1,2 2-1,-1 7-6,-1-2 1,-1 2-3,-4-7-1,0 0 0,-1 0-2,-1-5-4,-2 0 9,3-2 0,-3 1 4,-1-1 7,0-10 0,0 15 9,0-9 1,0-6 1,-1 11 1,1-11-3,-2 7 2,2-7-2,0 0-2,-2 10 2,2-10 3,0 0-7,0 0 0,0 0 2,0 0-7,0 0 0,0 0-5,0 0-5,0 0-3,10-25-5,-7 14 1,0-4-8,0-2 4,1 0-5,0 0 1,2-2 2,-4 4-1,2-1-4,0 6 1,-1-1-2,2 0-2,1 0 3,1 2-3,-1 0 4,3 4-4,-1-2-2,-1 4-1,4-1-2,-4 4 3,5 2-4,-2 0 4,0 5-4,4 3 1,-2 2 0,-2 3 4,0 2-3,-2-2 2,2 2 0,-6 0-4,2 0 3,-1 0 1,-3-5-2,-2-1 3,0 1-3,-2 1 2,0-5-4,-1 0 2,1 0 4,-2-2 0,4-6 0,-4 10 4,2-5-5,2-5 5,-4 5-1,4-5 7,0 0-3,0 0-2,0 0-4,0 0 5,0 0-7,-4-29-1,12 12-4,-1-5 3,5-2-3,-3 2 5,0 4-1,5-5 1,-4 7-1,3 0-1,-2 2-1,2 0 2,0 2 0,0 0 0,-1 5-2,0 1 5,-1 2-5,3 4-1,-2 0 2,6 2 1,-3 5-3,-2-2-1,-2 7-5,2 1 2,-3 1 0,-2 2-5,1 0 0,-4 0-7,0 2-7,-2 1-5,-2-4-2,-2 1-8,-1-4-6,2-2-15,-1-1-14,0-1-4,1-8-15,-1 11-10,1-11-21,0 8-7,0-8-12,0 0-18,5 5-19,-5-5 15,0 0 26,25-10 17,-9 5 2,3-4-66,0 2-203,-1-1 90</inkml:trace>
  <inkml:trace contextRef="#ctx0" brushRef="#br0" timeOffset="10114.5785">6411 9472 25,'8'-15'149,"0"1"-10,-3 2-5,1-3 0,-3-1-2,-1 5 8,0-1-11,-2 0-11,-2 0-11,1 5-4,-1 0-6,2 7-7,-5-10-14,1 5-8,0-1-3,4 6-14,-13-1-1,13 1-2,-20 9-3,4 4 0,-3 6-3,-1 8 6,2 2 0,1 3 3,-3 11-2,6-12-3,2 2 0,5-2-1,3-3-2,2-1-8,4-1 0,3 0-5,2-8 2,1-1-9,2-1 7,3-3-10,-4-5 0,4 3-3,0-5 0,-3-1-7,-1-5 1,2 1-3,-11-1-1,18-7-10,-6-3-4,-3 1 3,0-5 2,1-3-5,-4-1-1,-3-10-1,0 2 3,-3 0 1,0-3-1,0 2 3,0 1 5,-1 2 0,0 5 2,1 2 3,0 0 6,-1 7 2,1 0 11,0 10-3,0-13-4,0 7-4,0 6-1,0 0 0,0 0 1,0 0-6,0 0 3,0 0 3,9 31 2,-5-13 1,1 1-1,0 0 0,4 7 3,-3-1-7,4-1 4,-2-7-3,5 6 0,-3-7-3,2 1 2,-3-3-17,1 0-16,0-2-25,-2-2-25,-1-2-26,0-3-42,3-1-12,0 0-40,-1-3-188,-3-1-408,-6 0 182</inkml:trace>
  <inkml:trace contextRef="#ctx0" brushRef="#br0" timeOffset="10349.592">6691 9433 97,'0'0'269,"2"-5"-30,-2 5-26,0 0-18,0 0-19,0 0-11,23 6-10,-9 3-6,3 1-8,4 6-14,6 1-14,0 0-7,0 2-12,-1-1-10,1 0-9,1 0-4,-2-1-9,-3 0-8,1-1-4,-6-6-7,-3 3-13,-3-1-10,2-3-11,-4 0-7,-1-1-13,-2-1-10,-4-2-19,1 0-11,-4-5-18,3 7-23,-3-7-18,0 0-32,0 0-28,0 0-170,0 0-366,0 0 162</inkml:trace>
  <inkml:trace contextRef="#ctx0" brushRef="#br0" timeOffset="10520.6018">7010 9374 23,'0'0'141,"0"0"-14,-20 22-2,9-5-1,-4 8-3,-2 2-10,0 4-6,-2 1-5,1-2-4,-1 1-13,0-2-3,1-2-11,4-2-9,1-1-6,3-9-7,2-1-29,3-4-33,1-3-47,3-1-25,1-6-133,0 0-239,0 0 106</inkml:trace>
  <inkml:trace contextRef="#ctx0" brushRef="#br0" timeOffset="11029.6309">7948 9374 191,'2'-9'198,"3"1"-18,2-6-14,0 5-19,2 1-12,0 1-12,0 0-13,3 2-6,0 1-4,-1 3-8,1 4-4,1-1-7,0 9-1,2 0-2,-2 3-9,4 8 0,-2-1-7,-2 1-13,0 3 0,-6-6-4,1 5-6,-3-5 1,-3-3-4,-2-3-5,3-2-6,-3-2 4,0 1 1,0-10 5,-3 12 1,2-7 2,1-5 0,-6 7-2,6-7 1,0 0 1,-12-2 0,12 2-6,-7-15-5,4 3-4,1-5-1,3 0-3,0-3-3,6-6-2,-1 0 0,7-1-4,-2 1 1,6 1-7,-2-1 1,4 6 1,-3 1-3,-1 4 3,2 5-3,2-7 0,-1 8 0,0 4 1,1 2 1,-1 2-1,1 2 4,1 5-5,-2 1 0,1 3 4,3 5-6,-4 4 3,-4-3-3,0 6-2,-5-5-6,1 0-8,-3 2-7,-4-1-10,1-2-12,-4-5-23,0 1-9,-2-1-27,-2 0-28,0-3-26,0 0-26,-2-2-179,1-2-390,5-4 173</inkml:trace>
  <inkml:trace contextRef="#ctx0" brushRef="#br0" timeOffset="11375.6507">8698 9236 118,'0'0'229,"-4"-11"-22,4 11-17,0 0-16,0 0-3,0 0-11,-13 16-10,8-7-8,2 2-11,0 6-11,1 0-12,2 1-12,2-2-3,0 3-11,3-4-3,3 2-6,1-3-10,1 1-6,3-1-13,3-3 0,1 0-1,-3-3-6,5-1-1,-1-2-9,1-2 3,2-2-3,-5-3-1,2 2-8,-1-5 3,-4 0-2,-1 0-4,0-1-1,-3-4-2,0 2 4,-4-3-5,4-5 0,-5 6 2,-3-2 2,0-4 0,-2 4-2,-2-3-1,-1-2-4,-3 3 1,-1 1-1,-2 0 0,-1 0-3,-1 3 3,-2-2-6,1 5 0,0 2-12,1 1-12,-4 1-9,4 2-10,-1 2-16,0 2-27,1 1-22,1 1-35,2 2-30,0-1-44,0 3-141,6-1-386,1-1 172</inkml:trace>
  <inkml:trace contextRef="#ctx0" brushRef="#br0" timeOffset="12243.7003">9748 9293 197,'-4'-9'273,"4"9"-6,-2-11-13,0 5-18,2 6-21,-2-10-22,2 10-18,0 0-19,-8-3-18,8 3-13,0 0-10,-12 20-12,8-10-11,1 6-8,0 1-11,3-2-7,3 1-4,2-1-9,-2 0-6,4-4-9,2 1-1,-2-2-5,3-3-1,0 3-7,0-5 1,6 2-8,-6-4 1,1 0-4,-2-2 2,1-1-2,3-2-3,-1-3 1,3-4-1,-1-1-8,-2 0-1,0-2 3,-1-5-6,-4 3 0,2-1-3,-3-2-6,-2-1 1,-2-2-2,-4 3-6,-2 0-8,-2 0-3,-1 2 1,-5 5-3,-3-1-1,-1 3 6,-3 1-1,3 1 3,-6 5 1,4 1 3,-1 0 1,7 4 0,0-2 3,1 2 2,5 0-2,-2 0 4,5 1 0,0 1 5,3-6 0,4 15 6,1-7 1,5 0 2,0 1 1,8-3 0,3-1-2,5 2-1,3-2 1,-1-1 1,0-4-2,0-1 0,-6-2-4,7 0-1,-2-4 1,-9 0-9,1-5-4,-2 2-5,4-9-1,-3-1 0,-5-1 6,0-1 0,-4 5 7,-3-2 5,-1-6 6,-3 6 6,0-1 7,-2 3 8,4 0 5,-4 1 2,1 1 10,-6 4 6,6 2 2,-1 1 0,0 8-4,-1-10-6,1 10-6,1-10-1,-1 10-8,0 0-3,0 0-3,0 0 1,0 0-2,0 0 3,16 32-5,-10-5 1,-3 3-1,-1 6 5,2 15 5,-3-2 0,2 4 1,-2 1-4,-1 2-2,1-1 9,2 1-11,-1-1-4,0-2-3,1-1 12,4-2-10,-4-5-5,2-10 2,0 11 2,0-15-2,-3 0-5,2-1 2,3-3 0,-2-9-6,-3-1-2,2-4-4,1-2-6,-1-3-1,-1-1 5,0-2-1,1 0 0,-4-5 2,11 4 3,-4-3 1,5-1 0,-2-4 0,3-1-4,-3-1-2,4-7 2,-5 4-6,2-5-4,1-1 0,-4 1-1,-2-3-9,0-2 0,-3-1-16,1-6-2,-4 1-3,-4-2-6,-2-1 1,-2 3 5,-1-2 3,-4 0 6,-2 3-4,0 3 10,-1 0 0,5 7 8,-2 0 2,-1 0 10,1 2 8,4 4 2,0-1 5,0 1 12,7 3-2,-2 1 0,4 4-3,-4-8 1,4 8-5,0-8-1,0 8-10,13-8-10,-1 3-13,6 0-19,8-7-17,1 6-40,3-2-22,2 0-7,3 3-18,-2-6-17,-1 6-165,-2-3-363,-4 1 161</inkml:trace>
  <inkml:trace contextRef="#ctx0" brushRef="#br0" timeOffset="12519.7161">10977 9116 232,'0'0'264,"3"-7"-26,-3 7-23,0 0-24,6-2-20,-6 2-13,0 0 4,3 18-8,2-7-2,-5 9-11,4 6-13,-1 4-11,1 2-4,-6 0-10,4-1-5,1 1-15,2-3-3,-1-1-2,1-1-14,-5-8-8,2 1-4,1-2-3,-2-7-9,-1 1-12,3-2-11,-2-1-14,-1-3-9,0-6-13,1 11-11,-1-11-13,0 7-18,0-7-20,0 0-31,0 0-27,0 0-20,0 0-10,8-21-9,-3 7-27,0-6-127,4-4-357,-1-5 158</inkml:trace>
  <inkml:trace contextRef="#ctx0" brushRef="#br0" timeOffset="12785.7314">11182 9182 96,'5'-8'152,"-1"1"-8,-1 2-13,0-1-10,-3 6-16,3-8-6,-3 8-7,0 0 1,0 0 0,0 0 1,-14 16-5,2-4 0,-6 8-9,0-1-4,-2 2-6,-2-5-1,-1 3-6,10-6 2,-4 0-3,4-3-4,1 0-2,3-5-3,1 3 0,1-3-3,4-1-1,3-4-6,-8 6-2,8-6-2,0 0-7,2 8-1,-2-8 1,15 5 0,-4-1-2,5 2-2,2-2 1,1 3-5,8 1 0,-9-1-7,2 0 2,-1 3-6,-1-4-1,2 3-2,-3-1 0,-1 0-4,0-2-10,-5 1-11,0-2-11,-1 0-16,-2-2-14,1 1-19,-1-2-26,0 1-1,1 0-17,-2-2-12,-7-1-27,14-1-150,-14 1-333,9-6 148</inkml:trace>
  <inkml:trace contextRef="#ctx0" brushRef="#br0" timeOffset="13525.7737">11376 9373 137,'1'-5'198,"-1"5"-8,0 0-4,3-7-13,-3 7-18,0 0-3,0 0-12,5-5-10,-5 5-15,0 0-4,9-3-11,-9 3-11,13 0-8,-3 3-6,0-3-11,2 0-9,-1 0 0,1 0-7,0-3-5,2 3-2,-1-2-6,0 0-2,0-1-4,-1-2-3,1 0-1,-2-1 0,-1-2 0,-4 0 2,0 1-1,-2-2 3,2 3-2,1-3 6,-4 4-5,-2-2 12,-1 7-5,2-12-1,-2 12-6,-2-10-2,2 10-4,-8-9 0,2 6-10,6 3 4,-13 0-6,13 0 3,-24 9-3,8-3 0,0 6 1,2 0-2,-1 0-1,3 0-1,2 2 1,1 1-1,0-3 0,5 3 7,1-3-11,2 0 3,2-1-4,2-2 0,0 2-10,3-3 2,2 1-7,1-2-4,3 0-6,0-3-5,2-3-11,4-1-9,1-1-5,1-3-7,0-2-13,4-2-1,4-6 1,-1 1 6,1-2 8,-3 1 11,3-1 11,-6-1 10,0 1 16,-4 7 8,-5-3 8,-3 2 20,1 3 12,-3-3 9,-3 5 12,-2-1 1,-3 5 1,9-7-5,-6 4-7,-3 3-2,0 0-7,4-5-6,-4 5-4,0 0-2,0 0-3,0 0-3,0 0-4,-2 20 2,2-9-1,-3 0-2,3-2-3,3 3-1,-1 0 0,2-1-3,3 4-1,-2-6-2,4 2-9,-3-1 2,1-3-4,3-2-3,0 4 0,0-6-3,2 0-1,-1-1-4,-1-2-4,1 0 3,1-2-3,-3-2-1,3-2 0,-2-2 1,2-5 2,-2 0 3,0 0 0,-5 2 10,1-3 1,-2 3 7,3-1 3,-4 0 6,0 2 4,0 1 16,-2 3 0,0-2 6,-1 8 1,4-9 2,-4 9-9,3-7-6,-3 7-6,0 0 3,0 0-3,8 0-1,-8 0-3,12 16 1,-4-2-3,2 2-1,-1 9 0,0 1 1,-3 1-4,2 4 11,-4 1 1,-2-1 9,-1 6-3,1-3 1,-4 0 4,2 2-1,-2-1 1,2 2-5,-3-5-5,2 0 1,-3 1-10,1-6 3,0-8-3,-1 0-9,-1-7-9,4-1-10,-4 0-10,-1-3-19,0-1-21,-4-3-29,0-5-27,-4-3-22,-4-4-17,1-1-18,-3-8-4,8 1-13,-3-6-31,2 1-138,7 3-392,0-7 174</inkml:trace>
  <inkml:trace contextRef="#ctx0" brushRef="#br0" timeOffset="13931.7969">12650 9215 11,'3'-7'222,"-3"7"-22,2-7-6,-2 7-18,5-6-16,-5 6-17,0 0-11,0 0-19,0 0-9,0 0-9,0 0-11,0 0-12,-32 11-2,22-5-11,-3 2-5,-1 2-4,-1 2-6,0-2 2,2 2-4,0 2-10,4-6 10,-1 6-5,3-4-4,1-1 0,2 4 1,4-1-2,0 1-1,7-1 0,0 2-1,3 2-5,1-1-1,3-1-6,-1-2 3,2 0-2,-5-1-5,-1-2-2,1-1 1,-3 1-3,-1-2-1,-2 0-1,0-2 3,-2 2 5,-2 2 9,-4-1 0,-5 1 6,0-1-4,-8 4-3,-5 1 0,-1-3-3,-5-1-2,-2 1 1,2-3-1,-1-3-11,1 1-15,0-2-20,7-3-18,5 0-24,-4 0-31,6 0-32,3-3-34,2-2-32,0 1-154,2 0-379,3-5 168</inkml:trace>
  <inkml:trace contextRef="#ctx0" brushRef="#br0" timeOffset="14541.8318">13801 9099 191,'0'0'214,"0"0"-19,-1-9-21,1 9-13,0 0-5,0 0 2,-10 23-13,5-5-7,0 8-10,1 3-9,2 3-5,0-4-8,2 1-12,4-4-3,2 1-11,0-7-4,2-3-11,-1 0-4,5-3-8,0-3-9,-1-2-13,3-2-21,0-6-27,4 2-36,0-7-55,1-4-60,0-2-209,-2-8-407,-3-2 180</inkml:trace>
  <inkml:trace contextRef="#ctx0" brushRef="#br0" timeOffset="14669.8391">13984 8869 24,'-4'-7'189,"2"0"-23,2 7-26,-7-10-28,3 7-33,4 3-38,0 0-21,0 0-35,0 0-42,-12 14-60,10-2-126,1-1 55</inkml:trace>
  <inkml:trace contextRef="#ctx0" brushRef="#br0" timeOffset="15077.8625">14059 9077 199,'0'0'211,"11"-2"-9,-11 2-19,0 0-14,0 0-21,0 0-11,7 2-17,-3 3-4,0 2-16,5 3-2,-1 5-10,-1 2-7,3 2-7,-1-1-4,-2 5-10,-1-3-1,2-2-6,-4-3-4,-2-1-3,-1-5-4,1-1-2,-1-2 7,-1-6 5,3 11 11,-3-11 6,2 5 1,-2-5-4,0 0-1,0 0-7,0 0 1,0 0-9,-8-24 3,6 12-8,2-7-5,1 0-5,4-6 1,3-1-8,6 2-2,-4 2-4,7 0-3,0 1 0,-4 6-6,2 3 1,0 1-4,2 5 0,0-1 1,0 6-7,1 2 2,-1 3-1,0 4-5,0 1 2,1 0 3,-4 4-2,-1 2-2,-3 3 3,-2 0-5,-3 0 2,1 0-2,-2-1 3,0-1-3,-3-4-1,3 1-3,-1-3-7,-2 0-8,2-1-7,0-2-5,1-2-2,1 0 1,0 0-1,2-1 0,7-1-13,-1-2-13,0 1-26,7-2-11,0 0-15,0 2-17,0-2-4,4 1 2,5-1 5,2 0 3,1-1-18,0-1-18,-1 4-138,-1-2-321,1-2 142</inkml:trace>
  <inkml:trace contextRef="#ctx0" brushRef="#br0" timeOffset="15591.8919">15953 9090 11,'5'-8'162,"-2"1"-17,2-3-11,1 1-4,-2-4-11,-1 1-2,-1 3-8,0-1-2,0-1-4,-2 2-1,0 9-11,-3-13-8,0 8-14,-3 0-4,6 5-6,-20 0 2,6 9 5,-5-2-1,-7 8 6,0 4-9,0 1 8,-2 4-8,5 4 2,2-1-4,4 2-1,5-4-9,0 1-3,9-1-8,-2-6-1,5-3-2,7 0-4,-3-5-8,2-1-2,3 0-5,3-3-9,-2-6-11,2-1-20,5-1-11,-1-5-13,4-4-12,-3-1 4,1-7-6,1-2 2,-1 2 6,-3-4 7,-1 1 7,-6 4 7,-2 0 22,1 1 6,-3 1 9,-2 3 15,2 2 6,-3 2 11,4 2 3,-4-1-6,-1 7-2,3-10-4,-3 10-6,0 0-2,0 0 1,0 0 2,0 0 3,0 0 6,6 24-4,-7-12 3,3 2-1,1 3 0,0 1-4,2 1 5,3-2-5,1 7-4,-2-7 2,6-1 0,-3 1-6,2-2-2,0-3-15,1 0-24,-2-4-28,-1 1-33,4 1-44,-1-5-22,-1-3-26,6 1-174,-5-2-378,7-2 168</inkml:trace>
  <inkml:trace contextRef="#ctx0" brushRef="#br0" timeOffset="15999.9152">16665 9108 42,'13'-7'189,"-3"3"-5,1 1-14,0 3-15,-1 2-9,1 2-13,-2 3-7,2 2-15,-1 4-2,-1 2-12,-3 1-13,-3 0 0,2 1-9,-4-4-5,-1-1-6,0-2-3,-1 2-6,2-3-6,-2 0 2,0-3 2,1-6 6,-3 11 4,-1-7 5,4-4-1,0 0 3,0 0 1,0 0-4,0 0-4,0 0-2,-12-20-8,14 7-5,2-6-3,2-5-2,8-2-7,0 1-6,8 1 4,-2-2-10,9 4-3,-4 2-3,3 3 2,4 4-3,-3 5-1,1 1-1,-9 5-4,1 2 0,-3 4 6,1 1-9,-4 4-3,1 4 5,-6 4-2,-1 0-2,1 9-1,-5-1-2,-3 2-3,-4-1-3,-2-7-4,-2-2-5,2 0-8,-2-1-10,2-3-12,2-3-11,-2-3-24,1 1-18,0-2-17,2-6-19,0 0-14,7 11-18,0-10-18,3-2-29,4-4-110,3-3-347,3 1 153</inkml:trace>
  <inkml:trace contextRef="#ctx0" brushRef="#br0" timeOffset="16321.9336">17525 9065 191,'1'-7'239,"-1"7"-7,3-9-5,-3 9-22,2-5-12,-2 5-19,0 0-11,0 0-16,0 0-3,0 0-12,0 0-9,-21 17-6,14-10-6,3 4-12,-2 4-3,5-3-10,-2 0-8,3 4-8,0-4-5,5 4-4,2 1-10,-1-5-5,5 3-5,2-6-4,0 3-4,0-7-6,-2 0-1,10-1-2,-2-1-3,0-6 0,0 2-4,-1-6-3,1 1 0,-2-3-3,-3-2-1,-2-2-1,1-1 1,-3-2-2,-4 0 0,-1-1 0,0-1-1,-5-1-5,-1 2 4,-3 0-4,-1 0-1,-1 3 7,-4-2-9,1 3-1,-2 5-3,-2-5-1,-2 5 3,2 3-4,-3 0 3,-1 3-3,-2 2-14,2 2-10,-3 1-12,3 1-23,6 4-26,-5 0-29,9 1-25,2 1-20,1 0-26,6 1-54,0 1-130,3-2-408,5 0 181</inkml:trace>
  <inkml:trace contextRef="#ctx0" brushRef="#br0" timeOffset="16763.9589">18068 9125 192,'11'-14'211,"-3"4"-3,0 0-1,-3-2 1,-1 1-10,-3-1-12,-2 0-15,-2 3-18,0 0-15,-3 0-11,1-1-17,-3 5-12,-2 0-8,-2 4-7,1 0-9,-5 3-8,0 4-5,-2 5-3,2 1-4,-4 5-3,4 3-8,2-4-1,2 5-3,0 3-2,5 0-1,5-5-6,3 0-1,3-2 0,0 2-6,3-2 0,2-4 2,2 1-6,2-2-1,-2-6-4,2 0-1,4-3 2,1-3-3,0-3 1,-1-3-7,1-3 0,-2-3-1,1-7-2,5-5-5,-7-1-3,-2-2-5,2-2 4,-5 1-3,-1-1 4,-4-2-4,2-1 3,-5 5-2,1-2 4,-3-1-1,0 3 0,0 0 0,-1 0 0,-2 3 1,2 7 1,-1 5 0,0 2 8,0 3-9,1 0-2,1 7-1,0 0 2,0 0-1,0 0 4,0 0 5,-10 32 6,5-4 4,-3 4 3,2-1 5,1 3 2,0 13-1,1-11 4,3 0-7,2 9 6,1-10-5,2-6 3,0 0-8,4 0 0,-3-5-3,1-5-15,1-5-14,0 0-13,1-3-23,0-1-21,-1-5-20,1-1-29,5 1-43,-3-5-3,-10 0-47,26-9-188,-12 0-438,0-2 195</inkml:trace>
  <inkml:trace contextRef="#ctx0" brushRef="#br0" timeOffset="17078.9769">18458 9114 7,'0'0'173,"0"0"-2,7-3-10,-7 3-13,0 0-5,0 0-11,0 0-11,0 0-6,0 0-4,17 3-10,-17-3-1,11 2-11,-11-2-3,16 7-2,-4-6-5,-1 1-3,-1 0-6,-10-2-5,21-3-4,-7 2-6,-3-2-2,-1-1 3,-2 0-2,2-1-4,-10 5-7,10-9-1,-10 9-8,4-10-2,-4 10-8,0 0 0,-9-15-4,1 13-2,-4 0 0,-1 4-2,-9 0-5,1 4 3,-5 1-5,0 5 5,3 0-1,5 0-1,4-2-1,5-1-1,-1 5 0,3-3 0,5 1 0,1-1 0,1 2 3,1-4-3,8 6-1,-2-5-1,3-1 0,3 1-1,5-2-3,-3-1-12,5-4-19,1 1-21,-2-6-23,4 1-24,5-3-33,-1-4-28,1-3-28,-7 6-2,3-7-135,1-4-347,1 0 154</inkml:trace>
  <inkml:trace contextRef="#ctx0" brushRef="#br0" timeOffset="17277.9883">19081 8984 3,'0'0'279,"3"-6"-17,-3 6-8,0 0-13,6-4-22,-6 4-21,17-5-17,0 4-20,3 1-18,9-4-15,1 1-10,2 1-12,-2 1-9,0 1-15,-2-2-16,0-3-18,-7 6-12,1-3-15,-1 1-16,-2-4-22,-1 5-22,-7 0-20,-3-2-23,-8 2-24,12-2-46,-12 2-27,2-5-157,-2 5-364,0 0 161</inkml:trace>
  <inkml:trace contextRef="#ctx0" brushRef="#br0" timeOffset="17439.9976">19113 9060 87,'-4'3'206,"4"-3"4,2 9-4,-2-9 0,13 7-9,-2-3-11,6 0-17,3 0-13,3-3-18,4 4-7,0-3-20,-1-2-6,-5-3-12,1 4-8,-3-4-10,-1 0-14,-4 1-17,2-2-30,-5-2-39,3 1-40,1-1-44,-5 0-38,0 0-56,-4 1-120,-1-2-347,-5 7 153</inkml:trace>
  <inkml:trace contextRef="#ctx0" brushRef="#br0" timeOffset="18359.0501">20079 9043 219,'-6'-8'259,"1"-3"-5,-3 2-12,6 1-9,0-2-16,4-1-14,-2 1-20,5 1-17,3-1-14,3 3-19,3-3-4,4 2-19,-3 0-6,5 2-12,-2 6 4,-6 0-19,10 2-7,-3 5-7,-4-1-5,3 5 1,-4 2-15,-1-1 0,1 4-3,-4 1-4,2 0 3,-5 0-14,0 0-4,-5-2-1,-2-3 0,2-1-1,-2-1-4,-2 0-2,1 0-1,-2-3-1,2 0-3,1-7 4,-4 9 0,4-9 2,-5 7-3,5-7-3,0 0 5,0 0-5,0 0 1,-16-18-3,13 6-2,3-7-2,3 0 0,-1-1 1,10-7-7,-3 5 5,6-3 6,0 2-8,6 1 3,-1 3-6,1 2 6,-5 5 0,1 2-3,3 4 0,0 0 2,0 4 4,3 2-3,-2 4 2,3 9 4,-1-1-4,-4 0-1,-5 3 2,3 6 0,-5-6-2,0 10 0,-6-8-2,-1 1-2,-1-2-9,-1 2-8,-3-1-19,0-1-14,-2-5-21,1-2-22,0-1-38,-1 1-22,2-9-33,-6 11-25,6-11-23,-1 5-182,1-5-451,0 0 200</inkml:trace>
  <inkml:trace contextRef="#ctx0" brushRef="#br0" timeOffset="18602.064">20815 8949 98,'3'-5'260,"-3"5"-15,5-2-7,-5 2-10,0 0-8,6-5-14,-6 5-12,9-4-25,-2 3-17,5-1-8,1 1-9,8-1-11,-2 0-12,9 0-13,-6-1-12,6 1-3,-7-1-12,0 3-10,-1-4-1,-8 3-13,9-2 2,-7 2-13,-3 1-8,-3-3-2,-1 3-13,2-2-5,-9 2-8,10-2-9,-10 2-16,0 0-11,7-1-20,-7 1-17,0 0-23,0 0-29,0 0-19,0 0-38,0 0-24,0 0-173,0 0-408,9 0 180</inkml:trace>
  <inkml:trace contextRef="#ctx0" brushRef="#br0" timeOffset="19555.1184">21469 8669 231,'2'-10'257,"-4"0"-2,4 5-2,-2 5-19,-2-12-20,2 12-20,2-8-21,-2 8-16,0 0-19,0 0-12,0 0-10,0 0-10,0 30-10,-2-5-6,1 6-7,-2 2-6,2 11 2,-2-7-8,-4 8-3,3-13-3,2 2 8,-2-2-20,3-3 5,-3 1-9,2 0 1,-1-7-1,-1-5-3,3-1-3,-1-2-2,-1-2-4,3-3-2,-3 0-6,3-4 2,0-6 4,-3 11 3,3-11 5,0 10 1,0-10-2,0 0 3,-1 6 0,1-6-3,0 0-1,0 0 2,-1 8-1,1-8 13,0 0-22,0 0-1,0 0-4,0 0 0,0 0 2,0 0-3,0 0-3,0 0 4,0 0-10,0 0-4,0 0 1,0 0-2,0 0-3,0 0 2,0 0-3,0 0 1,0 0 11,0 0-18,0 0-1,0 0 16,0 0-21,0 0 9,0 0 8,0 0-9,0 0-7,-2 8 4,2-8-6,0 0 1,0 0 2,0 0 5,0 0-6,0 0-3,0 0-1,0 0 4,0 0 4,0 0-16,0 0 11,0 0 12,0 0 5,0 0-20,0 0 2,0 0 0,0 0 9,0 0-2,0 0-6,0 0 3,-2 7-1,2-7-4,0 0 5,0 0 1,0 0 2,0 0-4,0 0-3,0 0 12,0 0-10,0 0 1,0 0 0,0 0 2,0 0-10,0 0 9,0 0-5,0 0 3,0 0 2,0 0-4,0 0 18,0 0-17,0 0 3,0 0 4,0 0-8,0 0 7,0 0-7,0 0 4,0 0-4,0 0 6,0 0 1,0 0-7,0 0 4,0 0 4,0 0-1,0 0 5,0 0-10,0 0-1,0 0 6,0 0 2,0 0 0,0 0 0,0 0 4,0 0 6,0 0 2,0 0-2,0 0-5,0 0 3,0 0 4,0 0-1,0 0 0,0 0-2,0 0-2,0 0 4,0 0-2,0 0 13,0 0-10,0 0-9,0 0 8,0 0-6,0 0 0,0 0-5,0 0 10,0 0-5,0 0-1,0 0-4,0 0 6,0 0 4,0 0-4,0 0 1,0 0 1,0 0 2,0 0-5,0 0 2,0 0 6,0 0-4,0 0-9,0 0 10,0 0-5,0 0-9,0 0 5,0 0 1,0 0-1,0 0-4,0 0 11,0 0-11,0 0 2,0 0 1,0 0 3,0 0-7,0 0 0,0 0 3,0 0-3,0 0-2,0 0 1,0 0 0,0 0 0,0 0 2,0 0-2,0 0 6,0 0-6,0 0-7,0 0 2,0 0 1,0 0-8,0 0 3,0 0-1,0 0-6,0 0-11,0 0-11,0 0-14,-8 1-7,8-1-11,0 0-10,0 0-21,0 0-24,0 0-16,0 0-29,0 0-33,0 0-36,0 0-39,0 0-44,0 0-205,0 0-570,0 0 252</inkml:trace>
  <inkml:trace contextRef="#ctx0" brushRef="#br0" timeOffset="20499.1724">21892 8956 50,'-26'2'212,"26"-2"-10,0 0-11,0 0-16,0 0-12,0 0-12,0 0-14,0 0-4,0 0-17,0 0-11,0 0-1,0 0-2,0 0-5,0 0 0,0 0-5,0 0-1,0 0-3,0 0 1,32 3-4,-22-5 3,4 4-9,4-4-1,1 2 1,3-1 0,-3-1-16,3-2-2,6 3 3,-2 0-10,-6 0-9,3 1-3,5 0-2,-8-2-7,0 2-2,0-1-5,0-1-2,-2 2-4,-4 0-1,-2-2-3,0 1 5,-3 1-6,-1-1-6,-8 1 4,14 0-3,-14 0 1,9-1 0,-9 1-3,0 0-2,8-2-1,-8 2 0,0 0-3,0 0-4,0 0-3,9 2-6,-9-2-6,0 0-8,0 0-3,0 0-11,0 0-4,0 0-7,0 0-6,0 0-9,0 0-12,0 0-15,0 0-21,0 0-24,0 0-7,0 0-15,0 0-20,-28-6-10,17 5-13,0 1-116,-2 0-344,3 0 153</inkml:trace>
  <inkml:trace contextRef="#ctx0" brushRef="#br0" timeOffset="22205.2701">21799 9146 109,'0'0'207,"-6"5"-16,6-5-9,0 0-13,0 0-13,0 0-16,0 0-10,0 0-12,0 0-9,0 0-9,0 0-4,0 0-2,0 0-4,0 0-4,0 0-5,0 0 0,0 0-1,0 0 5,0 0-8,0 0-2,0 0 0,0 0-2,0 0-3,-5 4-5,5-4-3,0 0-1,0 0-4,0 0 2,0 0-6,0 0-2,0 0-5,0 0 0,0 0-4,0 0-1,0 0-7,0 0 0,0 0-3,0 0-3,0 0 3,0 0-6,0 0 0,0 0-1,0 0-1,0 0-6,0 0 4,21 1-4,-12-2-4,4-1-2,0 1 3,5 2-5,2-2-1,1 0-1,2 1 3,6-3-5,-1 2 0,-7 0-1,8 2 1,0-1 3,-7 0 0,1-1-5,-4 1-3,2-2 3,-3 3-3,-6-2-3,4 1 2,-5-1 2,1 1-1,-3 0 3,0 2-3,-9-2 11,13 0-15,-6 0 2,-7 0-3,9 0 6,-9 0 0,0 0-3,9 2 0,-9-2 3,0 0-3,0 0 4,9-1-3,-9 1 0,0 0 1,0 0 0,0 0 9,0 0-7,0 0-4,0 0 1,0 0 1,0 0-1,0 0 6,10 0-7,-10 0-1,0 0 4,0 0-1,0 0-3,0 0 2,0 0 2,0 0-1,0 0-2,0 0 4,0 0 1,0 0-2,0 0-5,0 0 4,0 0 4,0 0-5,0 0 1,0 0-3,0 0 2,0 0-2,0 0 2,0 0 0,0 0 2,0 0-1,0 0 0,0 0-1,0 0 3,0 0-3,0 0 2,0 0-2,0 0 0,0 0-1,0 0 2,0 0 0,0 0 1,0 0-2,0 0 4,0 0-8,0 0 5,0 0 1,0 0 2,0 0-5,0 0 1,0 0 2,0 0-1,0 0 1,0 0 4,0 0-7,0 0 2,0 0 0,0 0 12,0 0-13,0 0 0,0 0-7,0 0 10,0 0-2,0 0 6,0 0-6,0 0 2,0 0-1,0 0-4,0 0 3,0 0 1,0 0 0,0 0-1,0 0 1,0 0 2,0 0-5,0 0 4,0 0-2,0 0 4,0 0-5,0 0-2,0 0 5,0 0-1,0 0-4,0 0 7,0 0-5,0 0 0,0 0 0,0 0 2,0 0 0,0 0-4,0 0 2,0 0 1,0 0-2,0 0 4,0 0-3,0 0 3,0 0 1,0 0-3,0 0 0,0 0 4,0 0-3,0 0 2,0 0-4,0 0-1,0 0 2,0 0 0,0 0 1,0 0-4,0 0 2,0 0 1,0 0 0,0 0 0,0 0 0,0 0-3,0 0 1,0 0 4,0 0-1,0 0 10,0 0-14,0 0 1,0 0 0,0 0 3,0 0-1,0 0-2,0 0 10,0 0-11,0 0 7,0 0-7,0 0 2,0 0-3,0 0 7,0 0-4,0 0 3,0 0-3,0 0-2,0 0 5,0 0 1,0 0-4,0 0 2,0 0-2,0 0-2,0 0 5,0 0-5,0 0 8,0 0-5,0 0 2,0 0-5,0 0 4,0 0-6,0 0 1,0 0 4,0 0 1,0 0-1,0 0-1,0 0-2,0 0 4,0 0-8,0 0 8,0 0-1,0 0 2,0 0 2,0 0-4,0 0 2,0 0-2,0 0 2,0 0-2,0 0 0,0 0 2,0 0 1,0 0-5,0 0 0,0 0 3,0 0-3,0 0 1,0 0 0,0 0 1,0 0-4,0 0 7,0 0-6,0 0 3,0 0 1,0 0-4,0 0 4,0 0 1,0 0-2,0 0 2,0 0-1,0 0-3,0 0 2,0 0 6,0 0-2,0 0-1,0 0-3,0 0-2,0 0 3,0 0-1,0 0 0,0 0-1,0 0 2,0 0 9,0 0-11,0 0 3,0 0-4,0 0-3,0 0 3,0 0 1,0 0 4,0 0-3,0 0-1,0 0-1,0 0 3,0 0-1,0 0 1,0 0 2,0 0-5,0 0 0,0 0 6,0 0-3,0 0 0,0 0-2,0 0 1,0 0-1,0 0 0,0 0 0,0 0 1,0 0 0,0 0 4,0 0-6,0 0 4,0 0-1,0 0-2,0 0-1,0 0 2,0 0-1,0 0 2,0 0-1,0 0 3,0 0-3,0 0 0,0 0 0,0 0 0,0 0-2,0 0 1,0 0 2,0 0-2,0 0 3,0 0 2,0 0-4,0 0-1,0 0 3,0 0-1,0 0-4,0 0 0,0 0 7,0 0-8,0 0 5,0 0 1,0 0 2,0 0 1,0 0-1,0 0-5,0 0-3,0 0 11,0 0-4,0 0-3,0 0 0,0 0-3,0 0 4,0 0-3,0 0 3,0 0-1,0 0 0,0 0 0,0 0-1,0 0-13,0 0-5,0 0-14,0 0-20,0 0-20,0 0-18,0 0-26,0 0-18,0 0-52,0 0-21,0 0-46,0 0-171,0 0-461,0 0 205</inkml:trace>
  <inkml:trace contextRef="#ctx0" brushRef="#br0" timeOffset="23390.3379">22740 9035 5,'0'0'152,"0"0"3,0 0-14,0 0-1,0 0-13,0 0-6,0 0-15,0 0-6,0 0-11,0 0-3,0 0-2,0 0-1,0 0 3,0 0 2,0 0-1,0 0 6,0 0 0,0 0 0,0 0 1,0 0-4,0 0-6,0 0-5,0 0-11,0 0-2,0 0-7,0 0-3,-7-28-4,7 28-3,3-15-3,1 6 2,-1 0-4,1-2-4,0-1 1,3 3-4,0-1-4,2 0-3,-2 0-2,1 1-1,3 0-2,0 1-1,6-2-6,-1 3 1,-3 2-6,4-2 2,2 2-2,-6 4-4,0 0 1,2-1-2,-2 4 0,0-1-2,1 1 0,-3 2-2,1-1-1,-3 5 3,1-2-5,-4 5 1,-1 0-2,-2 0 1,-3 6 0,2 1 2,-4 1-3,-1 1 0,-4-3 3,1 9 3,-2-7-1,-3 6-1,0-3 6,-3-1-4,0 2-2,4-7 0,-1-2-3,-2 1 7,1-1 0,-1-4 2,-1 2 1,1 0-2,3-2 1,-2-1-2,2-1-1,0-1 3,0 0-4,1 3 2,0-5-1,-3 1 1,3 0-1,2-1 2,0-2-2,1 1 0,2 1-1,-2-2 0,6-3-1,-7 4-2,7-4-1,-4 5 6,4-5-4,0 0-1,0 0 9,-6 5-7,6-5 1,0 0 0,0 0 7,0 0-7,0 0-1,0 0 3,0 0-1,0 0 2,0 0 10,23 1-14,-13-4-1,4 2 4,4-1 0,4 0-5,2-1 2,3 1 1,1-3-3,0 0 7,-7 4-9,7-2 3,-6 1 1,-1-3-5,6 2 4,-6 0 0,0 1-4,0 2 11,-3-3-11,2 1 3,-6 2-4,3-2-3,-4 2 6,2-2-2,-5 1 0,1 1 2,-2 0-1,-9 0 2,13 0-3,-13 0 3,13 0 7,-5 0-6,-8 0-3,9 0-2,-9 0 7,0 0-9,10-2 7,-10 2-8,0 0 1,0 0 5,10 0-5,-10 0 4,0 0-4,0 0 6,0 0-2,0 0-6,0 0 8,0 0-3,0 0-2,8 2 5,-8-2-1,0 0-6,0 0 3,0 0 5,0 0-2,0 0 1,0 0-3,0 0 6,0 0-7,0 0-2,0 0 1,0 0 5,0 0-1,0 0 1,0 0 0,0 0 10,0 0-15,0 0 4,0 0-5,0 0 1,0 0 3,0 0 0,0 0-3,0 0 8,0 0-3,0 0-3,0 0 0,0 0 5,0 0-1,0 0 0,0 0-3,0 0 1,0 0-5,0 0 4,0 0 3,0 0-3,0 0-1,0 0 6,0 0-4,0 0 3,0 0-4,0 0 3,0 0 9,0 0-7,0 0-5,0 0 1,0 0-1,0 0 4,0 0-7,0 0 1,0 0 4,0 0-1,0 0-7,0 0-8,0 0-19,0 0-22,0 0-34,0 0-38,0 0-47,0 0-55,0 0-66,0 0-157,0 0-488,0 0 216</inkml:trace>
  <inkml:trace contextRef="#ctx0" brushRef="#br0" timeOffset="25785.4749">5728 10462 50,'0'0'66,"0"0"4,0 0-3,0 0-7,0 0 3,0 0-2,0 0-5,0 0-3,0 0 4,0 0-18,0 0 11,0 0-5,0 0 3,0 0-11,0 0-4,0 0 6,0 0-6,0 0-3,0 0-1,0 0 7,0 0 3,0 0 7,0 0-3,-1 7 12,1-7 4,0 0 4,0 0 7,0 0-6,0 0-5,0 0-3,0 0-6,0 0-10,0 0 3,0 0-2,4-29-12,-3 24-2,1-3 0,-2 8-2,3-12-4,1 5-2,-2 2-2,3-1 2,-1 0 1,0 1-11,1 0 5,-1 0 2,2 1 0,1 0-10,2 0 2,-3 3 3,7 0-4,-4 1-1,-1 2-5,2 3 7,2 0-12,-2 5 10,0-1-3,0 3 2,0 1 1,2-1 2,-6 0-10,-1 3 5,-1-4 2,0 0-3,-2 2 2,2-3-2,-2 1-1,0-2 0,-1 0 4,-1-1-1,0-8 2,1 12-1,-1-12 11,0 6 1,0-6 9,0 8 7,0-8 8,0 0-3,0 0 5,0 0-6,0 0 3,0 0-3,0 0-2,0 0-5,0 0-3,-15-17-1,13 9-1,2 8-5,-3-16 4,2 7-5,1-1-1,0 2-1,0-3-7,2 1 1,0 1-2,2 0-5,3-2 3,-2 3-2,2-1-2,-1 1-5,2 1 6,2 0-5,0 2-2,-1 0 2,3 1-2,-2 1 0,0 3-2,1 2-1,-1 0 4,0 4-2,0-1 2,-1 1-11,-4 2 11,4 1 0,-5 1-3,-2-3 2,2 1 2,-3-1-2,2 0 3,-3 0-3,0-7 1,0 10 5,0-10-4,-1 8 2,1-8-1,0 0 2,0 9 5,0-9-3,0 0 0,0 0-2,0 0 1,0 0 0,0 0-2,0 0-1,0 0-1,-13-21-3,14 11 2,-1 0-1,0-1 1,4 0-3,1-5 1,-1 4 4,5-2-1,-2 3 1,0 1-2,1-1 1,1 3-1,-1 1 0,1 0-3,0 4 4,3 1-2,-2-1 0,-1 4-2,2 1 2,1 3 0,-3 0 0,2 2 8,-3 2-9,0 1 3,1 2-3,1 3 2,-4-3 3,0-1 1,0 1 0,-3-1-1,1 0-3,-1-1-2,0 0-4,-1-2 0,-2-1-13,3 1-11,-3-8-3,1 11-12,-1-11-13,1 7-8,-1-7-16,2 7-9,-2-7-11,2 5-14,-2-5-7,0 0-19,7 5-139,-7-5-305,0 0 135</inkml:trace>
  <inkml:trace contextRef="#ctx0" brushRef="#br0" timeOffset="26303.5045">6751 10357 112,'6'-7'171,"-1"-4"-6,-1 2-5,-1 0-8,0-1-13,-2 3-10,2-3-12,-3 1-5,0 9-15,-7-12-7,4 7-9,-1-1-11,4 6-10,-12-4-8,4 4-2,-4 4-5,-4 4-6,1 3-5,-8 5-2,3 1 1,2 4-6,0-1-4,4 2-4,4-6 4,6 1-5,-4-2-1,4 2-2,3-5-3,1 3 0,1-4 1,3-1-3,4 0 0,-4-3-1,3 1-1,0-4-3,3 1 1,-1-2-1,2 0 2,-3-3-1,5-1 3,-3-4-9,3 0 5,-4-2-3,0 0 2,2-2-1,-2 2 2,0-4 0,1-3-4,-2-1 3,0 1 3,-2-6 1,-1 4 7,1 1 9,-3 3 18,0 0 7,0-1 7,0 4 11,-2 1-5,2 3 6,-3 5-9,0-13-2,0 13-10,0 0-5,1-5-5,-1 5-6,0 0-1,0 0-5,0 0-2,-6 22-2,3-11-2,2 2-7,1 3 3,-1 1 2,1 0-3,1-2 1,-1 3-3,2-7-4,4 4 4,-3-2-4,1-3 3,4 1-2,-3-2-4,3 0 0,-2-1 2,4 1-2,-1-4-4,1 2-5,2-1-8,-2-2-9,2-1-8,0-2-16,1 3-14,0-3-19,-2-1-15,1 0-37,1-4-10,0-1-53,-1 0-201,0-3-428,1-2 190</inkml:trace>
  <inkml:trace contextRef="#ctx0" brushRef="#br0" timeOffset="26601.5216">7148 10333 128,'0'-8'233,"0"8"11,0-14 1,0 10-14,0 4-9,2-10-28,-2 10-22,0 0-17,0 0-17,7-5-16,-7 5-7,0 0-13,29 16-4,-6 0-15,0-4 1,-1 5-6,1 2-5,4-1-7,-2 2 3,1-1-13,2 1-3,1-1-8,-4 1-5,3-1-6,-2 3-3,-1-6-3,-1 1 3,0-4-9,-1 1-2,-4-3 0,-2-2 2,-6-1-5,5-1 2,-6-2-5,-1-1-2,-3-1 1,4 3-3,-4-5-7,-6-1-1,6 5-1,-6-5-4,3 3 0,-3-3-15,0 0-15,0 0-7,0 0-18,0 0-12,0 0-10,-26-8-7,26 8-22,-11-7-26,11 7-9,-13-8-24,6 1-19,1 0-22,-1 0-125,1-3-362,-1-1 161</inkml:trace>
  <inkml:trace contextRef="#ctx0" brushRef="#br0" timeOffset="26846.5356">7643 10265 61,'0'0'150,"0"0"-12,0 0-6,0 0-2,0 0-4,-19 24 1,3-5-7,-6 3-9,1 3-10,-4-3-12,1 4 0,-3 0-8,5-2-8,0-1-2,-1 1-9,2-5-11,3 1 2,0-1-5,5-5-6,-1-1-5,5-4 0,1-2-5,1 0-5,2-1-2,0-2-7,0 2 0,0-4-7,5-2-18,-6 7-14,1-4-19,5-3-12,0 0-22,0 0-16,-5 9-22,5-9-28,0 0-114,0 0-276,0 0 123</inkml:trace>
  <inkml:trace contextRef="#ctx0" brushRef="#br0" timeOffset="29055.6619">8634 10719 108,'0'0'149,"0"0"-16,0 0-16,0 9-7,0-9-12,0 0-3,0 0-3,0 0-13,0 0-4,0 0-2,0 0-5,0 0-6,0 0 5,0 0-3,0 0-2,0 0-8,14-16-5,-7 9 0,1-4-13,0 1 2,1-5-5,2-2-3,2-5-3,5 1-2,-3-2-3,2-1-7,0-2 1,-1 2 2,-3-2-3,1 1 10,-3 1 4,1 7 3,-5-2-7,0 2 3,-1 0-1,-2 1-8,-1-1 3,2 8-5,-4-2-1,2 3-1,-3 1-1,0 7-1,2-9-3,-2 9 0,0 0-1,0-9-4,0 9 2,0 0-5,0 0 0,0 0 0,0 0-3,0 0-1,0 0 2,0 0-1,0 0-2,-15 18 3,12-7 0,1 0-2,1 3-1,-1-1 1,2 6-4,2-2 6,-1 0 2,4 0-1,5 0 3,-1-2-3,1 1-3,2 1 1,-1-3 4,0-1-6,0 3 5,0-3-2,-3-3-1,1 1-1,-1-2 2,-3 0-2,1-1-1,-4 0-2,-2 1 2,-3 0-4,-2 2-6,-3-3-4,-4 0-3,-1 1-2,-6-2-6,1 2 9,-2-4-6,-1 0 11,4 1-4,-1-2 7,7-3 3,-2 0 5,5-1 9,1 0 2,7 0 3,-12 0 7,12 0-3,-10-2-3,10 2-6,0 0 5,0 0-2,0 0 0,0 0-4,0 0 4,0 0-8,22-10-1,-13 10 9,2 0-8,1 0 8,-2 0-1,2 2-5,1-1-3,5 2 4,3-3 2,-3 0-6,3-4 6,-1 0-6,9-1 1,-1-4 0,-1 1 2,0-2-4,-3 0 4,-7 1-4,2 2-6,0-4-2,-4 2 1,0-5-1,-2 2 2,0-1 0,-1 1 1,-5 1-7,-2 1 8,3 1-1,-4-2 4,1 2 5,-2 2 2,-2-3-4,-1 3-5,5-2 9,-5 2-4,0 7-1,3-13 0,-2 8 1,-1 5 0,0-8-2,0 8 5,0 0-1,1-9-2,-1 9 1,0 0-5,0 0 5,0 0 4,0 0 0,0 31 1,0-16-1,4 4-2,-4-2-2,1 7 6,0-5-7,1-1-1,0-1 4,1-1 1,2-6 2,1 0-6,0 0 3,4-3 0,-1 0-1,1-3-8,2-3 5,0 1-7,6-5-6,-1-3-16,2-2-1,0 1-1,-2-5 11,4-3-13,-5 1 0,-2-1-5,-4-1 19,1-1-8,0-1 7,-1-3 10,-5 3 0,2 2 8,-3 1 6,-1 1 11,-2 4 11,2 1 10,-5 3 5,2 6-4,2-11-1,-2 11-4,0 0-3,0 0-1,0 0-10,0 0 1,0 0-1,-9 21 1,7-8-7,-1 0 3,4 5-2,3-1-3,-2 0 1,3-3-2,2 5 0,0-5-4,1-3-1,1-2 0,0-1-4,2-2-7,1 0-3,1-1-4,1-3-4,-1-2-3,5-2-3,-4-3-10,5-1-3,-2-3-7,-3-1-7,1-2 5,-1-1-1,-5-3-2,0-1 5,0-1 2,0-5 3,-4-4 6,-1-1 6,1 1 4,-3 1 16,1 6 21,-2 1 5,-1 2 8,0 2 10,1 3 12,-2 3 7,1 2-9,0 7-11,0 0-6,0 0-3,0 0 3,0 0 0,0 0 12,6 41-1,-4-15-1,2 4-5,-2 3 4,2 0-3,-4-1-3,3 2-4,0-5 1,-1-2-6,1-1-5,-1-7 1,-2-4 0,1-2-3,0-3-2,-2-1 0,1-4 2,0-5 0,1 11 3,-1-11-3,0 0 0,0 0-4,0 0-2,0 0-2,3-32 6,2 16-1,-1-1-2,1-2-2,3 3-2,-3-2-2,4 4 3,0 0-2,1 1 3,3 1-2,2 3-2,-1 3 2,0 0 1,4 3 0,1 2-1,-2 2-1,-1 2 1,2 4-4,-6-2 2,3 4-2,-5 0 0,1 4-2,-8 1-4,-1-2 5,-2 5-8,-4-2 1,-6 2-9,-3 0 1,-6-1-2,-3 0 0,-2 1-2,5-6 6,-6-1-1,-2 0 0,7-3 4,1-5 0,-1 3 5,5-5-11,-1 1 0,3 1-17,3-4-15,3-1-15,7 3-27,0 0-29,-9-12-27,9 12-18,9-13-27,-2 3-118,7-2-331,-2-1 147</inkml:trace>
  <inkml:trace contextRef="#ctx0" brushRef="#br0" timeOffset="29269.6742">10242 10213 152,'6'11'195,"-8"1"-17,1 8-10,-4 9-14,1 0-5,1 4-16,-1 1-7,1 0-21,0 2-2,3-4-13,0 3-8,2-6-6,2 2-8,0-8-8,-2-3-6,0-2-10,1-2-10,-2-4-16,0-2-20,1-2-33,-2-8-20,0 13-13,0-13-35,0 0-43,-3 10-118,3-10-285,0 0 126</inkml:trace>
  <inkml:trace contextRef="#ctx0" brushRef="#br0" timeOffset="30473.743">10069 10544 16,'7'-9'177,"5"-4"-10,1 3-18,3-1-8,2 2-10,6-4-17,2 2-4,1 3-17,0 4-3,1-1-7,-6 5-6,4 5-4,-4-2-5,-2 2-6,5 7-1,-7-2-2,-3 4-5,-2 0-4,-2 2-4,-2-1-1,-2 2-1,-2 0-6,-1-2 0,-3-2-6,0-2-5,-1-1 0,-1-2-2,0-1-5,1-7 5,-3 10-1,3-10 6,-3 7 5,3-7-2,0 0 0,0 0 1,0 0-3,-9-18-6,9 5 1,2 1 1,2-5-10,-1-1 5,4 1 2,-1 0 1,3 0-1,0 0-2,0 4-1,2-2-1,0 4-3,-2 0 0,2 4-4,-1-1-1,1 3 2,0 1-4,3-1-2,0 0 0,-2 3-1,7-2 2,-2 2-3,2-1 0,-4 2 0,3-2-1,0 1-1,-2 0 1,2-1-1,-5 2-1,1-3-1,-1 2-3,0-4 4,-1 2 1,0-1-1,-1-1 0,-2 0-1,2-1 1,-4-3 1,2 1 1,-2 0 2,-3 0 0,-2 4 5,-1-2-6,1 0 3,-2 7-5,-3-14 1,3 14 2,-6-7-4,2 3 0,-4 3-5,-3 1 4,11 0-1,-20 5-2,5 2 0,1 5-1,0 0 2,3 1 0,-3 1 1,2 2 4,3 1-6,0 0 3,4 0-1,0-2 3,5 4-4,0-2 5,0 0-2,4-5-2,1 3 4,-1-6-2,3 3-1,1-3 0,2 0 0,3-5 0,2 3-1,3-2 4,0-1-2,10-1 2,-7-5-1,-1 0 0,9-1 0,-1-5 1,-5 0-2,-3-2 1,-1 1-7,-4-2 9,2-1-4,-3 1-3,1-1 2,-4-3 1,-2 2-1,-3-3 4,-1 4-4,-1-1 7,-3 1 2,0-5-1,-2 5 1,0 1 5,-1 0-6,0 2 6,-2-1-1,3 1 2,-2 3-5,0 0-4,3 6 0,-4-5-1,4 5-1,0 0-3,0 0-3,-17 7 3,11 2 0,-3 3 3,-2 4-4,-3 5 2,7-2-4,-4 5 5,5-4-1,0 4 1,2-4-2,3-1 0,2 1 1,-2-2-3,3-1 4,2-1-2,1 0 1,1-5 1,3 2 3,1-1-4,6-3 4,-2 3-3,4-6 3,-1-1 0,-2-3-4,6 1 2,1-3-2,5-3 4,3-2-2,-2-3 0,-7 2-3,6-2 2,-9-2 4,8-1-5,-7 0-1,-2-3-1,4 0 5,-8-1-6,1 1 13,-4 2-10,-1 4 1,-1-4 1,-3 5 3,0-3-1,-1 0-1,0 5 1,-2-2-1,2 1 7,-4 6-6,5-11-2,-4 6-2,0-1 4,-1 6-4,6-10-2,-3 5 1,-3 5 0,3-12 1,0 6-1,-3 6 1,3-12 0,-3 6-4,1-1 0,-1 7 2,1-10 2,-1 3-1,0 7-1,4-12 2,-3 7 1,-1 5-2,1-8-3,-1 8 1,0 0-1,-1-10-2,1 10 3,0 0-2,0 0 2,0 0-1,0 0 2,0 0-6,-5-7 2,5 7 0,0 0-2,0 0-1,0 0 2,0 0 3,0 0-4,-11 16 1,11-16 1,-3 9 1,3-9 2,0 12-1,0-12-3,4 14 2,-2-4 2,2-3 0,0 3-3,5-3 2,-1 3 0,-1-1 1,-1 0-4,4-1 2,-4 2 3,-2-2-1,6 1-2,-2-2 1,-5-1 1,3 2 0,-3-4 0,0 2 3,2-3-1,-3 4-1,-2-7-3,7 10 3,-4-8-2,-3-2 1,5 10 10,-5-5-15,0-5 10,-2 12-5,0-5-2,-5 3 2,1-1-1,-2-1 0,1 1 2,-6 0-4,2 2 9,-1-6-9,-2 5-4,4-4-11,-3-2-5,2 0-8,1 0-22,-1-3-20,3 3-27,1-3-16,7-1-41,-12-1-41,12 1-222,-6-9-454,6 9 202</inkml:trace>
  <inkml:trace contextRef="#ctx0" brushRef="#br0" timeOffset="30797.7616">12194 10362 250,'0'0'252,"1"-7"-17,-1 7-18,0 0-27,0 0-18,0 0-19,11-3-6,-11 3-10,16-1-7,-2 0-14,5-1-7,3 0-9,9-1-6,3 2-8,-2-3-8,1 1-8,-1-1-10,-2 2-3,0-2-6,-10 2-4,1-2-6,-4-1-1,-4 3-8,0 0-5,-3 0-1,-3 0-10,1-1-11,-8 3-14,9-4-20,-9 4-19,5-3-23,-5 3-26,0 0-24,0 0-17,0 0-26,0 0-7,-18-7-37,7 8-106,-1 0-340,1 2 150</inkml:trace>
  <inkml:trace contextRef="#ctx0" brushRef="#br0" timeOffset="31249.7874">12260 10514 167,'0'0'185,"-5"4"-13,5-4-17,0 0-10,0 0-17,0 0-11,0 0-9,0 0-4,0 0-1,13 8-4,-13-8-6,10 3-3,0-2 1,3 0-4,0-1-4,1 0-8,3 0-8,4-1-8,-3-2-1,1 2-9,2-3-2,-2 1-4,0 1-1,0-3 1,-2 3-4,1-3 8,-8 3-4,-1 0 3,2-1 3,-3 2 0,0 0-1,-1-2-2,-7 3 1,11 0 0,-11 0 0,7-1-3,-7 1-1,8-2 1,-8 2-7,0 0-4,0 0-1,0 0 2,0 0-4,10-1-3,-10 1-1,0 0 0,0 0 0,0 0-4,0 0 6,0 0-4,0 0 3,0 0-3,0 0-2,0 0-1,0 0 0,0 0-2,0 0-5,0 0 2,0 0-2,0 0 3,0 0-7,0 0-2,0 0 0,0 0 1,0 0 0,0 0-3,0 0 1,0 0-9,0 0-3,0 0-14,0 0-15,0 0-20,0 0-21,0 0-22,0 0-11,0 0-22,0 0-11,0 0-25,0 0-25,0 0-40,0 0-169,0 0-431,-23 16 191</inkml:trace>
  <inkml:trace contextRef="#ctx0" brushRef="#br0" timeOffset="35334.0208">13055 10200 71,'0'0'176,"0"0"-1,0 0-4,0 0-9,0 0-5,0 0-4,0 0-3,0 0-11,0 0-7,-4-7-11,4 7-11,0 0-10,0 0-12,0 0-3,6-17-7,-6 17-7,6-10-6,-1 3-7,1-1-6,1 1-4,1-2-5,1-1-10,4 0 1,1 1-2,-1-3-2,1 2-7,4 0 4,1 3-8,-3 0-3,3 2-2,-2-3-1,2 4-1,0-1-2,0 3-2,-3-1 2,5 4 1,-4 0-3,2 3-2,-4 0 2,2 1-5,-6 2 2,3 2-4,-1 1 3,1 1 0,-6 3-1,-3-2-3,-1 0 3,0 4-3,-3 1-2,-2 0 7,-3 0-3,-3 0-3,-3-2 2,-1-1-4,-8 6 1,3-8-4,-7 5-3,6-5-2,-6 2 1,3-2-1,-3 0 1,4-4 3,-3 1 1,7-1-6,-4-3 3,3-1 2,2 1 1,3 0-4,3-3 9,0 2-5,8-4-1,-11 4-5,7-3 0,4-1-4,0 0-7,-9 3 3,9-3-3,0 0 4,0 0 2,0 0 1,0 0 4,0 0-1,0 0 3,34-7-3,-23 6 5,4-3-1,2-1 1,-1 3 3,-2 0 0,4-2 2,0 4 0,1-1-1,-6 2 3,7 0 5,1 2 3,-4-1-2,-1 5 1,0 1 4,0 1 1,-4 3-4,-5-3 5,3 7-1,-2-4 3,-5 1-2,-1 3-1,-7 1 2,0 3-3,-4-4 3,-6 4-2,2-4 1,-4-2 0,-7 1-6,-1 1 7,-2-2-4,-3-4 3,0 1-2,-1-1 1,-3-3-1,2-2-1,6-3 0,-1 3-3,7-5 3,1 2 0,6-2-1,1-2 1,2 2-2,10 0-1,-15-2-1,15 2 0,-12 2-6,12-2-10,-8-2-10,8 2-19,0 0-22,0 0-21,0 0-30,0 0-25,0 0-20,0 0-28,0 0-129,0 0-339,-6-3 150</inkml:trace>
  <inkml:trace contextRef="#ctx0" brushRef="#br0" timeOffset="36501.0878">5908 11964 147,'0'-11'144,"0"11"-11,1-11-17,1 4-4,2 0-16,-1-2-4,5-1-9,-3 2-15,3-4-4,0 3-4,5-4-5,0-1-2,3 4 3,-1-3 3,3 3-11,-3 2-4,2 0-1,3 4-6,-3 6-1,2 0-2,-2 6 3,7 6-11,-4 3 6,-2 5-2,-2 0-1,-1 2-3,-2 2 4,-4-1 0,-2 1-1,-1-6-3,-3-2-1,0-1-1,-1-2 2,-2-2-3,0-4-2,2-2 3,-2-1 10,0-6 2,2 10 4,-2-10 11,3 7 5,-3-7 0,0 0-7,0 0-7,0 0-1,0 0-4,0 0-8,-5-38 1,7 17-7,-1-7 2,3 1-3,-1-3-4,1 1-3,1 0 1,4 2-4,-3 1-3,3 1 0,-3 9 2,3-1-3,0 5 3,-1 2-6,3 3 0,1 1 2,0 5-2,0 2-3,1 5-2,1 4 3,-1 4-4,1 2 2,0 7 2,1 4-3,-3-4 1,-3 0 0,-5-4 1,3 0 2,-3-2-2,0-1-1,-3-5 0,3-1 0,-3-3-1,1 0-4,-2-7-1,1 9 6,-1-9-2,1 4-2,-1-4-1,0 0-4,0 0-4,0 0 2,2-27 1,1 10-1,0 0 1,1-1 0,0-7 3,2 7-3,2-7 4,-2 7-3,2 0 5,-1 3-2,2-2 1,3 3 1,-3 0 0,4 3 0,-1 4 2,-2 3-2,7-1-1,-5 3-2,-1 2 4,0 5-1,4 4 0,-1 2-1,-3 4 0,1 2 0,-4 1 3,5 4-3,-4 3 1,-1-7-2,1 9-7,-3-4-5,0-5-13,-2-1-14,3 0-16,-5-5-21,1 1-20,0-2-13,2-1-16,-3-5-10,4-1-13,0-1-127,-6-3-304,0 0 135</inkml:trace>
  <inkml:trace contextRef="#ctx0" brushRef="#br0" timeOffset="36703.0991">6955 11759 23,'0'-8'157,"1"1"-17,-1 7-7,0 0-17,0 0-4,0 0-4,0 0-10,0 0-4,0 0-11,1 41 7,0-18-10,2 2 0,0 0-9,-1 1-4,1-9-3,2 3-5,1-5-3,0-4-3,5 4 2,-1-5-5,1-2-6,1-2-2,5 1-7,-1-3-2,-2-3-10,-1-3-8,5 2-25,-5-5-21,0-1-21,3-3-29,-6 3-20,4-6-17,-7 1-147,-3-6-287,-1 2 127</inkml:trace>
  <inkml:trace contextRef="#ctx0" brushRef="#br0" timeOffset="37177.1265">7252 11713 154,'7'-3'155,"-7"3"-20,0 0-8,19 8-17,-9-1 0,1 5-18,1 2-8,1 4-7,1 4-8,-1 1-9,-2-1-6,-4-5-9,-1-1 3,-1-3-12,-1-2-1,-2-1 5,1-4-4,-3 0-9,4 0 1,-4-6-6,0 0-1,0 0 0,0 0-4,0 0-9,0 0 9,-7-27-4,6 12 1,1-4-2,1 2 19,1 0-1,-1 0-8,4-1-5,2 0 2,1 0-2,0 3-2,1 2-4,-1 3-1,5 3 3,-4 0-2,1 4-2,1 3-1,1 2-2,3 3-9,0 6 12,-1 1 0,-2 2-5,2 10 5,0-3-3,-1 2 2,-7-5-3,1 2-4,-2-2-11,-1 0-5,-2 0-25,2-1-17,0-3-29,1-3-13,-1-2-26,-2-2-126,2-3-271,-4-4 120</inkml:trace>
  <inkml:trace contextRef="#ctx0" brushRef="#br0" timeOffset="37645.1532">8473 11564 95,'1'-9'201,"-1"9"-20,5-7-25,-1 5-3,5-4-16,2 5-11,0 0-15,1 2-6,5 7-5,0 2-10,0 2-6,0 9-13,1 3-6,-3-2 0,-2 3-6,-4 2-5,-3-8-7,-1 0-4,-1 1 1,-1-2-7,-3-3 5,0-3 0,-1-1 4,-1-4 4,1-2 1,1-5 8,-4 12-3,4-12-4,-6 3-3,6-3-6,0 0-2,-14-12-5,11 2-5,1-7-2,0-1-6,4-7 3,0-3-4,5 2-2,-1 0 0,5-2-3,0 7-1,-2 1 0,3 6-3,0-1 0,3 1-1,-1 2-1,-2 5 1,3 1-4,-2 2 4,6 4 0,-1 3-2,-3 2-2,3 4 3,-1 3-3,2 6-1,-2 2 1,-5 2-2,-1-2-3,-1 4 6,0 0-7,-6-5-9,0-2-14,-2 3-16,0-3-19,-2 1-18,0-6-19,-2 2-26,2-5-26,0-1-35,0-8-7,2 9-157,-2-9-370,0 0 163</inkml:trace>
  <inkml:trace contextRef="#ctx0" brushRef="#br0" timeOffset="37943.1703">9158 11586 28,'0'0'209,"-9"26"-6,3-14-7,-1 1-13,4 0-9,1 4-18,1-1-6,1-2-12,1-1-16,5 0-9,2 3-10,-1-2-9,4-3-10,-1-3-9,5-1 0,-1-3-7,0-2-7,4-2-7,0-2-2,0-3-6,-2-1-5,3-2-6,-2-3 0,-2-2-4,0-1 0,0-7 0,-4 8 5,-2-3 3,-2 4 1,-4 1 5,-1 0-4,1-1-9,-6 1-1,1 1-3,-4-1-3,-3 2-8,-6 0-5,4 4-10,-8-1-10,-4 5 2,2 1-8,-7 0 3,0 1-12,1 5-10,8-1-15,2 1-19,1 2-18,7-1-22,0 0-33,4 0-19,2 0-45,3 1-135,0-8-366,13 11 161</inkml:trace>
  <inkml:trace contextRef="#ctx0" brushRef="#br0" timeOffset="38731.2152">10217 11440 61,'0'0'248,"-10"-8"-24,10 8-18,-13 4-16,4 3-17,0 6-18,0 0-12,1 3-12,2 3-12,1-1-12,2-1-9,2 2-11,1-1-10,4 0-7,2-1-7,2-2-5,2-1-9,2-4-3,1 1-3,-1-4-5,4 0-4,-1-6-5,-2-1-3,5-1-3,0-3 1,1-3-8,-2-4 2,-1-1-9,-2 0 5,0-10-14,-5 7-3,-2 0-5,-1-2 1,-6 0-3,0-1 3,-4 1-2,-6 1-4,-2-1 2,-3 5 3,-1-3-5,-3 6 3,1 1 1,-2 2 3,-2 0-1,2 5 1,-2 2 1,4-1 4,3 3-3,2 0 6,2 2-1,3 1 0,-1 2 2,5 2 1,2-2-3,3 2 0,3-2-1,3 3 4,2-5-4,6 4 1,-2-6 1,5 3-3,2-2-1,0-2 1,3-4 1,4-1 2,2 1-3,-1-4 2,0-2-3,-2-3-1,1-1 6,-4 0-2,-5 1 0,0-4 2,1-5-5,-7 3 5,-2-1-2,0 0 3,0 0-1,-5 1 0,-2 1 4,-1 2 8,-1 2 8,1 2 9,-2-2 9,0 4 9,0 7-4,0-10-1,0 10-12,0-8 1,0 8-4,0 0-6,0 0-5,0 0 1,0 0 0,0 0 1,11 44 2,-4-15-2,-1 5 7,3 10 0,-2 5-3,3 0 8,0-1-9,-3 2 1,-3-1-4,3 4-1,-2-1-2,-1 0-4,-1-1 1,1-4 0,1 0 0,2 0 2,0-14-2,6 13 0,-4-15 2,3 4-5,2-3 0,0 0 0,2-3-2,4-1-4,-1-2-6,2-4-5,1-3-10,0-4-10,-2-7-11,-2-2-11,0-5-13,-5 1-19,0-5-14,-4-4-11,0-8-20,-2 1 2,-2-12-1,-5-2 23,0-3 10,-5-1 15,-6-1 20,-3 2 1,-3-2 15,-2 2 2,-3 2 7,-1-1 9,2 0 3,0 5 13,-2 0 7,5 3 3,0 3 6,-1 1 1,7 6 5,-1 0-2,3 4 5,4 2 4,0 0-6,3 1-2,3 5 3,-6-8-5,6 8-1,0 0 3,1-10-4,-1 10-1,14-8-7,-2 1-4,7 1-20,-1-2-26,2-1-30,7-2-37,4-1-56,-12 2-135,10-4-330,0 4 146</inkml:trace>
  <inkml:trace contextRef="#ctx0" brushRef="#br0" timeOffset="39828.278">11440 11483 93,'0'-10'271,"0"10"-27,0 0-27,1-5-19,-1 5-16,0 0-11,3 19-8,-3-2-5,3 8-12,0 1-8,0 8-16,-1-2-8,3 2-11,0 1-3,-1-3-17,1 1-4,2-2-8,-4-3-3,1 1-10,0-3-8,-2-9-4,1-2-4,-3-2-6,3-4-1,-2-2-4,1 0-1,-1-1-5,-1-6-2,1 9 3,-1-9-7,0 0-3,0 0-5,0 0-4,0 0-2,0 0-3,0 0 4,4-22-8,-2 10-6,5-5-1,3-8-4,0-1-8,2-1-1,-1-4-4,6 0 2,6-12 5,-1 1-1,-5 16 0,-2-2 5,1 7 2,-8 5 1,2 0 0,-4 9 2,1-2 0,-3 4 0,-4 0 2,0 5 5,5-7-5,-5 7 1,0 0-1,0 0 5,0 0-1,-15 26 2,3-11-4,0 1 3,1 0-2,-4 5 2,5-4 2,2-2-3,-3-1 1,4 0 0,2-2 0,1-1-2,2-1 4,2 6 2,2-4 2,2 1-1,1 2 6,2-2 2,5 0-2,-1 3 1,2-1 1,6 2-4,-2-3-6,0-1 8,-1-2-2,2 1 0,-1-4 2,1-1 2,1-3-6,-1 0-2,0-1 1,1-3 0,-4-4-5,4-2 2,0-1-5,-4-2 1,0-1-2,-1-3 4,-1-2-5,-2 0 0,-2-2 3,-2-2-2,-2 2 2,0-2 3,-3 0-1,-2 3 3,-1-1 0,-2 1 3,-2-1 3,2 4 4,-3 4 4,0-1 2,2 4-4,-1 1 1,0 1-3,5 4-1,-10-4 3,10 4-2,-11 5-4,4 2 5,-1 3-1,1-1 2,4 3 2,0 5-2,2 0-2,0 0 1,3-2-3,2 3 2,3-1 0,0-1-2,3-1-1,1-3-2,1 0-2,-3-3 3,3-4 1,4 3-6,-3-6-3,5 2 4,-1-4 1,3-1-5,1-4-3,-2-3-10,6-1-2,-5 1-2,4-7-8,-10 2 7,1-1-4,-2-2-2,1-6 1,-2 4 5,-1-3-2,-3 3 6,-2 2-1,-1 2 10,-2 3 12,1-2 6,-4 6 11,1 0 5,-1 7 2,3-11-6,-2 7-3,-1 4-3,0 0-1,0 0-1,0 0 0,0 0-1,5 17 1,-2-5-4,0 3-1,2 4 1,0-2-3,4 7-2,3-2 0,-4-7-2,-1 4-1,4-5 2,-3 1-7,-1-5-5,2-1-5,0-2 2,-2-2-1,2-2 0,2-1-6,0-2-1,-1 0-1,3-5-2,-3 0-6,1-3-2,4-5 3,-5 1-6,-1-2-4,0-1 8,-5-1-1,1 0 6,-4 0 4,0-2 3,-1 1 11,0 5 10,-1 0 7,1 1 5,0 1 4,-1 2 1,-1-3 7,2 11 2,0-12 0,0 12 6,2-9-13,-2 9 1,0-7-7,0 7-1,0 0 3,0 0-5,0 0 2,11 18 8,-4-7-1,-1 14 7,-2 1 5,2 3 2,-2 5 11,0 0 1,2 13 13,2 0 7,0-2 5,-4 0-14,3-11-2,-3 2-9,2 10 3,-3-14-18,0 1 9,-2-2-7,-4-2-4,-1-2-4,3-7-1,-1-5-6,-3-3-12,0-1-8,1-1-10,-7-3-21,2-2-8,-5-2-15,1-3-16,0 0-9,1-3-11,-1-4 0,0-3-13,2-2-13,0 0-27,4 1-21,2-6-38,2 0-48,5 1-220,-1-3-505,4-5 224</inkml:trace>
  <inkml:trace contextRef="#ctx0" brushRef="#br0" timeOffset="40165.2972">12870 11618 33,'6'-12'208,"-1"2"-16,-2 0-12,-2 3-4,2 0-13,-3 7-8,2-12-12,-2 12-7,1-8-8,-1 8-9,0-6-10,0 6-10,0 0-12,0 0-3,-6-7-7,6 7-3,0 0-9,0 0-5,0 0-3,-10 12 1,5-6-3,5-6-4,-3 12-5,2 0-3,1-4-5,3 1 3,-2 2-11,2 1-1,3 0-7,1 2 1,0 1 0,0-1-3,4 2-7,-2-3 2,-2 1-4,1 2 3,-2-5-2,1-1 0,-2-1-5,-3 0 2,1 2-4,-2-5 2,-1-6 0,-1 13-4,-3-7 1,-2 1-11,-3 1-7,-9-3-11,4 3-3,-5-5-8,0 2-10,6-3-12,-5-2-12,6 2-24,-1-2-29,3-3-34,4-1-54,-2 2-135,3-6-374,5 8 165</inkml:trace>
  <inkml:trace contextRef="#ctx0" brushRef="#br0" timeOffset="40593.3218">13737 11804 73,'0'0'240,"11"-7"-23,-5 3-22,0 1-21,1-4-18,0 0-12,4 0-17,-4-1-14,1-2-12,1-4-13,0-1-13,-1-2-6,-1-2-12,-2 0-3,2-5-5,-4-1-4,0 0 2,-3 7 5,1-2 7,-1 1 7,0 3-1,0 4 10,-1 0 4,0 2 5,1 10-1,-2-13-3,1 8-8,1 5-9,0 0-8,-2-10-5,2 10-2,0 0-6,0 0 4,-9 27 0,5-12 1,0 3-8,2 2 3,-2 4-5,2 0-4,2-5-4,3 6-13,0-5-1,0-2 5,2-1-1,2 0-1,2-2-5,-3-5-4,2-1 3,3-1-1,-1 1-5,1-4 5,3 1-6,-3-2-11,1-4-18,2 0-19,-2 0-20,0-4-27,0-4-33,-1 0-29,3-1-28,-3-5-29,-1-4-47,-4 0-132,4-7-420,-4 2 186</inkml:trace>
  <inkml:trace contextRef="#ctx0" brushRef="#br0" timeOffset="40714.3288">13994 11352 27,'-5'-9'196,"0"1"-17,-1-2-9,2 6-5,0-2-23,4 6-8,-8-10-18,6 6-25,2 4-43,0 0-42,0 0-42,0 0-36,0 0-123,0 0-211,0 0 95</inkml:trace>
  <inkml:trace contextRef="#ctx0" brushRef="#br0" timeOffset="41078.3496">14045 11520 27,'13'1'214,"-6"-1"-6,3 0 0,0 2-12,1 1-17,0 0-12,-3 3-15,1 1-8,1-1-12,-4 1-11,-1 3-7,4-2-14,-4 3-4,0-2-1,-2-1-13,-2-1-1,0 0-6,-1-7-5,3 7-7,-3-7-3,0 0-4,0 8-5,0-8-6,0 0-10,0 0-10,0 0-6,0 0-8,-18-12-10,15 1-1,2 1-4,1-3-3,1 1 2,3-5-5,1 0 7,3 0-5,6 4 0,-2-2-1,4 2 3,0 5 1,3-1-5,-4 2 5,1 5 0,-3 2-1,1 1 2,3 5 2,-2 2 0,-2 2-1,1 4 7,-2 1-2,-5 2 1,0 0-3,0 1 5,-3 1-2,0-1 0,-1 0 1,-2-3 0,2-1 1,-2-1-1,-1-3 0,-1-1 0,2 1-9,-1-3-23,0-7-26,1 10-28,-1-10-35,0 0-45,0 7-57,0-7-132,0 0-379,0 0 167</inkml:trace>
  <inkml:trace contextRef="#ctx0" brushRef="#br0" timeOffset="42115.4089">15792 11419 68,'0'-11'183,"0"-1"-17,0-5-6,-1-1-14,1 1-8,-2 3-14,0-1-10,2 3-10,-4-1-12,0 3-7,2 2-6,-3-1-3,1 4-4,-3 0-13,7 5-6,-16 2-7,2 6-9,-5 4 3,-2 7 1,-2 5 0,-1 4 3,1 1-5,-1 11-2,8-7-2,5-3-3,2-1 5,5-3-6,5-1 0,1-6-6,1-2 2,5-3-3,2 0-4,2-6-5,-2-1 0,4-5 0,6-1-2,-2-5-4,7-7-4,0-6-7,1-1 2,-4 0 0,-5-6-3,1-1 0,-4-1 1,-1 1 1,-3-3-4,-1 2 2,-4 1 6,1 7 6,-2 1 14,-2 5 17,0 1 9,0 1 4,-1 3-6,-1 7-1,0-11-5,0 11-8,0 0-1,0 0-4,0 0 2,0 0-6,3 28 2,-3-10-1,0 9-3,3 3-1,3-4-1,-3 1-5,6-1 10,0-8-15,4 1 2,4 2 2,-2-6-11,8-2-9,2-3-22,6-3-18,-1-5-28,5 0-37,3-4-38,-2-3-50,-1-3-201,1-1-433,-3-3 192</inkml:trace>
  <inkml:trace contextRef="#ctx0" brushRef="#br0" timeOffset="42625.4381">17005 11486 122,'-6'-11'148,"3"5"-10,3-3-7,-3 2-5,2-2-4,2-1 0,1-1-7,-1 1 1,4-1-7,-1 1-10,0-1 4,1 2-4,2-1 3,1 3-2,3-1-3,-1 3-7,-1-2-3,2 4-5,-1 1-3,2 7-3,-1 0-6,3 5-4,0 1-6,-3 4-5,0 7-2,-3-3-3,-2 7-3,-2-6-6,-1 4-6,-3-4-1,-2-2-3,1-3-1,-3-4-3,4 1-3,-4-3 0,4-2 1,-5 0-1,4-3 3,1-4 1,-4 7 1,4-7-3,0 0 1,0 0-3,0 0-4,-9-25-1,10 8-4,3-2 0,4-6-4,1-1 4,1-1-2,5 5-1,1-4-14,3 4 5,1 1-1,1 1-2,3 3 6,-1 5-7,1 0 2,-4 7-1,0 1 2,3 4-1,-4 1 0,2 5 3,-4 2-1,0 4 2,6 5 3,-10-3-8,1 2-1,-3 6 1,-3 2-8,-3-1-10,0-5-20,-5-1-22,-1 1-20,0-1-35,-2-1-26,-2-4-30,1-2-34,0 0-201,3-4-441,1-6 195</inkml:trace>
  <inkml:trace contextRef="#ctx0" brushRef="#br0" timeOffset="42947.4565">17819 11275 191,'0'-6'256,"0"6"-26,0 0-23,0 0-16,0 0-11,0 0-11,0 0-15,-16 20-8,9-5-11,-2 2-6,4 1-13,1 0-12,0 1-4,5 1-11,2-4-9,2 2-6,2-4-7,5-1-1,0-1-6,2 2-8,4-6-2,-1-2-3,4 0-6,5 0-2,2-5-6,0-2-1,-1-4-5,1-2 2,-3-3-3,-6 2-4,4-6-3,-6 6 2,-3-2-2,0-2-1,-6 2-4,1-3 10,-3 1-12,-3 1 4,-2 1-4,-1-1-3,-4 0-2,-2 1-1,-5 2 0,-1-3-2,-5 2-2,-1 2 2,0 3-6,-2 2 0,2 1-2,-2 1-8,0 1-9,-1 3-13,4 1-22,-1 1-20,3 1-26,0 1-28,7-1-50,1 0-26,1 2-213,3-1-453,3-3 200</inkml:trace>
  <inkml:trace contextRef="#ctx0" brushRef="#br0" timeOffset="43403.4826">18501 11354 10,'5'-10'211,"0"1"11,1-2-3,-2 0-12,-2 2-13,-2-1-14,0 2-16,0 8-14,-2-10-21,2 10-8,-6-8-13,6 8-13,-11 0-10,11 0-5,-26 12-11,9-2-5,-6 6-3,-1 2-3,2 0-5,1 1-2,-2 1-4,8 2-2,0 0-5,5-8 2,3 3-4,0-2-3,5 1-7,0-3 4,2-2-8,4 1 4,1-2-4,3 0 4,-1-3-7,1-2 0,4 0 0,2-2 5,3-2-10,-2-3-1,0-5-5,2-1-3,-3-4 4,7-6-4,-5-2 0,-1-3-1,-1 0-2,-1-6-1,-3 3-1,0-6 2,-2-2-4,6-10 1,-9 13-4,-1-2 4,2 3 3,0 1 3,-4 2 5,-1 10 5,2 0 2,0 7 11,-3-2-2,1 7-9,-1 5 1,2-7-4,-2 7-2,0 0 2,0 0-1,-3 37 8,0-10 0,2 2 1,-2 2-1,2 3-2,0-5-3,2 2 5,0 4-6,4-6 0,1 1-3,1 0-3,-2-1-2,7-3-1,-4-8-17,1-4-18,2 1-22,-1-1-24,-2-5-30,-1-1-30,2-5-23,1-1-37,1-4-24,-1-1-37,0-5-139,0-1-426,1-5 189</inkml:trace>
  <inkml:trace contextRef="#ctx0" brushRef="#br0" timeOffset="43701.4995">18801 11380 73,'2'-4'190,"-1"-3"-14,-1 7-16,4-7-9,-4 7-16,4-4-10,-4 4-5,0 0-12,5-5-6,-5 5-10,0 0-4,11 1-1,-11-1-11,13 5-8,-5-5-1,4 1-3,0-1-9,3 0-5,1-3-5,1-1-6,0 1-8,2 0 3,-6-2-7,1 0-1,-4-2-2,1 1 1,-1 0-4,-1-1 8,-3 0 5,-3 1 6,2 4 2,-5 2-8,0 0-4,0 0-1,-10-14-6,-1 14-1,-3 3-2,-4 2 1,-3 3 2,2 1 0,-5 7 4,3-2 4,7-1-5,1-1-1,3 1 2,-2 1-2,7-2-3,0 2 1,4-2-8,2 0 4,2 0-3,1-1-2,6 0-1,1 1-7,-1-7-10,4 1-12,2-5-16,4 2-24,1 0-9,0-2-14,9-2-17,-2-5-23,0 2-5,0-3-38,2-1-13,-2-2-157,0-1-360,0 0 160</inkml:trace>
  <inkml:trace contextRef="#ctx0" brushRef="#br0" timeOffset="43906.5113">19516 11306 57,'0'0'269,"0"0"8,0 0 1,2-8-13,-2 8-26,0 0-11,7-5-28,-2 2-21,5-1-15,4 3-17,7-3-14,8 0-13,0 0-6,1 3-18,0-2-8,-2 2-20,-2-2-20,-3 3-17,-6-1-26,-2 1-27,-5 0-23,-3-1-28,-7 1-24,11 1-9,-11-1-17,0 0-22,0 0-18,0 0-13,-18 11-21,4-6-114,-2 1-334,-1 2 147</inkml:trace>
  <inkml:trace contextRef="#ctx0" brushRef="#br0" timeOffset="44046.5194">19667 11341 685,'-24'13'1,"5"-3"15,2 1 22,1-2 18,0 0 3,4-2 5,4-2 13,-1 0-1,4-1 9,1 1 0,4-5 10,-2 8 3,2-8 3,6 9 0,-6-9-8,16 8-7,-6-4-1,1-1-13,8-3-5,1 3-7,-1-3-8,1 0-16,2-3-25,-1 3-29,7-4-26,0-3-11,0 1-33,0-3-31,-1 1-29,-7 1-141,-1 0-311,10 1 138</inkml:trace>
  <inkml:trace contextRef="#ctx0" brushRef="#br0" timeOffset="44598.5509">20514 11330 22,'0'0'211,"1"-12"-11,-1 2-14,4 0-7,0 1-20,-1 0-18,4-2-8,0 2-2,1-1-10,2 0-12,2-1-6,3-1-2,-6 5 1,7 0-1,-5 1-2,2 1-4,1 2 4,-3 0-9,1 2-3,1 2-4,-2 3 1,6 3-6,-4 3 4,0 1-5,0 5 0,1 1-6,-3 0-8,-1 7-8,0-1-1,-5-3-9,-1-1 9,-4-2-13,1 1-4,1-4-9,-5-2 0,2-1-2,-1-1-4,1-3 8,1-7-9,-1 12-8,1-12 4,-3 5 0,3-5 7,0 0-9,-10 0-1,10 0 3,0 0-14,-8-21 3,7 8-5,2-6-2,1-2 1,6-4 1,2-1 0,4-2 0,1 3-2,2 0 4,2 2-2,0 3-2,0 0 2,0 8 1,2-1-2,-1 5-2,1 0 6,-3 3-1,-1 3-3,0 3 2,2 3 12,-6 0-9,1 4-1,0 3 18,0 2-20,-4 3-1,-1 0 4,0 1 1,-3 0-1,-1-1-3,-2 4 4,1-5-1,-2-4-9,-2 2-9,-2-2-17,2 0-16,-2-3-22,2-2-32,0-6-23,0 12-28,-2-5-22,2-7-16,-1 9-22,1-9-26,0 0-163,0 0-433,0 0 192</inkml:trace>
  <inkml:trace contextRef="#ctx0" brushRef="#br0" timeOffset="44841.5648">21320 11269 121,'0'0'266,"0"0"-2,0 0-12,4-4-15,-4 4-15,0 0-19,8-3-23,-2 1-18,3-1-17,4-1-12,4 1-12,3-1-16,1 1-6,0-1-13,-1-1-7,1 0-9,0 1-8,-3 0-3,2 0 1,-4-1-14,-4 4-6,-2-1-6,0 0-1,-2-1-1,-8 3-8,9-2-7,-4 0-4,-5 2-14,0 0-12,0 0-20,9-3-24,-9 3-20,0 0-27,0 0-20,0 0-28,0 0-11,9-1-28,-9 1-184,0 0-407,8-4 180</inkml:trace>
  <inkml:trace contextRef="#ctx0" brushRef="#br0" timeOffset="45067.5778">21784 10993 135,'1'-11'227,"4"1"-10,-2 1-2,-1 1-1,1 4-14,-3 4-19,2-8-12,-2 8-24,0 0-15,4-5-10,-4 5-9,0 0-4,7 26-1,-3-1-3,-2 1-8,3 5-5,-2-1 0,-3 4-8,3-2 2,0 2-10,0-2-10,-1-1-5,-2-1 0,0-2-6,0-2-10,0-7-7,-1 0-5,0-1-19,-1-4-24,0-2-28,-3-2-27,1 1-37,-2-1-40,2-6-42,-1 4-51,-1 0-174,6-8-445,-8 9 198</inkml:trace>
  <inkml:trace contextRef="#ctx0" brushRef="#br0" timeOffset="45403.5968">22076 11646 208,'0'0'262,"-20"-16"-18,11 16-24,-2 0-17,-2-2-22,-6 4-14,-2 3-21,-6 2-13,-3-2-13,-2 5-11,-3 0-13,-2 2-6,-13 2-11,-3 1-7,-5 0-7,-1 1-5,-2-2-7,-27 1-7,27-3-6,-30 5-3,3-2-2,0-4-5,-5 1-1,3-4-3,-2 0 2,0-1-3,0-3-2,29 1 6,2 0 9,1-4 8,6 6 3,4-3 4,17 1-7,2-4-3,11 3-4,6-4 0,0 2-5,2-2-6,3 1-8,9-1-9,-11 1-10,11-1-10,-7 0-10,7 0-17,0 0-22,0 0-28,0 0-47,0 0-36,0 0-32,20 7-231,-20-7-468,24-2 207</inkml:trace>
  <inkml:trace contextRef="#ctx0" brushRef="#br0" timeOffset="46013.6317">20928 12310 9,'0'0'196,"-11"0"-9,11 0-4,-12 0-12,12 0-2,-13 0-5,13 0-5,-13-5-9,8 2-4,5 3-2,-8-5-1,8 5-8,-4-9-9,3 2-6,1 7-7,5-15-7,0 6-10,5-1-8,3 0-8,3 2-3,2 3-13,-2-1-2,5 2-10,-1-1-4,-3 2-2,2 4-3,-6 1-1,-2 4-2,0 2-1,-5-1-5,3 5-3,-4 4-3,-4 2 0,-2 7-2,-6 0-5,-4 0-1,-2-2 4,-3 0-6,-2 4-4,-3-8 3,-2 6-5,4-6-6,-4 1 2,0-2 6,3-1 9,6-5-6,-4 0 4,5-2 6,-1-1-2,4-1 2,1 0 2,1-1-9,2-3-1,2 1 4,1 0 0,3-5-1,-4 8 6,4-8-2,0 0-9,11 11 3,-2-8 14,2 1-17,9-4-4,0 0-4,1 1 5,0-3-6,9-1 1,-1 1 4,-1 1-9,-1-1 4,1 2-3,-8-2-1,1 2 0,1-3-3,-2 3 0,-2-2-1,0 0 2,1 1-2,-9-1 2,3 1-4,-6 1 8,-7 0-11,15 0 4,-15 0-10,11-1-4,-11 1 1,9-2-3,-9 2-8,0 0 4,0 0-17,8-1-10,-8 1-6,0 0-18,0 0-17,0 0-26,0 0-41,0 0-30,0 0-36,0 0-32,0 0-193,-32 1-482,21 3 213</inkml:trace>
  <inkml:trace contextRef="#ctx0" brushRef="#br0" timeOffset="46450.6569">19001 13426 62,'-7'3'312,"2"0"-16,5-3-23,-7 1-19,7-1-20,0 0-24,0 0-24,0 0-14,0 0-10,11 14-9,1-14-13,5 3-8,-1-1-3,2-1-9,3 0-8,1 0-9,-1-1-3,2 0-10,-2-1-10,7 0-5,-6 0-2,-1-1-11,0-1-2,11 3-13,-4-4 0,-7 2-14,-3-2-14,1 2-18,-2-1-15,2-1-21,-4 0-16,-2 1-16,-3 3-26,-2-2-19,-1 1-27,-7 1-23,11 1-16,-11-1-19,0 0-12,0 0-22,0 0-145,0 0-405,0 0 180</inkml:trace>
  <inkml:trace contextRef="#ctx0" brushRef="#br0" timeOffset="46725.6726">19164 13608 46,'-19'8'182,"6"1"-1,1-4-4,3 0-2,1 1-7,3-4-8,-1 1-7,6-3-9,-7 5-5,7-5-9,-1 7-6,1-7-1,0 0 2,10 5-5,-1-3-8,3 0-5,1 0-10,7-1-7,3 1-8,-2-5-6,10 2-5,-2 1-8,1-1-9,-2-2 1,-9 2-7,3 0 7,-1-2-14,0 2-6,-2 1-4,-1-3-3,-6 3-6,0-2 0,0 0-9,-6 2 0,-6 0-5,11 0-7,-11 0-4,10 1-2,-10-1-15,0 0-8,0 0-7,0 0-14,7-2-15,-7 2-7,0 0-10,0 0-24,0 0-14,0 0-18,0 0-18,0 0-15,0 0-32,0 0-137,0 0-365,0 0 162</inkml:trace>
  <inkml:trace contextRef="#ctx0" brushRef="#br0" timeOffset="47928.7412">20494 13308 27,'0'0'185,"-8"1"-12,8-1-16,0 0-12,0 0-14,-12-1-11,12 1-3,0 0-7,0 0-3,0 0-2,-14-3-5,14 3-8,-2-5 0,2 5 1,-3-7-6,3 7-4,-3-11-6,3 11-9,3-14-6,2 2-8,0 3-1,0-4-6,3-2-4,1-1-1,4 2 0,-3 1-4,6 1-4,-2 1 0,3 0 1,0 2-6,0 2-4,-1 2 0,3 3 1,-6 4-1,2 0 6,-3 3 0,3 5-1,-3 5-6,-2 2-1,-3-1-5,-3 3-4,-2 10 1,-5-6-4,-3 2 2,-3 0-2,0-3-1,-2-4-1,0-2-4,0 0 4,-1-5 0,-2 3 0,5-5 1,0-3-2,3 1 0,-1-3 4,3 1 3,0-2-2,4-3 3,-7 5-3,7-5 3,0 0 1,0 0-6,0 0 3,0 0-5,0 0-1,0 0 3,0 0-2,23-3-4,-10-1 6,-3 1-5,4 0 1,-1 1 1,5-1 9,-6 2-10,6 3-1,0 0 3,0 0-1,-1 1 4,-3-1-3,3 4 2,-5 0 2,-2-1-4,2 2 10,-5 3-10,-1-3-2,-2 4 0,-3-1 0,-2 2-3,-5-1 4,-4 3 0,0 1-3,-13 2 2,2-1 0,-5-3 0,-1 0 1,-3-2-6,1-4 1,2-2 4,-1-1-7,8-2 0,-2-2 0,0-2-5,7 0-4,-3-2-5,8-1-5,-2 1-4,3-2-11,2 1-14,3 1-14,0-1-17,4 5-23,-1-12-14,1 12-12,10-13-26,-1 6-14,6-3-31,-2 1-174,4-3-405,4-2 179</inkml:trace>
  <inkml:trace contextRef="#ctx0" brushRef="#br0" timeOffset="48267.7606">21048 13334 107,'0'0'255,"0"0"-16,0 0-14,0 0-21,0 0-21,0-8-17,0 8-18,9-1-14,1-2-8,4 5-17,5-5-10,2 2-9,6-2-7,2 2-8,0-1-2,1 2-1,-3 0 0,2-2-1,-11 2 1,-2 0-6,-3 0-1,-1 0-8,-3 2-1,-2-2 6,-7 0 2,13 0 6,-13 0 1,8 0-1,-8 0 1,6 0-8,-6 0-3,0 0-6,0 0-7,0 0-2,0 0-11,0 0-24,0 0-10,0 0-18,0 0-32,0 0-33,0 0-34,0 0-39,0 0-52,10-2-60,-10 2-177,0 0-482,0 0 214</inkml:trace>
  <inkml:trace contextRef="#ctx0" brushRef="#br0" timeOffset="48617.7808">21714 13063 89,'1'-8'234,"-1"8"-9,2-5-10,-2 5-17,0 0-17,0 0-15,3-9-17,-3 9-11,0 0-6,0 0 2,0 0 1,0 0-1,-5 38-6,4-14-7,-2 5-6,2 1-16,-3 4-6,0 0-4,2 2-7,-1 7-7,1-6-10,1-2 0,2 0-8,-3-6-5,3 2-5,0-4-6,2-1-7,0-7-1,-2-2-6,0-2-24,2-2-18,-3-3-26,0-4-24,4 1-33,-4-7-40,1 10-31,-1-10-48,0 0-219,0 0-472,-5 8 209</inkml:trace>
  <inkml:trace contextRef="#ctx0" brushRef="#br0" timeOffset="49054.8058">20327 13846 63,'0'0'210,"-9"-2"-14,9 2-13,0 0-14,0 0-16,0 0-11,0 0-8,0 0-4,0 0-4,0 0-5,32 4 0,-9-5-11,5 1-2,2 0-5,5-1-4,4-5 2,14 3-8,-1 0-4,4 0-3,3-6-7,-1 4 0,1 3-9,1 2-4,4-3-5,-3 0-1,6 2-7,-1-2 1,-2 3-8,3-2-3,-4 2-3,3-2-7,-2-3-5,-4 2 3,-4 1-7,-5-1-1,-13-5-5,-4 4 1,0 0-5,-6-2 0,2 2-5,-9-1 3,-2 0-4,-3 0-5,-5 1 1,-1 2-2,-1-2-4,-4 2 2,3 2-4,-8 0-2,12-2 0,-12 2-8,0 0-10,7-3-6,-7 3-16,0 0-9,0 0-18,0 0-18,0 0-31,0 0-24,0 0-23,0 0-25,0 0-214,0 0-442,-28-2 195</inkml:trace>
  <inkml:trace contextRef="#ctx0" brushRef="#br0" timeOffset="49588.8364">20769 14309 11,'-12'-1'238,"0"0"-8,4 1-12,-2-3-14,4 0-12,6 3-15,-11-3-14,11 3-20,-3-9-11,3 9-14,0 0-15,12-21-7,-3 12-11,3 1-8,3 0-4,2-2-8,1 2-3,2 0-6,-2 5 5,1-3-6,-2 1 3,0 5-5,-4 1 2,2 2-4,-3-1 0,-3 5-5,2-1 2,-3 3 1,-1 1-3,-3 1-3,-2 1-2,1 4-5,-6 0 0,-1 1-4,-1 2-4,-6-1 0,3-2-4,-4-2-2,-3 7 1,0-5-3,-3 1-2,3-3 0,-7 2 2,4-5-3,-4 4 1,3-3 6,1-2 0,2 2 4,-2-2 7,1-1-5,4-1 3,3-1 5,0-2-10,2-1-2,3-1-2,0-1 0,5-2-3,0 0 3,-7 5-13,7-5 6,0 0 1,14 6-6,-3-6 0,2 1-1,8-4-1,0-2 3,7-1-11,4 1 6,1-1-5,2 2 7,-2 2-2,3 0 0,-3-3-3,0 2-10,-3 1 12,2 0-5,-1 4 3,-2-4-7,-9 4-6,-7-2-1,-1 0-1,0 0-7,-7 2-5,-5-2-6,13 2 0,-8-2-26,-5 0-15,0 0-30,7 3-21,-7-3-35,0 0-36,0 0-39,0 0-256,0 0-526,0 0 233</inkml:trace>
  <inkml:trace contextRef="#ctx0" brushRef="#br0" timeOffset="50479.8873">19015 15082 150,'0'0'282,"0"0"-16,0 0-22,0 0-22,0 0-18,0 0-10,9-2 0,-9 2-10,14 0-10,-4 2-8,0-4-2,6 4-15,0-1-7,3-1-1,0-1-2,2 1-10,7 0-6,2-3-8,-2 0-14,2 0-6,0 0-16,0 2 6,1-5-13,-2 4-3,-8 0-16,-2 0 1,0-1-11,0 1-3,-7 1-21,-1 2-21,0-1-23,-5-1-8,-6 1-39,10 0-22,-10 0-25,0 0-13,0 0-24,3 6-25,-3-6-26,0 0-10,-21 8 2,9-4-1,-4 2 17,-2 2 5,0-1 13,-1 1 19,-5 3 20,-2 2 16,1-1 29,0-1 21,-1 2 21,1-1 20,1 1 21,6-2 15,-1-3 20,1 1 12,4 0 7,-2-1 9,7-3 7,0 2-2,3-2 4,0-3 8,6-2 6,-2 7 8,2-7 10,0 0 9,10 9 8,-5-7-1,5 0 5,5 0-2,3-2 2,3-3-10,-1 2-9,6-1-4,-4 1-8,-3-2-11,-3 2-8,3-2-5,-1 1-7,-1-1-7,1-2-8,-6 5-21,3-5-15,-4 1-19,1 0-22,0 0-33,0-1-34,1-2-32,-2 3-28,3-4-40,3 1-176,-4-3-419,-2 4 186</inkml:trace>
  <inkml:trace contextRef="#ctx0" brushRef="#br0" timeOffset="51017.9181">20086 14855 190,'1'-8'238,"-1"8"-8,1-10-12,-1 10-15,0-8-17,0 8-24,0 0-13,0-8-9,0 8-2,0 0 1,0 0-9,2 34 2,-4-14-9,1 4-6,0 5-11,-1 1-6,2 0-2,-1 1-10,0 0-2,3-2 2,0 0-10,-1-1 1,-1-1-7,1 0-8,1 2-3,-2-3-2,3 0-3,-3-6-9,2-2 1,2 2-7,-2-1-1,-1-1-6,0-1-4,1-3 3,0 1-10,0-3 0,-2-4-1,3 1-4,-1-3-3,-2-6-13,1 11-9,-1-11-10,1 7-11,-1-7-15,0 0-18,0 5-23,0-5-35,0 0-41,0 0-42,0 0-30,0 0-43,-5-24-172,5 24-484,1-27 216</inkml:trace>
  <inkml:trace contextRef="#ctx0" brushRef="#br0" timeOffset="52986.0306">23798 8846 129,'-1'-8'142,"1"-2"-16,-2 0-6,0 1 0,0-1-13,0-2-6,-1 3-14,-1-1-6,0-2-8,1 1-6,-5 1-1,0-1-4,1 1-7,-2-4 3,-3 2-5,1 0 0,-4-3-1,2 3-2,-3 0-3,3 0-2,-3 2-2,-1-2-2,-4-5-1,-2 3 3,0 2-2,-2-2 0,-1 3 3,0 2-3,-1-3-1,0 0-4,-2 4 1,0-1 1,-2 1 2,-1-1 3,2 1-5,0 4-7,-2-1 2,3 0-3,-3 4 0,0 0-7,0-2-1,-2 3-1,2 0 1,2 4 1,-5 2-2,6-1 0,-3 0 1,0 2-1,0 0 4,0 3-7,1 1-3,1 0-2,-1 3 5,-1 1-7,1 1 2,-1 4-1,2 2 5,0 2-1,-8 7 5,10-4-2,2-1 3,1 0-1,-5 14-1,10-14 1,-3 2-1,4 1 1,1 0 0,4-1-3,-3 1 4,4 1-2,2-2 0,0-1 2,3 4 3,3-2-4,-3 0 1,0 3 3,6-3-2,-1 2-1,-2 1 0,5-1-1,-4 0-5,1-2 3,-1 1 1,4 0-6,0-2 2,1 3 5,-1 0-7,3-1 2,3-4-7,-5 3 3,6-6 4,-1 0-5,1 2 0,-1-6 0,3 5 3,0-5-4,0 4 0,1-5 0,1 4 5,2-5-5,1 4 1,4-1 3,0 1-3,2 0 2,2-2-5,0-2 11,6 2-5,-1 3-2,2-3 2,4-2-4,-1 4-6,14-1 5,-1 2 0,-14-8-8,19 4 6,-13-6 4,12 5-3,-14-4-4,2 0 1,13 2-1,-17-6 2,4 1 7,-1-2-8,-4-2-4,0 1 0,-1-4-3,-2 0 4,-1-1 0,1-1 0,0-2-6,-1-1 7,4-3-3,0-2 2,-2 0-1,3-5-2,2 2 0,12-10-1,-12 6 0,13-10 5,-12 9-6,-2-2 3,14-7 1,-14 7 1,-3-1 1,0-1-5,-2 0 0,-2 5 4,-4-3 6,-1-3-2,-1 2-1,-1-2 0,-1 0 0,-3 0-2,6-1 2,-4 0-4,2-1 1,-2-3 6,4 1-5,-1-2 2,1 1-5,0-4 3,-2 4 0,-1-2 6,0 2-2,-4 3-4,2-4 2,-3 4 4,0-2-4,-7 7 1,2 0 5,1 0 6,-3-2-6,2-3 7,-4 2-8,4-4 5,-5 5-1,0-5 2,-2 6 1,-1-8-5,0 2 1,4 5 10,-5-1-14,1-4-8,-1 5 11,-1 4 3,-2-2 5,3 3-7,-2-3-1,0 5 1,0 0 4,-4 2-7,4-2 1,-6 2-6,2-2 1,-1 1-1,-2-2-2,-2 0 0,2 2 1,1 3-3,-3-1 1,1-3-9,-2 0 10,1 4-2,-2-4 1,-1 2-1,2 3 3,2 0-2,-3 0-5,3-1 4,0 1-6,-2 0 7,3 2-2,-1 0 11,-1-1-12,2 1-2,-2 1 3,0-1-4,-1-1 0,2 3 3,-1 0-5,2 1 4,-1-1 8,0 2-8,2-2 0,8 3-1,-13-5 2,13 5-1,-10 0 4,10 0-2,-9-4 1,9 4-12,0 0 9,-8-1-2,8 1 5,0 0-6,0 0-5,0 0-1,0 0-6,0 0-12,0 0-7,-9-3-9,9 3-17,0 0-14,0 0-16,0 0-18,0 0-25,0 0-4,0 0-10,0 0-6,0 0-11,0 0-7,16 13-15,-16-13-8,11 3-38,-2-2-122,0 0-385,3-1 171</inkml:trace>
  <inkml:trace contextRef="#ctx0" brushRef="#br0" timeOffset="53528.0615">24540 8707 116,'0'0'204,"6"-5"-4,-6 5-15,4-5-9,-4 5-18,0 0-14,0 0-15,6-2-12,-6 2-10,0 0-10,13 5-11,-7 0-2,0 2-7,3 1-3,-3 2-4,2 0-1,0 6-4,2 0 1,-5-1-4,3 2-4,-2 0-3,-1-3 0,0-2-4,0-2-2,-1 2-2,0-2-2,-1-3-2,-1 1 2,1-1-3,-2-2 1,-1-5 0,3 9 19,-3-9-5,5 5 3,-5-5 2,0 0 13,2 5 2,-2-5 1,0 0 4,0 0-5,0 0-6,0 0-14,13-12-2,-4 5-5,3-8-3,2 0-5,6-9-4,2 3-6,-1-4-5,4-3-3,8-10-12,2 1-3,-1-5-6,5 1-8,1-2 10,-2-3-14,3 2 7,-2-2 4,0 3 6,1 2-13,-1-1 2,1 3-2,0 2 5,-6 4-6,-11 9 0,3-1 3,-3 3-2,-3 1-2,-4 8 0,-5 1 7,2 1-1,-7 4-2,-1 2 15,1 0-14,-1 2 0,-5 3-2,6-7-5,-6 7-5,5-6-8,-5 6-4,0 0-8,5-4-5,-5 4-3,0 0 2,0 0 0,0 0 1,0 0-5,0 0 10,0 0-15,0 0-7,0 0-10,0 0-2,0 0-13,0 0-14,0 0-15,0 0-21,-10 20-20,10-20-29,-8 5-22,2-2-189,0 3-421,-1-3 187</inkml:trace>
  <inkml:trace contextRef="#ctx0" brushRef="#br0" timeOffset="55221.1585">20621 14966 65,'0'0'140,"0"0"-10,0 0-12,0 0-5,0 0-9,0 0-7,0 0-6,0 0-10,0 0-6,0 0 2,0 0-2,0 0 3,0 0-6,0 0-7,0 0-7,0 0-5,-1-16-3,1 16-3,-3-13-1,2 6-3,-3-3-4,0 1-8,0-2 3,1 1-5,-4-5-2,-1-2-1,-2 2-8,1-2 2,0 0 1,-2 3-2,1-2-6,1-1-2,-5 2 5,-3-6 1,4 9-3,-2-1 5,2 0-6,-1 0-3,-4 2-2,2 1 1,-2 1-1,0 1-1,0 3-1,-9-8-2,7 10 2,0-2 2,-1 2-6,-7-3 3,6 8-1,1-2 5,0 0-6,-2 0 1,-5 5 0,0 0 5,1-4-4,-2 3-4,3 3 4,-1 3 4,-1-3-2,1 0 5,-2 5 0,2 0 4,0 2-2,4-1-1,-5 0 7,2 4 0,2-1-1,0-1 1,1 2-2,2 1-2,-1 0 2,5 1-1,-1 2-4,5-6 9,-2 9-1,-3-2-1,9 2-3,-1-7 2,-3 5 5,3 1-6,2-5-3,3 8 0,-3-2-1,4 1 2,0 1-3,1-1-4,-3-1 4,4 4-2,-4-10-1,4 11 0,1 0 0,1-2 1,0 2-3,1-5 3,7 1-4,-3 0 1,-1 0 3,2 1 0,1-1 12,-1-1 5,4 2-1,1-2 2,-3 1 0,4 0-6,0-3-1,4 2 3,-2-1-3,0-1-2,0 0-4,3-2-17,0-1 6,-4-2-5,7 1-4,4 1 4,2-3 4,2 3 4,2-1-11,5-2 1,-1 2-1,5-2 0,7 1-1,-12-6 2,2-2-2,0-2-3,-5-1 1,-1-3-1,-8 0 2,0-3 3,-1-3-1,0 0 1,-1-3-2,7-1 1,-7-2 4,2-4-2,1-2 0,0-2 1,-1-5-3,-4-2 3,5-3-5,-5-2 2,7-11 2,-3-2-2,0-1 3,-7 14-4,1-3-1,0 0 4,2 1-2,-4 2 5,-2 6 0,1-2-1,-5 6 8,-2 2-9,1 0 0,-2 2 3,-1-2 1,0-1-2,0 0 0,2-2-2,-5 2 2,0 0-1,-2-1 0,1 2 1,-1-1-3,-1 0 8,1-7-11,-2 0 1,0 7-2,-1-3-1,-1-2-2,1 4 2,-1 1-3,0 2 0,-3-1-1,3 6-1,0 1 2,-2-1-4,0 2 5,-3 1-1,1-1-3,0 2 5,-1 1 1,1-1-1,1 6-7,-1-4-9,3 2-11,6 3-13,-12-5-25,8 2-24,4 3-26,0 0-39,-11 0-25,11 0-161,0 0-375,0 0 167</inkml:trace>
  <inkml:trace contextRef="#ctx0" brushRef="#br0" timeOffset="55870.1955">20809 15403 85,'0'-10'241,"0"10"-5,0-7-10,0 7-11,0 0-16,0 0-16,0 0-15,0-12-18,0 12-18,0 0-12,0 0-12,0 0-9,0 0-11,0 0-9,0 0 0,11 19-9,-7-7-6,2-2-4,-2 5-3,0 1-4,0 1 2,0 0-7,0 0 3,-3 2 0,5 1-27,-3-4-1,2 2-2,-2-1-4,-1-2 2,-1-3-2,2 0 2,-2-1-4,2-1-3,-2-3 3,2 0 1,-3 1-1,0-8 0,2 9 2,1-4 5,-3-5 3,0 0 11,4 8-1,-4-8 13,0 0 3,3 4-1,-3-4 3,0 0-9,0 0 0,20-17-6,-5 4-4,-2 0-5,11-8-2,-1-2-6,6-2-1,7-11-5,2 4 1,5-3 0,0 1-1,-2 0-5,3 0-3,2-4 1,-1 3 4,2 1-7,-2 1-1,3 3 4,2 2-5,-6 0 2,1 2 0,-2 0-4,-9 6 0,-2 2 3,0 0-4,-2 1 3,0 2 2,-2-1-2,0 3 0,-2 0-3,0 0 3,-2-1 2,-4 4-5,4-3-2,-9 5 6,1 0-8,-6 3 1,0-1 0,-3 0 8,0 5 0,0-3-7,-7 4 2,7-6-2,-7 6-3,9-4 1,-9 4-5,6-3 3,-6 3-1,0 0-5,7-4 4,-7 4-3,0 0 8,0 0 0,0 0-8,0 0 0,5-3-1,-5 3-10,0 0-7,0 0-7,0 0-7,0 0-11,0 0-15,0 0-14,0 0-23,0 0-18,0 0-32,0 0-41,0 0-27,0 0-18,0 0-160,0 0-434,0 0 192</inkml:trace>
  <inkml:trace contextRef="#ctx0" brushRef="#br0" timeOffset="57919.3128">13832 10125 39,'0'0'59,"-3"6"6,3-6 2,0 0-9,0 0 0,-2 8-3,2-8 8,0 0-1,0 0-4,0 0 6,0 0 2,0 0 1,0 0 10,0 0-6,0 0 1,0 0 4,0 0-4,0 0-3,0 0-4,0 0-8,0 0-1,0 0-3,0 0-5,-12-16-5,12 16 1,-3-11 3,0 5-1,3 6-5,-8-9-2,3-2 3,0 4-1,-1-3 2,-2 1-6,2-3-3,-1 2 5,1 0-7,-6-2 2,3-3-2,0 3 1,-1-3-5,0 1-2,-2-2-5,2 2 6,0 2-3,-3 1 0,2-1-1,0-2 1,-2 4 0,4 3-1,-2-1 2,1-1-4,0 3 0,0-2-1,-3 3-4,-1-1 0,-4-1 1,6 3 0,-6-1-2,1 2 1,-3 1-3,0-1 0,-1 2-3,-7-2 2,2 2 1,-3 1-2,-1 0-2,3 1 1,-4 0 1,3 1-1,-1-1 0,1 0 3,0 1-1,8 0 3,-9 1-4,3 2 3,5-1-1,-1-1 0,2 4-2,-2-2 3,3 2-3,1 0-1,-1 2-1,1 2 0,0 0 1,-2 4 4,4-2-5,-4 6 1,3 0-3,-1 1 2,4 0-1,3-4 0,-4 5-2,0 3-1,2-3 1,4 1 0,-2 1-2,3-4 2,1 5 1,-2 1-1,0-1 0,1 0 4,-1 1-6,4-1 6,0 0-9,0 2 5,0-9-2,5 3 0,-4 5 5,1-5-5,4-1 0,1 6-1,-2-7 3,1 1-1,0 0 1,3 6-3,-1-6 3,3 4-2,-1-5-1,-1 1 5,2-2-3,5 7 4,-3-5-2,3 5 2,-2-6-4,4 6 4,2 0-6,-1-2-1,1-1 0,2 1 2,0 1 0,-3-2-4,4-3 2,-2 3 0,-3-6 2,6 3-2,0-1-2,-1-5 3,1 8 0,-1-8-4,1-3-3,6 5 3,-2-2 1,-3-2-3,4 2 1,-6-6 1,3 2 6,-4-2-3,2-1-3,-3 0-2,2 0 2,0-2 2,-1-1-2,3 1 0,2-2 1,-7-1-1,5-1-1,1 0 4,-2-2-4,11 2 9,-9-3-6,9-2-1,-5 1 0,3-1 3,-1-2-3,-8 1 3,2 0-7,5-3 8,-9 2-4,2-2-3,-1 0 8,-1 0-4,2-2-2,-2 0 0,-1-2 1,-2 0 1,7-3-1,-5 3-2,-3 0 1,1-1 0,0 1 4,-1-2-1,4-4-2,-2-1-1,-2 9-3,-3-2 6,0 1 0,0-1 0,-2-1 2,1 2-3,-3 2 4,1-4 0,-4 5 1,3-2-2,-4 0 3,2-2-1,0 2 1,-3 0 0,2-3-3,-3 1 0,3-3 3,-3 0 1,0 2-3,0-2 4,0-2-6,2 0 2,-4 1-3,4-8 0,-2 7-4,-3 0 7,1-2-3,-2 3 3,3-2 1,-3 4 2,0-1-4,0 5 3,0 0-4,-1-3 8,-1 4-11,1 0 6,0 1-3,-2 1 3,1-2-4,-3 2-2,1 2-1,1-3 2,0 4 2,-2-1-3,0-2-3,2 5 3,-2-4 0,1 4 2,0-1-6,1 3 4,0-4-6,0 2-2,0 1-4,2 0-5,-1-2-3,6 5 3,-13-6-5,7 3 1,-1 0 0,7 3-6,-10-5-4,10 5 0,-8-4-6,8 4-3,-7-3-11,7 3-8,-7-2-17,7 2-18,0 0-24,0 0-7,0 0-13,0 0-12,-8 8-18,8-8-24,-2 9-112,2-9-328,4 17 145</inkml:trace>
  <inkml:trace contextRef="#ctx0" brushRef="#br0" timeOffset="58689.3569">14182 10514 11,'0'0'159,"-1"-9"-6,1 9 2,0 0 3,-2-10-3,2 10-3,0 0 0,-1-10-6,1 10-3,0 0-2,0 0 0,-3-10-7,3 10-6,0 0-9,0 0-10,6-6-7,-6 6-11,0 0-6,0 0-12,0 0-6,0 0-3,0 0-3,10 14-1,-5-7 5,0 1-3,5 7-1,-2-1-7,-1 2 14,2 1-20,2 8 2,-3-9-4,1 9-4,-2-8 0,1 0-6,0 2-4,-3-4 2,0 2-2,2-6-3,-4-1 1,2 0-1,-2-5 3,-1 2 2,1-1 22,-3-6-7,0 7 11,0-7 10,2 7 8,-2-7 5,0 0 13,4 5 8,-4-5-9,0 0-1,0 0 1,6 2-15,-6-2-7,0 0-9,15-17-7,-1 6-1,5-7-7,1 1-5,2-2-5,-3-3-8,5 0-6,-1-3-4,4-1-6,-1 0 4,11-9-6,-1 2 1,-11 7-2,3 2-1,0 1-2,-1-1-1,2 0-3,-3 0-4,2 2 2,-2 2 0,-1 0 1,-2 2 0,-1 1 3,-4 2-4,-2 2-1,-1 3 4,1-1-4,0-1-5,-3 3 1,-2 1-4,-1 1 8,1-1 0,0 0-4,-2 2-3,0 1-3,1-4 2,-2 6 5,-4 0-11,1-1 4,-5 4-3,7-5-3,-7 5-4,5-3 5,-5 3 1,4-5-5,-4 5 3,0 0 2,0 0-9,0 0 7,0 0-1,0 0 5,7-4-2,-7 4 10,0 0-10,0 0-7,0 0-2,0 0-4,0 0-3,0 0-7,0 0 5,0 0-6,0 0-4,0 0 4,0 0-21,0 0-4,0 0-9,0 0-12,0 0-17,0 0-15,0 0-11,0 0-16,0 0-17,0 0-25,-28 16-23,19-11-16,-3 1-12,2 0-19,-3 3-185,-2 0-474,4-1 210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4:3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6760 10651 81,'-3'-5'172,"0"-1"-9,3 6-10,-4-12-2,3 7-7,1 5-4,-4-11-9,4 11-11,-3-6-12,3 6-13,-3-9-5,3 9-12,0 0-7,0 0-3,0 0-7,0 0 0,0 0-3,0 0 4,0 0-2,0 0-4,23 7-5,-13-2 2,3 4-1,-2-1-11,4 2-2,1-1 0,-1 1-4,-3-2-1,1 1-4,-3 0-3,3-1-3,-3 0 1,-3-2-4,0-1-1,-2 0 1,4 1 4,-4-2-1,-5-4 0,6 6 2,-2-3 0,-4-3 4,7 4 6,-7-4 0,0 0 5,7 1-5,-7-1-2,0 0-1,0 0 6,12-5-4,-4-4-5,3-3-6,11-6 0,-4-6-1,7 1 3,0-4-9,10-7-1,0-3-3,3-1 2,0-1-3,4-2-1,3 2-4,0 0 0,0 1-2,2 1-1,2 1 1,-4 7 9,-2 0-10,-13 8-2,1 3 2,-4 1 3,-3 3-4,-7 4 2,-5 1-3,0 4-1,-2 0 3,-3 1-5,-2 1 2,-5 3 4,9-3 3,-4 1-2,-5 2 2,5-5 1,-5 5-3,0 0-5,6-4 4,-6 4 0,0 0 0,0 0-2,0 0-3,0 0-1,0 0-7,0 0-14,0 0-20,5-3-19,-5 3-23,0 0-33,0 0-27,0 0-31,0 0-27,0 0-39,0 0-148,-2 20-420,2-20 186</inkml:trace>
  <inkml:trace contextRef="#ctx0" brushRef="#br0" timeOffset="736.0419">11174 10270 101,'-5'-8'294,"5"8"-22,-1-6-19,1 6-27,0 0-22,0 0-23,-4-9-17,4 9-17,0 0-13,0 0-13,0 0-12,0 0-11,18 13-9,-12-5-5,2 2-7,1 1-12,0 1 0,0 1-5,2 2-6,-3-1-1,-1 0 0,4-2-2,-3 0-7,-2-3-4,-1 2 3,0-5-1,0 2-10,-2-4 7,2 1 6,-5-5 3,5 8 9,-5-8 5,5 5-1,-5-5 19,0 0 2,5 5 6,-5-5 2,0 0-2,0 0-12,0 0 2,17-12-11,-7-3-10,6-5-3,4-6-5,0-1-5,15-14-4,-5 3 0,2-1-9,3 3-6,-11 8-3,9-7 4,-9 9-8,8-9-4,-7 14-4,-1-5 1,-2 5 7,-2 2-10,2-1 3,-2 2-17,-6 8 17,-2-1 1,-3 3 0,2 3-3,-6 1-6,2-1 5,-2 2 9,-5 3-16,8-5-1,-8 5-6,6-5-5,-6 5 0,0 0 1,5-5-4,-5 5-5,0 0-6,0 0-11,0 0-1,8-3-12,-8 3-5,0 0-13,0 0-10,0 0-12,0 0-13,0 0-17,0 0-24,0 0-28,0 0-39,0 0-25,0 0-25,0 0-227,0 0-526,0 0 233</inkml:trace>
  <inkml:trace contextRef="#ctx0" brushRef="#br0" timeOffset="7308.418">11890 5424 21,'0'0'56,"0"0"-11,-6-6 7,6 6-4,0 0-6,-3-6 6,3 6-11,0 0 3,0 0-5,-6-6-9,6 6 15,0 0 1,0 0 3,-1-7-3,1 7-3,0 0 3,0 0-6,0 0-9,0 0-1,0 0-4,0 0-4,-2-7-4,2 7 6,0 0-12,0 0-1,0 0 0,0 0-3,0 0 7,0 0-3,0 0-4,5 22 2,-3-15 1,2 0-1,0 4-3,1-1 2,-1 2-2,1-1-3,-1-1 6,1 2-1,-2-3-1,0 1 1,3-1-3,-4-2 0,2 2-2,0-4 3,-2 2 4,1-3 2,-3-4-2,2 8 12,-2-8 5,4 6 9,-4-6 11,0 0 11,3 6 10,-3-6 5,0 0 10,0 0 1,0 0 0,0 0-7,0 0-4,0 0-12,14-12-8,-5 6-4,-1-3-5,4-4-6,2-3-3,7-3-7,-1-1 0,5-2 0,1 0-6,2-4-3,10-5 1,1-1 0,5 1-4,-2 1 2,1-3-5,1 6-2,2-2 0,-3 0-2,2 3 3,1 1-5,-1-3 3,-3 1-2,4 0-3,1 1-8,-3 2 21,-2-1-1,1 1-2,-11 7-5,-1-1-1,-1 2 5,-4 2-6,-1-1 2,-10 4-4,1 2-1,-6 2 1,0 2 1,-3 1-2,-1 1-2,0-1 0,-6 4-1,5-5-2,-5 5 1,8-3-3,-8 3 2,0 0-4,7-3 0,-7 3 1,0 0 0,0 0-1,0 0-4,0 0 0,0 0 2,0 0-1,8-4 6,-8 4-4,0 0 1,0 0-1,0 0 6,0 0-5,0 0 6,0 0-4,0 0 3,0 0 1,0 0-5,0 0 4,0 0-1,0 0-3,0 0 0,0 0 14,0 0-10,0 0 0,0 0-4,0 0 3,0 0 1,0 0-2,0 0 0,0 0 2,0 0 0,0 0-1,0 0 3,0 0 0,0 0 0,0 0-5,0 0 5,0 0-1,0 0 1,0 0-3,0 0 4,0 0-2,0 0 0,0 0 2,0 0-1,0 0 0,0 0 0,0 0-1,0 0 5,0 0-3,0 0 1,0 0 0,0 0-2,0 0-2,0 0 2,0 0 0,0 0 3,0 0-4,0 0 1,0 0 1,0 0-2,0 0 2,0 0-1,0 0-1,0 0 3,0 0-3,0 0 0,0 0 2,0 0 2,0 0-1,0 0-4,0 0 2,0 0-2,0 0 1,0 0 2,0 0-2,0 0 9,0 0-9,0 0-3,0 0 6,0 0-3,0 0 2,0 0-1,0 0 0,0 0 3,0 0-4,0 0 0,0 0 0,0 0 3,0 0-1,0 0-3,0 0 5,0 0-5,0 0-2,0 0 6,0 0 1,0 0-3,0 0-3,0 0 6,0 0-2,0 0-1,0 0-2,0 0 6,0 0-2,0 0-1,0 0-1,0 0-2,0 0 3,0 0 0,0 0 10,0 0-12,0 0-1,0 0-1,0 0 3,0 0 0,0 0 0,0 0-2,0 0 0,0 0 1,0 0 8,0 0-8,0 0 0,0 0 3,0 0-4,0 0 3,0 0-4,0 0 3,0 0 0,0 0 0,0 0-4,0 0 5,0 0-1,0 0 0,0 0-4,0 0 1,0 0 4,0 0-1,0 0 2,0 0-1,0 0-2,0 0 1,0 0-3,0 0 6,0 0-2,0 0 2,0 0-1,0 0-3,0 0-2,0 0 3,0 0-1,0 0 1,0 0-2,0 0 2,0 0 3,0 0 0,0 0-4,0 0 2,0 0 3,0 0-2,0 0-4,0 0 2,0 0 2,0 0-4,0 0 5,0 0-2,0 0 1,0 0 0,0 0-3,0 0 2,0 0-1,0 0-2,0 0 4,0 0-2,0 0 1,0 0 2,0 0-4,0 0 2,0 0-4,0 0 2,0 0 2,0 0-1,0 0 2,0 0 2,0 0-4,0 0 1,0 0 0,0 0-3,0 0 6,0 0-3,0 0 0,0 0 0,0 0 4,0 0-4,0 0 0,0 0 2,0 0-3,0 0 2,0 0-1,0 0-2,0 0 1,0 0 1,0 0 0,0 0 0,0 0 2,0 0-3,0 0-1,0 0 1,0 0 1,0 0-1,0 0-4,0 0 5,0 0 2,0 0-3,0 0 7,0 0-7,0 0 1,0 0-2,0 0 0,0 0-2,0 0 3,0 0 2,0 0-3,0 0 0,0 0-3,0 0-6,0 0-20,0 0-25,0 0-30,0 0-21,0 0-20,0 0-18,0 0-122,-21 12-287,21-12 128</inkml:trace>
  <inkml:trace contextRef="#ctx0" brushRef="#br0" timeOffset="15563.8902">14399 9501 101,'0'-10'162,"0"0"-6,2-2-4,-2 12-5,2-12-12,-2 7-9,0 5-15,0-9-10,0 9-8,0 0-12,0 0-8,0 0-8,0 0 3,5 21 7,-2 4 7,-2 4 3,-2 3-3,-2 14 3,-1 1-7,1 2-5,1-2 0,0 0-4,-1-1-7,2 0 2,-3-14-12,4 3-3,0-2-4,2-2-6,0-1-4,-6-1-1,3-2-5,-1-7-3,1 0 0,-3-4-5,3-5-10,-1 1-7,0-3-15,2-3-9,-2 0-16,2-6-21,-3 7-37,3-7-57,0 0-57,0 0-158,0 0-396,-15-21 176</inkml:trace>
  <inkml:trace contextRef="#ctx0" brushRef="#br0" timeOffset="16161.9244">14302 9573 44,'-11'11'104,"3"2"-11,-2 2-13,-2-1 0,5 0-14,-2 2-3,1-3-4,2-2-4,-1 0-6,3-3-3,0 0-4,1-3-5,0-1 9,3-4-8,-5 9 10,5-9-2,-2 6 2,2-6 11,0 0-2,0 0-9,0 0-1,0 0-4,0 0-5,0 0-3,7-20 4,-3 9-4,0 1 2,1-1 7,-2 0 2,3-6-8,1 2 4,0 1-3,1-3 5,-6 2 7,6 0 4,-2 1-2,-1 0 3,0 4-4,-1 0-3,1-2-2,1 4 1,1 0 6,-3-1 3,1 4-1,-1-1-4,-4 6-1,5-10-4,-2 6-2,-3 4-2,0 0-4,3-8-8,-3 8 0,0 0-6,0 0 1,0 0-2,0 0 1,0 0 2,0 0-2,20 12-2,-11-4 2,-1 0-3,5 2 1,0 3-1,2 1-10,2-3 4,4 5-4,1 1 2,1 0-3,-6-5 6,6 3-6,3-1-2,-2-2 1,-2 3-3,-4-8-1,1 4 1,-4-2 2,-1-4-3,-2 2-2,-2-3 0,-3-1 2,0 0-3,-1 0 6,-1 0-7,-5-3 6,6 3-3,-6-3 0,0 0-1,7 3-2,-7-3-2,0 0-12,0 0-19,0 0-12,0 0-15,0 0-19,0 0-25,0 0-35,0 0-20,0 0-28,0 0-201,0 0-419,10-8 186</inkml:trace>
  <inkml:trace contextRef="#ctx0" brushRef="#br0" timeOffset="17061.9759">18517 9718 103,'0'0'184,"-2"-7"-10,2 7-9,0 0-11,0 0-8,-1-11-16,1 11-12,0 0-15,0 0-8,0 0-11,-2-6-9,2 6-7,0 0-9,0 0-1,0 0-1,0 0 2,0 0-3,-4 20 4,2-9-3,0-2 1,-2 8 4,-1 0 4,-1 1 0,-2 4 0,-3 5-3,2-1 0,-3 3-3,1 0-1,1 0-5,-4 1-4,1 1-2,1 2-3,0-3-15,0 1 0,1 2 0,1-5-3,-1 3-4,3-2-2,1 0 1,1-3-1,1-1-4,-1-5 0,4-1-5,1 0 2,0 0-1,1-1 2,-2-4-6,1-2 2,-1 0-4,2 0 1,-2-1-3,2-4-5,0-7-6,-1 12-14,1-12-16,-3 11-15,3-11-16,-4 6-26,4-6-32,-8 4-32,8-4-32,-9-2-39,9 2-127,-11-8-383,8 3 170</inkml:trace>
  <inkml:trace contextRef="#ctx0" brushRef="#br0" timeOffset="17814.0189">18547 9739 27,'0'0'117,"0"0"-2,0 0-9,-24 7-13,12 0 1,-3 3-10,-3 1-5,-5 1-3,6 0-6,-3-4 1,2 1-2,0 0-7,3-1 2,0-3 2,2 2 1,0-1-5,4-2 0,1 0-1,0-1-5,4-2-1,4-1-4,-11 4 3,11-4-2,-5 5-3,5-5-1,-4 4-3,4-4 6,0 0 1,0 0-7,0 0 3,0 0-1,0 0 0,0 0-9,0 0 0,0 0-2,0 0-3,20-14-3,-10 9 1,-1-2-3,0 2 0,3-3-3,3 0 3,-2-1-2,2 0-4,-3-2 3,0 3 4,1-1-1,3-1 2,-7 2-7,3-4 3,-1 5 2,0-2-5,-2 2 2,1 1-1,-3-1-5,0 2-3,1 0-3,-2 0 2,-1 1-1,0 1-3,0 0-2,-5 3 1,7-5-2,-7 5 1,0 0-3,8-3 1,-8 3 1,7-1-4,-7 1-1,0 0-2,0 0 1,11 4 2,-5 0 4,0-2-3,0 3 0,-2 1-2,6 0 2,0 2 1,-1 1-2,-1 0-1,5 4 0,-3 1 2,3-2 1,-2 3 0,1-1 2,1 1 0,-2-1-3,-1 0 2,1-1-1,-4-3 2,1 5-2,0-6 7,1 5-9,-4-3-1,0-3 2,-1-2 2,-1 1-4,0-3 1,-3-4 2,6 10-2,-4-7-1,-2-3 3,3 6 0,-3-6 9,0 0-10,0 0 1,4 6 4,-4-6 0,0 0-4,0 0 4,3 6-4,-3-6 3,0 0-5,0 0 2,0 0-2,0 0 2,0 0 2,0 0-3,0 0-1,0 0-1,3 8 3,-3-8-1,0 0-2,0 0 2,0 0-1,0 0 0,0 0-1,0 0 0,0 0-3,0 0-3,0 0-13,0 0-14,0 0-14,0 0-25,0 0-25,0 0-33,0 0-49,0 0-64,0 0-169,0 0-442,-31-7 196</inkml:trace>
  <inkml:trace contextRef="#ctx0" brushRef="#br0" timeOffset="18620.065">14316 10303 60,'0'0'201,"-13"-3"5,13 3-6,-10-1-3,10 1-14,-7-2-14,7 2-10,0 0-17,-8-3-14,8 3-8,0 0-10,0 0-6,0 0-10,0 0-6,0 0-3,-9-2-10,9 2-13,0 0-4,0 0-5,0 0-1,0 0-5,0 0-7,0 0 1,0 0-6,32 7-2,-21-6 1,2 2-4,5 0-5,4-2 0,-2 0-1,7 0-11,1-1-3,-6 0 0,-1 1-3,0 0 1,-1-1-4,-2 0 0,-6 0 2,-1 0 0,0 0-4,-5 0 2,-6 0 1,13 1-2,-8 1-1,-5-2 2,0 0 0,0 0 3,13-2-1,-13 2 3,0 0-2,0 0-2,0 0-1,2 7-2,-2-7 1,-4 14 3,-1-4 5,-1 4 3,-3 5-4,1-1 5,-4 6 0,0-3-5,3-2 0,1-2 1,-3 5 0,3-6-1,0 0 1,0-1-1,1-1-2,0 2 3,0-1-5,1-5 4,1 0-2,0-1-4,2-1 7,-1-4-6,2 2-11,-2 0 0,4-6-13,-5 5-13,5-5-20,-4 6-16,4-6-27,0 0-28,0 0-37,0 0-53,0 0-195,0 0-442,0 0 195</inkml:trace>
  <inkml:trace contextRef="#ctx0" brushRef="#br0" timeOffset="19370.1079">17702 10739 224,'0'0'237,"0"0"-10,0-10-8,0 10-6,0 0-13,3-6-9,-3 6-16,0 0-9,0 0-15,3-5-6,-3 5-14,0 0-5,0 0-8,0 0-8,0 0-7,0 0-8,0 0-4,0 0-8,0 0-3,0 0-5,0 0-8,0 0-3,0 0-4,0 0-5,0 0 1,0 0 1,0 0 2,0 0 3,-8 21 0,4-13 12,0 9-18,0 0-2,-2 2 2,-3 5 0,0 3-4,0-3-4,0 0 1,3 1-4,-2-6 0,3-2-3,-1 2-2,3-4-8,-2 1-3,2-5-5,-2-2-2,3 1-6,-2-3 7,3 0-17,1-7-11,-3 8 5,3-8-13,-1 7-24,1-7-14,-5 7-20,5-7-26,0 0-21,-3 5-40,3-5-50,0 0-33,0 0-23,0 0-21,0 0-203,0 0-528,8-24 234</inkml:trace>
  <inkml:trace contextRef="#ctx0" brushRef="#br0" timeOffset="19776.1311">17936 10818 163,'7'-5'234,"-7"5"-12,0 0-13,0 0-15,0 0-6,0 0-8,0 0 0,0 0-13,-16 17-3,7-4-11,-3 1-11,1 3-9,-1 6-7,3-6-7,0 7-12,4-7-2,-2 0-5,2 0-6,3 0-5,-1-1-5,0-2-5,5 0-3,-2-3-7,1-1-10,0 0 6,1-2-9,0 1-7,3-2-3,-2 0 6,1-2-9,3 0 3,0-4-10,-1 5-2,6-5 1,-2-1 0,-2 1-4,6-3-4,-3-2-2,2-2-2,2 0-4,-3-2-8,0-1-2,0-6-5,-1 2-1,0-2 8,-5-1-11,4 0-5,-6-2-1,4-5 5,-7 5-9,0-1-5,-2 1 6,-2 1-4,-3 0 4,2 0-1,-6 3 1,2 0-5,-2 0 4,-3 1 3,4 6-1,-8 0-4,7 2-2,-1 1 1,-2 1-5,3 2-11,-2-1-11,4 5-11,1 0-21,-2 1-29,2 1-35,-1 0-36,3 2-42,5-7-41,-3 10-220,2-2-512,1-8 227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4:44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13302 4091 22,'0'0'34,"0"0"-4,0 0-4,0 0-1,0 0-5,0 0-6,-13 1 3,13-1-4,0 0-1,0 0 2,-7 3-5,7-3 0,-5 5 2,5-5-4,-6 5 3,6-5-4,-6 2 5,6-2-7,0 0 3,-7 6 0,7-6-3,0 0 0,0 0 0,0 0 2,0 0-3,0 0 3,-4 4-3,4-4 7,0 0-4,0 0 9,0 0-7,0 0 7,0 0 1,11 8 3,-11-8 3,12 2 4,-1-1 3,3-1 1,-4-1-1,9-2-7,10 2 2,-3-2 2,8 0-5,-2 2 0,5-3-6,3 1 2,12-6 0,1 5 3,-2 0-10,0 0 5,3-2-3,-2 1-2,2 2-1,-2 0-2,0-1 2,0 0 3,-13 0-4,14 0-4,-1-2 1,3 0 3,-3 2-2,0-1 1,3 1-3,-3-1 2,1-3-8,1 4 7,1-1-2,-1 0 2,2-2-6,-2 2 8,0-2-4,-3 3-2,-12-1-2,14-3 1,-15 4-2,13-3 9,-11 4-12,11-6 12,-12 4-10,14-2 9,-16 1-3,-1 1-2,3-2 3,-1-1-3,1 2 2,0 1 2,-3-1-7,0 1-3,-3 1 0,0-1 7,1 0-6,-5 1 13,-1 1-11,-6 0 3,-4 2 0,-5 0-4,-2-1-2,-1 2 5,-2-1-6,-8 1 4,12-1-1,-12 1 2,10-1 3,-10 1-2,0 0 6,7-2-8,-7 2 6,0 0-5,9-1-1,-9 1 1,0 0 4,0 0 1,0 0-5,0 0 3,0 0-3,0 0 2,0 0-3,0 0 3,0 0-2,0 0-1,0 0 1,0 0 1,0 0 3,0 0-3,0 0 0,0 0-3,0 0 1,0 0 1,0 0-1,0 0 0,0 0 1,11-1 1,-11 1-3,0 0 1,0 0 3,0 0 3,0 0-4,0 0-1,0 0 2,0 0-4,0 0-3,0 0-2,0 0-14,0 0-10,0 0-12,0 0-5,0 0 7,0 0-9,4 5 0,-4-5-49,7 5-106,-3-1 47</inkml:trace>
  <inkml:trace contextRef="#ctx0" brushRef="#br0" timeOffset="7483.428">14095 10406 147,'0'0'206,"-6"-7"-11,6 7-17,-4-5-9,4 5-20,0 0-10,0 0-18,-4-5-15,4 5-7,0 0-10,0 0-9,0 0 0,0 0 5,0 0 5,0 0 0,0 0-2,3 22-3,-2-14 5,4 2 0,-1 1-3,-2-1-6,1 2 7,2 1-11,-2-2-7,-1 1 0,3 0-1,-4 0-7,3-3-4,-1-1 1,-1-2-10,0 0-6,-2-6-1,5 9-3,-5-9-1,4 8 4,-4-8 1,2 2 7,-2-2-4,0 0 6,6 4-3,-6-4-5,0 0-6,0 0 0,21-13-6,-4 3-3,-2-5-5,12-3 0,0-5-7,11-8 3,-2-3-4,2 2-5,-1-2 1,0 1-4,-9 10-1,10-10-4,-10 11-2,-2 3 1,0-1 0,-2 3-4,-3 1-6,-3 4-3,-4 2-6,-5 2 8,1 1-2,-1-1 0,-2 3-1,-3 3 1,4-2-3,-4 1-4,-4 3-1,6-4-8,-6 4 0,4-6-4,-4 6-5,0 0-14,0 0-8,6-5-20,-6 5-25,0 0-30,0 0-28,0 0-20,0 0-26,0 0-241,11 8-484,-11-8 214</inkml:trace>
  <inkml:trace contextRef="#ctx0" brushRef="#br0" timeOffset="8469.4844">18127 10712 222,'0'0'217,"0"-11"-11,1 5-3,-1 6-5,1-9-3,-1 9-3,0 0-15,1-7-14,-1 7-12,0 0-12,0 0-11,0 0-9,3-7-9,-3 7-8,0 0-9,0 0-12,0 0-5,0 0-10,0 0-1,0 0 0,0 0 1,0 0 2,0 0 1,6 18 3,-4-11-2,-2 1 0,4-2-4,-3 2-2,0 1-4,1 0-5,-1 1-8,0-1 0,3-1-3,-3 2-10,0-1 1,1-4 0,-2-5-6,2 10 1,-2-10-1,3 7-6,-3-7-3,0 0 0,1 7-1,-1-7 0,0 0-2,3 6 3,-3-6 3,0 0-5,0 0 9,3 4 3,-3-4 5,0 0-7,0 0 0,0 0-2,23-14-4,-7 3 3,7-6-2,4 1-18,1-4 13,0-4-19,0 3 10,3-1-13,6-9 3,-11 6-14,14-6 6,-12 6-4,12-9 6,-11 10-6,-1 0 4,1 1-2,-4 3 8,-2 3-10,-1 0 5,-7 5 4,-2 2-4,-2 2 4,-3 1-1,-4 2-2,2 1 3,-1-1-2,-5 5-1,8-4 0,-8 4 2,4-5 3,-4 5-2,0 0 4,5-4-2,-5 4-3,0 0 3,0 0-2,0 0 2,5-6-4,-5 6 5,0 0 0,0 0-4,0 0 12,0 0-10,0 0 1,0 0 0,0 0 0,0 0-1,0 0 2,0 0 1,0 0-1,0 0 2,0 0-2,0 0 1,0 0-3,4-5 4,-4 5-3,0 0 1,0 0 4,0 0-5,0 0 0,0 0 2,0 0-1,0 0-8,0 0-8,0 0-2,0 0-13,0 0-1,0 0-11,0 0-9,0 0-20,0 0-13,0 0-15,0 0-19,0 0-21,0 0-23,0 0-27,0 0-36,0 0-51,0 0-158,0 0-472,0 0 209</inkml:trace>
  <inkml:trace contextRef="#ctx0" brushRef="#br0" timeOffset="15664.896">19783 9842 32,'-3'-10'171,"1"-2"0,0 3-5,1 1-2,1 8-15,0-13-14,0 13-9,-1-9-13,1 9-12,-2-7-14,2 7-6,0 0-9,-2-7-10,2 7-6,0 0-7,0 0-2,0 0-6,0 0 2,4 30 0,-2-12 4,1 7-5,1 4 3,-3 4-1,2 0-6,-1 0 0,0-1-3,-1 3-2,4-1-3,-1 0-8,-1 0-2,0-2-1,0 1-1,-2-3-3,3-2-2,-2 1 0,-2-4-2,-1-6 2,1 0-3,0-2-1,-3-1-6,1-3-1,1-1-9,-2-2-5,-1 0-4,-1 0-9,2-3-8,-5 3-14,6-5-19,-3-1-39,5-4-25,-8 5-56,2-3-115,6-2-325,0 0 144</inkml:trace>
  <inkml:trace contextRef="#ctx0" brushRef="#br0" timeOffset="17744.0148">19765 9813 66,'0'0'105,"0"0"-5,0 0-3,0 0-20,0 0-6,0 0 4,-18 12-12,12-2 4,-4 2 3,0-1-14,0 5-8,-1-4 5,-2 3 10,3 1-5,-2-2-6,1-1-1,-1 0 0,-1 0-7,7-6 3,0 2-9,-2-1 3,4-2-6,0 1-2,2-3 1,2-4-4,-7 8 1,7-8-6,-5 6 1,5-6 0,-2 4 3,2-4-5,0 0 5,0 0 1,0 0 1,0 0-7,0 0 0,0 0-1,0 0 2,18-21-3,-12 12-1,0 0-2,1 0 5,-2-2-8,4-2 6,1-1-2,-4-2-4,3 1-2,-1 0 1,1-1-4,0-1 6,-3 2 6,2-1 9,1 3 1,-4 4 0,-1-1 4,0-1 2,0 3 6,0 0-5,-1 2-1,0-2-2,-2 1 4,3 2-4,-4 5 0,5-8-3,-5 8-1,3-6-4,-3 6 2,2-6-6,-2 6-3,0 0-3,0 0 1,4-4-5,-4 4-4,0 0-1,0 0 3,0 0-3,20 10 2,-11-4 5,1 2 0,6 1-8,0 2 5,1 1-2,7 2 3,1 2-2,0-2-2,-2 2 3,2 0-2,-1-3-3,3 3 6,-5-3-9,2 2 3,-8-4-6,1-1 7,-2-3-1,3 3-3,-8-4-1,0-1 1,1 1-2,-2-4-3,-4 1 2,0-1 3,-5-2-3,10 4 8,-6-1-3,-4-3 7,6 3 2,-6-3 0,0 0-1,7 2 5,-7-2-3,0 0-2,5 4-4,-5-4 7,0 0-7,0 0 2,0 0-5,0 0 6,5 3-8,-5-3 2,0 0 5,0 0-8,0 0-1,0 0 1,0 0 1,0 0-3,0 0-3,0 0 4,0 0 1,0 0-2,0 0-3,0 0 5,0 0-5,0 0 0,0 0 1,0 0 8,0 0-7,0 0-3,0 0-1,0 0 2,0 0 2,0 0-2,0 0 9,0 0-8,0 0 1,0 0-1,0 0 1,0 0-1,0 0 0,0 0-1,0 0 0,0 0 2,0 0 0,0 0 0,0 0-1,0 0-1,0 0-1,0 0 0,0 0 1,0 0-2,0 0 1,0 0 2,0 0-1,0 0-1,0 0 0,0 0 0,0 0 2,0 0-2,0 0 0,0 0 2,0 0-2,0 0 1,0 0-1,0 0 1,0 0 0,0 0-5,0 0 3,0 0 0,0 0 0,0 0 3,0 0 2,0 0-3,0 0-3,0 0 5,0 0 0,0 0-5,0 0 4,0 0-2,0 0 3,0 0 0,0 0-4,0 0 10,0 0-9,0 0 2,0 0-1,0 0 5,0 0-1,0 0 1,0 0-1,0 0-1,0 0 2,0 0-2,0 0 1,0 0 2,0 0-4,0 0 3,0 0-1,0 0 3,0 0-1,0 0 0,0 0-1,0 0 0,0 0 1,0 0-1,0 0 0,0 0 5,0 0-5,0 0 6,0 0-7,0 0 5,0 0-9,0 0 5,0 0-1,0 0 2,0 0-3,0 0-3,0 0 5,0 0-5,0 0 1,0 0 1,0 0-1,0 0 1,0 0-1,0 0 4,0 0-4,0 0-1,0 0-1,0 0 3,0 0-3,0 0 4,0 0 1,0 0-2,0 0 2,0 0-3,0 0 3,0 0 1,0 0-1,0 0-4,0 0-1,0 0 2,0 0 4,0 0-5,0 0 2,0 0 3,0 0-4,0 0 1,0 0 2,0 0-2,0 0-1,0 0-3,0 0 6,0 0-5,0 0 0,0 0 1,0 0-2,0 0 3,0 0 4,0 0-7,0 0 4,0 0-2,0 0-2,0 0 5,0 0-4,0 0 11,0 0-12,0 0 5,0 0-6,0 0 1,0 0 5,0 0-2,0 0-2,0 0 0,0 0-3,0 0 6,0 0-5,0 0 2,0 0-4,0 0 4,0 0-3,0 0 3,0 0 0,0 0 0,0 0-1,0 0 1,0 0-1,0 0-3,0 0 4,0 0 4,0 0-6,0 0 2,0 0 1,0 0 0,0 0 2,0 0-5,0 0 2,0 0 10,0 0-12,0 0 5,0 0-7,0 0 5,0 0-2,0 0 4,0 0-8,0 0 4,0 0 4,0 0-3,0 0 1,0 0-3,0 0 5,0 0-8,0 0 11,0 0-9,0 0 4,0 0-3,0 0 3,0 0-2,0 0-1,0 0 2,0 0-2,0 0 1,0 0-1,0 0 2,0 0 2,0 0-4,0 0 7,0 0-5,0 0-1,0 0 0,0 0-1,0 0 1,0 0 1,0 0 6,0 0-10,0 0 7,0 0-4,0 0 2,0 0-3,0 0 1,0 0 4,0 0 0,0 0-5,0 0 0,0 0 0,0 0 4,0 0-6,0 0 4,0 0 1,0 0-3,0 0 11,0 0-7,0 0-4,0 0-3,0 0 5,0 0 0,0 0 13,0 0-15,0 0 0,0 0 1,0 0-4,0 0 5,0 0 3,0 0-6,0 0 2,0 0-2,0 0 12,0 0-10,0 0-2,0 0 1,0 0 13,0 0-15,0 0 1,0 0 10,-9 14-7,9-14 1,0 0-4,0 0 1,0 0 1,0 0 1,0 0-3,0 0 0,0 0 1,0 0 0,0 0 3,0 0-1,0 0-2,0 0 0,0 0 2,0 0 2,0 0-3,0 0-1,0 0-2,0 0 1,0 0 4,0 0-1,0 0 0,0 0 4,0 0-3,0 0-2,0 0 11,0 0-12,0 0 1,0 0 4,0 0-4,0 0 2,0 0-5,0 0-2,0 0 6,0 0-3,0 0 4,0 0-3,0 0 2,0 0 2,0 0-2,0 0 0,0 0 2,0 0-5,0 0-1,0 0 3,0 0 0,0 0-3,0 0 1,0 0 4,0 0-2,0 0-1,0 0-1,0 0 4,0 0-3,0 0 0,0 0 1,0 0-1,0 0 1,0 0 0,0 0 12,0 0-11,0 0 2,0 0 2,0 0-3,0 0-3,0 0 1,0 0 3,0 0 3,0 0-3,0 0-2,0 0-1,0 0 6,0 0-6,0 0 1,0 0 1,0 0-1,0 0 0,0 0-14,0 0-6,0 0-25,0 0-17,0 0-33,-4 4-43,4-4-37,0 0-45,-9 4-45,2-2-191,7-2-493,-12 6 218</inkml:trace>
  <inkml:trace contextRef="#ctx0" brushRef="#br0" timeOffset="18456.0556">19548 10650 115,'-3'-7'169,"3"7"-9,0 0-7,0-10-21,0 10-7,0 0-7,0-9-8,0 9-5,0 0-6,0 0-10,0 0-9,0-12-1,0 12-7,0 0-3,0 0-7,0 0-11,0 0-1,0 0-8,0 0-2,0 0-4,0 0 3,0 0 9,0 0 2,0 0-2,0 0 1,12 30 4,-9-12 3,-3 1 3,6 5-7,-5 2 6,1 2-6,1-1 1,-2 1-6,2-1 0,-3-3-3,2 0-4,1-5-2,-2-1-3,2-2 1,-6-1-5,3-2-2,1-2-1,-1-1-1,-1-3-4,1-7 3,-1 10-7,1-10 1,0 9-3,0-9 0,0 0 0,-3 7-3,3-7-1,0 0-7,0 0-17,0 0-37,0 0-31,0 0-35,-6 3-22,6-3-41,0 0-30,0 0-190,-5-22-428,5 22 190</inkml:trace>
  <inkml:trace contextRef="#ctx0" brushRef="#br0" timeOffset="20263.1589">19762 10754 110,'0'0'149,"0"0"-16,0 0-13,0 0-9,0 0-5,0 0-6,0 0-2,0 0 2,0 0 3,0 0-3,0 0 1,0 0-8,-1-10-5,1 10-4,0 0-5,0 0-1,-1-9-5,1 9-8,-1-11 0,1 11 0,2-9 3,-2 9-1,0-10-5,0 10-6,4-13-8,-2 7-1,2 0-8,0 0-3,4-1-1,-2 0-4,2-2-5,-3 4 0,3-1-4,1 0-1,2 1-4,-1 1 2,1-2-5,3 4 0,-3-1 2,1 0-2,3 2 0,-1 1-6,-3 0 3,1 2 0,-3 3-3,0-1-2,1 1-1,-1 2 2,-4 2-1,-1 1-1,0 5 2,-3 0 6,-4 2-6,0 2 0,-3-2 0,-1 2-2,-2 0-1,-5 4 3,2-9 0,0 2 1,0 0-1,1-3-3,-1 0 2,2-3 0,-2 2-4,1 0-1,1-4 2,1 0-2,1 0-4,-1-1 5,3-1 0,1-2 3,-2 0-2,2 1 0,-1 0-3,6-5-3,-8 7 3,8-7 3,-5 5 0,5-5 0,-5 3 1,5-3 1,0 0-2,-4 5 1,4-5 2,0 0 4,0 0 0,-5 5 1,5-5-1,0 0 1,0 0 1,0 0-5,0 0 12,0 0-2,0 0-3,0 0-2,0 0 2,0 0-3,0 0 0,0 0 0,0 0-1,0 0 4,0 0-2,0 0 0,0 0-5,0 0 5,0 0-2,0 0-2,0 0 6,0 0 5,0 0-13,0 0-2,0 0 0,0 0 2,0 0 0,0 0 0,0 0-3,24-3 1,-15 0 0,1-1 0,3 1 2,4 1-1,-3-1-3,6 1 1,1-3-1,2 3 3,-3-1-1,8-2-1,-6 4 0,0-3-3,-2-2 1,1 4 2,-2-1-1,0 0-2,0 1 2,-1-2 1,0 1-1,0 1 4,-7 2-5,1-3 0,0-1 0,-1 3-2,-3 0 5,0 0-2,-8 1 0,13-1-1,-13 1 2,8 0-4,-8 0 2,9-2 2,-9 2-5,0 0 4,10-1-2,-10 1 0,0 0-1,0 0 10,0 0-7,9-3-1,-9 3 0,0 0 0,0 0 0,0 0 2,0 0 0,0 0 2,0 0 1,0 0-4,0 0 2,9 0 3,-9 0 3,0 0-2,0 0-5,0 0 3,0 0-4,0 0 17,0 0-19,0 0 7,0 0-5,0 0-1,0 0 2,0 0-2,0 0 1,0 0 1,0 0-5,0 0 0,0 0 2,0 0 4,0 0-3,0 0 3,0 0-7,0 0 8,0 0-5,0 0 0,0 0-2,0 0 13,0 0-14,0 0 8,0 0-8,0 0 4,0 0 0,0 0-5,0 0 5,0 0-2,0 0 5,0 0 1,0 0-3,0 0 2,0 0-7,0 0 3,0 0 2,0 0-2,0 0 0,0 0 1,0 0-1,0 0-3,0 0 5,0 0 1,0 0 3,0 0-6,0 0 4,0 0 0,0 0 2,0 0-4,0 0-1,0 0 1,0 0 1,0 0-1,0 0 3,0 0-4,0 0 2,0 0 2,0 0-2,0 0-3,0 0 5,0 0-3,0 0 2,0 0 3,0 0-5,0 0 1,0 0 2,0 0-4,0 0 7,0 0-3,0 0 2,0 0-2,0 0-2,0 0 0,0 0 1,0 0 10,0 0-13,0 0-3,0 0 7,0 0-4,0 0 1,0 0 3,0 0-1,0 0-1,0 0-1,0 0 1,0 0 3,0 0-7,0 0 7,0 0-4,0 0 1,0 0 4,0 0-3,0 0 1,0 0-1,0 0-2,0 0 1,0 0-4,0 0 11,0 0-7,0 0-5,0 0 3,0 0-2,0 0 3,0 0 2,0 0-1,0 0-3,0 0 2,0 0 1,0 0-6,0 0 5,0 0 1,0 0 2,0 0-5,0 0 1,0 0-1,0 0 12,0 0-7,0 0-3,0 0 4,0 0-5,0 0-1,0 0 2,0 0-1,0 0-3,0 0 6,0 0-3,0 0 1,0 0-2,0 0 0,0 0 2,0 0 0,0 0-1,0 0 2,0 0-2,0 0 0,0 0 0,0 0-2,0 0 2,0 0 1,0 0 2,0 0-4,0 0-2,0 0 7,0 0-5,0 0 9,0 0-10,0 0 3,0 0-6,0 0 6,0 0-2,0 0 6,0 0-9,0 0 8,0 0-5,0 0-2,0 0 1,0 0 4,0 0-1,0 0-6,0 0 7,0 0 0,0 0-4,0 0 9,0 0-7,0 0-7,0 0 5,0 0 12,0 0-14,0 0 10,0 0-6,0 0-7,0 0 14,0 0-8,0 0 6,0 0-12,0 0 2,0 0 4,0 0 0,0 0 1,0 0-3,0 0 3,0 0-2,0 0-3,0 0-1,0 0 5,0 0-3,0 0 1,0 0 0,0 0 2,0 0 2,0 0 2,0 0-5,0 0-1,0 0 0,0 0 0,0 0-1,0 0-1,0 0 11,0 0-4,0 0-6,0 0 3,0 0 0,0 0 1,0 0 1,0 0 0,0 0-4,0 0-1,0 0 1,0 0 0,0 0 3,0 0-2,0 0-1,0 0 3,0 0-2,0 0 10,0 0-15,0 0 1,0 0 6,0 0-1,0 0 1,0 0 4,0 0-4,0 0-1,0 0 3,0 0-3,0 0-1,0 0 4,0 0-3,0 0 2,0 0-1,0 0-4,0 0 3,0 0-6,0 0-13,0 0-18,0 0-46,0 0-63,0 0-55,-6-14-50,6 14-255,-5-12-547,5 1 242</inkml:trace>
  <inkml:trace contextRef="#ctx0" brushRef="#br0" timeOffset="23001.3154">21009 8396 109,'-11'-7'134,"-1"1"-10,0 1-9,2-1-12,-3 2-4,-1 1-12,-3-1-5,-2 0-8,0 1-2,1 0-5,-4 6 0,3-3-4,-2 2-4,-5-1-2,4 3-4,-6 0-2,0 0-4,0 3-1,0 0-2,-4 0-10,2 3 1,0 2-3,-1 0 4,0 0-9,1 3 1,-4 2 0,0 1-3,1 0 3,1 3-3,0 1 0,-9 5-7,11-3 4,-8 7-4,9-8 10,3 3-6,-2-1 4,-9 11-4,1-2 4,9-8-1,-6 9 0,9-9-5,1 0 0,-10 8 0,11-5-1,-1-2 3,-9 10-2,6-9 0,-6 13-3,4 0 3,-4-4-1,13-6-3,-9 10 4,1-2-4,-1 0 2,10-9 0,-9 12 0,3-1-1,5-13 3,-1 3-5,2-3 5,-1-1-1,3 2 0,-1 0-2,0-2 1,3 0 3,-3-1 0,2-1-1,-1 1 1,1 3 4,0 1 2,1-2-6,-3 1 6,4 3 1,-3 0 1,0-2 0,0 2-4,3 0-3,-2 1 0,2-2 3,0 2-3,0-3-7,3 1 4,2-1-1,-4 1-2,5-1 3,-1 0 1,0-2-5,0 0 3,-1 2 1,2-2 1,1 2-3,1 0 3,1-2-1,0 1 7,-1 1-4,3 2-3,0-5 1,2 2-3,0 1 3,3 1 2,-1-2-5,2-1 2,3 1-1,-2-1-3,2 0-2,0 1-6,1-3 3,3 0 2,-1 0-2,1-4-2,0-5 0,2 4 2,-2-6-5,2 0 6,6 3-4,-5-6 0,2-1 2,1-1 6,-2-1-10,1-1 2,2-1 0,0 0-4,9-3 3,-7-1 3,8-2-4,0 0-1,-2-1-1,3-4 4,1 2 1,2-1-4,-4-2-1,4 0 1,-1 1 0,-2-2 0,0 1-6,-1-1 3,0 0-3,1 0 5,-3 0-3,1 1 2,0-1 2,-6 2-2,6-3-2,1-2 2,-3 2-1,2-1 1,0 0 2,-3 0-4,5-2 0,-4 2-1,0-1-2,2 1 3,0-1-1,2 0 1,-2-3 3,-8 6-1,8-3-3,-6 1 8,-2 0-4,-1-2-4,2 2 0,-2-2-2,8-2 8,-2 0-5,0-3 3,-1 3-3,-1-7 6,1 6-6,0-3-1,0-1 6,-1 1-4,1 2 1,-2-3-1,2-1-1,-1 1 0,0 2 4,-2-2-4,0 0 6,0-1 0,0-1-2,-6 5-2,1-1-2,-2 2 6,3 0 1,-4-1-3,0-1 0,2 1-1,-1-3 1,2 2 4,-2 1-7,0-3 2,3-1 1,3-1-5,-10 3 2,4-1 2,-3 2-5,4-5 3,-1 4 4,-3 1-5,-1-2 3,2 1 2,-2-2 6,2 1-7,0 1-2,-1-9 6,-4 9-5,7 0 2,-5-7 2,1 0-4,4 1 2,-5-3 3,2 1 1,2-1-2,-1 3 0,-2-2 2,3 0-5,-3 1 2,-2 6 3,1-1 2,-2-1-2,-1 2 8,2-1-4,-3-1 2,2 3-3,-1-2 4,0 2-6,3-1 6,-7 0 1,2 0 2,1-2-2,-2 3-3,-2-2 9,4-2-9,-3 1-1,3-6-3,0-1-3,-2 0-5,-1 8-3,1-3 11,2 4-12,-3-10 9,2 3 13,-1 5-14,2-5 3,-1 7 0,-1 1-7,-2-1 7,0 1 13,0 2-7,3-1-1,-2 3 3,0-4 0,-1 3-3,0-2-7,2-2 2,-5 1 0,2 0 0,1 3 5,1-2-6,0-1 5,-1 1-3,2-2-2,-2 2-2,1-2-1,0 4 12,2 0-6,-5 1 9,1 0-3,1-3 2,0 3-7,0 0 3,0 0 3,-1-1 3,0 2-5,-2-2 6,2-2-6,1 4 0,-3-1-2,3-1 3,-2-6-8,2 2-4,-3 0 5,1-1 4,0 2 1,0-1-5,-1 0 3,1 2-7,-3-1 5,4 1-8,-2 2 6,0 1 6,0 0-8,1 1-1,-3-2 2,0-3-3,2 6-7,-2-1 10,3-2-5,-5-1 6,4 2-7,-1-1 2,-4 0-2,2-3-2,5 4 11,-8-1-8,3 2 1,1-1 11,0-4-17,0 3 5,0 1-3,-2 3-1,0-1 1,3 2 0,-2-1-1,0 0-2,0-1 2,0 2 1,-1 1 1,1 0 0,1 1 4,-1-2-4,-1 2-4,2 2-3,1-3-3,-1 3 2,5 4 10,-9-10-3,3 7-4,0-1 3,0 0 2,1-1-3,-2 0-5,7 5 2,-12-5 6,5 1-4,2 1-3,-3 1 4,0-4-3,-1 4 5,2-1-7,-3 2 5,0-3-1,3 2-15,7 2 21,-16-2-3,11-2-2,-3 3-1,8 1 3,-9-4 15,9 4-16,-10 0 1,10 0 1,0 0-5,-8-2-2,8 2 3,0 0-7,0 0-3,0 0 14,0 0-1,-8-2-4,8 2 5,0 0-3,0 0 2,0 0-9,0 0 13,0 0-2,0 0-2,0 0 1,0 0-5,0 0 7,0 0-1,0 0-5,0 0 4,0 0-5,-6-4 9,6 4-1,0 0 0,0 0-5,0 0 3,0 0-4,0 0-7,0 0 22,0 0-14,0 0-2,0 0 0,0 0 1,0 0-2,0 0 5,0 0-1,0 0-4,0 0 0,0 0 4,0 0 4,0 0-12,0 0 6,0 0 4,0 0-4,0 0 2,0 0 6,0 0-12,0 0 7,0 0-1,0 0 7,0 0-10,0 0 3,0 0-3,0 0 7,0 0-5,0 0 3,0 0 0,0 0-3,0 0-3,0 0 2,0 0 11,0 0-7,0 0 1,0 0-3,0 0-2,0 0-2,0 0 8,0 0-12,0 0 9,0 0 4,0 0-3,0 0-6,0 0 2,0 0 2,0 0-1,0 0 5,0 0-3,0 0 4,0 0-4,0 0-2,0 0-2,0 0 3,0 0-3,0 0 0,0 0 7,0 0 0,0 0 1,0 0 8,0 0-12,0 0-1,0 0-3,0 0 2,0 0 2,0 0 6,0 0-13,0 0 8,0 0-7,0 0 2,0 0 6,0 0-2,0 0 0,0 0-1,0 0 2,0 0 3,0 0-12,0 0 7,0 0 2,0 0-11,0 0 13,0 0 5,0 0-10,0 0 0,0 0-4,0 0 13,0 0-7,0 0-2,0 0 4,0 0 0,0 0-1,0 0-1,0 0 1,0 0 0,0 0 2,0 0-2,0 0 2,0 0-3,0 0-5,0 0 6,0 0-7,0 0 10,0 0-9,0 0 10,0 0-3,0 0-7,0 0 4,0 0 0,0 0 2,0 0 0,0 0-4,0 0 5,0 0-4,0 0 6,0 0-6,0 0 5,0 0 0,0 0 1,0 0-1,0 0-3,0 0 3,0 0-2,0 0-15,0 0 11,0 0-5,0 0 20,0 0-14,0 0 4,0 0 0,0 0-4,0 0 7,0 0-6,0 0 6,0 0-6,0 0 0,0 0-3,0 0 4,0 0 5,0 0-12,0 0 5,0 0-1,0 0 3,0 0 2,0 0 1,0 0-9,0 0 5,0 0 2,0 0-5,0 0 4,0 0-2,0 0 3,0 0 3,0 0-8,0 0 3,0 0-1,0 0 1,0 0-6,0 0 5,0 0 5,0 0 0,0 0-11,0 0 12,0 0-5,0 0 0,0 0-5,0 0 11,0 0-7,0 0 9,0 0-4,0 0-1,0 0 6,0 0-2,0 0-6,0 0 7,0 0 11,0 0-13,0 0-8,0 0 6,0 0 0,0 0 0,0 0-5,0 0 5,0 0 1,0 0-2,0 0-6,0 0-5,0 0 4,0 0 11,0 0-3,0 0-3,0 0 5,0 0-4,0 0 13,0 0-13,0 0-5,0 0 1,0 0-10,0 0-7,0 0-26,0 0-25,0 0-29,0 0-27,0 0-35,0 0-48,0 0-45,0 0-50,-13 8-295,13-8-649,0 0 288</inkml:trace>
  <inkml:trace contextRef="#ctx0" brushRef="#br0" timeOffset="25126.4372">20924 8580 7,'0'0'170,"0"0"-12,0 0-1,0 0-7,0 0-4,0 0-3,0 0 0,0 0-1,0 0 4,5 2-1,-5-2 0,0 0 0,0 0 0,0 0-13,0 0-11,0 0-13,0 0-10,3-18-8,-1 9-13,-2-1-2,0-2-10,1-7-3,1 1-7,0-10-4,0-1-8,-1-3-3,-1 1-5,2-3-8,5-10-1,-7-4-1,1-1-2,0 1-6,-1-5 4,0-1-5,0-2-2,-1-2-4,2-1-1,-2-25-1,2 32 3,-2 0-2,2 0 5,0-2-6,1 4-1,-1 2-2,2-1-1,1-1 2,-4 17-3,2-1 2,1-2-2,-3 5 3,1 1-3,1 0 1,0 1-2,-2 4 1,2-2 2,2 2 1,-1 9-3,-3-3 4,2 4 0,-1-2 4,-1 6-7,2 1-2,-1-2 3,0 0-3,1 3 6,-2 1-4,0-1-6,0 9 5,2-10-4,-2 10 4,1-7-3,-1 7 2,2-8-1,-2 8-1,0 0 0,0 0-3,0 0 1,1-9 2,-1 9-1,0 0 3,0 0-2,0 0-4,0 0 1,0 0-1,0 0-1,0 0-1,0 0-2,0 0 6,0 0-1,-8 19 2,7-7-3,-3 4 13,-1 5-11,-1 1 0,-1 7-1,1-2 3,-1-1-3,0 2 3,-2-1 2,1-1-5,2 1 4,-1 1 4,0-10-7,-1 2 2,3-4-3,-1-1 2,-2-3-1,4 0 8,0-3-9,0 0 10,2-3-6,-1-1-2,3-5 2,-5 10 3,5-10-5,-2 6 18,2-6-3,0 0 6,-2 7 0,2-7 6,0 0 4,0 0-2,0 0 1,0 0 0,0 0-4,0 0-9,7-24 3,-5 13-1,2-6-2,0-2 10,1-5-16,-1 4 0,1-8 2,-1 3 0,2-3-9,-3 1 3,2 2-2,-2 4 0,0-5 0,0 3 1,1 3 3,-2 4-7,2-2 4,-3 2-2,1 4 2,-1 1-3,0-2 11,1 3-6,0 2-2,1 0-2,-2 1 0,2 1 2,-3 6 5,1-10-3,-1 10 0,2-8 2,-2 8-4,0 0 1,4-9-2,-4 9-5,0 0 2,0 0 1,0 0-1,3-7-3,-3 7 0,0 0 5,0 0 0,0 0-3,0 0-1,23 14 2,-13-5-4,4 2 14,0 1-17,-1 0 7,2 2 1,4 4 1,-5-4-5,5 6 6,2 1-6,2-1 3,-2-1-4,3-2 16,-3 1-15,0-1 3,-1-2 14,-4-3-15,-2 0 0,1-3-2,-5 0 4,1-3 1,-3 0-3,-1 1-1,-1-3 4,-1-1-4,-5-3 9,9 5 5,-9-5-4,5 5 2,-5-5 7,0 0 1,3 4 0,-3-4 0,0 0-2,6 3 6,-6-3-5,0 0-1,0 0 0,0 0-2,0 0 0,0 0 0,0 0-1,0 0 3,3 5-2,-3-5-8,0 0 5,0 0 2,0 0-1,0 0-7,0 0 11,0 0-10,0 0-2,0 0 0,0 0 3,0 0-8,0 0 4,0 0 2,0 0 2,0 0-3,0 0 1,0 0-4,0 0-4,0 0 4,0 0-2,0 0 3,0 0 0,0 0-5,0 0 3,0 0 0,0 0-2,0 0-2,0 0 7,0 0-9,0 0 6,0 0-3,0 0 6,0 0-3,0 0-2,0 0 1,0 0 1,0 0-5,4 5 8,-4-5-9,0 0 3,0 0 4,0 0-10,0 0 10,0 0-1,0 0-2,0 0-3,0 0 5,0 0-2,0 0 3,0 0-6,0 0-1,0 0 8,0 0-2,0 0 1,0 0-1,0 0-2,0 0 3,0 0 2,0 0-6,0 0 1,0 0 7,0 0-8,0 0 11,0 0-9,0 0-1,0 0 3,0 0-2,0 0-2,0 0-2,0 0 5,0 0 2,0 0-5,0 0-5,0 0 10,0 0-7,0 0 8,0 0-9,0 0 6,0 0-3,0 0 2,0 0 1,0 0-2,0 0 4,0 0-6,0 0 0,0 0-5,0 0 12,0 0-7,0 0 3,0 0-3,0 0 6,0 0-8,0 0 6,0 0-2,0 0-1,0 0 11,0 0-9,0 0 3,0 0-7,0 0 3,0 0-2,0 0 5,0 0-1,0 0 12,0 0-14,0 0 2,0 0-2,0 0 1,0 0-11,0 0 9,0 0-1,0 0 0,0 0 17,0 0-14,0 0-2,0 0 10,0 0-11,0 0 1,0 0 2,0 0-1,0 0-1,0 0 1,0 0 1,0 0-1,0 0 2,0 0 0,0 0-2,0 0-1,0 0-2,0 0 7,0 0 0,0 0-7,0 0 6,0 0 0,0 0-7,0 0 3,0 0 2,0 0 19,0 0-20,0 0 1,0 0 0,0 0-2,0 0-4,0 0 2,0 0-12,0 0-15,0 0-14,0 0-14,0 0-11,0 0-17,0 0-18,0 0-21,0 0-24,0 0-21,0 0-20,0 0-25,0 0-13,0 0-43,0 0-148,0 0-453,0 0 202</inkml:trace>
  <inkml:trace contextRef="#ctx0" brushRef="#br0" timeOffset="26514.5166">21577 7025 62,'1'-10'158,"-1"10"-3,3-7-10,-3 7-11,0 0-11,1-8-17,-1 8-17,0 0-10,0 0-5,0 0 0,0 0-17,0 0 2,-1 28-6,-2-11-3,-1-2-8,2 3-5,-2 0 4,3 1-5,1 0-2,0-3-3,0 1-1,2-1-2,-1-4 3,2-1-4,0-1-2,2-2 8,1 0-2,-2 0 3,0-4 0,2 1 0,-1-2-2,2-2-3,-7-1-3,15 0-5,-8-3 1,5-1 1,-4-2-3,2 0 1,1 0-1,-2-3-2,3-3 2,-3 2 1,-1-4 1,-2 2-2,2-1-7,-2-3 7,3-2-5,-3 1 2,-1 1 5,-1 4-5,-1 0-1,0-2 3,-2 6-1,4-2 4,-4 4-3,-1 6 5,3-11-11,-3 11 1,0 0-3,0-10-1,0 10-4,0 0 2,0 0-3,0 0 0,-3 26-1,0-10-1,-1 1 5,2 2-5,-2-2-3,3 2 7,-1-1-4,4-1-2,1-2-3,1 1 2,-3-4 1,4 0 2,-1-2 0,-1 0-5,3-3 0,-1-1 4,1 1 2,2-3-1,-2-3-3,1 0 3,3-1-4,-10 0 4,14-2-9,-3-4 11,-2-1-2,-2-1 2,3-3-1,-1-3 3,0-1-3,1-2 2,-2-8-3,0 1 0,0-2-1,-1 0 1,0-4-1,0 1 4,-4-2-3,4 4 0,-3 1 5,-1-1-2,1 4 7,-1 4 2,0 3 2,2-1 7,-4 5 3,0 0 2,0 2 1,-1 1-3,2-1-2,-2 5-3,0 5-1,0 0-3,2-13-2,-2 13-1,0 0-7,0-7 2,0 7-3,0 0 0,0 0-4,0 0 1,0 0 1,0 0-1,0 0-2,-2 29-2,-1-13 3,4 3-1,1 9 1,-4-1 3,-4 4-1,4 3-3,-1 1 2,4 12 2,-3 1 2,-1 1 5,0 0 3,0 2 4,1-5-3,-4-1 3,1-8-3,1-3 1,-1 12 6,4-13-4,-3 1-5,1 1-1,1-6-4,0 0 1,-1 0 0,3 0 0,-2-2-3,0-3 5,-1-6-5,0-1 0,1-4-3,1-1 1,-2-1-6,2-5-9,-2 2-13,2-1-12,1-7-10,-2 9-8,2-9-18,-5 4-22,5-4-21,0 0-9,0 0-2,0 0 2,-17-14 11,12 4 6,2 0 13,1-2 13,0-5-2,-1-1 14,1 0 8,2-8-8,-2 6 24,2-3 14,1-2 14,-2 1 10,3-2 7,0-3 8,-2 2 9,2 0 14,1-1 5,1 0 0,1 0 8,0-1 4,4 0 4,0-3-3,0 5-1,3-5 1,0 8-3,2-2-1,0 6-1,4-1-3,2 1-1,-6 6-1,1 2-5,1 2-1,3-1-3,0 3-2,-1 4-3,-1 0-1,0 1-7,-2 3 1,-4 4-3,1-1 0,-2 5-4,2 0 2,-6 4-2,3 1-1,-4 3-1,-5-4 1,0 3-2,0 2-3,-4-5 0,-3 4 1,-2-1-4,-5-1 0,-6 4-12,-4-2-7,0-3-13,-3-1-14,0-3-18,7-1-11,-7-1-21,6-5-17,4-2-32,-1 0-40,0-2-173,0-2-382,4-1 169</inkml:trace>
  <inkml:trace contextRef="#ctx0" brushRef="#br0" timeOffset="27084.5492">21760 6316 28,'0'-12'133,"1"3"0,-1 9-11,-3-15-6,2 10-10,1 5-26,-8-9 4,4 6-16,4 3-6,-13 0-12,1 4-5,-2 4-1,-1 2-3,-3 2-2,0 5-13,-2 3 10,6-6-8,1 1 1,2 1-1,1 1-11,0 0 1,5-2-4,1 2 4,3-6-7,1 1-4,2-2-2,1 1-1,1-5-6,1 1 0,4-2-5,0-1 5,2-2-8,2 0-8,-2-2-4,2-2 7,0 0-10,-1-4 11,-1 1-3,0-1 2,-2-2 6,3 0 3,-3-1-9,-1-1 11,2-3 8,-5 2-9,1-3 24,-1 2-1,1 2 10,-5-2 10,4 3 5,-3 3 9,1 0-8,-1 0 5,-2 6-12,6-7-7,-6 7 0,0 0-7,0 0 5,0 0 0,7 17-3,-4-1 6,-2 3 2,7 11 8,-6 1 0,0-1-5,1 3-1,-1-1-4,0 2 0,-2 0-3,-1-1-6,1-3 2,-1-1-3,-2 0-2,-2-5-4,1-4-1,-3-2 1,-1-1-8,0-1 11,-3-2-7,-1-2 0,-1 0 1,-3-5-3,-2 2 1,1-4-6,-2-2-9,1-3-13,-1-3-29,1-2-8,2-2-23,2-1-16,2-4-25,3-1-15,3-1-145,1-3-301,5-1 134</inkml:trace>
  <inkml:trace contextRef="#ctx0" brushRef="#br0" timeOffset="28280.6176">21988 6304 98,'4'-7'167,"-4"7"-14,0 0-14,0 0-12,0 0-17,-6 24-12,3-14-11,-2 7-8,3 0-4,-1 0-9,2 0-4,1-3-6,0 1-5,2-4-10,0 1-3,0-3-2,2 1-9,-2-4-4,0 2 6,-2-8-8,6 7-2,-3-3 6,-3-4-2,9 1-4,-9-1-4,0 0-1,22-10 5,-12 2-1,1 2-2,-2-2 5,3-5-8,-1 0 0,-1-2-4,-1 1 0,0-4-4,-4 2-1,2-3 6,-1 2-1,-3 2-5,-2-2 5,1 6-3,-2 0-2,-3 4-1,0-1-1,-2 1 4,0-2-6,5 9 1,-13-3 3,0 6 0,0 1-2,2 4-1,-4-1-3,1 5 2,0 2 4,2 1-2,-2 0-4,2 9 4,1-2-1,3-2 2,3-2-1,0-1 3,2 2-4,2-4 2,1 0-3,0-3 2,1 0 4,2 0-3,0-2 1,-1-1 5,3 1-6,-2-5 5,2 1-4,-2 0 5,5-4 4,-4 2-2,-4-4 3,14 5-4,-4-5 3,2-1-2,0 0-1,8-6-2,0 3-1,0-4 7,-1-1-7,0 1 2,7-3-4,-7 3-5,-1-2 6,7-2 5,-10 4-2,-2-1 5,0 3 8,1-4 0,-4 4 5,-2-2-2,0 1-1,1-2-1,-1 0-1,0 1 1,-1-2-4,-1 1 1,1-1-3,-1 0-2,-2-1-1,2 0-1,0 0-3,1-2 0,-2-1 2,0 2-3,-1 0-2,1 1 0,-1 2 2,1 0 1,-2 1 3,0 1 1,0 0-1,-2 0-3,-1 7-1,1-12-4,-1 12 4,0-10-1,0 10-3,2-10 2,-2 10-2,0 0 3,-2-11-4,2 11 1,-2-5-1,2 5-4,0 0 2,0 0 1,0 0-3,-4-10-1,4 10 0,0 0 0,0 0-3,0 0-2,0 0 1,0 0 0,-13 3-2,13-3-4,-15 8 4,3-2 0,0 1 2,4 1-6,-3 2 4,-1 1 1,3-2 3,-6 4-3,4 1 0,2 1 2,-1 2 0,4-1 3,1 2-2,-2 1 2,2-1 2,2 0-2,0-1 1,3 3-4,3 4 4,-3-10-1,6-1-1,-4 0 6,3-3-2,1 0-2,-1 0 3,0-2-1,2-2 2,-2-1 5,2 1-2,-1-4 3,5 1 1,0-3 2,2-1-3,5-6 0,-3 2 1,6-3-4,-4 1 3,3-2-2,4-4 1,-7 4-1,2-3-2,-2 2 1,0 0 0,0-3 1,-2 1-4,0 1 4,-2-2 0,1 2 2,-2-4 0,-1 2 2,0 0 1,-1-2 0,0-1 1,0 1-1,-2-1-1,0 0-3,-2-1-1,2 0-1,-1 1 1,-2 1-1,-1-2 5,5 1-6,-5 5-1,-3-1 5,3 3-2,-1-1 3,-2 0-2,0 5 5,-1 5-3,0-9-2,0 9 6,0-11-7,0 11-4,0 0 0,1-8 0,-1 8-5,0 0 1,0 0-1,0 0 1,0 0-1,-7-6-4,7 6-2,0 0 1,-14 5 0,14-5 0,-13 8 1,7-6 2,-1 2 1,-2 2-1,2 0 0,0 2-2,2-3 5,-1 3-3,-2 1 1,3 0-1,1-2-1,0 2 0,3 0 2,1-1-1,-1 3 3,1-1-2,1 0 0,0 2-2,1 0 2,3-2 3,-1 2-3,1 0 1,3 2 0,0 1 0,-1-4 0,-1 4 2,5 0 0,-5-5 0,0-1-1,-2 3-2,2-1 4,-2-2-2,0-3 0,-3 2-1,-1-8-1,3 12 1,-3-7-2,0-5 5,-4 12-1,-6-4-2,1-2 2,-7-2-3,-4 2-10,-2-2-17,-8 0-16,1-1-17,0-2-28,2-1-29,7-1-22,1-2-31,2 1-193,3-2-393,4 0 175</inkml:trace>
  <inkml:trace contextRef="#ctx0" brushRef="#br0" timeOffset="29043.6612">22052 6295 69,'0'0'86,"0"0"-8,0 0-9,0 0-3,0 0-7,0 0-1,0 0-3,0 0-4,0 0 2,0 0-10,14-10 7,-14 10-8,0 0 2,0 0 5,10 2-6,-10-2-1,0 0-6,0 0 2,0 0-3,15 2-3,-10 0-2,-5-2 4,11 4-8,-4-2-2,-1 1 0,-1 1 7,3-2 0,-2 2 0,-2 0-5,-4-4 1,9 8 1,-4-3-7,0-1 0,-1 1-2,-3 0-1,4 2-4,-1-2 1,-1 2-4,-1-1 5,-2-6-3,4 13-3,-3-8 0,0 6 0,-1-5 6,0-6-7,-1 16-2,1-8 5,-1-1 3,0 1-4,0 2-2,1-10-1,-2 17 2,0-12 1,0 1 1,1 2-3,1-8 0,-1 12-1,0-7-2,1-5 2,-3 10-8,3-10 0,-4 10 6,3-5 2,1-5 1,-1 9 0,1-9-1,-3 9 1,3-9-2,-5 8 7,5-8-7,-2 9-2,2-9 2,-4 8 2,0-4-6,4-4 9,0 8-5,0-8 4,-4 7-5,4-7 1,-4 6-2,4-6 0,-6 5 4,6-5 1,-7 6 0,7-6 3,0 0-1,-6 7 0,6-7-4,-4 5 3,4-5-7,-6 5-2,6-5 4,-8 4 5,0 1-8,3-3-20,-1 1-25,6-3-26,-22 7-38,13-4-59,-2-1-105,-1 1-291,12-3 129</inkml:trace>
  <inkml:trace contextRef="#ctx0" brushRef="#br0" timeOffset="34732.9866">18452 6597 137,'0'0'163,"7"-5"-19,-7 5-11,4-4-7,-4 4 4,4-9 1,-4 9-4,1-8-5,-1 8-8,2-8-8,-2 8-12,2-6-2,-2 6-10,5-8 1,-5 8-4,2-7-3,-2 7-8,2-8-2,-2 8-6,1-10-6,-1 10-2,0-11-5,0 4-4,-1-3-7,-1 0-2,1 0-1,0 1-5,-2-4 1,-1 1-1,1 2-2,-3-2-4,0 0 1,0 0-3,-1-2 0,0-1-2,-3 1-5,-3 0-2,2 1 0,-3 1 1,2 0-3,-4 2-3,-1-2 1,1 3-2,-2 1 3,-1-1-1,1 1-1,-1 1 0,1-3 0,-1 3-2,2 0 3,0-3-1,-2 3 0,0 0-1,3 2 7,-5-2-4,1 2-2,2 2-8,-4-1 7,-5-2-2,4 4 1,3 0-2,-8 2 1,0 0-3,0 0 2,-2 2-1,1 0 3,-4 0-4,-1 2 3,2-3-2,-2 2 0,1 0-1,1 0 3,1 1-4,1 0 0,-1 0 1,-2 0 0,1 2 0,0 0-1,0 0 3,1-1-3,0 1 0,-1 0-1,0-2 2,0 4 3,4-2-4,0 2-1,0-1 2,7-2 1,-4 2-1,-2-2 2,5 0-5,5 0 4,-1 2-2,0-5 2,5 2 3,-5-1-3,8 0-3,-2-1 3,5-1-2,7-1 4,-10 4-7,10-4 4,-9 3 1,9-3 1,0 0-3,-9 0 0,9 0 0,0 0-2,0 0-2,-7 2-5,7-2-3,0 0 1,0 0-4,0 0 1,0 0-4,0 0 0,0 0 1,0 0 2,0 0-2,0 0-6,0 0-8,0 0-4,23-17-8,-14 10 0,3-1-1,1-4 3,2 0 3,0-2-1,2 1 1,2-6 5,1 4 0,1-2 7,-3-2 1,-6 5 7,1 1 1,2 2 2,-2-1 4,-3 3 2,0 1 5,-3 0 6,1 1 0,-3 2 5,0 1 4,1 1-2,-6 3 0,6-6 4,-6 6-1,5-5-5,-5 5-3,0 0-1,0 0-1,0 0 1,0 0-4,0 0 4,0 0-3,-27 13 3,12-1 1,-2-2 2,-1 3-4,-2 3 3,-2 0-6,9-3 2,-9 2-2,5-1 4,2-3 2,-2 0-2,5 1 2,-4 0-9,3-1 6,2-5 1,1 2-1,0-1-1,1-2 0,3-1 0,2 1 2,4-5-2,-6 7 0,2-6 0,4-1 1,-5 5-3,5-5 0,0 0 3,0 0-1,-4 7 5,4-7-1,0 0 0,0 0-4,0 0 1,-5 4-3,5-4 4,0 0 2,0 0-3,0 0 4,0 0-8,0 0 6,0 0 2,0 0-1,12 7 0,-6-6-2,4 1-2,0 0 4,-1 3-3,1-2 2,4 2-2,-2 0 1,7 2 3,-3 2 4,4 1-2,4 2 5,1 0 2,0 4-2,2-2 3,-2 2 2,2-1-2,1-1-2,-2 0-2,-1 1 1,-2-3-1,-4-1-1,-1-2-7,-1 4 5,1-5 1,-4 0 5,-3-2-5,-1-1 2,-2 1-1,-1-2 2,-1 1 2,-1-3-4,0 1 8,-5-3 8,8 4 5,-8-4 1,5 3 2,-5-3 0,0 0 10,0 0-9,9 3 1,-9-3-4,0 0 2,5 3-3,-5-3-2,0 0-3,0 0-3,0 0-2,0 0-1,0 0 1,0 0 6,0 0-10,5 2-1,-5-2-2,0 0-2,0 0 1,0 0-1,0 0-2,0 0 2,0 0-5,0 0 5,0 0-3,0 0 2,0 0-5,0 0 4,0 0-4,0 0 4,0 0-5,0 0 0,0 0-2,0 0 1,0 0 0,0 0 0,0 0-1,0 0 4,0 0-7,0 0 1,0 0-1,9 0 3,-9 0 0,0 0 0,0 0 4,0 0-1,0 0 0,0 0 2,0 0-6,0 0 5,0 0 1,0 0 1,0 0-6,0 0 3,0 0-1,0 0 2,0 0 6,0 0-5,0 0-2,0 0 3,0 0-4,0 0 1,0 0 0,0 0-2,0 0 4,0 0-2,0 0 0,0 0 0,0 0 0,0 0 0,0 0-3,0 0 5,0 0-4,0 0 5,0 0 3,0 0 0,0 0-2,0 0 2,0 0-3,0 0 10,0 0-14,0 0 6,0 0-6,0 0 2,0 0-4,0 0 1,0 0 2,0 0 1,0 0-3,0 0 1,0 0 0,0 0-1,0 0-1,0 0 0,0 0-3,0 0 0,0 0 1,0 0-2,0 0 2,0 0 1,0 0-2,0 0-1,0 0-11,0 0-13,0 0-16,0 0-17,0 0-22,0 0-25,0 0-32,9 5-36,-9-5-42,8 1-246,-8-1-498,0 0 221</inkml:trace>
  <inkml:trace contextRef="#ctx0" brushRef="#br0" timeOffset="35963.057">15069 5789 47,'0'0'137,"4"-11"-9,-4 11-13,0 0 1,2-8-4,-2 8-6,2-7-9,-2 7-5,2-6 2,-2 6-2,0 0-1,0 0-3,4-7-7,-4 7-3,0 0-10,0 0-7,0 0-5,0 0-4,0 0-7,0 0-3,0 0 2,11 20-4,-8-8 1,1 2 1,1 6-3,3 4 5,-2 2-3,2-3-5,-2 4-2,-1-2 2,-1 0-10,1-1 10,0-5-5,-1 0 0,-1 1 0,0-2-7,0-2 1,-2-4-2,1-1-3,0 1 4,-2 0-4,1-4 2,1-3-1,-2-5 5,2 12-4,-2-7 3,0-5 2,2 10 2,-2-10-3,2 5 5,-2-5 4,0 0-9,5 5-2,-5-5-3,0 0-1,0 0-3,0 0 1,0 0-1,0 0-2,0 0-6,0 0-13,0 0-19,0 0-27,0 0-23,0 0-22,0 0-29,0 0-17,0 0-34,0 0-197,0 0-403,0 0 178</inkml:trace>
  <inkml:trace contextRef="#ctx0" brushRef="#br0" timeOffset="36725.1006">15318 5838 58,'0'0'81,"0"0"-10,0 0-9,0 0-2,0 0-7,0 0-5,0 0 9,0 0 3,0 0 12,0 0 7,0 0-1,0 0-10,0 0 0,0 0-9,0 0 4,7-6-7,-7 6-8,0 0-4,3-11 2,-3 11 1,7-8-8,-6 3-2,-1 5-1,6-9-8,-2 5-5,0-1 0,2-1-1,1 4-2,-1-2-2,2-1-2,0 2 1,-3 0-3,6-1-3,-3 3 1,2-1-3,-1 0-1,-9 2 0,17 3-4,-9-2-4,-1 3 5,-2 0-6,1 1 4,-2 2-3,0 1-3,-3 1 2,2 1-1,-6-1 5,1 3-3,-2 0-4,-2 3 0,-2 0 6,-2 1-10,1-2 15,-2-3-11,0 4 4,2-2-3,0-5 9,3 1 0,-3-1-1,3-4 0,0 1-4,2-1 4,4-4 5,-5 8-3,3-5 1,2-3 12,0 0-6,-7 7 10,7-7-1,0 0-4,0 0-3,0 0 3,0 0-2,0 0-2,0 0-4,0 0 5,20-12-7,-16 9 5,6-4-8,-2 2 3,1 1-4,3-3 0,-1 2 2,2 0-2,0 0-5,0 2 0,5-2 5,-7 1-7,1 1 3,4 3 4,-3 0-6,2 0 7,0 0-4,-3 5-7,0 0 5,0 1 0,-1 0 1,-2 1-5,1 1 3,-3 1 0,0 1 2,-2 1-8,-2 0 3,-1-1 3,0 1 1,-2 2-1,0-1 1,-3 1-2,-4 3 5,4-4 1,-5 2-2,-2 0-1,0-2 2,1-1-3,-5-2 12,1 3-6,0-7 4,2 0 0,-4 3 8,3-4-6,0 2 2,1-1-3,2-1 3,1-4-3,0 2 4,0 0 2,8-2-1,-11 3 0,11-3-1,-9 1-3,9-1 3,0 0-3,-7 2-3,7-2 3,0 0-7,-8 2-5,8-2-14,0 0-25,0 0-15,0 0-30,0 0-26,0 0-28,0 0-154,-9 1-315,9-1 139</inkml:trace>
  <inkml:trace contextRef="#ctx0" brushRef="#br1" timeOffset="48331.7642">16996 7974 39,'0'0'112,"0"0"-19,0 0 1,0 0-16,0 0-13,3-5-4,-3 5 2,0 0-15,0 0-1,0 0 1,0 0 3,0 0 9,0 0 1,0 0 0,0 0-1,0 0-1,0 0 3,0 0 4,0 0 1,0 0-6,0 0 2,0 0-4,0 0 2,0 0-3,0 0 0,0 0-4,0 0 6,0 0-5,0 0-1,0 0 2,0 0-2,0 0 2,0 0-8,0 0 2,0 0-5,0 0-2,0 0-4,0 0 0,0 0-2,0 0-4,0 0-3,0 0 2,0 0-7,0 0 2,0 0-7,0 0-1,0 0 0,6-5-4,-6 5-1,10-2-1,-4 0-3,6 2 3,1-3-4,4 2 2,-1 1-5,4-2 0,1 1-10,6 1-21,3 0-14,0 3-25,0-2-26,0 4-27,4-2-18,-3 2-37,-5 2-162,3-2-362,-2 2 161</inkml:trace>
  <inkml:trace contextRef="#ctx0" brushRef="#br1" timeOffset="48674.784">17704 8183 37,'0'0'165,"0"0"-11,0 0-17,0 0-17,0 0-8,0 0-15,0 0-10,29-1-5,-10 1-4,4 1-13,8 3-8,-2-1-20,1-2-24,0 2-27,2-1-48,-1 1-47,-2-1-67,3 3-191,-2-3 84</inkml:trace>
  <inkml:trace contextRef="#ctx0" brushRef="#br1" timeOffset="49046.8053">18352 8323 120,'0'0'213,"0"0"-15,0 0-14,0 0-12,0 0-16,0 0-14,0 0-18,0 0-12,0 0-13,0 0-9,0 0-10,0 0-5,0 0-10,26 6 0,-15-3-12,5 2 1,1 0-8,1 2-2,3-2-10,-1 2-2,5 0-8,-3 1-28,0-3-37,3 4-35,-4-2-38,6 2-38,-7-2-148,-2 2-324,2-4 144</inkml:trace>
  <inkml:trace contextRef="#ctx0" brushRef="#br1" timeOffset="49330.8215">18767 8511 88,'-5'-5'167,"5"5"-18,0 0-16,0 0-10,0 0-11,0 0-9,0 0-8,0 0-5,30 9-15,-18-3 6,5 1-16,0 0-9,4 3-3,3 0-2,-3 2-8,4 2-8,-1-1-23,1 1-36,-2-2-24,0 1-55,-8-1-123,3 0-246,0-3 109</inkml:trace>
  <inkml:trace contextRef="#ctx0" brushRef="#br1" timeOffset="49613.8378">19335 8818 101,'0'0'155,"-7"-2"-18,7 2-4,0 0-23,0 0-6,0 0-5,0 0-3,0 0-4,15 13-11,-10-9-4,3 2-6,2 1-10,2 2-3,-1-2-11,6 5 3,1-2-13,0 1-21,-4 0-24,6 1-18,-2-2-54,-1 1-156,-2-3-255,-1 2 114</inkml:trace>
  <inkml:trace contextRef="#ctx0" brushRef="#br1" timeOffset="49959.8575">19729 9019 127,'0'0'188,"0"0"-15,0 0-13,0 0-20,0 0-5,0 0 0,0 0-2,0 0-1,18 13-5,-12-6-4,6 2-7,-3-1-5,4 4-8,-2-2-5,3 3-7,0 0-11,5 6-10,-6-4-3,6 3-9,0 0-7,-7-2-6,7 2-29,-8-3-29,0 1-29,2-1-38,-2-1-47,-1 3-43,-3-2-172,-2-3-369,1 2 163</inkml:trace>
  <inkml:trace contextRef="#ctx0" brushRef="#br1" timeOffset="50228.8729">20095 9606 265,'0'0'272,"0"0"-29,0 0-24,6 7-25,-4-2-13,2-1-18,0 3-13,1 3-17,7 2-13,-5 2-13,2 1-7,2 2-12,-3 0-10,0-2-7,-1 2-6,-1 0-8,-1 0-7,0 1-14,-4-1-14,2 0-21,-2-2-19,1 6-28,-1-4-25,-2 1-33,1-2-32,0 1-41,-3 3-168,-1-4-372,2-1 166</inkml:trace>
  <inkml:trace contextRef="#ctx0" brushRef="#br1" timeOffset="50484.8876">20249 10256 131,'4'2'274,"-4"-2"-29,0 0-23,0 0-22,2 7-19,-2-7-10,4 7-5,-2-1-5,-2-6-15,2 16-15,1-4-8,-1-4-11,-1 6-10,2-2-10,-1 1-7,-1 3-9,-2-3-5,-2 3-11,-1-2 0,-1 2-9,0 0-4,-3 0-4,-3 2-10,2-3-1,-3 2-7,1-3-22,-1 4-17,-3-4-36,3 0-32,-2 1-41,4-1-45,-4-2-39,1 2-194,3-3-432,0-4 192</inkml:trace>
  <inkml:trace contextRef="#ctx0" brushRef="#br1" timeOffset="50773.9041">19967 10827 38,'0'0'115,"-4"5"9,4-5-3,-6 7-8,6-7 1,-8 8-4,3-4 1,-1 0 1,2 1-4,-4 0 1,1-1 0,-1 4-3,-1-3-7,-3 2-5,-1 0-13,-1 3-3,-2-2-8,-1 0-7,-3 0-7,2 2-8,-6 2-18,0 1-29,-4-2-32,3 2-28,-3-3-38,10-1-37,-8 2-148,7-1-305,2-3 136</inkml:trace>
  <inkml:trace contextRef="#ctx0" brushRef="#br1" timeOffset="51270.9325">19356 11151 277,'0'0'266,"0"0"-10,0 0-21,0 0-19,0 0-16,0 0-22,0 0-10,0 0-15,0 0-10,-3 0-10,-2 5-9,0-1 0,-4 1-13,3-2-4,-4 3-8,1-1-3,-4 1-5,1-1-5,1 1-2,-4 0-4,-3 1-7,1-2-3,-2 3-3,0-1-6,-6 2-13,4-4-3,-5 4 1,-2-3-12,3 1 0,-3-3-3,8-1-3,-1 2-5,0-2 2,3-1-25,-1 0-18,1-1-18,2 0-27,1-1-28,1 0-45,0-1-51,0 0-37,1-2-42,0 1-200,0-1-503,0 0 223</inkml:trace>
  <inkml:trace contextRef="#ctx0" brushRef="#br1" timeOffset="51556.9489">18333 11273 120,'-15'-1'214,"15"1"-5,0 0-18,0 0-12,-9 0-12,9 0-11,0 0-8,0 0-15,0 0-9,0 0-3,0 0-8,-10 0-1,10 0-2,0 0-8,-9 3-5,3-1-6,6-2-8,-13 4-9,4 0-10,-1-3-3,-4 3-8,-2 2-11,-1-4-10,-3 4-6,-1 0-21,0-3-31,-2 2-25,3-2-30,-7 0-36,5-1-26,1 0-24,0 0-45,-1-2-127,2 0-367,2 0 164</inkml:trace>
  <inkml:trace contextRef="#ctx0" brushRef="#br1" timeOffset="51820.964">17833 11277 253,'0'0'285,"0"0"-5,0 0-20,0 0-18,0 0-23,0 0-18,0 0-23,0 0-17,-14-5-15,14 5-15,0 0-15,-16 3-12,9-1-8,-5 1-13,2 1-7,-6 1-4,4-1-10,-1 1-6,-6-2-5,1 1-6,0 1-14,-2 0-16,-2-2-11,-5 3-24,-4-2-50,-3-2-37,1 0-24,-3-2-13,2-2-5,-1 2 3,0 2-11,1-4-1,2 0-19,-1-2-141,-2 2-345,5 2 152</inkml:trace>
  <inkml:trace contextRef="#ctx0" brushRef="#br1" timeOffset="52034.9762">16938 11312 146,'-7'-4'268,"7"4"1,0 0-6,-8-1 1,8 1-21,0 0-11,0 0-10,0 0-15,-8-3-24,8 3-10,0 0-22,-12 1-18,12-1-11,-16 2-9,5-1-12,-1 2-17,-2-1-14,-5 3-22,0-1-20,0 0-23,-2 0-24,2 1-24,2-3-33,-2 2-23,6-1-37,1 0-35,1 0-51,-5-3-205,8-3-462,8 3 204</inkml:trace>
  <inkml:trace contextRef="#ctx0" brushRef="#br1" timeOffset="54574.1213">23804 7495 29,'0'0'151,"0"0"-12,0 0-9,0 0-10,0 0-2,6-6-12,-6 6 1,0 0-7,0 0-6,0 0-1,0 0-2,0 0-5,0 0-1,0 0-3,0 0 4,0 0-3,0 0-3,0 0 0,0 0-5,0 0-6,0 0-3,0 0-2,0 0-7,0 0-5,0 0-6,0 0-4,0 0-5,0 0-2,0 0-7,0 0-1,0 0-6,0 0 5,0 0-6,0 0-4,0 0 5,0 0-4,0 0-3,-32 6 1,20-5 1,-2 3-1,-5 0 0,-1-1-3,-7 3-9,6-1-15,-7 1-22,1-1-36,-1 2-31,2-2-43,8 0-33,-10-1-179,9 2-385,0-4 171</inkml:trace>
  <inkml:trace contextRef="#ctx0" brushRef="#br1" timeOffset="54945.1427">23177 7674 2,'0'0'228,"0"0"-16,0 0-21,-8-3-19,8 3-17,0 0-16,-13 0-12,13 0-13,-15 3-9,4 0-14,-2 1-10,1 0-4,-4 0-8,-3 0-8,3 1-5,-2 0-2,-2 3-9,-1-2-8,1 0-7,-7 0-7,8 4-31,-7-3-22,2 5-30,2-4-24,4-1-27,-3 1-49,-5 1-110,8-2-292,-1 0 130</inkml:trace>
  <inkml:trace contextRef="#ctx0" brushRef="#br1" timeOffset="55301.1629">22399 7946 73,'-6'-6'208,"6"6"-13,0 0-19,0 0-20,0 0-12,0 0-14,-12 5-10,3-3-9,0 2-11,-3 1-10,-6-1-6,3 4-5,-3-2-8,-1 1-4,1 1-10,-1-1-5,0 3-8,0-1-2,-7 3-5,1-2-10,-2 2-17,6-3-19,-2 1-21,4 0-18,0-2-28,-2 2-28,2-2-46,1 2-126,0-2-299,3 1 132</inkml:trace>
  <inkml:trace contextRef="#ctx0" brushRef="#br1" timeOffset="55615.181">21685 8269 144,'0'0'164,"-6"3"-14,6-3-9,-7 2-6,7-2-9,-8 9 2,4-3-15,-3 1-1,-2 3-9,0 2-2,1 2-10,-1-1-7,-1 3-12,-1 1-5,-1-5-5,-4 10-6,6-4-5,-5 3-8,0 0 0,-1-1-8,1 2-4,-1-1-15,1 0-17,1-5-24,-2 2-27,3-2-19,1-2-27,-1 1-36,3-1-148,1 1-304,-1-1 134</inkml:trace>
  <inkml:trace contextRef="#ctx0" brushRef="#br1" timeOffset="55875.1958">21321 8950 137,'0'0'214,"-4"8"-11,1-3-9,3-5-16,-4 11-12,4-11-12,-1 14-12,-1-7-11,2 3-15,-1 0-10,1-1-4,0 3-10,-1 0-12,1 0-5,0 0-8,-3-1-8,3 5-3,-1-4-5,1 1-9,-1 3-3,-1 0-4,1-3-9,0 4-16,1 0-21,-3 0-27,2 3-33,0-2-25,-1 0-24,1 6-34,0-6-178,-2 0-357,2 3 158</inkml:trace>
  <inkml:trace contextRef="#ctx0" brushRef="#br1" timeOffset="56144.2113">21342 9657 123,'0'0'209,"0"0"-19,0 0-13,-3 11-7,3-11-11,-1 12-8,2-2-9,-1-3-12,3 4-8,-1-1-10,2 3-4,-1-1-8,0 1-6,3 3-10,-1 1-8,0-3-10,1 2-2,1 0-8,-1 0-4,2-1-9,-1 0-3,2-3-13,0 2-9,0-4-19,1-1-22,3 4-29,1-3-28,0-1-33,4 1-34,0-4-53,-1 1-117,3 1-342,-1 0 152</inkml:trace>
  <inkml:trace contextRef="#ctx0" brushRef="#br1" timeOffset="56370.2242">21725 10119 24,'0'0'271,"0"0"-26,-5 4-20,5-4-23,0 0-23,0 0-10,0 0-4,0 0-3,0 0-6,5 13-14,-1-8-13,0 1-11,2 0-9,0 2-12,1-1-12,2 0-7,1 1-6,3 2-15,2-1-8,-1-1-19,3 0-11,-2 0-8,4-2-12,-1 1-27,3 2-34,0-4-34,-1 3-26,6-1-21,-4-2-26,-2 1-194,-3 0-392,4-1 174</inkml:trace>
  <inkml:trace contextRef="#ctx0" brushRef="#br1" timeOffset="56589.2366">22355 10365 158,'0'0'270,"0"0"-20,0 0-22,6 2-17,-6-2-22,0 0-12,0 0-16,0 0-18,0 0-12,6 2-11,-6-2-12,10 3-10,-5 1-7,1-1-6,2 2-10,3 0-7,0-3-13,2 4-17,0-2-23,6-2-23,0 2-23,0 0-17,0 0-30,9 1-30,-6-2-29,1 1-33,-3-2-179,1 1-378,7 2 168</inkml:trace>
  <inkml:trace contextRef="#ctx0" brushRef="#br1" timeOffset="56794.2485">22848 10481 145,'0'0'236,"0"0"-15,0 0-17,8 3-14,-8-3-8,0 0-4,0 0-14,0 0-14,0 0-14,0 0-14,8 4-10,-8-4-11,6 1-9,2 2-5,-8-3-9,14 3-8,-4-1-7,2 1-9,0-2-15,1 3-7,6-2-14,-1 1-6,1 0-26,2-1-26,-2 2-16,3-1-17,-2-1-29,-2 1-10,1-1-23,-3 0-26,3-1-19,-8 1-123,4-1-327,-2 0 146</inkml:trace>
  <inkml:trace contextRef="#ctx0" brushRef="#br1" timeOffset="56915.2554">23306 10551 128,'10'0'132,"-10"0"-3,9 0-7,-9 0-11,0 0-10,13 0 2,-13 0-11,12 0-14,-12 0-8,13-2-7,-8 1-7,-5 1-12,16 0-14,-10-1-19,4-1-34,0 0-37,1 1-41,-1-2-80,3 0-197,0 3 87</inkml:trace>
  <inkml:trace contextRef="#ctx0" brushRef="#br1" timeOffset="57109.2665">23662 10557 29,'0'0'272,"0"0"-20,0 0-17,0 0-9,0 0-8,0 0-16,0 0-18,0 0-22,0 0-13,11-1-17,-11 1-9,7 2-15,-7-2-10,9 2-9,-2-1-6,2 3-15,-1-4-17,1 0-24,2 3-27,3-6-39,0 3-35,1 0-20,2 0-17,3 0-16,9 0-33,0 0-191,-10 0-379,1 3 167</inkml:trace>
  <inkml:trace contextRef="#ctx0" brushRef="#br1" timeOffset="57275.276">24057 10592 97,'0'0'262,"0"0"-16,0 0-18,0 0-16,7 4-15,-7-4-12,0 0-15,13-2-18,-13 2-16,16 0-11,-4-2-13,0 1-14,0 1-24,3 0-24,2 0-35,2 1-33,1-1-29,1 0-19,6 0-25,0 2-32,-5 1-32,-1-3-156,-2 2-334,0 2 147</inkml:trace>
  <inkml:trace contextRef="#ctx0" brushRef="#br1" timeOffset="57435.285">24467 10625 28,'0'0'227,"0"0"-7,5 1-11,-5-1-12,0 0-2,0 0-6,11 0-17,-11 0-8,0 0-20,16-2-12,-4 1-13,-1 1-8,1 0-13,2-4-9,0 4-14,-1 0 1,4-1-22,-5 1-19,0-1-24,-1 1-22,1-3-17,-5 3-30,4-3-19,-4 2-29,1-1-36,-2 0-41,-6 2-141,8-9-350,-8 9 155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4:58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14335 4068 110,'-11'-2'103,"11"2"-7,0 0-9,0 0 7,0 0-16,0 0 1,0 0-6,-6-3-6,6 3-8,0 0 0,0 0-7,0 0-7,0 0 0,0 0-12,0 0-1,0 0 2,0 0 4,0 0-2,0 0 2,0 0 4,31 4 3,-15-3-7,0-1 6,6 3 1,6-3 4,2 0-5,2 2 1,1-1-3,1-1-3,3 1-4,3 0 0,-3 1-3,15-1-3,-13 1-3,14-2-4,-13 1 0,11 1-4,0-2-1,2 0-2,-2-2 0,-12 1-3,14-2 0,-3 3 1,-12-1-4,0 0 9,-1-1-9,0-1-3,-3 3 3,3-3-2,-7 2-2,2-2 1,-4 1-1,-8-1-4,0 3 5,-1-3-2,-4 1-1,-5 0 1,0 1 2,-4 0 7,-6 1 4,12-1 6,-12 1 5,8-3 0,-8 3 6,0 0-7,9-1-3,-9 1-5,0 0 3,0 0-4,0 0-2,0 0 2,9 0-7,-9 0 0,0 0 1,0 0-5,0 0-4,0 0-8,0 0-5,0 0-9,0 0-12,0 0-7,0 0-20,0 0-16,0 0-13,0 0-12,0 0-13,9 2-14,-9-2-7,0 0-19,0 0-95,7 4-267,-7-4 118</inkml:trace>
  <inkml:trace contextRef="#ctx0" brushRef="#br0" timeOffset="25421.454">14280 5588 53,'-5'-5'108,"5"5"-19,0 0 14,0 0-17,0 0-13,-6-6-3,6 6-30,0 0 14,0 0-2,0 0-6,0 0-9,0 0-1,0 0-7,0 0-10,0 0 11,0 0-9,13 26 7,-9-21-6,1 4-5,0 2 1,4 0-3,-2-1 4,0 2 4,4 0-11,-2 2-1,-2-5-1,2 1 3,1-2-7,-4 2 4,-1 0-1,0-6-1,-1 2 4,2 0-8,-2-1 4,0-2 5,-4-3 1,5 8 6,-5-8 13,6 4 8,-6-4 6,0 0 15,6 3 3,-6-3 0,0 0-1,6 2 5,-6-2-2,0 0-10,0 0-1,13-12-4,-3 4-3,2-4-8,1 0-6,3-9 1,3 3-7,2-3 2,-1-1-3,1-5 3,4 1-1,2 1-5,9-13 1,1 1-4,1-2-3,-1 6 1,3-3-3,1-1-2,0 3 2,-7 2 0,-6 7-3,9-7-6,-11 7 7,1 1 1,0 1 0,-3 1-1,-4 0 0,2 2 3,-4 1 1,-1 1 1,-6 4-4,2 0 4,-3-1-3,0 2 1,-3 3 14,-2 0-1,0 2 3,-1 1-6,-2 2-3,1 0 1,-3 5-1,7-9-5,-3 6-4,-4 3-1,0 0-1,4-7-3,-4 7 0,0 0-2,3-5-1,-3 5-2,0 0 2,0 0-3,0 0 0,0 0 0,0 0 0,2-7-2,-2 7 1,0 0-1,0 0 1,0 0-2,0 0 2,0 0-4,0 0 3,0 0-1,0 0 0,0 0 2,0 0-4,0 0 0,0 0 0,0 0 0,0 0-1,0 0 0,0 0 2,0 0 1,0 0 0,0 0-2,0 0 0,0 0 3,0 0-4,0 0 2,0 0-1,0 0 0,0 0 2,0 0-1,0 0-2,0 0 0,0 0 3,0 0-5,0 0 3,0 0-2,0 0 4,0 0-1,0 0-2,0 0 0,0 0 0,0 0 2,0 0-2,0 0 0,0 0 1,0 0-1,0 0 2,0 0-1,0 0 0,0 0 0,0 0 0,0 0 0,0 0-3,0 0 6,0 0-3,0 0 2,0 0-4,0 0 1,0 0-2,0 0 3,0 0 1,0 0-2,0 0 2,0 0-4,0 0 3,0 0 0,0 0-1,0 0 1,0 0 2,0 0-3,0 0 4,0 0-6,0 0 3,0 0-1,0 0-1,0 0 0,0 0 1,0 0 2,0 0-2,0 0 0,0 0 1,0 0 0,0 0 1,0 0 2,0 0-3,0 0 0,0 0 0,0 0 0,0 0-3,0 0 4,0 0-3,0 0-1,0 0 3,0 0 0,0 0 0,0 0-1,0 0 2,0 0-2,0 0 1,0 0 1,0 0-2,0 0 1,0 0 1,0 0 1,0 0-3,0 0 1,0 0-2,0 0 2,0 0 0,0 0-1,0 0 1,0 0 2,0 0-4,0 0 0,0 0 5,0 0-5,0 0-3,0 0-22,0 0-18,0 0-18,0 0-11,0 0-6,0 0-22,0 0-25,0 0-32,0 0-39,14 12-154,-14-12-379,7 4 168</inkml:trace>
  <inkml:trace contextRef="#ctx0" brushRef="#br1" timeOffset="48910.7973">16499 10251 140,'-4'-6'195,"4"6"-14,0-9-13,0 9-11,-3-6-21,3 6-10,0 0-16,0 0-9,0 0-10,0 0-11,0 0-6,0 0-5,0 0-3,0 0-6,0 0 0,18 11 5,-10-1 1,-3-1-4,3 4-5,-1 1 4,-1 0-2,4 2 3,-1-2-2,-3 2 0,3 1-6,-3-1-3,1-1 0,0 0-1,-1-1-1,0-2-3,-1-2 2,-2 1 2,0-4-8,1 4-7,-1-6 2,-1 0-5,1 2 1,-3-7-1,5 5 1,-5-5 1,5 5 2,-5-5 3,3 5 2,-3-5 4,0 0-5,11-2 10,-11 2-12,19-12 0,-1-1-5,5-5-4,5-3 7,3-2-13,12-11-3,1-2 2,1 2-10,2-1 6,3-3-4,0 4-1,2 0 0,4 3-4,-1 0 2,22-11 5,-29 16-10,1 0-4,2 3 5,4-3-3,-5-2 1,0 7 2,1-2-6,0 2 2,1-3 3,-1 5-6,-3 2 4,-11 3-1,0 2-2,-3-1 2,0 1-1,-4 3-2,-3-1 2,-7 3 2,-4 3-4,-4-1 0,-2 2 3,-4 1 1,0-1 0,-6 3 2,13-4 1,-13 4-2,8-3-2,-8 3 2,5-3-1,-5 3 0,0 0 2,0 0-9,0 0 6,9-2-6,-9 2 6,0 0 0,0 0 0,0 0 2,0 0-4,0 0-2,0 0 2,0 0 4,0 0-2,0 0-3,6-2-5,-6 2 15,0 0-11,0 0 0,0 0-2,0 0 3,0 0-3,0 0-3,0 0 9,0 0-2,0 0-4,0 0-3,0 0 9,0 0-3,0 0 0,0 0-5,0 0-2,0 0-3,0 0-15,0 0-9,0 0-12,0 0-24,0 0-24,0 0-35,0 0-36,0 0-33,0 0-30,0 0-230,0 0-497,0 0 220</inkml:trace>
  <inkml:trace contextRef="#ctx0" brushRef="#br1" timeOffset="51175.9269">21417 10394 16,'0'0'262,"-3"-8"-7,3 8-14,0 0-13,-3-5-14,3 5-14,0 0-23,0 0-19,0 0-8,0 0-21,0 0-11,0 0-12,0 0-10,0 0-7,0 0 1,0 0-3,0 0 0,0 0-2,0 0-4,18 13-2,-12-8-1,-1 3 1,1 0-2,-2 0 2,3 1-4,-2 1 1,2 1-1,-3 0 4,3 3-16,-3-2-6,1-2 0,0 2-2,-1-2-7,1 2-3,-4-4 15,3 1-19,0 1 4,0-3-10,-2-1 1,1-1-2,0 1-8,-3-6-1,4 7 14,-4-7-3,4 5-10,-4-5 10,0 0 6,4 6-1,-4-6-2,0 0 8,0 0 3,8 1-4,-8-1-5,11-7-5,2 1-2,4-5-8,8-4-2,0-2 2,2-1-14,3-5 15,2 1-5,9-7-5,2-5-4,-1 1 0,3-5-3,1 1 0,3 0-3,-1 3-3,3-3 5,0 4-1,-4 0-1,1 5-5,-16 9-8,0 0 9,-3 2 2,-3 5 0,-8 1-6,-2 3 2,-5 1-10,0 2 9,-3 2-2,-1 1-1,-1 0 2,-6 2-4,10-4 4,-10 4 2,5-4-10,-5 4 0,0 0 4,6-2-3,-6 2 2,0 0-8,5-3 9,-5 3 2,0 0-8,0 0 3,0 0-4,0 0-4,0 0 12,0 0 2,0 0-3,0 0-7,0 0 13,0 0 0,0 0-1,0 0 2,0 0-10,0 0 4,9-3-6,-9 3 7,0 0-2,0 0 0,0 0 1,0 0-9,0 0 3,0 0-2,0 0-2,0 0 7,0 0-7,0 0 3,0 0 3,0 0-3,0 0 5,0 0-12,0 0 0,0 0 0,0 0 4,0 0 1,0 0-2,0 0-2,0 0-7,0 0 9,0 0 1,0 0 2,0 0 5,0 0-6,0 0-3,0 0 24,0 0-19,0 0 1,0 0 3,0 0-2,0 0 2,0 0 4,0 0-2,0 0-4,0 0 18,0 0-17,0 0 5,0 0-8,0 0 8,0 0 2,0 0 0,0 0-7,0 0 4,0 0 2,0 0 8,0 0-11,0 0-6,0 0 1,0 0 10,0 0 0,0 0 0,0 0 2,0 0-14,0 0 12,0 0-4,0 0-1,0 0 5,0 0-3,0 0 0,0 0 3,0 0-3,0 0-2,0 0 5,0 0 0,0 0 0,0 0 3,0 0-4,0 0 4,0 0-4,0 0 1,0 0 7,0 0-8,0 0-1,0 0 2,0 0-1,0 0-3,0 0 0,0 0 2,0 0-1,0 0 3,0 0-6,0 0 12,0 0-12,0 0 5,0 0-4,0 0-5,0 0 5,0 0 4,0 0-8,0 0 2,0 0 3,0 0-3,0 0 5,0 0 1,0 0-3,0 0-9,0 0 9,0 0-4,0 0 18,0 0-18,0 0-2,0 0 4,0 0-1,0 0 0,0 0-5,0 0 1,0 0 5,0 0 2,0 0-9,0 0 16,0 0-7,0 0-2,0 0 2,0 0-4,0 0-1,0 0 5,0 0 1,0 0 0,0 0-1,0 0 7,0 0-4,0 0-1,0 0 2,0 0-2,0 0 10,0 0-14,0 0 8,0 0-7,0 0 3,0 0 0,0 0-4,0 0 3,0 0 2,0 0-1,0 0 2,0 0-7,0 0 10,0 0-4,0 0-3,0 0 5,0 0-3,0 0-3,0 0-2,0 0 5,0 0 3,0 0 5,0 0-15,0 0 4,0 0-4,0 0 9,0 0-6,0 0-1,0 0 0,0 0 2,0 0 0,0 0 7,0 0-6,0 0 2,0 0-1,0 0 1,0 0-4,0 0 5,0 0-5,0 0 8,0 0-4,0 0 3,0 0-9,0 0 11,0 0 2,0 0-13,0 0 11,0 0-4,0 0 4,0 0-2,0 0-3,0 0 4,0 0-5,0 0 3,0 0 4,0 0-5,0 0 2,0 0-2,0 0-2,0 0 3,0 0 2,0 0-3,0 0 1,0 0-2,0 0 5,0 0-2,0 0 2,0 0-1,0 0-3,0 0 12,0 0-15,0 0 4,0 0 2,0 0-1,0 0 9,0 0-12,0 0-4,0 0 11,0 0-8,0 0 4,0 0-1,0 0 0,0 0 2,0 0 1,0 0-5,0 0 0,0 0 0,0 0 3,0 0-5,0 0 17,0 0-12,0 0-5,0 0-2,0 0 5,0 0 7,0 0-6,0 0-3,0 0 4,0 0-4,0 0 3,0 0 1,0 0-5,0 0 6,0 0-1,0 0 3,0 0-5,0 0-3,0 0 5,0 0 10,0 0-11,0 0-6,0 0 5,0 0 3,0 0-2,0 0 3,0 0-4,0 0 2,0 0-4,0 0 2,0 0-3,0 0 0,0 0 6,0 0 0,0 0-7,0 0 1,0 0 4,0 0 2,0 0-1,0 0-7,0 0 7,0 0 1,0 0 0,0 0-7,0 0 7,0 0-2,0 0 1,0 0 0,0 0 1,0 0-2,0 0 1,0 0-3,0 0 5,0 0-6,0 0 5,0 0 14,0 0-19,0 0 6,0 0 8,0 0-11,0 0-6,0 0-1,0 0 9,0 0-5,0 0 0,0 0 4,0 0-5,0 0 1,0 0 12,0 0-13,0 0 8,0 0-6,0 0-2,0 0 3,0 0 0,0 0-3,0 0 4,0 0 1,0 0-3,0 0 3,0 0 0,0 0-1,0 0 0,0 0 14,0 0-17,0 0 0,0 0 4,0 0-6,0 0 3,0 0-1,0 0 2,0 0-1,0 0 2,0 0-3,0 0 4,0 0-4,0 0-3,0 0 7,0 0-1,0 0 2,0 0 3,0 0-5,0 0-1,0 0-1,0 0 2,0 0-2,0 0 2,0 0 3,0 0 8,0 0-9,0 0-1,0 0-2,0 0 3,0 0-1,0 0 0,0 0-2,0 0 5,0 0-12,0 0 8,0 0 1,0 0-1,0 0 0,0 0 0,0 0 1,0 0 0,0 0-4,0 0 2,0 0-4,0 0 8,0 0-4,0 0-1,0 0 4,0 0 2,0 0-4,0 0-2,0 0-3,0 0 8,0 0-4,0 0-3,0 0-2,0 0 5,0 0-4,0 0-3,0 0-7,0 0-17,0 0-14,0 0-21,0 0-31,0 0-45,0 0-50,0 0-66,0 0-263,0 0-564,-31 0 251</inkml:trace>
  <inkml:trace contextRef="#ctx0" brushRef="#br1" timeOffset="57407.2835">9007 9803 13,'0'0'96,"0"0"2,0 0-15,1-12-4,-1 12-6,0 0-6,0 0-8,0-9-11,0 9 0,0 0 4,0 0 2,0 0-2,0 0-3,0 0 2,0 0 1,0 0-2,0 0 2,-1-8-2,1 8-2,0 0-2,0 0 2,0 0-4,0 0 1,0 0-4,0 0-2,0 0-7,0 0-4,0 0 1,0-10-2,0 10-7,0 0-2,0 0 6,0 0-9,4-7 0,-4 7-7,0 0 5,0 0-5,0 0 4,0 0-1,15 22 6,-6 0-3,-1 9 0,0 15 6,3 3 0,-3 5-3,4 4 1,-4-3-4,1 2 1,1-3 3,0-3-8,2-3 8,-1-2-7,-2-14-3,-1-1 1,2 0-2,-4-1-14,1-6-9,1 2-16,-6-8-15,-1-3-5,1-4-28,3 0-8,-4-5-11,-1 0-29,0-6-102,-6 6-249,6-6 110</inkml:trace>
  <inkml:trace contextRef="#ctx0" brushRef="#br1" timeOffset="57853.309">9002 9947 59,'-7'16'101,"1"1"-21,-3 7 3,4-5-11,0-2-4,1-1-7,-1 0-7,-1-2-8,4-2 8,0-3 2,0-1-7,0-3-15,2-5 13,-2 10 12,2-10 3,-2 7 6,2-7 0,0 0-7,0 0-5,0 0 1,0 0-9,9-22 4,-6 13 3,3-3 5,1-5 3,-3 2-2,-1-2 2,2-2-3,-1 4-2,3-5 3,-2 2 3,-1 1 3,-1-3 2,2 6-1,-2 2 1,-2 0-2,0 3 1,1 1-1,1 1-7,0 1-6,-3 6-7,2-7-6,-2 7-3,0 0-4,13 0-3,-13 0-3,19 10-1,-6 2-4,11 8 0,-3-4-3,-1 6-3,6 2 5,-2 0-8,2-2-15,0 1-20,-5-1-30,2-1-30,-1 0-30,-2 0-29,-6-5-39,0-2-206,-2-2-418,-2 2 185</inkml:trace>
  <inkml:trace contextRef="#ctx0" brushRef="#br1" timeOffset="58321.3358">8915 10993 162,'0'0'167,"2"-14"-14,0 7-10,2 2-13,-2 0-15,7 3-3,-9 2-5,13 0-6,-5 4-10,5 1-2,-3 5-12,2 4 1,3 6-10,-1 2-4,-1 1-4,-2-1-7,-1-4-5,-3-1-5,0 0-2,-2-1-1,1-2-5,-2-4-3,-3-3 1,2 0 5,-3-2 13,0-5 8,0 9 3,0-9-6,0 0-2,0 0-6,0 0-7,0 0-4,-6-26 3,1 8-9,5-7-6,5-1-4,0 1 2,0 1 4,0 4-5,1 2-2,2 1-4,-1 0-1,3 2 1,-1 8-1,2 0-1,2 2 1,4 3-3,0 2-3,1 7 3,-3 1 0,5 4-4,-1 6 1,-1 2-1,-4 4-6,-4 0-12,2 0-20,-4 1-20,-1-8-19,-4 2-22,0-4-19,1-3-28,-2-5-8,1 3-12,0-4-20,-3-6-136,0 0-339,0 0 150</inkml:trace>
  <inkml:trace contextRef="#ctx0" brushRef="#br1" timeOffset="58608.3522">9404 10918 157,'0'-6'195,"0"6"-18,3-8-11,-3 8-5,0 0 3,0 0-4,0 22-4,5-5-10,-4 0-12,3 8-10,1-2-17,3 1-5,1 0-12,-2-7-6,2 0-8,2 0-6,0-2-8,1-1-6,-1-3-5,3-1-7,-2-4-4,0-1 2,-2-1-5,2-4 2,0-3-5,-2-3-3,-1-2-4,1-1 1,-3-2-7,0-5 0,-2 0 1,-2 1-5,-1-4-2,-4 2 1,-2 0-4,-1-3 2,-3 3-4,-1 1 0,-1 2 0,-2 1-4,-3 0-1,2 1 0,0 3-3,1 2-2,-4 2-6,2 3-8,2 2-9,-1-1-16,1 3-15,2 1-12,0 3-25,4-1-18,2-1-31,4-4-12,-3 13-37,3-5-156,0-8-372,4 13 166</inkml:trace>
  <inkml:trace contextRef="#ctx0" brushRef="#br1" timeOffset="58968.3728">9655 10917 173,'0'0'235,"6"-7"-23,-2 4-21,4 0-15,1 2-16,3 2-14,0 2-12,1 1-13,5 4-14,-1 3-6,3 6-15,-5-2-5,-1-1-8,-3 3-8,0 0-4,-4-2-6,0 1-6,-2-4-3,-3-1-4,0-4 2,-1-2 5,-1-5 5,0 12 6,0-12 3,0 8-4,0-8-6,0 0-1,0 0-7,0 0-3,0 0-5,-14-18-2,11 8-3,3-1-4,0-2-1,2-2-7,1-1-1,-1 0-2,3-2 1,-1 3-9,2 3 4,-1-2-2,0 5-2,4-1 0,-1 5 0,0-1-2,2 4 1,-1 2-2,1 1-3,3 2 0,-3 1 1,0 3-3,2 1 3,-2 5-6,-1 0-4,1 1-9,-4 2 2,1 0-19,-3-2-5,1 1-12,-3 1-16,2-4-18,-4-1-23,0 0-16,0 1-18,-1-4-17,1-8-38,-3 12-162,3-12-387,-3 5 171</inkml:trace>
  <inkml:trace contextRef="#ctx0" brushRef="#br1" timeOffset="59147.383">10106 11012 232,'0'-9'230,"0"9"-21,0 0-16,6-5-25,-1 1-12,3 0-16,1 0-14,2-1-12,6-4-10,0 4-11,2-2-10,-1-1-6,-1 3-13,0 1-22,4-4-22,-10 4-33,3-1-25,-2 0-28,-1 1-21,1-4-32,-2 2-30,-2 2-115,2-1-285,-1 0 127</inkml:trace>
  <inkml:trace contextRef="#ctx0" brushRef="#br1" timeOffset="59433.3994">10585 10547 171,'-9'-8'237,"0"0"-11,0 1-14,2 5-16,1-1-16,6 3-17,-12 0-18,12 0-10,-12 13-1,11-3-8,-2 5-4,3 6 2,4 7-4,-1 0 0,4 5-6,4 1-5,4 12-3,0 0 0,2 3-8,-2-1-1,2 1-7,-3 1 0,1 0 1,0 0-6,1 0 8,-1-4-3,-5-13 5,3 1-25,0 12-6,-3-14-1,3-1-5,-4-2-7,-3-1-9,-1-2-7,2-2-24,-6-12-14,-1 0-21,0-2-23,-1-4-25,-3 0-31,-2-3-49,6-3-45,-12 0-41,12 0-34,-20-17-222,7 3-535,-2-1 237</inkml:trace>
  <inkml:trace contextRef="#ctx0" brushRef="#br1" timeOffset="60427.4562">10581 11132 153,'-1'-7'184,"1"7"-12,0-13-7,0 13-12,2-12-14,1 4-2,2-1-3,5-1-7,-1 4-9,3-5 1,6-1-11,5-3-3,0 1-16,1-2-8,1 2-10,0-2-1,-1-1-13,0 3-5,-6 2 0,0 0-8,-3 0-6,0-1-2,0 1-2,-3 0 8,-1 3 8,-3 0 10,-1-2 4,-1 5 6,-2-2 4,-1 3 17,-3 5-9,4-9 2,-2 6 12,-2 3-22,4-7-5,-4 7-3,4-5-6,-4 5-8,0 0-5,0 0-10,0 0 1,0 0-4,0 0-5,10 20-2,-9-9-5,3 1 0,1 5-3,3 1-5,-1-4-2,3 1 3,0-1-2,-2 1-2,3-1-9,-2-5-10,1-1 1,0 0-7,1-2-10,-5-3 4,4 1 1,-3-4 3,-7 0-1,13-6-3,-3-4-3,-4 0-6,-1-2-7,3-5 2,0 0 1,-1-7 3,-3 4 3,-1 2-1,-1-7 4,2 6 7,-1 4-2,-2-2 13,1 7-2,-2-1 8,2 4 4,-2 0-1,0 7 3,1-11 0,-1 11-6,0 0 1,1-6 4,-1 6-3,0 0 5,0 0 5,8 23 0,-6-7-3,2 1 3,1 1-6,0 1 3,2 0 2,0-1-6,2 1 5,1-2-5,0-3 3,0 1-2,1-1-3,1-2 1,-2-5-1,0-1-3,2-1 3,-2-3-2,3-2 13,0-2-17,2-4 7,2-3 0,-2-1-6,0-4-7,-3-2 8,3-7-6,-5 0 1,0-5-1,-3 2 2,-6-1 0,4 1 3,-5 6 2,-2-9 1,-1 5 0,1-1 4,-4 1 3,1 6-1,-2 2 11,3 0 6,-2 6-2,2-2 4,0 1 5,-1 2 5,2 4-1,1-2 4,2 7-11,-4-7-1,4 7-5,0 0-11,-5-4-1,5 4 5,0 0-4,0 0-3,-3 35 1,6-15 6,2 4-9,-1 1 2,1 1-1,4 0-1,-2 2-1,5-2 4,1-2 9,-3 2-11,3-3-4,-5-6 2,3 0-1,3-4 0,0 0-3,-4-4 8,0-1-6,2-2-2,-2 0-2,5-6 8,-2 0-5,5-5 3,0-1-8,-4-3 6,4-3 13,-4-2-19,5-3 1,-7 0 1,3-7-1,-7 7-1,-1-1 0,0 0-4,-5 0 3,1-3 0,-3 1 2,0 2 2,-2-7-2,-1 7 2,-2 1 5,-2-2-2,2 3-3,1 0 3,-5 0 8,2 2-7,1 4 4,0-1 2,1 0 0,0 4 3,1 0 5,2 2 7,2 5 0,-6-9-5,6 9-1,-2-4-5,2 4-7,0 0-2,0 0 1,0 0 12,-5 18-10,6-2 3,2 9 7,2-1 1,-3 0 2,5 3-6,1 4-7,0-2 7,4 0-1,-3 3 2,0-5 1,0 3 0,1-3 10,4 1-14,0-2-8,1-4 4,2-3-6,-8-3 4,4-2 2,-1-2-4,1 0-1,-4-3 0,2-2 1,1-2-7,-3-2-1,4-1 0,-5 1-10,3-1-9,-2-2-6,-9 0-9,13 2-8,-7-4-23,-6 2-25,13 0-17,-8-5-31,-5 5-43,8-5-21,-3 1-36,1-1-23,-1 1-240,-1-3-545,1 1 242</inkml:trace>
  <inkml:trace contextRef="#ctx0" brushRef="#br1" timeOffset="61123.496">12396 10990 42,'0'0'301,"0"0"-25,0 0-28,0 0-20,0 0-30,0 0-14,0 0-19,0 0-10,0 0-15,0 0-13,0 0-15,0 0-10,0 0-7,-16 11-8,10-7-8,-4-1 4,-2 2-2,1 0-6,-8 1-3,2 0 0,-3 3-7,-7-1 0,-3 2 0,0-3-4,-2 5-9,-3-4 6,1 1-3,-5 1-1,5 1-5,-17 5-5,0-2-4,2 3-3,-7-2-2,0 5-2,-3-2-2,-1-1-7,-32 9 0,30-11-5,-24 14-4,-2-7 8,-2-1-7,6 3-2,20-6 3,-30 6 8,6-2 2,5 4 24,20-8-12,-23 3-1,23-1 7,0-3-6,-20 11 9,28-14-6,2 3 6,3-3-7,13-2-7,-11 4-5,11-5-3,3 3-1,5-2-5,-6-3-4,6 3 5,-1-2-10,6 0 2,0 0-1,3 1-1,-4-1 1,7-1 2,-1-3 3,2 4-12,-2-3 8,4 2-1,-1-4-8,5-1 4,-2-1-3,3 3-2,1-2-3,2-2 7,2 1-9,5-3 9,-10 2-4,10-2 10,-6 3-4,6-3-1,0 0-5,0 0 3,-9 1-1,9-1 2,0 0-4,0 0 1,0 0 0,0 0 5,0 0-10,0 0 12,-7 3-2,7-3 6,0 0-10,0 0-8,0 0 10,0 0-6,0 0 2,0 0 4,0 0-15,0 0 20,0 0-13,0 0 6,0 0-7,0 0 8,0 0-5,0 0 1,0 0-2,0 0 0,0 0 4,0 0 1,0 0-8,0 0 1,0 0 4,0 0 6,0 0-6,0 0 5,0 0-6,0 0-5,0 0 7,0 0-4,0 0 3,0 0 0,0 0-1,0 0-1,0 0 4,0 0 0,0 0-7,0 0-9,0 0-22,0 0-19,0 0-21,0 0-25,0 0-24,0 0-29,0 0-30,0 0-19,0 0-28,0 0-42,0 0-285,0 0-600,0 0 266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5:53.976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14576 3742 134,'0'0'147,"0"0"-16,0 0 4,0 0-5,-7-14-2,7 14-8,0 0 8,0 0-13,0 0 2,5-12-3,-5 12-2,0 0-7,2-8-3,-2 8-3,0 0-10,0 0-9,0 0-11,0 0-3,0 0-9,1-8-3,-1 8-9,0 0-5,0 0-6,0 0-1,0 0 8,22 17-14,-14-9-6,1 1 1,4 3 7,0-2-11,-1 5 1,2-4-4,-4 2-1,1-1 0,1 1-3,-5-4 1,3-1-4,-2 1 3,-1-4 1,-2 0 4,0 1 3,-1-2 7,-4-4 9,6 5 7,-1-1 5,-5-4 11,7 5 6,-7-5 7,0 0 1,10 0 3,-10 0-1,18-13-4,-5 2-3,9-8-8,4-5-6,1 3 4,11-15-12,1 0-2,2-2-9,2 0-6,2-1-3,-1 0-3,5 1-3,-2-1 3,4 2-31,-2 1-1,-2 4 6,-4 0-2,5 5-2,-6 1 0,-11 4 4,0 3-3,-3 0 3,-2 4 2,-1-2 10,-4 3-3,-4 2 0,-1 2 2,-6 3 2,1-1 2,-2 2 3,1 0-1,-3 0 3,-2 2 1,0 0 0,-5 4 1,8-7 2,-8 7 1,5-5-2,-5 5-2,6-2 2,-6 2-5,0 0 6,7-3-9,-7 3 10,0 0-2,0 0-1,0 0-5,0 0 4,0 0-4,0 0 3,0 0-2,4-8 0,-4 8 3,0 0 0,0 0-6,0 0-1,0 0 1,0 0 2,0 0-6,0 0-1,0 0 2,0 0 0,0 0-4,0 0-4,0 0 7,0 0-3,0 0 3,0 0-6,0 0-1,0 0 0,0 0 3,0 0 2,0 0-1,0 0-4,0 0 0,0 0 1,0 0 4,0 0-4,0 0 0,0 0 1,0 0-3,0 0 4,0 0 1,0 0 0,0 0-11,0 0 6,0 0-2,0 0 2,0 0-2,0 0 4,0 0-1,0 0 0,0 0-3,0 0 0,0 0-1,0 0 2,0 0-1,0 0 5,0 0 3,0 0-3,0 0-4,0 0 7,0 0-4,0 0 5,0 0-8,0 0 2,0 0 0,0 0-3,0 0 3,0 0 5,0 0-7,0 0 0,0 0 1,0 0 7,0 0-9,0 0 6,0 0 2,0 0-5,0 0 3,0 0-1,0 0-6,0 0 9,0 0-4,0 0 1,0 0-7,0 0 9,0 0-6,0 0-5,0 0-4,0 0-13,0 0-9,0 0-16,0 0-12,0 0-19,0 0-25,0 0-37,0 0-34,0 0-42,0 0-34,0 0-54,0 0-172,0 0-517,0 0 228</inkml:trace>
  <inkml:trace contextRef="#ctx0" brushRef="#br0" timeOffset="7788.4454">7757 10989 106,'0'0'107,"-10"0"-8,10 0-6,0 0-4,0 0-3,0 0 0,0 0-1,0 0 2,0 0 9,0 0-2,0 0 7,0 0-1,0 0-5,0 0-10,-7 3 3,7-3-8,0 0-8,0 0-3,0 0-3,0 0-1,0 0 1,0 0-9,0 0-1,0 0-2,0 0-3,0 0 2,0 0-4,0 0 1,0 0-7,0 0 5,0 0-3,0 0 0,0 0-3,0 0 2,0 0-2,0 0-1,0 0-2,0 0 0,0 0-2,0 0-3,0 0 0,0 0-2,0 0-5,0 0 0,0 0-3,0 0-2,0 0 2,0 0 2,0 0-2,0 0 2,0 0-1,0 0 2,0 0 4,0 0-2,0 0-3,0 0 7,0 0 0,0 0-1,0 0-1,0 0 1,0 0-6,0 0 6,0 0 1,0 0 0,0 0-4,0 0 0,0 0 2,0 0-3,0 0 8,0 0-3,0 0 3,0 0-10,-5-10 3,5 10-8,-2-10 0,-1 3-1,1-3-2,-2 1-2,-1-3-3,1 3-1,-1-2-1,1 0 0,-2 0 0,3-1-2,0 6-8,1-3 10,-1 4 0,3 5 2,-4-11 11,4 11-20,-2-6-6,2 6 4,-5-4-2,5 4-7,0 0 7,0 0-1,0 0 14,0 0-14,22 17-2,-12-4 6,4 3 0,-3 1-3,3-2 1,3 4-3,-4-3 0,-2 0 1,2-2 6,-1 1-1,-3-1-4,-3-3 6,3-3-5,-3 1-4,-2-4 3,0 1-1,0-2 4,0 0-3,-4-4 3,6 4 2,-6-4 0,0 0 3,4 7 18,-4-7-19,0 0 4,0 0-2,0 0 7,0 0-2,0 0 0,0 0-8,18-9 4,-12 1 0,3-2-1,0-4-1,-1-2-1,7 1 2,0-8-3,1 1-2,0 0-5,5-2 1,2-3 4,0-1-3,9-10-1,0 1 3,2 1 0,6 1-2,0-5 0,1 1-2,2 2 6,8-3-5,19-13 0,-21 16-2,2-2 7,19-9-5,-19 14 0,-2 2 2,2-2-5,-5 2 3,-3 5-1,-13 7 3,-2 2-2,0 2-1,-6 1-1,-6 6 5,-4 2-3,-1-1 0,-3 3 2,1 2 7,-4-1-6,-5 4-1,11-5 0,-11 5-1,7-2 2,-7 2-6,0 0 1,6-3 0,-6 3-5,0 0 11,4-5-6,-4 5 6,0 0-2,0 0-2,0 0-2,0 0 13,5-4-8,-5 4-6,0 0 6,0 0-7,0 0 3,0 0 5,0 0-12,0 0 11,0 0-2,0 0 1,0 0-4,0 0-2,0 0 4,0 0 11,0 0-12,0 0-5,0 0 6,0 0 2,0 0-7,0 0 4,0 0 4,0 0 1,0 0 6,0 0-15,0 0 4,0 0-5,0 0 10,0 0-8,0 0-6,0 0-7,0 0-4,0 0-8,0 0-14,0 0-13,0 0-20,0 0-14,0 0-23,0 0-23,0 0-25,0 0-20,0 0-17,0 0-18,0 0-41,0 0-181,-10 21-473,10-21 211</inkml:trace>
  <inkml:trace contextRef="#ctx0" brushRef="#br0" timeOffset="14291.8174">12710 9259 111,'-17'5'153,"17"-5"-9,0 0-17,0 0-2,0 0-13,0 0-3,0 0-15,0 0-6,0 0-6,0 0 0,0 0 0,0 0-3,0 0-3,0 0 4,0 0 0,17-13-1,-17 13-3,11-2-3,-7-3-2,3 2-11,1-3 8,3 1-8,0-2-2,4-3-3,0 0-3,-4 3-2,3-3-8,-3 5 1,-1-2-9,1 0 1,-2 0-4,0-2-4,3 2 8,-2-6-7,-1 5 1,-2-2-2,1-1 0,0-2-1,-4 2-1,3-5 0,0 0 0,-2 1-3,0-2-5,-1 1-5,-3 1 6,0-2-2,-1 5 7,0-1 2,-2 1-3,0 1 2,-1-1 1,-4 1-2,3 1 3,-3 1-3,2 1 0,-2-3 1,0 4-2,-1 0-4,-4 0 4,2 2-7,-1 0-2,1 1-2,0 0 0,-2 4-6,0 0 0,1 1 4,-2 2-6,0 0 1,1 1 5,1 3-5,-4 3 0,3 1-3,0 1 3,-1 0-3,1 0 7,-2 1-6,5 0-2,2-2-2,-2 3 3,2-6 1,2 4 0,0 0-4,4-2 6,-2 0 1,1 1 1,0-1 1,4-1-2,-2 1-4,0-1 7,2 2 1,3-4 2,1 3 2,-1-1-1,3 0 3,0-1 1,-2-5 1,3 6 2,2-3 1,-1 1 1,-1-3-2,1-1 2,0 2 3,-1-1 3,5 0-1,-3-1-2,0 0 6,1 0-6,0 0-4,6 1-3,-6-2 3,3-1-5,1-1-2,-4 1-2,1 0-4,1 2 4,-2-2-1,-2-1-2,1 3 3,1-1-1,-3 0-5,0-1 0,-2 2 0,-7-3 0,16 2 1,-10 1 1,-6-3-6,13 4 5,-5-2 1,2 2 1,0 0 2,-1 0-7,0 1 5,1 0 1,-2 0 0,1 0-4,-3 0-2,2 0 3,-3 2-1,0-3-1,4 2 2,-4 1-7,0-3 4,0 2 2,0 0-1,-1 0 3,4 3-5,-4-2-1,-1-2 0,1 2 4,0 1-4,0 1 1,0 1-5,-2-4 6,1 2 2,-1 1 0,2 2-5,-2-2-1,-1-3 3,0 5-5,0-4 2,1 1 5,-2 1 2,2-1-4,-2-1 1,2 0-3,-2-7 3,0 13 1,0-13-4,0 10 3,0-4 8,0-6-12,0 13 4,0-6 0,0-7-1,-2 12-4,0-5-1,2 0 1,0-7 2,-3 13 2,-1-8-4,1 3 2,0 0 0,-3 0 2,2 1 1,-1-1-1,1-3-2,-1 4-3,-1-4 3,0-1 0,1 2 1,-1 1-3,-1 0-1,1-2 1,-3-1 3,0 1 0,4 0-1,-2-1 2,-1-1 1,1 3-5,-1-2 1,-1-1 4,-1-1-2,1 0-3,-1 0 17,-1-1-12,0-1-6,0 0 4,-1-1-2,0-1-5,-1 0 1,0 0 2,0-3-2,2 1 6,1-2-6,-3 0-2,3-2-2,-1 0 7,-4-1-9,4 0 2,-2-2 2,4 2-1,0 2 5,2-3 1,0 3 2,-1-3-1,2 3 0,-2-3-1,1 2 2,0-1 0,3 2 0,2-4-5,-2 2 7,1-1-7,2-1 10,0 1-7,1-2 5,-2 2 1,4-4-3,1 3-1,-1 0 1,2-1-2,1-5 0,-1 2-1,0 1 2,-2 1 1,-1 1-2,4 1-1,-2 1 0,-1-2-1,1 0 2,0 2-4,0-2 2,1 1-6,-1 3 6,1-1-5,-4 3 4,6-1-7,-3 2 6,-3 5-6,3-12 3,0 8 2,-3 4-3,3-6-2,-3 6-6,0 0 13,6-7-11,-6 7-3,0 0-1,0 0-4,1-5 0,-1 5-5,0 0 0,0 0-11,0 0-8,0 0-14,0 0-19,0 0-28,0 0-27,0 0-37,0 0-41,0 0-42,0 0-173,0 0-461,0 0 204</inkml:trace>
  <inkml:trace contextRef="#ctx0" brushRef="#br0" timeOffset="16939.9689">11539 8548 63,'0'0'133,"0"0"-9,0 0-5,0 0-6,0 0-7,0 0-10,0 0-6,0 0-11,0 0 9,0 0-7,0 0 6,0 0 1,0 0-1,0 0 3,0 0-6,0 0 1,0 0-5,0 0-3,0 0-1,0 0-5,0 0-8,0 0-2,0 0-7,0 0 2,0 0-14,0 0-11,0 0 6,0 0-2,-20-6-7,20 6 1,-15-4-6,6 2-3,-1 0 1,1-1-4,-3 3-7,-1-2 3,-3-1 1,-1-1-4,-2 1 2,1 0-2,-1 0-2,-2-2 1,0 3-1,0-4 2,1 3-3,1 0 5,-2-2 4,-1 1 1,2-1 2,2-1-2,-1 5-4,2 1 4,-3-3-1,2 1 1,3-1-3,-3 3-4,4 0 3,-4 0-2,0-2 1,-1 2 0,1 0-3,0-1-1,-1 2 1,2 1 4,-3-2-2,6 3-4,-5-1 2,-3 0 2,2-2-3,-3 2 3,2 1-5,1-2 7,-1 0 0,2 2 0,-3-3-3,4 3 3,-2-1 3,-1 0-2,2-1 3,1 0 0,0 2-3,-2-2 2,2 1-4,-1 2 0,1 1 0,0-3-3,2 1-2,-4 0 2,4 0 2,-2 1-4,1 1 2,-1-3-2,5 1-2,-1 2 1,2-1-2,-1 1 3,-4 0-3,1 1 2,4-2-3,-2 0 0,1 1 1,3 0-2,-4 1 2,3 0-1,-2 1 2,-1-1-3,-1 2 1,-2 0 0,8 0 3,-6 1 0,-2 0 0,3-1 1,-1 4-3,1-2 1,1 0 2,1-2-2,3 1 2,-3 3-1,3-2 0,-4 4 1,0-2 1,3 3 0,0-3-4,-2 1 3,4-2-3,1 0 0,-2 2 2,-1 1 0,4-2-1,2 1 1,-2 1-3,-1 2 3,0 0 1,0 0 0,0 1 1,1 2-5,-1-3 8,2 0-5,-1 1 2,1 0-1,-2-1 4,1 2-3,1-3 2,0 2-3,1-6 1,0 6 12,0-4-10,2-1-3,-2 5-1,-1-3 0,2 2 2,2 1 1,-2-1 1,1 3-2,-1-2-1,2 0 3,-3 0-4,3 0 3,-2-1-2,3 2 2,-1 1 2,0 0-5,2 7 3,0-3 3,-1 3-5,3-9 2,-2 3-3,2-1 4,0-2-4,1 0 5,1 0 3,-1 0-8,3-1 2,0 1-1,0-1 1,2-1-3,-2 0 7,0-3-10,-1-2 10,3 5-1,-1-4-2,2 0 2,2 1-4,-4 0 6,2 0-5,4-2 10,-3-1-11,2 2 3,-1-5-3,3 6 1,0-5-4,0 1 6,1 1 1,0-4-4,-2 2-5,-4-2 1,3-2 1,0 3 6,-1-2-4,3 0-1,-2-3 0,4 3 3,0-2-1,1 1 0,-1-1-3,2-4 2,0 0-2,0-1 0,3-1 2,-1 3 0,0-2 0,7-4-4,-1 3-4,0-2 7,1-2-2,-6 4 3,1-5-4,0 7 6,-5-4-4,-1 2-2,5 2-3,-4-3 5,0 2-2,0-2-1,0 1 2,0-1-1,-1 0 1,0 0 0,2 0-4,-2 3 0,2-3 2,1 3-1,0-1 1,9 2 0,-2 0 3,-5-1-1,0 1-2,8 1 4,-2 1 1,0-1 1,-1 2 1,-4-2-4,-1 1-2,-2 0-1,2 2 2,0-1-4,-4-2-1,5 2 2,-4 1 1,0-2 4,0 0 1,-1 2-4,0-1 0,1-2-3,-2 2-2,0-2 5,3 0 3,-2 0-7,0-2 6,2 2-8,-1-2 4,2-2 3,1 0 0,-1 2 5,-1-3-11,-3 3 5,5-2 2,-2-1-3,-2 2-2,0-1-2,0 0 18,-2 2-17,-3-2 4,5 0 1,-9 0-1,4-1-2,-3 1-3,0 1 2,0-3 4,1 0 3,1 1-4,-1-2-3,3-1 18,-4-1-10,3-1 3,-2 3-2,2-3 9,0 1-12,1-1 4,-5 1 4,2-3-8,-2 3 4,-2 0 4,0 2 0,2-3-4,-1 1 4,-3-1 2,3 0 7,-1 1-3,0 0-4,-2-2 14,0-1-14,0 2 0,3 1 2,-4 1-4,-1-1 2,1 0 0,-1 0 2,-2 1-6,4 0 2,0-4 4,-2 5 0,1-3 9,-3-1-3,0 0 4,0 1-14,-1 1 9,0-3 0,-1 0 0,1 2-7,-1-2 4,0-5 1,-3 2-13,3 1 3,-2 1 5,1-3-1,-1-1-3,-2 0 1,2 2 7,1-2 0,-2-1-2,0 3 9,-2 0-6,2 0-4,-3-2-4,5 2 5,-3-1 0,0 2 7,-3 0-4,2-3-9,0 1 8,-1 0-1,-2-1 2,1-1 2,2 0-5,-3 0-5,-5-6 2,2 0 1,-2 0-3,0 0-3,3 0 6,-5-1-10,7 1 5,-7 2-1,0 0 1,1 0-4,-2-1 12,0 3-7,5 6 4,-6-9 4,5 8-5,-2 0-3,2 1 0,-2 1 6,0 1-2,-3-1-3,5 1-1,-5 2 4,3 1-9,-4 1 7,2-1-5,2 4-2,-3-2 1,2-1-5,0 4-3,2 2-5,0-1-20,-1 2-10,3 1-23,2 0-18,-1-2-32,0 2-11,3 2-23,2-1-22,-1 3-24,-1 2-28,0 4-23,4-1-29,2 1-38,-5 6-270,3 1-625,2 0 277</inkml:trace>
  <inkml:trace contextRef="#ctx0" brushRef="#br0" timeOffset="19464.1131">10133 10430 8,'0'0'115,"-3"-15"-2,-1 5-9,2 0-6,0 1 7,0-1 0,0 2-3,1 0 1,1 8-4,-2-9-7,2 9-13,-3-9-7,3 9-11,0 0-1,0 0-5,0 0-2,0 0 0,4 35 1,-2-11-6,4 4 0,-4 1-5,1 2-2,3-1-4,-2 0-8,5-2-4,-4-4 0,0 1-1,0-5-3,3-2 1,-3-1-5,-1-6-3,2 0 1,-2-2-5,3-1 2,-1-4-2,-1 1 0,3-4-2,-1-1-2,-7 0 5,19-8-8,-11 1 5,2-1-2,1 0 0,-2-2 1,-3 0-6,1-2 3,0 0-3,-2 0 1,-1 2 2,0 0-1,-2-2 0,2 2 1,0 1-1,-3 2-2,0 1 2,2 0 3,-3 6 0,1-10-1,-1 10 3,2-6-2,-2 6 0,0 0 3,0 0-11,0 0 7,0 0-3,0 0 3,0 0 1,9 15-1,-7-8 4,2 1 2,0 4-5,0-2-1,-1-1 3,3 1-3,-3 0 0,2-2 1,2 1-4,-1 0 9,-2-4-5,1 0-3,-1 1 2,0-1-5,-4-5 0,10 4 3,-4-3 3,-6-1-4,12-1 0,-12 1 1,12-7-2,-6 4-3,-2-7 4,3 4-2,-4-2 1,5 0 1,-6-1-4,3-3 6,-1 0-6,-1 2-2,-2-2 3,0 0 3,2 1-3,-2 0 2,-2 6 0,2-3 1,-1 8 4,1-10-7,-1 10-1,1-9 1,-1 9 2,0 0 4,0 0-4,0 0-4,0 0 4,0 0 0,0 0 4,0 0 0,12 25-3,-6-15 1,-3 1 2,3-1-5,0 0 6,0-1-3,2 1-3,-1 0 5,1-3-2,0 0 0,2 0-2,-1-4 2,-1 0 2,3-3-8,-1 0 5,-2 0-4,3-3 5,-2-3-1,0 0 3,5-3-4,-5-1 4,-1 2-2,0-2-2,-2-1 3,-1 0-1,-1-2 0,0-3-5,-2 5 2,-3-5 7,0 0-2,-3 2 1,-1-1 3,1 3-2,0 0 1,-3 2 0,-1-1 0,0-2-6,-1 5-6,3 0-3,-3 2-14,1 2-16,-3 1-16,4 3-26,7 0-17,-14 3-15,7-2-27,0 3-43,1 0-94,6-4-299,-5 7 133</inkml:trace>
  <inkml:trace contextRef="#ctx0" brushRef="#br0" timeOffset="19799.1324">10801 10352 68,'0'0'249,"0"0"-31,0 0-17,0 0-17,0 0-18,0 0-13,-9 32-11,9-17-15,0 4-8,3-2-15,-1 1-8,2-2-9,1 3-9,4-4-8,-4-4-2,3-1-6,-2 1-8,3-3-4,4-2-4,-4-2-4,2 0-3,1-1-2,3-3-3,-3-3 1,6-1-1,-4-2-3,1-2-4,-5 0 3,1-4 4,0 3 3,-5-1 8,1 0-2,-1-1 4,-6-1 1,3 2 3,-3 0 2,-3 0 3,1 1-1,-1 0 1,-5 2-11,2-2 0,-6 3-14,0 0 3,-1 4-15,-1-2-10,1 3-20,-9 2-12,4 0-19,0 2-23,-2-1-20,0 4-21,3-2-21,-2 2-22,6-2-22,-5 3-30,5-3-196,-7 3-430,6 0 191</inkml:trace>
  <inkml:trace contextRef="#ctx0" brushRef="#br0" timeOffset="20064.1476">9928 10695 139,'-6'2'127,"6"-2"-10,-10 1-10,10-1-9,-6 3-16,6-3-6,0 0-9,0 0-5,0 0 9,0 0 2,0 0-8,0 0 12,0 0-7,23-19-3,-10 9-3,4 1-2,-1-2-8,7-5-1,7 4-8,-1-4-6,-1 2-14,0 0-14,-2 2-26,1 1-35,-3-1-36,-6 3-54,-4 2-87,3-3-246,-6 6 110</inkml:trace>
  <inkml:trace contextRef="#ctx0" brushRef="#br0" timeOffset="21276.2169">10501 11169 3,'-2'-11'166,"2"0"-11,2 0-1,-2 0-10,6 1-6,-2 2-9,1-1-10,-1 4-8,1 1 3,-5 4 3,14-1-1,-14 1-3,14 4 2,-6 0-7,3 2-4,-1 2-7,-2 1 0,2 6-4,1 2-6,-4-3-5,0 0 0,-1 1-9,-2-2-2,-3-2-1,2 0-2,-1 0-3,-1-3-3,1-1-1,-2-7-2,0 10-3,0-10 6,1 8 0,-1-8-1,0 0-2,0 8 0,0-8 4,0 0-12,0 0-1,0 0-1,0 0-8,0 0-12,0 0-1,8-30 0,-3 14-3,-1 0-2,5 1-1,2-2-7,-1 2-3,2-1-2,-2 3 3,4 1-5,-2 0 2,0 7-6,0 1 12,6-1-18,-5 5 4,-2 2-4,3 1-2,-2 0 1,-1 3-1,-2 4 3,-3-3-5,1 4-2,-5-1 3,1 1 4,-2 0 4,-1 0-8,-5-1 3,1-2 0,2-2 0,-1 1 1,-1-2 0,4-5 10,-5 4-8,5-4-4,0 0 1,0 0-1,-12-12 0,10 0 0,2-7-3,2 0 4,4-7-7,1 2 6,4 2 1,1-3-1,1 1 0,5 4 9,-1 0-9,-2 9 1,2 0-2,-2 2 0,1 5-4,2 1 8,-1 3-2,2 6-1,-2 0-2,0 2 1,-2 2-1,-1 1 3,0 2-2,-1 0-4,-3 1 0,3 0-6,-3-3-7,-2-2-14,-2 0-5,2-2-11,-2 0-13,-2-2-8,1-2-3,3-1 3,-8-2 0,12-4-11,-6 1-3,0-5-5,2-1 2,-5-4 5,3 2 5,-1-4 10,0 0 7,-3-1 10,1 4 6,-2 0 14,2 2 17,0 1 9,-1 1 8,0 3 7,-2 5 4,2-10 0,-2 10 1,0 0 2,0 0 1,4-5 10,-4 5 2,0 0 1,0 0 0,6 20 0,0-11-1,-1-1-6,0 4 0,1-3-1,1 2-2,0-3 3,2 0-13,-3 1 2,3-2-11,-1 0-8,3-3-15,-1-1-18,-2-2-30,1-2-31,0-2-40,1-3-43,-1-2-186,-3-2-399,3-3 177</inkml:trace>
  <inkml:trace contextRef="#ctx0" brushRef="#br0" timeOffset="21391.2235">11394 10757 152,'0'0'176,"-7"-7"-18,7 7-30,-8-3-22,8 3-25,0 0-32,0 0-35,0 0-34,-2 17-121,2-17-153,0 10 68</inkml:trace>
  <inkml:trace contextRef="#ctx0" brushRef="#br0" timeOffset="21849.2497">11690 10835 112,'3'-6'211,"-3"6"-11,2-10-18,-1 4-17,-1 6-8,-2-11-8,2 11-14,-3-9-15,-1 2-5,4 7-4,-8-10-9,4 7-2,-1-2-7,5 5-7,-15-4-12,15 4-7,-15 4-5,6 3 3,-2-1-13,1 2 0,-5 5-4,4 0-5,1 3 3,0 0-1,1-1-4,4 1 0,2 0-4,-1 0-4,4-4-4,2-1-3,1 2-3,-1-8-2,3 4-1,4-1-3,0-2-3,0-1 6,1-3-8,3-2-2,-2-2 1,7-5-2,-4-3-3,0-1 2,-4-4-5,-1 3 0,1-6-1,-2-1-1,-1-6-4,-2-1 3,0 9-4,-5-9 3,-1 0 3,-2 0-2,-3 0 0,2 1 2,-2 9 2,1 0 7,-1 0 9,2 3 14,1 3 6,0 3 8,2 2 8,1 5-6,-5-11-4,5 11 4,-3-6-13,3 6-7,0 0 9,0 0-8,0 0-3,0 0-2,6 35 5,0-17-9,-3 1-1,10 5-5,-5 1 4,3-1-6,1-1-18,-2-6-12,6 4-31,-6-7-22,1 0-27,3-2-25,2-1-25,-4-5-9,5-1-27,2-5-12,-4-2-24,-1-1-18,3-2-126,-2-4-390,1 0 173</inkml:trace>
  <inkml:trace contextRef="#ctx0" brushRef="#br0" timeOffset="22711.299">11993 10767 559,'10'-17'49,"1"3"24,-4 0 18,0-1-3,-2 0-1,-1 3 7,-4 1 22,2 2 6,-4-3-4,2 7-3,0-5 3,0 10 2,-3-14 1,-1 9-2,4 5-9,-9-6-8,4 2-14,5 4-8,-14 0-3,14 0-8,-18 7-1,8 3-3,-2 3-3,-3 0 3,4 3-8,-1 1-1,4 0-1,2 1-6,0 2-1,3-6-6,1 1-4,-1-3-2,8 0 0,-1-3-8,4-1-3,-1 0-1,5-3-5,-2-1-2,2-4 2,3 0-1,-2-3-5,3-2 7,0-4-12,-2-3-3,0-1 3,-5-3-1,-2-1-4,1 0 4,-4-1-3,-4-8 1,-1 7-2,-1-6-3,-3-3 1,-4 1 4,-1 2-2,1-1 6,1 9 1,-2-9 7,0 2-5,2 9 4,1 0 10,2 5 10,-1 0 8,-1 3 3,4 1-9,3 6-4,-5-8-5,2 3-5,3 5-6,0 0 0,0 0 2,0 0-3,3 25-3,3-8-2,3 5 5,2 2-6,3 0 2,0 0-5,1 0 5,-2 0-5,3-2 1,0 0-6,0-1 1,0-3 0,-2-4-1,-2-3-5,1-4-1,-2-1-1,0-1 14,0-2-13,0-2-3,0 0-1,1-3 1,-2-3 4,1-4-2,-1-3-2,0-4 1,4-6-4,-4-2 3,-6 5-4,0-8 0,-3-1 2,-1 1 0,-3 0-3,-3 3 10,-2 0-5,3 5 4,-1 2 5,3 5 6,-1 3 4,1-2 4,-2 5 4,4 0-1,1 6-9,-3-10-3,0 5 0,3 5-1,0 0 2,0 0-5,0 0 4,0 0-3,-3 29-4,7-12 1,1-2 1,2 6 6,2 1-5,2 3-1,-2-1-3,6-2 2,-6-5 3,6 5-6,0-1 3,-4-6-3,0-3 3,3-2 2,2 0-3,0-3-2,-5 0-2,2-5 5,2 0-2,4-4 0,2-1 4,-7-5-3,2-2-2,1-3-12,4-4 3,-10 1-5,6-5 1,-8 4-1,2 1 1,-6-1-1,0-1 7,-3 3 1,4 0 0,-6 3 6,-1 1 5,-1 2 3,-1 0 1,-3 2 4,3 1 1,-2 0 0,5 6-5,-9-8-2,9 8-1,-4-2 3,4 2-8,0 0 1,-12 9-1,6 1 6,0 5-2,2 1-9,0 1 10,3 1-4,3 0-4,1 0 6,-1-2-2,5 3 9,0-2-14,2 0 3,2-2 3,4-1-5,-1-4 16,2-2-14,1 2 0,2-4 3,0-5 1,1-2 1,0-3-8,7-3 2,-7 1-3,6-7 4,-2 0-1,2-1 3,-12-1-6,7 0-1,-5 0-9,0-3 3,-3 3-5,-3 1 0,-1 0 0,-2 3-5,-1 2 3,-1-1-8,-2 2-9,-1 2-3,0-1-7,-2 7-13,1-9-17,-1 9-21,0 0-22,-1-11-25,1 11-16,0 0-20,-6-5-21,6 5-30,-7-2-184,7 2-448,0 0 198</inkml:trace>
  <inkml:trace contextRef="#ctx0" brushRef="#br0" timeOffset="23856.3645">11611 11563 219,'0'0'273,"0"0"-27,-5-8-24,5 8-20,0 0-17,0 0-10,0 0 2,0 0-10,10 34-11,-3-16-17,1 5-11,0 4-13,1-1-4,-4-7-12,7 6-10,-5-1-8,1-6-5,-1-1-7,1-1-2,-4-6-8,3 4 1,-2-5-6,0-1-5,1-4-2,-2 0-4,-4-4 3,9 2-4,-9-2-3,16-7-4,-4-5-4,-2-4-2,4-8-4,1 1-1,-2-5-5,-2 3-1,-1 0-4,-1 7 1,-1 0-3,-3 0-1,-1 5 1,-2 5-3,0-3 0,0 5-4,-2 6 3,0-12 1,0 12-1,0 0-5,-4-7 0,4 7 1,0 0 0,-17 14 6,6-5-10,5 4 3,-5 4-2,0-5-1,2 5 0,2-5-2,4 2 5,-3-3-1,4 0-4,-3-1 1,9-1-1,-3-1 1,3 0 4,0 0 2,1-2-5,4 1 0,2-3 3,1-1-2,7 0-1,0-5 2,0 2 0,3-3-1,7-2-1,-3-5 5,1 0 1,3 1-4,-3 0 0,-1-2-6,-2 0-2,-7 0-4,2 0-7,-3 1-1,-1 1 1,-3-3 3,1 1 1,-4 2 1,-4-1 1,1-6 2,-4 5-2,-2-1 3,0-1-2,-2 2 8,-2-5 0,-2 5 2,2 2 2,-2-3 1,1 6-2,0 1 2,-1-1 1,0 1 5,6 5 0,-10-5-3,10 5 3,-13 2-5,13-2 2,-9 7 1,4-1 0,3 2 0,-2 3 1,3-1-1,1 2 1,0 5 2,3-5-3,2-2-2,1 1 2,4 2 2,-2-1-4,4-2-1,0-3-4,-2-1 7,2-1-3,4-4-2,-3 2 2,5-3-7,-1-4-3,-1-2 0,2-4-5,-3 2-6,-2-5-2,-1 2-2,-1-3-2,-3-2 4,-1 1-2,-2-3 7,-3 3 1,2-1-1,-4 3 6,0 2 6,1 3 5,-2-2 0,1 10 9,-4-14 2,4 14 2,0-9 2,0 9-1,-3-7-1,3 7-6,0 0-1,0 0 0,0 0-3,0 0-1,0 0 2,0 0-1,0 0-1,0 0 1,3 30-3,1-24 0,-2-1 1,1 1 0,3 0-5,-1-2 3,4-2-6,-2 0-4,0-1 1,-7-1 1,17-2-4,-7-1 1,0 0-10,-1-3 0,-1 1-1,-2-2 4,2 0 1,-2 0 1,-3-3 2,1 2 1,0-1 2,-2 0 2,-2 1 4,0 0 3,0 8 7,3-12 5,-3 12 7,2-9 1,-2 9-2,0 0 3,0-8-3,0 8 0,0 0 1,0 0-5,0 0 4,0 0 8,0 0 9,14 20-2,-7-8 3,2 2-5,2 6 5,-2-4-1,1 5-5,4 3 9,-3-1-11,0 2-1,2-1-4,-2 2 2,-3-1-4,0-1-2,-1-4-3,-4-3-1,1 1 2,-3-1-1,-1-2 3,1-5-10,-1 1-3,-2-1 2,-2 0 3,0-5 1,0 1-16,0-1-14,4-5-22,-11 6-30,6-6-37,5 0-44,-12-6-48,6-2-46,2-4-50,0-4-239,2-2-579,1-7 256</inkml:trace>
  <inkml:trace contextRef="#ctx0" brushRef="#br0" timeOffset="24258.3875">12813 11211 19,'0'0'317,"0"-11"-9,0 11-19,0-8-20,0 8-24,0 0-18,-3-10-28,3 10-19,0 0-17,0 0-17,0 0-17,-3-7-14,3 7-8,0 0-15,0 0-6,0 0-11,-17 5-3,17-5-5,-7 10 0,1-7-4,-1 1-4,2 3-3,0-1-5,5-6-6,-7 8-1,5-3-3,-3 1-6,5-6 0,-3 10-12,2-3 0,1-7-1,1 12-1,-1-12-5,4 11 3,0-1-2,1-4-7,-1-2 1,6 0 4,-1 1-5,1 1-2,-1-2-2,3 1 2,0 0-6,0 0-1,2 0 5,-2-1-2,-2 3-1,4-3 3,-4 0-5,0 4 3,0-2-1,-3-3 1,-1 4-1,-1-2 1,0 2 1,-1 3-1,0-2 2,-4-2-1,1 5 4,-3-2-2,-1 3 0,1-3-2,-7 1 1,2 0-4,-3 0 5,0-2-5,-7 0-7,4-2-7,-2 1-17,2-3-7,-4-1-24,5 0-25,-1-2-37,0-2-35,13 1-47,-21-8-51,9-1-238,1-4-532,1-3 236</inkml:trace>
  <inkml:trace contextRef="#ctx0" brushRef="#br0" timeOffset="26650.5243">11232 8629 81,'0'0'183,"0"0"-13,0 0-3,0 0-14,0 0-4,5 8-5,-5-8-9,0 0-5,0 0 1,0 0-3,0 0-2,10-22-2,-8 17-6,2-4-8,1-3-4,-1 0-3,1-3-3,0-4-5,4-6-6,-3 6-8,1-8-5,-2-2-6,2-1 6,0-1-7,0-1-15,2-15-3,-4 13-6,1-16-4,-2 1 2,-1 15 2,0-2 4,2-11-8,-2 14 13,2 2-14,-1-1 1,0 3-3,0 1 1,0 3-2,-1 7-10,0-3-3,1 3 2,-1-1-6,0 2 5,2 0-3,-1 1-4,-1-1-5,1-2 0,2-5 0,-2 5-1,-1 2-2,1-1-1,0 1 0,-1 1 0,2 0 2,-3 0-8,0 4 4,0 4-1,-1-2 0,2 1 1,-2-2-4,-1 4 2,2 0 1,-2 7 4,1-14-3,-1 14 5,0-8 3,0 8-2,0-9-5,0 9-4,1-8 3,-1 8 3,0-6-4,0 6-1,0 0 2,3-12-1,-3 12-5,0 0 4,0-10-3,0 10-1,-3-10 3,3 10-4,0 0 2,3-12 4,-3 12-2,1-10-4,-1 10-1,0-12 2,1 6-1,1-1 5,-1-1-8,1 0 5,1-2 0,-2 0-3,2-1-1,1 1-2,-1 0 5,0-1 1,-1 1-5,4-2 2,-4 0-2,1 3 4,1-2-1,-2 2 1,1 3 0,-3 6 5,1-11-5,4 7-2,-5 4 3,0 0-3,0-10-2,0 10 5,0 0-1,0 0-3,0 0 3,0 0-1,0 0 1,-1-9-4,1 9-1,0 0 6,0 0-3,0 0 1,0 0-4,0 0-1,0 0 2,0 0-2,-18 12 5,10-6-3,1 2 3,-4 1-1,1-1-3,-3 5-2,1 0 1,-7 4 3,-1 3-4,0-2 2,2 2 5,-3-3-14,2 0 6,0 2 3,4-6-1,1 0 2,1-1 0,1 1 3,-1-1-3,0 0-1,4-4 3,-2-1-5,4 0 5,2-3 0,1 0-8,-1 0 8,5-4-5,-7 5 1,7-5 3,-3 6-2,3-6 1,0 0-3,-3 6 2,3-6-2,0 0 4,0 0-2,0 0 5,0 0-4,16-18 3,-5 9-1,0-5 1,5-1 1,0-3-2,5 0 2,0-4-4,2 1 3,-2-2 0,1 2 3,2-2-3,-4 3-4,1 0 1,-5 8 2,-2-2 2,2 1-3,-3 2 3,-6 1 7,3 2-6,-4 1-2,0 2 6,-2 0 1,1 0 6,-5 5 3,9-5 2,-9 5 3,4-6-1,-4 6 0,0 0 1,5-6 4,-5 6-4,0 0 6,0 0-4,0 0 2,4-7 2,-4 7-6,0 0 5,0 0 2,0 0 11,0 0-15,0 0 2,0 0-1,0 0 7,0 0-4,0 0-6,0 0-2,0 0 4,0 0-6,0 0-7,0 0 8,0 0-2,0 0 8,0 0-18,0 0 2,0 0 0,0 0 10,9 17 0,-1-6 1,3 0-3,-1 4 0,3 1-6,2 6 8,2 0-1,-3 0-4,3 3-5,-1-2-1,2 2 0,-3 1 6,0 0-2,1-1-2,0-4-8,-2 0 8,-3-4 0,0-2-1,-3 1 1,2-2-2,-5-2 0,4 0-14,-1 2 10,-3-4-2,1-1 3,-2 1-1,3-1 6,-4-3-6,0 0-2,3 0 7,-1-1-8,-2 1 3,1 0-1,-4-6-10,6 8 11,-3-5 2,-3-3-2,6 6-3,-6-6 7,4 4-10,-4-4 3,0 0 4,4 6 0,-4-6-4,0 0 3,0 0 5,4 6-9,-4-6-2,0 0 1,0 0 0,0 0 5,0 0-4,0 0 3,0 0 1,0 0-5,0 0 2,0 0 3,0 0-3,0 0 1,0 0-6,0 0 7,0 0-5,0 0 2,0 0 0,0 0 2,0 0 3,0 0-6,0 0 3,0 0-8,0 0 6,0 0 0,0 0-2,0 0 1,0 0-1,0 0 6,0 0 4,2 5-8,-2-5 3,0 0-2,0 0-2,0 0 12,0 0-13,0 0 1,0 0-1,0 0 4,0 0-2,0 0 1,0 0-2,0 0-2,0 0 0,0 0 6,0 0 0,0 0-3,0 0-2,0 0 7,0 0-4,0 0 6,0 0 4,0 0-5,0 0-8,0 0 9,0 0 0,0 0-5,0 0 5,0 0-3,0 0 5,0 0 0,0 0-8,0 0-1,0 0 4,0 0 4,0 0-5,0 0 9,0 0-16,0 0 7,0 0-4,0 0 8,0 0-4,0 0 0,0 0-3,0 0 4,0 0-2,0 0 3,0 0-1,0 0 2,0 0-2,0 0 0,0 0 1,0 0 0,0 0 1,0 0 1,0 0-3,0 0 2,0 0-7,0 0 6,0 0-5,0 0 2,0 0-2,0 0 5,0 0-3,0 0-1,0 0-1,0 0 3,0 0-6,0 0 6,0 0-4,0 0 8,0 0-2,0 0-2,0 0 10,0 0-4,0 0-4,0 0-1,0 0 4,0 0-1,0 0-1,0 0-2,0 0-1,0 0 1,0 0 0,0 0-5,0 0 3,0 0 0,0 0 1,0 0 2,0 0-26,0 0-19,0 0-26,0 0-37,0 0-28,0 0-64,0 0-87,4-18-69,-1 9-319,-2-4-725,0-4 321</inkml:trace>
  <inkml:trace contextRef="#ctx0" brushRef="#br0" timeOffset="28479.6289">11856 4904 109,'-6'-3'99,"6"3"-6,0 0-3,0 0-3,0 0-7,0 0 5,-8-2-9,8 2 2,0 0 6,-9-3-7,9 3 0,0 0 1,-9-1-2,9 1-1,-9-3 12,9 3-2,0 0-6,-7-2-4,7 2 4,0 0-8,0 0-3,0 0-4,0 0-4,0 0-7,0 0-6,0 0-2,0 0-3,0 0-10,0 0-6,0 0-4,0 0 1,0 0-7,0 0 4,24-6-2,-12 4-1,-1 2-3,2-3-1,6 1 10,1-2 2,1 1-6,1-2 1,7-2-4,-1 4 0,2-3 0,-1 0-3,-1 1-4,-1 1 2,0-3-2,-7 4-3,-3-2-1,-4 4 5,-1-3-4,-1 1-1,-4 3 1,1-1-2,-8 1 8,10-3 3,-10 3 9,9-1 5,-9 1 4,0 0 2,7-2 0,-7 2 2,0 0-3,0 0 1,0 0-3,0 0-4,0 0-2,0 0-5,0 0-6,0 0-1,0 0-2,0 0-1,0 0-4,2 7 8,-2-7-3,-8 20-6,2-3 2,0 1-1,-5 8-3,1 2 2,1 2 0,-2 1 0,0 1-2,0 1 2,1 1-2,0 0 4,1 1-1,-2 0 0,4-1-1,-1 10 5,3-13-1,0 0-1,-1-2-2,0-4 1,2-4-1,1-2 3,3-2 0,-4 0-4,1-2 2,1 0 1,2-6-2,0-4 4,0-5-3,-3 13-1,3-13-1,-1 8 0,1-8-1,0 8-2,0-8 3,0 0 2,0 0-3,-3 8 3,3-8-2,0 0 1,0 0-7,0 0 0,0 0-11,0 0-16,0 0-34,0 0-31,0 0-32,0 0-33,0 0-33,-16-11-40,12 5-171,0-2-433,0-1 191</inkml:trace>
  <inkml:trace contextRef="#ctx0" brushRef="#br0" timeOffset="28889.6523">11872 5172 14,'-9'-2'188,"9"2"-13,0 0-12,-8-3-12,8 3-12,0 0-9,0 0-11,0 0-10,0 0-9,0 0-9,0 0-4,0 0-10,0 0-3,0 0-5,0 0 2,0 0-2,0 0-3,31-1-1,-12-2-9,0 2-1,9-1-3,2-2-6,2 0-4,1-3-5,8 3-2,-4-2-4,2 0 1,-1 2-5,-2-2-5,0 1-4,-2 0-1,-3 0 0,-3 1-3,-7 0-4,-3 1 1,-5 2 0,-3-1 4,0 0 3,-1 2 10,-9 0 8,11-1 3,-11 1 4,8-2 1,-8 2-4,0 0-2,8-1-5,-8 1-5,0 0-1,0 0-2,0 0-7,0 0-1,0 0-12,0 0-13,0 0-21,0 0-15,0 0-19,0 0-25,0 0-20,0 0-26,0 0-22,0 0-17,-14 13-29,14-13-122,-8 7-350,4-4 156</inkml:trace>
  <inkml:trace contextRef="#ctx0" brushRef="#br0" timeOffset="30301.7331">16922 5937 97,'25'-17'114,"-1"0"3,-2 0-2,-1 0-9,-6 5 3,0 0-3,-3 0 2,2 1-1,-7 2 11,0 3-2,-2-2 0,1-2-2,-2 0-8,-2 1 0,-1 1-10,-2-1-8,-3-3-6,1 2-6,-2 0-2,-1 0-8,-1 1-4,-2 0 0,2 1-5,-1 1-2,2 4-2,-1-1-10,7 4-6,-11-3-5,11 3-3,-13 10 0,4 0-3,-1 4 4,1 5-3,-1 9 4,-1 2 1,4 7 2,0-3 0,0 15 1,-3 1 0,1 0 3,2 4 3,-4-3-6,6 2 5,-3-2-3,-2-2 9,-2 1 2,2 0-4,1 0 3,-1-16-4,2-1 4,2 0-6,-1 0 1,1-3-3,0-1-1,-1-6-11,2 1 10,-1-5-10,2-5-5,-1-3-8,1-2-11,0 0-16,4-2-12,-3-1-18,3-6-32,-3 7-41,3-7-47,0 0-50,0 0-55,-11-17-186,7 8-491,4 9 218</inkml:trace>
  <inkml:trace contextRef="#ctx0" brushRef="#br0" timeOffset="31419.7971">16761 6205 171,'-2'-6'233,"2"6"-18,0 0-14,-1-8-15,1 8-16,0 0-15,0 0-11,0 0-15,8-8-8,2 3-19,-1 1-6,5 1-11,4-2-8,1-2-9,4 2-4,3-3-6,-7 0-5,3 3-4,3 0-8,-7-5-6,0 3 0,4-1-6,-6 1 2,1 2-7,-6 0-1,1 1-2,-2 0 3,-2 1 5,-4 1 4,3-1 1,-7 3 0,0 0 5,0 0-13,10-3-3,-10 3-1,0 0-5,0 0 1,0 0 1,-9 27 2,3-18-2,1 9 0,-3 0 0,3-1-2,-3-1 0,5 3-2,-1-3-1,3 1 0,1-5-3,-2 1-1,4-1-1,-1-2 0,2 1-1,1-2-2,-1 0 2,2 0-4,0-4-2,3 1 2,2-2 0,0-1-2,3-3-1,1-3 6,-1-1-5,5-3 0,-3-2-2,3-4 1,1-6 1,1-4 7,-1 3-9,-8-3 15,2 1 9,-5 4 7,-2 2 9,-2 5 11,1-3 13,-2 2 6,2 3 10,-2 1-5,-3 8-1,-1-9-18,1 9-3,1-5 14,-1 5-33,0 0-3,0 0-7,0 0 2,0 0-1,0 0-5,-16 31 1,13-16 10,-3 2-14,-2 1-2,4 0-2,-1 1 1,2 1-3,1-1-8,1 0 5,1-2-4,1-1 3,2 0-2,1-5-3,2 0-9,0-1 5,3 1-1,0-4-1,7 3 2,-1-5-8,3-2 11,2-1-10,1-4 5,-1 1-5,2-6 0,4 0-1,-1-8 0,-1-1-2,2-6 0,-1 3-6,-2-10-4,8-10 0,-15 10 3,10-16-7,-11 16 9,-3 1 12,-3 0-7,0 2-4,-1-2 4,-1 5 1,-4 6 5,-2 5 1,-1 2 6,-1-1 3,1 11 8,-3-11-11,3 11-6,-1-7-3,1 7 6,0 0 2,-20 21-3,5 0-2,3 1 3,-4 5-1,1 5 4,2 2-1,2-2 3,1 3-5,3-4-1,-1 1 0,5-1 8,-2-4-9,5 0-3,2-2 7,3 0-6,0-8 0,3-2 1,1 1-1,2-3-2,2-1 4,0-7-2,1 0-6,6-3 5,1-3-5,7-4-3,-1-1-2,-2-6-2,2-5 0,-4-3 0,4-1-1,-5-4 6,-2-3-5,-1 1 8,2-17 2,-5 13 3,4-10-5,-9 7-1,-2 1 4,0 1 3,-3 2 3,1 3 4,-5 1 6,0 8 12,-1 5-9,0 3 9,1 0 2,-2 3-12,0 7-3,-3-10 2,3 10 0,0 0-3,0 0-1,-19 22 2,3 0 5,4 0-6,-3 5-3,5 2 6,-2 0-4,3 4 2,2-1-2,1 2-3,0-5 3,4 0 11,0 0-14,0 0 3,2-2-1,0-1 3,2-5-4,-1-3 3,2-1-5,1 0 4,-1-5 1,1 0 10,2-1-10,1-1-3,2-2-1,-1-1 4,4 0 2,5-1-5,-2-2 3,3 1-4,-1-2 4,0-1-5,-5 0 1,0-1 9,0 0-8,0 0 10,-6-1-12,2 2 5,-8-2-6,10 0 17,-10 0-9,10 2 0,-10-2-2,0 0 2,0 0 8,9 0-9,-9 0-1,0 0 2,0 0-6,7 1 5,-7-1-3,0 0-2,0 0 0,0 0 1,0 0-5,0 0 3,0 0-5,0 0-2,0 0 2,0 0-2,0 0-7,0 0-6,0 0-8,0 0-8,0 0-13,0 0-20,0 0-16,0 0-26,0 0-21,0 0-23,0 0-33,0 0-34,0 0-29,0 0-198,0 0-485,0 0 215</inkml:trace>
  <inkml:trace contextRef="#ctx0" brushRef="#br0" timeOffset="32593.8642">13403 9844 87,'-3'-12'172,"0"0"-12,1 2 4,2-1-9,-3 1 2,1 6-6,2 4-8,-4-11-8,4 11-11,-5-9-9,5 9-12,-5-3-12,5 3 1,0 0-7,-8 12 5,3 4 4,1 4 0,-3 7-5,5 2 2,2 7-2,0 1-4,0 6-3,0 4-8,2-11-5,1 11-1,5-1 1,-6-1-6,2 1-2,-1-10-7,2 0-6,0 8-7,-1-10 0,1-1-6,-3-1-2,2 1-4,-2-1-3,0-1-1,2-5-6,-3-1 4,1-6-10,-2 1-11,-2-3-12,2-7-23,0 2-21,0-6-29,-3 2-37,3-8-53,-2 5-53,2-5-231,0 0-496,0 0 220</inkml:trace>
  <inkml:trace contextRef="#ctx0" brushRef="#br0" timeOffset="33575.9203">13202 10333 152,'0'0'233,"0"0"-21,0 0-20,0 0-19,0 0-17,0 0-16,8-14-5,-2 11-14,4-1-13,2 0-10,-1-3-10,7-2-7,-1 2-9,1-4-6,8-1-7,-9 3-4,1-1-5,-4 2-6,1-3-5,-6 4-4,0-3 0,6 0 3,-7 2 9,1 0 9,-1 2 6,-5 2 9,1 0 0,-4 4 5,11-7 0,-9 4-3,-2 3 3,0 0-4,0 0-9,0 0-10,0 0-3,0 0-1,0 0 1,3 16 4,0-6-9,-6 2-3,3 5-3,3-3 3,-3 1-12,2-3 2,0 3-4,1-5-6,3 1 1,-2-3-5,4 3-4,-2-5 0,3 4-9,-2-5-5,2 1-9,1-2 2,-4-1-4,2-3-2,4-2-8,0 0-3,-2-7-3,2 3-1,-3-3-6,2-2 2,1-2 2,-5-2 2,0 0 6,-2 3-1,-1-4 5,-1-1 9,0 2 5,0 4 11,-2 0 8,0 1 11,-1 3 7,0 7-5,0-11 4,0 11-1,2-6-7,-2 6-1,0 0-4,0 0 0,0 0-2,0 0-6,0 0 2,0 0-1,-2 34 1,6-17-1,0-2-1,0 2-2,-2-3-4,5 2 1,-2-4 0,1-1-3,1-1-13,-1-1 3,2 0-4,2-3-1,-2-1 4,-3-1 1,6-3 0,-2 0-1,3-3 5,-2-2-2,1-1 4,2-6-5,-3 2 0,2-5 1,-2-1 0,0-9 1,-2 7-4,-2-7 0,1-1 2,-2-3-3,-1 0 4,-2 0 2,-1 1-3,-1-3 4,0 10 2,-1 3 9,0 0 4,-2 2 0,1 3 6,-1 2 11,0 3-2,3 7 3,-4-10-3,0 6-5,4 4 0,-4-7-4,4 7-1,0 0-2,-10 16 9,2 0-16,3-2 8,-1 10-15,4 2 21,-1-2-11,3 3-9,0-3-1,3-4 4,1 4-4,1-5-1,2-1 4,0-4-1,2 3-7,-1-1 4,3-3 1,-3-4-3,4 4 5,-2-6-16,0-1 8,0-3-4,2 1 1,-1-4 2,3-1-2,-1-5-1,4-3 6,-2-3-11,-1 0 4,-1-4 2,-1-1 0,1-5 2,-2-5-9,-1 4 7,-1 0 0,-5-4 4,-2 3-2,2-1 1,-4-3 6,-2 5-1,0 5 2,1 1 0,-3 0 4,-1 1 0,-1 2 9,2 3 2,-1 3 1,1-1 6,1 3 4,0-2-1,3 8-6,-6-6-7,6 6-6,0 0-1,0 0 1,0 0 1,-12 13 4,10 4-1,0 1 0,3 7 7,0 3-4,3 4-2,0-3-1,2 1-5,5 3 16,-6-1-15,5 2-5,0-5 5,-1 2-4,0-2-2,4-2 14,-4-1-16,-1-9-4,2 0 0,-1-2-8,-3-3 3,1-3 2,1-1-11,-3-1-4,1-2-3,0 0-3,-1-3-2,-5-2-6,13 2-8,-13-2-14,10-2-18,-10 2-22,0 0-32,11-5-41,-11 5-43,6-7-42,-5 2-256,-1 5-551,2-9 244</inkml:trace>
  <inkml:trace contextRef="#ctx0" brushRef="#br0" timeOffset="36392.0815">12911 5245 68,'0'0'113,"3"-6"-15,-3 6-3,2-7-2,-2 7-5,0 0-4,1-9 0,-1 9-5,0-7-4,0 7-4,-1-12-8,1 12 4,-2-12 1,-1 4-9,1 3 3,-3-7-1,-1 3-11,-1-1 1,2 0 0,-2-7-4,-5 0-7,3 1 2,-5-6-5,0 1 4,-3-2-3,2 0-6,-3 1 4,2 1 0,-2-1-2,4 1 3,-5-1-4,2 3 5,1 5 4,-4-3-4,0 0-4,-3 2-2,0-1-4,5 6-1,-9-5-4,4 5 3,4 1 3,-3-3-2,-4 3-4,6 2-2,-8-6-2,1 5-3,0-3-1,-2 6 1,-2-1-6,0-1 3,2-2 4,-3 3-1,3 0 2,-2-2-2,3 0-4,-1-1 5,2 5-8,0-4 6,4 8 0,-5-4-2,1-1-3,5 4-2,1 1 4,-8-2-5,1 2-1,7 3 2,-10-3 0,3 7 4,3-2-6,-1 4 3,-3 1 1,5 0 2,0 2 7,-1 4-4,4-1-2,-1 2 20,2 1-2,3 2 1,-1 3-1,2 0-2,2 5-4,1 0 3,3 2-2,3 1-1,1 2 2,2 1-3,4-2 1,0 3 0,7-3-3,-2-2 1,2 3-1,4-1-4,1-3 1,4 4-2,-1-3 1,2 0 1,-2 1-5,4-5 3,1 3-5,0-4 3,1-1-3,2 1 2,-1-2-3,3 0 4,1-2 5,2-2-11,0 0 4,1 1-2,-1-6 1,0 4-4,5-1 3,-2-3-2,-1 0 0,-2 1-2,1-1-1,-3 2 0,-3-2-3,-5-3 0,1 2 0,-3-2 5,-2 2-1,0 1-2,-4 3-1,2-3-1,-7 1 2,0 4-1,-1-2 2,-2 3-1,0 6-2,-2-1 0,0 1 4,-3 1 0,0-1-4,-1-1 2,-1 1 1,-1 3 2,0 0-5,-1-2-1,1 2 1,3-3 5,-2 4-1,0-2 0,1 1-1,-1-1 1,1 0 3,2 1-3,-1-1 0,-1-3 2,3 0 3,1-6 0,1 6 3,1-6 2,0 0 12,2 0-15,1-2 2,3-1 2,-2 0 2,2-1-1,1 1 1,2-2-5,-1 1 1,4-3-1,1 3 3,-1-2 3,3-3-1,1-2 2,1 4-3,1-5 1,1 0-5,5 0 2,0-3 9,-5-2-9,2 0 0,4-2-1,-7 0-9,8-4 0,-8 1 3,2 1-3,3-4-1,2-1 2,-6 0 5,-1-2-7,3-4 1,-5 4-6,1-3 8,-2 3-6,1-3-1,-3 0-1,5-6 7,-4 5-1,-2-1 0,4-6-3,0 1-5,-3-1 0,-4 4 4,5-6 5,0 1-6,1 2-3,-7 4-2,2 0 7,-1 0-3,-1 1 0,-2 0-2,3-1 8,-3 2 10,-3 3-1,-2 2-5,5-4 1,-3 2 2,0 1-2,-3-4 4,1 4 3,2-8 1,-1 2-7,0-2-1,-2 0-3,0 0 8,2-1-14,-1-7 12,0 1 9,-1-3 1,1 4-1,1-5-2,-3 5-5,-1 5 8,3-1-6,-2 1 12,1 1-5,-2-1 1,0 1-5,2 0 3,-4 4-1,2 0 2,0-3-1,-2 1 3,-2-1-3,4 1-6,-3-1 2,1 3-3,-3-4 1,2-2 1,-4 0-7,4-7-1,-1 3-9,-2-1 8,-1-1 3,1 0-8,0 6 7,2 1-10,0-2 3,0 2 1,-2 0 2,2-1-1,-2 5 2,2-1-2,-2-2-5,1 6 8,0 0 1,0-7-1,-1 1 0,1 2 0,-2-1 1,3 5 0,-1-6-2,0 2-2,-2-1-5,-1-1 3,4 0-6,-1-2-7,-2 1 9,0-6-2,1 5 5,0 2 0,1-2-7,-1 2 5,-2-1-4,2 0 3,-1 2 0,2 4 0,-2-4 0,4 6 0,-2 0-1,0 1 1,1 2 3,-1-2-3,1 4-10,-1-1 11,5 6-6,-6-10-6,2 7 3,4 3-11,-9-5-11,9 5 1,-7-5-14,7 5-23,-8-5-22,8 5-22,-8-1-23,8 1-21,-8-2-29,8 2-26,0 0-40,-8 7-29,8-7-22,-5 11-257,3-2-600,2-9 266</inkml:trace>
  <inkml:trace contextRef="#ctx0" brushRef="#br0" timeOffset="38074.1775">12674 5741 72,'0'0'179,"0"0"-1,0 0-10,0 0 2,0 0-5,0 0-3,0 0-9,0 0-7,0 0-16,0 0-12,0 0-4,12-20-9,-5 5 3,0-2-10,2-6 0,3-2-11,-1-1-2,3-3-2,4-1-6,3-13-6,1 2 0,5 0-1,-1-3 5,2 3-7,0-2 2,-3 4-7,7 0-1,-10 10-8,-3-2-1,3 1-8,5-12-5,-9 12-3,2-1-3,7-13 1,-3 2-1,-6 9-8,8-8-1,-1-2-4,-2-2-1,-6 14-1,8-16-3,-2 3-1,3 2-5,-7 0 2,3 12-2,-5-2-3,-1 3 2,0 3-2,-1 1-4,-3 2 3,-1 2 4,-1 5 1,0 1 7,-4 3-11,1 0 2,-1 0 1,-1 3 0,2-3-1,-2 1 4,-1 2-8,1-1 6,-3-1-6,4 1-2,-3 0 2,1 1 1,1-1 6,-1 0-10,-1 3-3,-1 1 0,1 0 1,-3 6 5,3-10 0,0 5 1,-3 5 0,3-5-2,-3 5 3,0 0-1,2-8-3,-2 8 2,0 0 2,0 0-9,0 0 0,0 0-1,0 0 1,0 0 2,0 0-7,0 0 0,-20 3-2,8 2 4,3 0-1,-6 4 0,-4 2-7,-4 2 3,-3 0-1,2 4 5,-3 0-4,-1-2 3,2 3-4,-2 0 3,-2-1 0,0-2-3,2 1 3,4-1 1,2-1 0,4-4 3,4-3-1,2 0 0,3-2 2,-1 1-2,4-2 3,1-1 0,5-3-2,-9 2-1,4 2 2,5-4 4,0 0 1,0 0 1,0 0 5,0 0-4,0 0-1,24-13-4,-10 1 2,8-4 1,2 2-2,2-4 1,-2 1 0,0 1 0,1-1-1,-2 0 1,0 3-2,2-4 3,-3 2-1,1 0 4,-6 5-2,-2-1-1,0 4 2,0-1-1,-5 2 8,0 2-4,0-2 1,-2 2 3,-3 0-1,0 2 0,1-1 3,-6 4 1,11-6 4,-8 5-2,-3 1-2,7-6 3,-7 6 2,0 0-5,5-5 0,-5 5 6,0 0 0,0 0 2,0 0-3,0 0-3,10-1 2,-10 1-1,0 0-5,0 0 4,0 0-4,0 0-1,0 0-4,0 0 0,0 0-4,0 0-2,0 0 3,6 13 5,-2-3-2,1 1 0,3 6-3,0 0-1,1 6-1,6 2 11,-1-1-11,-1 0 1,3 3 2,0-3-5,-1 1 2,1-2 2,-1-1-2,-1 1 2,2-1-2,-5-5 0,3 0 3,-3-1-2,-2-1-4,3-2-1,-5-3-5,0 0 11,-1-1 2,2-1-5,-3-2 2,-2 1 2,0-3 6,1-2-4,-4-2 9,4 8-6,-4-8 5,4 7 5,-4-7-5,4 5 1,-4-5 12,0 0 1,0 0-24,0 0 9,5 4 6,-5-4-6,0 0 7,0 0-11,0 0 3,0 0 11,0 0-12,0 0-14,0 0 15,0 0 0,0 0-2,0 0 1,0 0-5,1 7 3,-1-7 1,0 0-3,0 0-2,0 0 0,0 0 5,0 0-1,0 0-1,0 0-5,0 0-2,0 0 4,0 0-1,0 0-3,0 0 2,0 0 7,0 0-7,0 0 8,0 0-10,0 0 3,0 0 3,0 0-5,0 0-11,0 0 14,0 0 7,0 0-10,0 0 0,0 0 19,0 0-16,0 0-3,0 0 0,0 0 2,0 0-1,0 0-2,0 0-5,0 0 8,0 0-5,0 0 4,0 0-4,0 0 5,0 0 8,0 0-6,0 0 5,0 0-10,0 0-1,0 0 2,0 0 6,0 0-4,0 0-1,0 0 2,0 0 0,0 0 11,0 0-19,0 0 0,0 0-6,0 0 2,0 0 7,0 0-6,0 0 4,0 0-3,0 0-3,0 0 9,0 0-1,0 0 0,0 0-1,0 0-2,0 0-1,0 0 4,0 0-3,0 0-1,0 0 4,0 0 3,0 0-5,0 0 2,0 0-24,0 0 29,0 0-14,0 0 13,0 0-4,0 0 6,0 0-5,0 0-4,0 0 3,0 0-1,0 0 2,0 0-1,0 0-5,0 0 6,0 0 3,0 0-7,0 0 4,0 0-6,0 0 2,0 0 10,0 0 1,0 0-9,0 0-4,0 0 2,0 0 4,0 0 0,0 0 11,0 0-8,0 0-15,0 0 9,0 0-3,0 0 5,0 0-1,0 0 1,0 0 2,0 0-3,0 0-1,0 0 7,0 0-10,0 0 4,0 0-2,0 0-1,0 0 3,0 0-3,0 0 9,0 0 0,0 0-3,0 0-9,0 0 6,0 0 6,0 0-5,0 0-7,0 0 8,0 0-4,0 0 0,0 0 3,0 0-10,0 0 4,0 0-2,0 0-23,0 0-27,0 0-26,0 0-36,0 0-38,0 0-45,0 0-54,0 0-69,0 0-258,-18 0-631,18 0 280</inkml:trace>
  <inkml:trace contextRef="#ctx0" brushRef="#br0" timeOffset="38709.214">9307 4130 87,'-5'-3'135,"5"3"-8,0 0-10,0 0-4,0 0-3,0 0-11,0 0-10,0 0-6,0 0 1,0 0-1,0 0 5,0 0-14,0 0 2,0 0-5,0 0-6,0 0-2,0 0 0,0 0-1,0 0 5,22-7 1,-22 7 3,9-3-1,-3 0-2,3 1-3,4 1-7,-2-1-2,7-1-11,-1 2-2,3-4-4,-1 3-3,1-2-15,0 2-4,0 1-6,0-2-11,0 3-21,2 0-22,4-3-28,0 3-35,-4-1-38,1-1-54,-5-1-110,4 1-331,-1 0 146</inkml:trace>
  <inkml:trace contextRef="#ctx0" brushRef="#br0" timeOffset="39050.2333">10148 4046 12,'0'0'196,"0"0"-17,0 0-19,11-1-19,-11 1-10,14-3-11,-2 0-18,1 1-6,7-3-11,1 1-8,5-2-6,2 1-17,3 1-22,0 0-26,1-1-33,0 0-32,-2-1-38,1 5-117,-3-3-230,-1 3 102</inkml:trace>
  <inkml:trace contextRef="#ctx0" brushRef="#br0" timeOffset="39308.2483">10849 3967 37,'0'0'181,"0"0"-16,0 0-21,-12-3-15,12 3-9,0 0-13,0 0-6,0 0-7,0 0-7,0 0-2,39 2-6,-26-4-7,6 1-1,3 1-6,-2 0-9,3 0-6,5 0-4,3-1-9,-1 3-6,2-2-18,-2 0-26,5 3-27,-3-3-18,0 0-33,1 0-35,-5 3-115,4-3-260,-4-3 116</inkml:trace>
  <inkml:trace contextRef="#ctx0" brushRef="#br0" timeOffset="39518.2601">11789 4008 106,'0'0'234,"7"2"-23,-7-2-23,10 3-17,-2-3-17,4 3-16,-2 1-13,3-1-13,-2 2-11,10 2-8,-1 0-12,1-2-9,4 7-5,-3-5-14,5 1-19,1 3-29,-3-2-33,-5-3-31,1 1-42,-1-1-56,-3 1-110,2 0-289,-1-2 128</inkml:trace>
  <inkml:trace contextRef="#ctx0" brushRef="#br0" timeOffset="39736.2725">12546 4266 35,'0'0'259,"0"0"-27,3 4-26,-3-4-18,6 4-22,-6-4-14,9 8-16,-3-4-15,1 3-8,2 0-5,1 2-18,2 3-7,1-1-8,-2 0-9,1 3-4,-2 0-9,0-1-6,-1-1-3,0 4-25,-4-4-27,3 4-28,-3 2-36,-1-3-44,-2 1-63,-4 11-129,0-9-332,0-2 147</inkml:trace>
  <inkml:trace contextRef="#ctx0" brushRef="#br0" timeOffset="39981.2868">12884 4865 253,'0'0'269,"4"5"-28,-4-5-24,0 0-24,3 8-18,-3-8-18,2 10-14,-2-2-16,1 1-11,-1 3-13,0-1-8,-1 1-10,1 5-7,-2-1-9,0-1-6,-2 0-2,-1 2-8,0-3-9,-3 3-1,-1 0-6,0 2-7,-3 3-8,-3 0-19,-1 0-13,-1-2-16,-2 3-25,5-2-34,-3 2-33,2 1-23,0 0-50,-7-2-152,5 2-371,-2-2 164</inkml:trace>
  <inkml:trace contextRef="#ctx0" brushRef="#br0" timeOffset="40280.3039">12589 5655 140,'0'0'180,"0"0"-16,6 6-12,-6-6-4,0 0-9,0 0-2,-1 7 0,1-7-3,0 0-1,-1 15 5,-3-9-14,2 4-11,-2 0-4,-5 3-13,-2 1-10,1 3-8,-3 0-7,-5 3-9,-1 1-6,0 0-4,-3-1-14,-1 2-15,-1-3-18,1 1-21,-3-1-23,2-1-15,0 2-30,4-2-19,4-4-30,2 0-27,0-2-161,0 1-348,0-1 154</inkml:trace>
  <inkml:trace contextRef="#ctx0" brushRef="#br0" timeOffset="40568.3203">11993 6261 235,'0'0'245,"-9"2"-19,9-2-20,0 0-9,0 0-15,0 0-10,-7 7-8,7-7-17,0 0-3,-8 8-7,4-2-3,4-6-10,-10 15-4,2-7-8,2 2-8,-6 1-8,-1 2-13,-1 2-8,-1-1-5,-6 5-16,0 1-16,-7 0-16,-2 1-14,1-3-17,-3 0-14,1 3-21,-2-3-21,0 1-15,-1 0-21,2-4-10,1 2-15,2-2-9,2-1 8,1-3-12,1-1-14,7-2-22,1 0-127,-2-4-326,6 1 145</inkml:trace>
  <inkml:trace contextRef="#ctx0" brushRef="#br0" timeOffset="40908.3398">10851 6834 69,'0'0'199,"0"0"-3,0 0 1,0 0-4,0 0-1,0 0-5,0 0-1,0 0 2,0 0-4,0 0 1,0 0-7,0 0-4,0 0-6,0 0-8,0 0-16,0 0-6,0 0-27,-9-12-1,9 12-17,-22 10-11,4-2-9,3 1-6,-4 1-7,-4 3-19,0 2-15,-2 0-26,0 0-20,1-1-22,-3 1-18,4-1-24,1 0-25,3-4-41,1 2-37,0-4-27,3-1-32,-4 3-170,1-3-448,0-1 198</inkml:trace>
  <inkml:trace contextRef="#ctx0" brushRef="#br0" timeOffset="41195.3562">10060 7127 142,'-8'2'201,"8"-2"-11,0 0-5,-10 0-1,10 0 0,0 0-7,0 0-4,-9 0-5,9 0-10,0 0-6,0 0-8,-10 5-11,2-2-15,2-1-10,-2 3-6,-3 0-15,-1 0-8,-1 2-8,-3 2-5,0 0-7,-3 1-12,4 0-19,-5-2-23,-5 9-22,-2-3-21,2 1-18,-3-1-18,3-2-13,1 3-20,-3-5-19,7-1-14,3-2-20,-2 1-13,0-2-158,3 0-358,-4 0 158</inkml:trace>
  <inkml:trace contextRef="#ctx0" brushRef="#br0" timeOffset="41420.369">9352 7398 95,'0'0'211,"0"0"-19,0 0-19,-12-5-17,12 5-3,0 0-12,0 0-7,0 0-11,0 0-8,0 0-6,0 0-14,-5 5-8,5-5-7,-5 5-13,-1 4-18,-2-1-25,-2 4-30,-2 2-41,-4-2-43,-6 8-39,-1-1-160,-4-1-313,-1 0 139</inkml:trace>
  <inkml:trace contextRef="#ctx0" brushRef="#br0" timeOffset="41569.3776">8871 7606 68,'0'0'188,"0"0"-19,0 0-14,-10-3-17,10 3-14,0 0-13,0 0-11,-14 5-16,9 0-22,-3 2-20,2-2-30,-2 5-29,-1 0-34,-2-2-36,1 4-96,-1-5-199,3 3 88</inkml:trace>
  <inkml:trace contextRef="#ctx0" brushRef="#br0" timeOffset="42369.4232">15671 4071 156,'-10'-3'154,"10"3"-7,-11 0-15,11 0-8,0 0-9,-14 3-9,7 0-7,-1-2-9,1 2-3,-2 1-5,-7 2-6,4 0-3,-4 0-5,-1 4-4,-8-3-7,-3 5-4,1 0-8,-3-2-5,0 5-8,-5-3-10,-1-1-20,-2 4-19,1-3-31,2-1-23,0 3-38,1-2-155,-1-2-285,2 4 127</inkml:trace>
  <inkml:trace contextRef="#ctx0" brushRef="#br0" timeOffset="42618.4376">14701 4434 193,'-12'-2'193,"12"2"-8,0 0-20,0 0-17,0 0-15,-12 2-17,5 2-13,-4 1-14,0 1-8,-6 3-14,-1 1-18,-8 5-28,2-3-27,-2 4-34,2-2-27,-6 2-32,0 0-124,-4 2-239,3 0 106</inkml:trace>
  <inkml:trace contextRef="#ctx0" brushRef="#br0" timeOffset="42858.4513">13923 4867 97,'-9'5'182,"-3"-2"-22,1 2-13,-1 1-17,1 2-8,-2 1-12,-1 1-11,0-1-10,1 4-6,0-1-8,0 0-8,-1 0-6,3 1-8,-2 1-19,2-1-18,-2-1-28,0 1-23,2 1-18,-2-1-21,1 2-12,-1-1-23,2 1-84,-3 1-209,1-1 93</inkml:trace>
  <inkml:trace contextRef="#ctx0" brushRef="#br0" timeOffset="43043.4618">13412 5475 76,'-9'12'93,"1"0"-2,0-2-12,2 1-3,-2 3-13,0-1-9,0 2-6,1 0-6,1 1-9,1 1-7,-2-3-9,3 2-5,-2-2-13,5 3-12,0-1-22,-3-1-24,2 1-42,-1 1-108,-1 0 48</inkml:trace>
  <inkml:trace contextRef="#ctx0" brushRef="#br0" timeOffset="43413.4831">13282 5953 70,'2'13'106,"-2"-1"14,2-3-3,0 3 9,0-2-8,-1 2-1,2-4 1,-2 4-8,2-1-7,-1-1-7,2 7-13,0-2-3,-1 0-11,0 1-2,3 0-8,-4 0-10,1 1-10,-2-5-8,1 5-28,-2 0-34,0-5-31,0 5-23,-3-5-3,3 2-11,-3 0-1,3-2-3,0 1 14,0-1 8,0 3 16,0-1 17,0-2 21,3 0 17,-3 0 17,1-2 23,-1-10 15,2 20 18,1-11 15,-1-1 12,0-1 14,-1-2 9,-1-5 7,6 11-1,-2-4 1,-1-1-5,2-2-3,1 4-3,1-1-3,-1 2-12,1-3-4,0 1-10,7 3-3,-3-1-11,2-1-3,-1 0-8,4 1-4,-1 0-12,0 1-13,2-3-16,-1 0-18,0 0-14,-5-2-18,1 0-19,-2-1-8,3 0-12,-2 0-6,2-1-5,-2 1 3,1 1 1,2-2 0,-4 1 10,4-1 11,-1-1 6,0 1 3,6 1 5,-1-1 7,0-1-5,2-1-7,3-1-10,5 2-14,-2-1-16,2 1-30,-6 0-81,5-2-225,0 5 99</inkml:trace>
  <inkml:trace contextRef="#ctx0" brushRef="#br0" timeOffset="43549.4908">14308 6771 216,'0'0'231,"0"0"-39,0 0-35,17-3-33,-17 3-22,14-5-29,-14 5-33,17-7-33,-6 1-57,1 1-132,-2 0-198,5 3 88</inkml:trace>
  <inkml:trace contextRef="#ctx0" brushRef="#br0" timeOffset="43730.5012">14696 6786 164,'0'0'288,"0"0"-25,7 0-42,-7 0-23,9 2-18,-9-2-21,9 2-14,-9-2-17,13-1-10,-13 1-11,19 1-14,-5 0-26,4 1-30,1 0-24,2-2-24,0 0-33,-1 1-31,3 2-34,-3-2-17,3 1-19,-2-1-134,0 3-301,-3 1 133</inkml:trace>
  <inkml:trace contextRef="#ctx0" brushRef="#br0" timeOffset="44095.522">15764 6859 117,'8'-2'155,"2"-2"-24,0 0-22,-10 4-13,22-7-20,-11 5-9,-11 2-22,17-4-9,-17 4-4,17-4-7,-17 4-2,13-3 0,-13 3-2,15-2-3,-15 2 1,13-3 0,-13 3 0,16-1-1,-16 1-12,18-3 8,-18 3-12,22-5 6,-11 2 4,3 1 3,2 0-7,3-1 5,-2 1 8,12-1-7,-10 3 0,1 0 3,-3-1-8,1 2 1,-18-1-3,25-2 4,-25 2-5,15 0 11,-15 0-10,13-2 4,-13 2 6,0 0-7,0 0-6,14-5 0,-14 5-6,0 0-16,0 0-14,11-7-20,-11 7-17,4-7-35,-4 7-68,0 0-186,0 0 82</inkml:trace>
  <inkml:trace contextRef="#ctx0" brushRef="#br0" timeOffset="45683.6129">8119 7783 3,'-11'-4'134,"1"3"-1,3-2-1,0 0-11,7 3-8,-13-3-6,7 1 3,6 2-3,-8-1-7,8 1-9,0 0-3,-6-3-11,6 3 0,0 0-7,0 0-7,0 0 2,-10-2-4,10 2-4,0 0 2,0 0 1,0 0 2,0 0 0,0 0 5,0 0 6,0 0 0,0 0 3,0 0 3,0 0 5,0 0-3,-7-3 4,7 3 0,0 0-5,0 0-4,0 0-1,0 0 0,0 0-5,0 0-1,0 0-1,0 0-7,0 0-11,0 0-1,0 0-2,0 0-10,0 0-3,0 0-4,0 0 3,0 0-7,0 0-3,0 0-4,0 0 0,32 9 1,-20-8-4,2 3 0,6-3-4,0 1 1,10 4-9,-2-2-13,4 0-7,0 2-15,4-4-22,-3 2-25,4-1-28,0 3-24,-1-4-33,0-1-31,2-1-29,-2 0-223,-3 0-483,-1 2 213</inkml:trace>
  <inkml:trace contextRef="#ctx0" brushRef="#br0" timeOffset="45901.6252">8829 7865 120,'0'0'226,"0"0"-21,3-5-19,-3 5-19,0 0-16,0 0-18,0 0-7,0 0-13,10-4-7,-10 4-12,12 2-8,-2 1-4,5 1-10,3-1-5,0 2-7,2 0-4,6 3-9,-6-2-10,10 1-11,-5 2-18,2-1-25,-4 1-27,4 4-28,0-4-39,-1 1-46,0 5-138,-5-6-319,5 3 141</inkml:trace>
  <inkml:trace contextRef="#ctx0" brushRef="#br0" timeOffset="46089.636">9668 8074 28,'0'0'270,"10"1"-26,0 2-23,-4-3-25,2 1-18,4 2-18,-1-1-15,2 3-12,3 2-13,-3-2-14,5 1-11,-3 2-12,4 1-21,-1 0-31,-2-1-30,0 4-39,-2-2-26,2 0-27,-2 2-23,2 0-31,-2-1-126,-1 3-292,3-2 129</inkml:trace>
  <inkml:trace contextRef="#ctx0" brushRef="#br0" timeOffset="46281.647">10271 8347 81,'0'0'256,"6"2"-22,-6-2-26,8 2-13,-8-2-16,11 6-6,-6-5-13,6 2-5,0 3-17,0-1-8,2 1-14,5 1-10,1 3-17,-2-3-5,1 4-14,-3-2-11,0 1-23,1 2-19,3 7-29,-9-4-31,7 6-37,-8-5-33,1 0-36,0 1-40,0 7-128,-3-6-344,3 5 153</inkml:trace>
  <inkml:trace contextRef="#ctx0" brushRef="#br0" timeOffset="46441.6563">10705 8840 108,'5'6'257,"0"-4"-20,-5-2-26,0 0-16,8 7-24,-6-5-13,1 5-19,1-2-11,-2 0-15,1 5-9,2-1-11,-2 1-20,0 2-24,0 1-30,-3 3-30,0-1-32,-1 4-35,1-4-37,-2 2-29,-4-3-134,1 3-300,4 2 133</inkml:trace>
  <inkml:trace contextRef="#ctx0" brushRef="#br0" timeOffset="46611.666">10753 9273 19,'2'6'287,"-2"-6"-20,0 0-13,2 6-13,-2-6-20,0 0-20,4 7-14,-4-7-14,0 0-10,0 0-17,-2 10-14,2-10-11,-3 16-13,2-8-13,-3 2-16,-1 7-22,0-2-26,-4 2-24,2 0-36,-4 9-24,-1 1-39,2 0-32,-4-1-25,3 1-20,-3-1-31,-2-3-130,0 0-356,3 2 159</inkml:trace>
  <inkml:trace contextRef="#ctx0" brushRef="#br0" timeOffset="46839.6789">10448 9736 45,'0'0'93,"0"0"-16,0 0-3,0 0-9,0 0-10,-7 10 3,7-10-5,0 0 1,-4 10 5,3-6 26,1-4-1,-6 8 14,6-8 1,-6 6 2,2 0-5,4-6-3,-9 9-11,3-3-4,-1 2-10,0-3-16,1 2-4,-4 3-23,1 0-20,-1 2-34,-2 0-45,-1 0-52,-9 6-111,3 3-256,0-4 114</inkml:trace>
  <inkml:trace contextRef="#ctx0" brushRef="#br0" timeOffset="47041.6904">10083 10099 132,'-9'2'225,"9"-2"-22,-10 5-27,6-1-37,-3 1-20,0-1-19,2 1-17,-2 2-25,-2 2-23,-2-2-13,-1 7-11,-1 0-5,-2 0-5,0 0-2,-6 2-11,1 4 2,-2-6-13,5 1-30,-4-2-17,-2 3-32,1-2-72,-2 1-187,2 2 83</inkml:trace>
  <inkml:trace contextRef="#ctx0" brushRef="#br0" timeOffset="47321.7066">9487 10513 57,'0'0'279,"-9"4"-6,9-4-10,-11 2-20,11-2-14,-10 5-27,6-5-17,-4 6-14,-2-1-17,1 0-14,-1 4-14,-6 2-16,3-1-11,-7 9-8,6-8-7,-2 3-13,-5 6-7,2-3-7,-4 4-9,1-3-10,-4 3-15,4-2-18,-3 0-28,1 1-25,-1 1-24,2-1-30,-2-1-30,2-4-28,-1 2-37,0 1-183,1-3-412,1 2 183</inkml:trace>
  <inkml:trace contextRef="#ctx0" brushRef="#br0" timeOffset="47541.7192">8653 11105 154,'0'0'271,"-6"3"-15,6-3-19,-8 2-26,8-2-20,-8 5-21,8-5-14,-7 4-20,1-1-14,6-3-11,-6 10-18,2-6-20,-1 4-22,0 1-22,-3 1-18,1 0-35,-2 3-34,1 1-33,-5 0-35,4 1-57,-10 4-116,6-2-323,-3 3 143</inkml:trace>
  <inkml:trace contextRef="#ctx0" brushRef="#br0" timeOffset="47739.7305">8249 11548 206,'-10'7'242,"-1"1"-24,-2-2-24,1 1-18,-3 2-19,-1-1-15,1 2-11,0-1-11,2 1-12,1-3-12,-1 4-14,-2-1-8,1 2-17,-1 2-20,-7 3-6,0 0-5,1-1-6,-3 4-6,3-5-16,1 4-12,-1-2-20,7-2-20,-1-1-12,1 0-12,1 1-15,1-2-33,1-1-152,1 1-300,1 1 133</inkml:trace>
  <inkml:trace contextRef="#ctx0" brushRef="#br0" timeOffset="48869.7949">13318 7873 5,'4'-8'149,"-1"4"-15,-3 4-15,6-8-22,-2 4-13,-4 4-11,5-8-16,-5 8-12,8-5-8,-8 5-7,4-6 1,-4 6-12,2-6 10,-2 6-1,0 0 2,5-7-4,-5 7-3,4-10 8,-4 10 6,4-5 4,-4 5 5,4-5 7,-4 5 8,0 0 11,5-8 4,-5 8 0,0 0 5,5-6 1,-5 6 5,4-5 1,-4 5 1,0 0 0,0 0 0,0 0 1,0 0-2,2-6 0,-2 6 1,0 0-2,0 0 0,0 0-4,0 0-2,0 0-4,0 0-4,0 0-2,0 0-2,0 0-2,0 0-1,0 0-5,0 0-10,0 0-3,0 0-4,0 0-2,0 0-6,0 0-1,0 0-1,0 0-6,0 0 5,0 0-1,0 0 2,0 0-5,0 0 5,0 0-3,0 0 0,0 0-2,0 0 9,0 0-12,0 0 4,0 0-5,0 0 6,0 0-6,0 0-1,0 0-4,0 0-4,0 0-2,0 0 0,0 0 6,0 0 1,0 0-3,0 0 2,0 0-3,0 0-1,0 0 2,0 0 1,0 0 6,0 0 8,0 0-10,0 0 3,0 0 9,0 0 4,0 0-2,0 0 3,0 0-5,0 0 7,0 0-3,0 0 1,0 0-6,0 0 2,0 0-5,0 0 4,0 0-5,0 0 1,0 0-6,0 0 3,0 0-8,0 0 1,0 0 0,0 0-1,0 0-7,0 0 2,0 0 5,0 0-12,-22 6 1,22-6 0,0 0 1,0 0-7,0 0 7,-6 4-3,6-4-2,-7 2-1,7-2 0,-7 5 0,7-5-2,-8 4 2,8-4-5,-11 3 3,6 1 0,-2-1 4,-2 4-5,-2-3 0,1 2-4,-2 1 9,-2 2-11,-2-2-9,-1 3-12,-1-1-11,-2-1-24,1 1-13,-6 3-18,-2 0-22,-1 0-23,0 1-19,-1-1-25,-1 2-29,0 1-20,0-1-4,2 1-11,0-3-9,1 0-2,3 1-18,0-2-154,4-1-461,0-1 204</inkml:trace>
  <inkml:trace contextRef="#ctx0" brushRef="#br0" timeOffset="48968.8008">12614 8130 14,'0'0'85,"-8"5"-13,8-5-22,-3 4-28,3-4-18,-10 7-20,4-2-23,1-3-41,-1 2 18</inkml:trace>
  <inkml:trace contextRef="#ctx0" brushRef="#br0" timeOffset="49103.8085">12552 8178 20,'0'0'66,"-6"4"16,6-4-1,0 0 3,-6 7 0,6-7 11,0 0 9,-4 5 3,4-5 6,0 0 6,0 0 9,0 0-4,-4 5 2,4-5-6,0 0-8,0 0-11,-6 5-6,6-5-12,-5 7-4,-2-3-15,-1 3-12,-3 2-24,1-1-27,-4 4-35,0-1-27,-1 1-31,-2 0-30,0 1-47,-3 3-96,1-2-288,5 1 128</inkml:trace>
  <inkml:trace contextRef="#ctx0" brushRef="#br0" timeOffset="49393.825">12157 8674 120,'-2'7'182,"1"2"-11,-3 1-16,2 0-5,0 2-12,0 5-10,-3-3-8,2 5-12,-1-1-7,3-1-10,-3 1-10,2-1-7,-1 1-8,1-1-6,0 1-10,0-2-14,0 2-17,0-1-34,0 0-35,2-1-38,0 1-41,-3 2-133,0 1-283,2 5 126</inkml:trace>
  <inkml:trace contextRef="#ctx0" brushRef="#br0" timeOffset="49643.8394">12226 9292 250,'0'0'318,"0"0"-32,1 8-18,-1-8-28,4 10-20,1-1-17,-3 3-16,5 2-9,1 6-14,-3-3-20,6 8-15,-2 1-8,1-2-12,0 1-12,6-1-4,-6-1-14,4 1-9,-2 1-6,3-5-6,-5-4-10,4 6-13,2-2-14,-6-4-18,4-2-16,-1-1-22,-2 2-31,-2-5-32,0-1-40,2 0-40,-2-4-41,2 4-221,-3-3-477,-2-3 212</inkml:trace>
  <inkml:trace contextRef="#ctx0" brushRef="#br0" timeOffset="49853.8514">12655 9903 14,'5'4'358,"-5"-4"-38,0 0-31,0 0-26,0 0-32,5 7-24,0-3-11,3 0-28,1 3-17,2 0-17,-2 1-9,7 1-15,0 3-14,5-4-10,4 5-7,3-2-18,-1 3-18,2-4-19,0 0-27,-1-2-25,0 0-33,-6-3-32,3 3-31,2-5-28,1 2-8,-7-1-32,-1-2-165,-1 4-387,-1-1 171</inkml:trace>
  <inkml:trace contextRef="#ctx0" brushRef="#br0" timeOffset="50023.8612">13382 10198 213,'9'4'260,"-4"0"-20,2 0-7,-1 0-11,2 1-19,3 3-18,-2 0-15,1-3-7,3 2-19,-1-1-13,4 1-14,-4-2-12,6 3-6,-3-1-17,5 0-11,-2 0-23,0 0-17,3 0-22,-2-1-21,1 1-26,5 2-31,-5 0-33,-2-2-31,7 4-33,-6-3-202,-3-1-399,2 2 177</inkml:trace>
  <inkml:trace contextRef="#ctx0" brushRef="#br0" timeOffset="50201.8713">14071 10503 223,'4'2'235,"-4"-2"-22,10 2-16,-4 3-22,-1-2-18,3-1-13,-1 0-13,0 1-16,-1-1-11,1 1-9,2 2-15,1-2-2,0 2-12,-1-1-13,3 1-18,-2-1-21,3 1-30,-2 2-17,5 0-29,-1-1-8,3 2-20,1 0-27,-4-3-23,5 5-125,-4-2-287,-6 0 128</inkml:trace>
  <inkml:trace contextRef="#ctx0" brushRef="#br0" timeOffset="50417.8837">14431 10672 4,'9'5'72,"0"0"32,-1-1 22,-2 0 12,-2 0 9,2-1-3,-6-3-4,10 4-14,-6-2-11,-4-2-12,8 3-13,-8-3-7,0 0-10,9 1-7,-1 0-5,-3 2-8,-5-3-1,17 1-7,-9-1-2,3 0-13,-4 1-5,4 1-10,-1 2-3,0-1-14,-1-1-7,-1-1-4,-1 2-6,0-1-3,-2 0 3,-5-2 0,15 3 3,-9-3 2,-6 0-3,12 0 5,-12 0 1,11 4 0,-11-4 1,7 1-2,-7-1 6,9 2-6,-9-2-7,0 0-2,0 0-8,11 0 4,-11 0-14,0 0-25,9-2-29,-9 2-133,0 0-245,4-5 110</inkml:trace>
  <inkml:trace contextRef="#ctx0" brushRef="#br0" timeOffset="64286.6769">9089 4311 81,'0'0'89,"0"0"-8,0 0 3,0 0 1,0 0-8,0 0 0,0 0 0,0 0 4,0 0-3,0 0 0,0 0-4,0 0 3,0 0-4,0 0-1,0 0-9,0 0 2,0 0-8,0 0-6,0 0-3,0 0-6,0 0-6,-3 12-2,-1-7-4,-5 5-4,-1 4 2,0 1-6,-7 7 8,0 5-11,0-1-12,-1 3-14,1 1-18,-2 3-30,4-5-33,-1 1-30,4 0-124,0-4-262,4 1 116</inkml:trace>
  <inkml:trace contextRef="#ctx0" brushRef="#br0" timeOffset="64557.6923">8793 5079 19,'-6'14'149,"-2"3"-19,1 0-10,-1 2-10,2 5-23,-3 2-18,-1 0-23,1 3-35,1-2-36,1 1-95,-4-2-129,7 0 57</inkml:trace>
  <inkml:trace contextRef="#ctx0" brushRef="#br0" timeOffset="64808.7068">8660 5645 98,'-2'9'172,"1"-2"-17,-1 0-12,1 4-10,0 2-12,-2 2-8,1 5-12,1-2-11,-2 2-3,3 5-11,0 1-8,-3-8-11,2 7-15,0-5-17,0 0-34,2-2-30,-2-1-32,2 2-30,-1-1-110,-1-1-227,1-1 101</inkml:trace>
  <inkml:trace contextRef="#ctx0" brushRef="#br0" timeOffset="65009.7183">8644 6271 106,'0'0'212,"-1"9"-22,1-9-17,-2 11-18,1-2-14,1 0-12,1 3-14,-2-2-10,2 7-9,1 1-18,-1 0-7,-1 2-22,3-2-28,-3 1-32,2-1-34,-1-3-33,-1 2-24,3 2-37,-2-7-72,-1 0-230,1 0 102</inkml:trace>
  <inkml:trace contextRef="#ctx0" brushRef="#br0" timeOffset="65156.7266">8660 6699 160,'0'0'168,"0"9"-18,0-9-15,2 10-5,-1-3-20,-1-7-9,5 14-11,-2-7-13,-1 1-24,1 2-31,0-2-32,0 1-34,0 0-33,-1-1-101,-2-8-193,3 17 87</inkml:trace>
  <inkml:trace contextRef="#ctx0" brushRef="#br0" timeOffset="65291.7343">8718 6989 47,'1'10'130,"-1"-10"-15,0 0-13,0 0-11,3 10-16,-3-10-19,0 0-18,4 9-26,-4-5-18,0-4-22,1 10-21,-1-10-49,0 13-105,-1-7 47</inkml:trace>
  <inkml:trace contextRef="#ctx0" brushRef="#br0" timeOffset="65653.7551">8745 7197 56,'0'0'87,"2"7"-5,-2-7-7,4 10-10,-3-5-3,-1-5-11,6 10-6,-4-4-3,1 0-2,-2 1-4,4-2-3,-2 4-2,0-1-8,1 0-3,0 1 0,0 0-6,0 1 6,0-1 0,1 1-10,0-2-5,-1 1 5,1 0 0,-1 0-4,0-1 1,-1-2-5,3 1-4,0 1 2,-1-1 2,0 3 4,-5-10 6,8 12-8,-2-5-1,-3 0-2,4 2 0,-3-1-3,3 0 0,-2 0 5,-1 0 2,2 2-6,-1-1 0,1 1 9,0-2-9,-1 2-3,1-1 4,2-2 9,-2 0-5,0-1 3,0 1 3,2-1-1,0 0-1,0-2 4,1 1-5,1 0-5,-2-1-2,1 2 6,1-2-1,-10-4 0,18 7-11,-8-2-5,0-2-10,-10-3-8,16 5-6,-6-3-4,-3 1-9,2-1-6,-1 3-4,-8-5-4,13 6 2,-9-2-35,5 1-102,-9-5 46</inkml:trace>
  <inkml:trace contextRef="#ctx0" brushRef="#br0" timeOffset="67069.8361">16067 4000 4,'0'0'183,"0"0"-10,0 0-9,0 0-13,0 0-18,0 0-5,0 0-8,0 0-5,0 0-8,11-1-6,-11 1-8,0 0-1,0 0-5,0 0-6,0 0-7,0 0-8,0 0-4,11-3-9,-11 3-5,19-1-3,-8-1-6,7 1-6,1 0-15,-2 1-33,4-1-26,-3 2-43,3-1-37,-1-1-35,1 2-137,-1 0-316,-1 2 140</inkml:trace>
  <inkml:trace contextRef="#ctx0" brushRef="#br0" timeOffset="67312.85">16437 4123 231,'0'0'222,"0"0"-14,0 0-18,0 0-17,0 0-16,0 0-14,0 0-15,12 7-12,-12-7-9,13 4-12,-7 0-9,1 4-8,-1-4-5,3 4-10,0 0-8,0 1-10,1 5-8,1-2-26,0 3-22,0 0-35,-2 2-44,0-2-40,0 2-45,-4-2-120,1 3-319,0-1 142</inkml:trace>
  <inkml:trace contextRef="#ctx0" brushRef="#br0" timeOffset="67512.8615">16595 4693 129,'0'0'186,"0"0"-20,0 0-14,2 12-15,-2-12-11,3 8-17,-3 0-6,1-1-14,-1 2-15,-1 0-25,-2 3-17,-1 3-33,-1 0-36,-1 1-41,-6-1-128,-3 7-224,0 0 100</inkml:trace>
  <inkml:trace contextRef="#ctx0" brushRef="#br0" timeOffset="67737.8743">16485 5157 149,'0'0'214,"0"0"-18,-3 9-18,3-9-16,0 9-16,0-9-14,-1 12-12,0-3-13,1-1-8,-2 4-10,0-3-9,-1 3-10,-1 0-10,-3 3-27,0 0-23,-4 1-34,1 1-26,-3 0-26,-1 3-31,-3 1-41,1-1-92,-1 1-260,4-4 115</inkml:trace>
  <inkml:trace contextRef="#ctx0" brushRef="#br0" timeOffset="67947.8863">16237 5722 122,'-4'14'199,"4"-14"-10,-4 16-18,3-7-11,0 0-15,-2 3-15,0 1-13,-2 1-13,3-1-10,-3 2-7,1 2-11,-1-3-10,-2 1-11,2-4-19,-1 3-31,-3 2-35,3-4-35,-1-2-33,-4 5-32,-1-1-110,3-5-258,3 0 115</inkml:trace>
  <inkml:trace contextRef="#ctx0" brushRef="#br0" timeOffset="68101.8952">15988 6217 86,'-7'12'131,"7"-12"-12,0 0-21,-5 15-12,5-15-7,0 0-14,-4 11-25,4-11-28,0 0-31,-2 11-98,2-11-125,0 0 55</inkml:trace>
  <inkml:trace contextRef="#ctx0" brushRef="#br0" timeOffset="68408.9125">15838 6466 50,'-8'10'116,"8"-10"-13,-6 10-6,6-10-13,-6 12-10,-1-7-3,2 3-10,-1 1-4,-2 0-8,1-1-6,-1 1 2,-1-1-9,0 1-7,-3 0-6,2-2-8,-1 4-6,-1-1-9,-1-1-2,2 0 2,-2 0 1,3 0 2,-4 0-9,1 2 5,0-4-5,2 3 9,0-4 0,1 4-1,0-3 1,1 0-7,-2 1 5,3-2 6,-1 2 4,9-8 2,-18 14 9,12-7 9,-2-1 1,8-6 7,-15 12-1,7-5 5,2-1 0,-4 1-3,10-7-5,-18 11 0,7-3-8,1-1 3,1 1-11,-1-1-2,0 0-3,1 1-22,9-8-34,-22 9-23,12-3-32,-2 0-111,1-2-224,-6 3 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6:05.22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14822 4204 205,'0'0'227,"0"0"-21,1-11-22,-1 11-18,0 0-17,2-5-15,-2 5-14,0 0-14,0 0-25,0 0-15,0 0-2,3-5-9,-3 5-3,0 0-6,0 0-7,0 0-2,0 0-2,0 0-5,0 0-2,0 0-4,0 0-1,16 6-7,-16-6 7,5 7-2,-5-7-6,6 9 1,-3-4-2,1 2 0,0 2-4,0 0 1,3 1 2,-3 1-2,1 0 0,-1 1 0,0-1-2,-2-1-2,0 3 0,2-4 0,-1 1 1,1-3 0,1 3-2,-4-3 1,2-3-3,-2 3 4,-1-7-1,4 7 6,-4-7 2,3 5 7,-3-5 13,4 6 10,-4-6 8,0 0 7,5 3 11,-5-3 9,0 0 4,0 0-5,0 0-5,23-12-14,-5 0-3,5-6-4,7 0-4,15-11-8,3 0-3,-1-3-2,4 1-7,6-1-1,-6-2-5,3 3 0,-2 5 0,-3-2-6,1 2-3,-4 1 1,-4 1-1,-8 7-3,-2-1 3,-1 0-3,-2 3-8,-2-3 6,-3 3 1,-1 1 2,-6 4 1,-4 3-7,1-1 7,-4-1-2,0 4 1,-1-2-6,-1 0 1,1 3 6,-5 1-1,1-1-5,-5 4 6,6-4-2,-6 4 2,6-6-3,-6 6 14,0 0-13,0 0 5,7-4-6,-7 4-7,0 0 1,0 0 3,4-5 1,-4 5-4,0 0 2,0 0-7,0 0 4,0 0-6,0 0-6,0 0-8,0 0-11,0 0-10,0 0-11,0 0-13,0 0-11,0 0-20,0 0-15,0 0-21,0 0-16,0 0-25,0 0-7,0 0 1,0 0-2,0 0-8,0 0-3,0 0-140,-9 22-357,9-22 157</inkml:trace>
  <inkml:trace contextRef="#ctx0" brushRef="#br0" timeOffset="44310.5343">8455 13155 106,'0'0'165,"-8"-8"-8,4 4-24,4 4-9,-5-8-7,5 8-2,-5-7-10,5 7-8,-2-7-9,2 7 2,-3-7 3,3 7 0,0 0 0,-5-10-2,5 10 4,-1-5-3,1 5-3,-7-8-2,7 8 0,0 0 1,-2-5 2,2 5-1,0 0-2,-7-6-2,7 6-5,0 0-2,0 0-5,0 0-4,0 0-4,0 0-7,0 0-6,0 0-5,0 0-6,0 0-4,0 0 1,0 0-3,0 0 2,0 0 1,17 24-3,-8-14-1,3 2-1,1 0-7,-1 3 5,2-2-18,-1 1-1,-1 2-1,-1-2 1,0 1-4,1-3-3,-6-2 5,2-3 1,-2 3-4,-2-6 0,1 1 7,-2-2 2,2 1 3,-5-4 5,0 0 0,5 6 4,-5-6 0,4 5 5,-4-5-6,0 0 0,0 0 1,0 0-6,0 0 0,12-3-1,-12 3 9,12-8-11,2-3 2,1 0-12,6-8 5,2-3-1,2-2 3,12-10 2,-11 10-12,15-10 6,-4 0-4,-1 1 5,-6 13-7,11-14 1,1 1-1,-11 9-1,9-6-1,2 1-1,-9 8 3,7-6-4,-7 5 1,9-3 3,-14 6 0,5-1 1,-6 2-8,0 1 5,-1 0-3,-2 4-2,-1-3 2,-6 6-2,-1 0 5,-4 3-3,-5-1 5,4 3-9,-2-1 4,-4 4 3,0-2-1,-5 4 2,10-4 5,-10 4 4,5-5-9,-5 5 7,7-5 1,-7 5-1,0 0-2,4-4 1,-4 4 3,0 0-3,0 0-2,0 0-7,0 0 4,0 0 0,0 0 10,8-3-16,-8 3-5,0 0 5,0 0 8,0 0-6,0 0 2,0 0-4,0 0 5,0 0 1,0 0 0,0 0-7,0 0 0,0 0 4,0 0 3,0 0-1,0 0 0,0 0-5,0 0 2,0 0-2,0 0 1,0 0 1,0 0 1,0 0 3,0 0-3,0 0-1,0 0-1,0 0 2,0 0-2,0 0 11,0 0-9,0 0-7,0 0 12,0 0-9,0 0 1,0 0 0,0 0 4,0 0-7,0 0 5,0 0-2,0 0 3,0 0-6,0 0 3,0 0-3,0 0 6,0 0-2,0 0-4,0 0 5,0 0 3,0 0-7,0 0-1,0 0 2,0 0 5,0 0-4,0 0 1,0 0-2,0 0-1,0 0 4,0 0-8,0 0 5,0 0 2,0 0-4,5-4-1,-5 4-19,0 0-6,0 0-24,0 0-15,0 0-16,0 0-17,0 0-24,5-4-20,-5 4-23,0 0-27,9-4-37,-9 4-42,7 0-208,-7 0-521,6-5 230</inkml:trace>
  <inkml:trace contextRef="#ctx0" brushRef="#br0" timeOffset="48134.7532">12653 11247 8,'-6'-4'169,"6"4"-12,0 0-11,-5-8-15,5 8-3,0 0-12,0 0-7,-5-5-6,5 5-13,0 0-3,0 0 9,0 0 7,0 0-2,0 0 4,0 0 6,0 0 3,17 17-3,-13-11 4,-2 3 4,4-2-5,1 5-5,-2-1-2,3 3-4,1 3-5,-4-3 1,2 4-4,0-1-5,-3 1-6,3 2-6,0-4-7,-2 2 2,1-1-9,-1-3-1,0-2-5,-2 1-3,1-4 1,-2-4-4,2 3-6,-1-4 5,-3-4-2,4 8 0,-4-8 0,4 6 4,-4-6 0,3 3 7,-3-3-5,0 0 0,12 0 1,-12 0 6,15-12-9,-1 3-3,2-2-8,-2-3 2,8-3-4,0 0 4,-3-3-12,8 0 1,-1-2-4,1 0 1,0-2-10,12-8 6,-8 10-3,-2-3-3,11-5-1,-11 5-2,2 4 9,-1-1-12,2 1-5,-3 3 4,-3-2-4,0 4 3,2 1-4,-7 2 4,4-1-5,-6 3-1,-2 1 1,-2 0 0,-2 1 2,-2 0-1,0 3 0,-2 1 6,-2 0 0,1 1 1,-4 1 5,0-2 4,-4 5-4,7-8 7,-3 4 0,-4 4-1,0 0-2,8-4-4,-8 4 8,5-4 4,-5 4-13,0 0 2,0 0-3,0 0 0,6-2 0,-6 2-6,0 0 1,0 0 0,0 0-3,0 0 0,0 0 0,0 0-1,0 0-1,0 0 0,0 0-3,0 0 2,0 0-3,0 0 2,0 0-1,0 0 0,0 0 3,0 0-3,0 0-3,0 0 4,0 0-3,0 0 0,0 0 4,0 0-3,0 0 3,0 0-6,0 0 4,0 0 1,0 0-1,0 0-1,0 0 6,0 0-7,0 0 4,0 0-5,0 0 3,0 0 9,0 0-11,0 0 1,0 0 0,0 0 2,0 0 1,0 0-9,0 0 8,0 0-3,0 0-1,0 0 1,0 0-4,0 0 5,0 0-4,0 0 4,0 0-1,0 0-2,0 0-2,0 0-3,0 0 5,0 0 1,0 0-1,0 0-2,0 0 4,0 0-5,0 0 0,0 0 2,0 0-2,0 0-3,0 0-7,0 0-13,0 0-18,0 0-30,0 0-25,0 0-23,0 0-37,0 0-28,0 0-37,0 0-43,0 0-75,0 0-68,0 0-208,4-9-669,-4 9 295</inkml:trace>
  <inkml:trace contextRef="#ctx0" brushRef="#br0" timeOffset="59181.385">9063 8020 162,'0'0'156,"-4"-5"-15,4 5-5,0 0-15,0 0-14,0 0-10,0 0 0,0 0-8,0 0 4,0 0-11,26 12-2,-17-6-5,0 5-2,4-2 0,1 4-2,-1-1-9,0 0 2,0 2-5,-3-1-6,3 0-4,0-3 4,-2 1 1,-1-1-4,1-3 1,-3-1-5,1-1 5,-2-1-4,-2-1 0,0 0 5,2-1 2,-7-2 2,11 0 3,1-5-1,-2-2 1,8-7-10,5-6 2,1-3-8,14-13 0,2 0-5,-2-3-7,2-2-2,1-1-2,-1-1-3,-1 1-2,2 0-6,-3-1 0,5 3 1,-1 3 0,-5 3-3,-9 10-3,-4 3-4,3 1 3,-6 3-6,0 1 7,-3 6-4,-4-2 0,0 2-2,-1 0 2,2 3-5,-5 2 3,-2 0-3,0 1 2,-2 1-3,-6 3 4,8-5 0,-8 5-3,6-3-3,-6 3 0,5-3-10,-5 3-7,0 0-20,0 0-19,0 0-29,0 0-26,0 0-2,11 0-22,-11 0-30,10 3-20,-1-3-195,1 0-412,4 0 182</inkml:trace>
  <inkml:trace contextRef="#ctx0" brushRef="#br0" timeOffset="60276.4476">15669 7735 133,'0'0'176,"-2"-6"-13,2 6-7,0 0-13,0 0-10,0 0-7,0-9-12,0 9-11,0 0-6,0 0-5,0 0-10,0 0 2,0 0-1,0 0 2,0 0 2,0 0-2,0 0 0,0 0-1,19 13 5,-14-5-2,0 0-1,0 1 7,-1 0-8,0 3-4,1 4 6,0-4-8,2 5 0,-5-2-6,2 2-3,0-3-2,-3 1 0,0-3-6,2-1-7,-2-1-3,1-3-4,-1 1-4,0-2-4,-1-6 0,4 10-2,-4-10-6,1 8 5,-1-8-4,4 6 8,-4-6 3,0 0 9,6 4 13,-6-4 9,0 0 13,7 1-13,-7-1-16,14-14 1,4 5-4,6-11-12,3-2-1,3-2 1,11-7-10,2-4-4,-5 0-1,2-1-4,2 0 3,-1 0-9,1 0-2,0 1 2,0-2-2,2 2-9,0-2-3,0 1-4,2 2 2,-3 3-3,-2 2 9,-11 7-11,0 2 4,0 1-2,-5-1 2,-1 3-1,-7 5-4,-2 0 6,-2 5-5,-5 0 9,-2 2-8,1 2 1,-2-1 1,-5 4 0,7-8 2,-7 8-10,7-3-1,-7 3 5,5-4-6,-5 4 6,0 0-4,5-2-1,-5 2-3,0 0 4,0 0-3,0 0-7,0 0 1,0 0 0,0 0-4,0 0-2,4-6 11,-4 6-13,0 0-10,0 0-3,0 0 4,0 0-5,0 0 2,0 0-6,0 0-2,0 0 2,0 0-1,0 0-7,0 0-2,0 0-9,0 0-5,0 0-5,0 0-7,0 0-14,0 0-12,0 0-22,0 0-17,0 0-21,0 0-22,0 0-19,0 0-30,0 0-175,0 0-445,0 0 197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44:04.526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3327 10818 45,'-10'-8'196,"0"-2"-4,1 2-6,1 2-13,0 3-3,-1-2-2,4 2-4,-3-1-10,8 4-12,-7-3-18,7 3-9,0 0-10,-10-4-13,10 4-6,0 0-8,-10 0-10,10 0-6,-10 16-5,0 0-2,0 0-7,0 8-6,-3 5-1,3-2 0,-1 7-9,-1 9-4,3-9 5,1 13-5,2-1 0,1-11-2,1 12 2,-3 0-3,6 0 2,1-1-6,1-11 2,3 1-1,1-3 2,2-1 0,2-1-10,2 1 0,-1-6 6,6-2-12,-1-2 5,5-5-3,3-1 1,-8-5-1,11-1 0,-7-3-5,0-2 3,10-1 1,-7-3-1,6-3-2,-2-3 3,-4-1 0,3-6-4,-6 2 1,5-8 2,-1 0-2,-4-3-3,-4 0 9,0 0-8,-5-2 2,-3-2 5,-4-2-8,-1-1 3,-4 1-4,-2-5-1,-5 0-4,2 3 6,-5-5-4,-1 5 0,0-3 0,-6-1 3,1 5-5,2 0 9,-4 2-6,3 1 0,-4 4-1,3 3 5,-2 1-2,-4 3-3,10 2-2,-6 5-6,4 0 3,-4 2-6,2 1-4,1 1-13,-4-2-10,5 5-4,-2 0-18,5 0-9,2 2-16,0 1-29,0 1-19,5-3-31,-1 3-16,7-4-26,-9 11-133,7-6-369,0 2 163</inkml:trace>
  <inkml:trace contextRef="#ctx0" brushRef="#br0" timeOffset="736.0419">3771 11577 87,'-5'7'135,"5"-7"-14,0 0-8,-3 8-6,3-8-10,0 0-14,0 0-1,6 9-12,-6-9-3,5 4-5,-5-4 1,0 0 9,9 1 2,-9-1 2,0 0-1,0 0 1,15-8 1,-10 0-2,1 0-4,0-2 1,2-5-7,-1-3-5,0-7-1,-1 7-9,2-7-4,-4-2-3,2 2-4,-4-1-2,0 1-6,-2-1-3,-2 7-6,1 0 3,1 4 1,-4-2-1,1 5 4,0 0 1,1 2 0,-3-2 4,2 5-5,-2 2-1,-2-2-2,2 3-4,-1 1-4,6 3 1,-14-4-2,9 4-1,5 0-6,-16 4 0,10-1 0,1 1 0,0 0-4,0 2 0,0-2-4,1 5 5,1 0-4,2 0 0,1 1 1,1 1 2,0-1-8,2 0 2,1-2 2,0 2-1,2 1 0,-1 0 2,0 0-4,1-1 2,2-2-2,0-2 5,0 2-6,2-4 3,0 0 0,0 0 0,2 0-1,0-3-1,0-2-1,3 1 1,-2-3-1,5-1-1,-1-1 5,-1 1-4,1-1 2,-4 2-2,-2-1 1,-2 1-1,0 1-5,-1 0 1,-3-1 4,-5 3 2,14-3-1,-14 3-1,5-3 4,-5 3-4,0 0 7,0 0 2,10 9 4,-9-3 2,-1 3 2,0 2 3,0 2-4,0 2-2,0 0-5,2-3 6,0 2-4,1 6 0,0-5-1,-1 2 6,3-3-7,0 1-3,2-1-2,-3 0 2,2-3-2,1 0-2,1-1-4,-2-1 0,2-1-10,2 1 0,1-3-11,-2-2-9,2 0-10,1 0-11,-3-2-15,5-4-11,-3-1-9,2-1-17,2-4-1,0-1-16,-2-2-10,0 2-1,1-5-9,-2 3-9,-3 2-97,0 0-271,0-2 121</inkml:trace>
  <inkml:trace contextRef="#ctx0" brushRef="#br0" timeOffset="1304.0746">4448 11413 94,'9'-8'97,"-1"-1"-9,0 1-3,0-1 2,0 2-6,0-3 0,1 2 5,-1 1 0,-2-1-11,1-1 5,-1 2-1,-1-1-6,-2 1 4,1 2-9,-2-1-4,-1-5 0,-1 11 7,-1-14 5,1 14-5,-1-12-3,-2 5-1,3 7-3,-6-10-3,2 5 0,-1 1-11,-3 0-4,2 0 4,0 1-1,6 3-4,-18-2-7,6 2-7,2 2-1,-1 1-1,2 5-2,-2 1-4,-3 3 7,-2 8-1,3-5 3,0 10-4,2-3 3,0 5-4,2-3-1,5 2-4,2-1-3,1-7-1,4 0-3,0-1 1,2 0-7,3-1-1,0-6 0,3 2-2,-1-4 0,4 2 0,-1-6-3,4 2-3,-6-1-2,8-4-3,-7-2 4,-2 0-4,4-3 5,-4-2-3,2-1 1,-2 0-2,3-5 0,0-2-3,-4-1 5,0-2-6,-3 0 4,0-1-2,1 0 0,-5-1 2,1-6-2,-1 5 4,0 0 0,-1-5-1,-4-2 5,2 9-7,0 0 6,-3-2 0,3 1 4,-3 3-4,0-4 2,-3 3 0,1 2 3,2-2 2,1 5 0,0 2 1,0-2 6,1 3-3,-1 0 3,1 2 6,-1 1-3,3 6 6,-4-8-3,4 8-6,-2-8 4,2 8-5,0 0-2,0 0-1,0 0 7,-1 29-1,2-11 0,-1 11 3,2 1-2,-2 4-2,4-2 4,0 2-4,1 0-3,0-1 0,2-1 1,2-1-3,0-4 4,1 3-1,0-4-5,3-3-1,0 1 0,-3-7-2,1-2 0,2 1-9,0-4-11,0 0-8,-2-5-10,-2 0-21,1-1-12,2-2-14,-3-3-10,1-1-21,3-1-20,-3-5-19,-2-2 0,3-4-3,-2-2-10,0-2-1,-2 0-123,0-2-308,-3 1 136</inkml:trace>
  <inkml:trace contextRef="#ctx0" brushRef="#br0" timeOffset="2045.117">4842 11471 844,'3'-13'-3,"-2"3"17,-2 1 27,1 0 16,0-2 4,0 11 7,-1-11 10,1 11-5,-2-8 4,2 8 1,2-7-4,-2 7-2,0 0-6,0 0-7,0 0-9,0 0-2,0 0-3,0 0 1,0 0-2,0 0-2,0 0-7,16 9-3,-9-6-6,-1 2 2,-1-1-6,2 0-1,0-3 1,1 2-1,-2-2-3,5 2-4,-4-2-2,-7-1 4,18-5-3,-10 2 2,-2-2-3,2-1-2,0 0 4,-2 0-5,0-2 0,-1-1-3,-1-2 8,0 2-4,-1-3 1,-1 1 1,1 1 3,-6 2 2,1-2 5,2 10-3,-2-14 5,0 9-1,2 5 3,-3-10-3,3 10 4,-5-7-3,5 7 2,-6-5-4,6 5-2,0 0-5,0 0 0,-22 13-2,17-4 0,-4 6 0,1-1 4,2 3-3,1 0 2,-2 0-4,4 3-2,0-1 1,0-1-5,3 0 4,3 0-3,0 0-1,4-1-1,-2-2 1,3-1-1,0-1-3,3 0 0,-3-5 0,1 1 1,0-3-1,-1 0 0,2-1-4,2-2-1,-1-2 2,1-2 0,1-2 0,-1-2-1,5-3-1,-1-1 0,0-2-1,0 1 2,0-4-2,0-1 5,-2 3 0,1-7 3,-2 4-5,-3 1 1,0-1 0,0 2 0,-2-3-2,-1 2 6,-3 1-4,-2-3 9,3 1-9,-4 3 6,-1-2-9,-1 3 4,-4 0 2,5-1 0,-4 2 0,-1 0 1,3 2 1,-4 1-2,2 1 2,-1 1 7,0-1-3,5 6 2,-9-6 0,6 2 0,3 4-2,-6-4-4,6 4-3,0 0 0,0 0-4,0 0 2,0 0 1,-3 17-3,5-7-2,2 6 4,2 0 1,1 0 2,2-2-1,0 3 1,4 5-4,-3-7 2,1 1-1,7 4 5,-1 1-4,0-1-1,-4-6 0,1-1-1,-1 1 2,2-1 0,-4 1-2,-1-6 1,-1 1-3,0-1 1,-3-1 3,-1-2-5,-1-1 6,0 3-1,1-2 1,-5-5 6,6 5 0,-6-5 4,0 0 0,3 4 4,-3-4-2,0 0 0,4 5-4,-4-5 2,0 0-7,0 0 2,5 4 2,-5-4-6,0 0-6,0 0 0,0 0-10,0 0-1,0 0-1,0 0-2,13-8-1,-13 8-7,9-5-11,-3 0-12,3-2-20,3 0-21,2-4-5,8-5 17,3 4 8,2 0 6,2 0-8,0 1-27,1-3-34,3 3-43,-2 1-147,1 2-348,-4-1 153</inkml:trace>
  <inkml:trace contextRef="#ctx0" brushRef="#br0" timeOffset="2353.1346">6017 11200 97,'-4'-7'181,"4"7"-17,0 0-3,0 0-14,0 0-7,0 0-13,0 0-11,0 0-8,0 0-7,0 0-8,0 0-5,0 0 1,0 0-4,0 0 3,0 0-6,15-2-3,-15 2-6,13-1-4,-2 0-9,1-2-3,2-1-1,-2 1-9,1 0-2,4-1-8,1 0-16,-5 1-15,-3-1-13,3 1-21,-3 0-26,1 1-22,-1 0-25,-1-1-19,-2 2-14,1-2-24,-8 3-133,0 0-313,9-1 139</inkml:trace>
  <inkml:trace contextRef="#ctx0" brushRef="#br0" timeOffset="2680.1533">6007 11393 75,'0'0'188,"0"0"-21,0 0-18,0 0-11,0 0-12,0 0-11,19 3-9,-11-2-12,7-2-7,-3 1-12,9-3-7,-3 0-5,4 2-8,-2 0-5,-2-2-4,1 1-7,0-2-4,-6 1-11,1 3-3,-1-4-5,-3 1-2,1 1-8,-3 2-1,-1-3 7,-1 1-4,-6 2 0,11-3 1,-11 3-4,7-5 4,-7 5-1,0 0-4,6-4-7,-6 4-9,0 0-16,0 0-12,0 0-17,3-6-15,-3 6-22,0 0-18,0 0-123,0 0-254,0 0 112</inkml:trace>
  <inkml:trace contextRef="#ctx0" brushRef="#br0" timeOffset="4185.2392">6794 11042 100,'-2'-17'121,"2"7"-8,0 1-1,2-1-10,-2 0-10,0 0-5,-2 1-3,5-1-6,-3 0-10,1 3-3,2-2-1,-2 4-5,-1 5 0,0-9 1,0 9-2,0 0-4,2-10-7,-2 10-6,0 0-2,0 0-5,0 0 0,0 0 6,0 0 10,0 0 3,0 0 6,-4 32 0,0-14-8,-3 5 2,1 3-4,-1-2-3,-1 3 2,1-3 3,5 2-7,-5-7 1,3 1-5,-3-1 7,2-4-11,1 2-2,-3-3 0,3-2-6,1 0 0,-1-1-3,1-5-2,0-1 3,1 1-7,2-6 3,-1 9-5,1-9-2,-3 7-3,3-7 0,0 0-1,0 0 3,0 0-2,0 10 2,0-10 0,0 0-1,0 0 0,0 0 0,0 0-1,0 0 1,0 0-2,-2 7 0,2-7 1,0 0-1,0 0 1,0 0 1,0 0-1,0 0 5,0 0-5,0 0 2,0 0 0,0 0 3,0 0 0,0 0 0,0 0 0,0 0 3,0 0-4,0 0-4,0 0 2,0 0-3,0 0 1,0 0-1,0 0-2,0 0 1,0 0-2,0 0 1,0 0-2,0 0 0,0 0 2,0 0 0,0 0 3,0 0-3,0 0-3,0 0 3,0 0-1,0 0-1,0 0 2,0 0 3,0 0-5,0 0-2,0 0 0,0 0 11,0 0-8,0 0-2,-9 1-1,9-1 0,0 0 0,0 0-3,0 0 1,0 0 1,-4 6-1,4-6-3,0 0 1,0 0 6,0 0-6,0 0 4,0 0-4,0 0 3,0 0-2,0 0 4,0 0-2,0 0 1,-9 2-1,9-2 1,0 0 3,0 0 1,0 0-3,0 0 4,0 0-4,0 0 0,0 0-1,0 0 4,0 0-6,0 0-1,0 0 2,0 0 1,0 0-7,0 0 1,0 0-2,0 0-2,0 0 7,0 0-4,0 0-5,0 0 3,0 0-1,13-20 2,-13 20-1,5-6 1,0 3 2,2-1-1,-1 1 0,3-2 2,-2 1-3,1 1 0,2-1 9,1 1-11,-2 1 4,2 0 4,-1 2-5,3-3 1,-3 3 0,2 0-1,0 0-1,0 0 5,-3 3-3,3-1-1,-4-2 2,1 3 1,3-2-2,-3 2 0,1-3 1,0 2-2,-2 1 2,2-3 2,-2 0-2,-8 0 3,19 2-4,-12-2-1,4 0 3,-3 0-5,-8 0 4,15-2-1,-8 0 2,-7 2-2,13-1 2,-13 1 4,8-2-2,-8 2 1,9-3-2,-9 3 3,0 0-4,4-6 1,-4 6-7,1-8 0,-1 8-10,-1-12 4,1 12-5,-4-15 2,1 4-3,-2 2-1,0-2-4,0 3 6,-1-4 4,0 3 0,-1 0-2,-2 1 4,3-3 4,-2 5 4,0-1 0,2-2 5,1 4 3,2 1 3,3 4 3,-8-9-1,8 9-1,-7-7-4,7 7 1,-4-3-3,4 3-4,0 0-1,0 0 1,0 0 6,0 0 10,0 27 3,3-8 5,3 10 1,0 2-4,1 1 4,-1 0-1,1 4-2,-1 8-2,3-10 2,-1-1 3,-2-1-6,1 1 1,-1 1-1,1-3-3,0-1-3,3-1 0,-2-4 1,-6-6 2,3 0-3,-1-3-1,0-3 3,0-3-2,-3 2 1,3-3 0,-4-3-4,2 0-3,0-1 0,-2-5 3,1 10-4,-1-10 1,1 8 2,-1-8-4,2 6-1,-2-6 2,0 0 2,2 8 0,-2-8-4,0 0 5,0 0-7,0 0 3,0 0 3,0 0-10,0 0 2,3 6 2,-3-6-5,0 0 1,0 0-1,0 0 0,0 0 0,0 0 3,0 0-6,0 0 3,0 0 1,0 0-4,0 0-2,0 0-2,0 0 0,0 0-4,0 0-9,0 0-2,0 0-4,0 0-8,0 0-7,0 0-10,0 0-13,0 0-18,0 0-18,0 0-24,0 0-31,0 0-50,0 0-52,0 0-160,0 0-454,-22-9 201</inkml:trace>
  <inkml:trace contextRef="#ctx0" brushRef="#br0" timeOffset="7246.4145">3841 12784 51,'0'0'132,"0"0"-9,0 0-21,0 0 1,0 0-5,0 0-14,0 0-1,0 0 8,0 0-4,0 0-1,0 0-3,0 0 10,0 0-5,0 0 2,0 0-9,0 0 1,0 0 2,0 0-5,0 0-2,0 0 1,0 0-2,0 0-2,0 0 3,0 0-5,0 0-11,0 0-6,0 0-6,-2-12-4,2 12-7,-2-12-4,-1 5-3,2-3-4,1 1-5,-1-1-2,1 0 0,2-1-3,1 0-3,2-3 0,0 4-7,3-2 6,0 3-8,2 1-1,-1 3 2,3 3 2,1 2-5,1 2 4,3 3-1,1 4 1,-6 2-2,4 4 3,-2 7-3,1-2 2,-5 3-2,-2-4 4,-3-1 0,3-2 1,-7-2-2,0 3 4,1-2 0,-1-3 1,-2-4 0,-1 1 7,2-9 0,-1 12 6,2-7-1,-1-5 6,2 7-8,-2-7-3,0 0-2,0 0-7,0 0-2,0 0-2,-7-32-3,6 15 1,1-7-1,4-2 2,-2 2-1,3-3-1,2 3-2,-2 4-1,5 3 2,-1 1-1,1-1-1,3 4 3,-2 1-2,5 2 1,-2 3-2,-1 3 3,6 5-2,-5 2-2,3 5 1,-3 1 1,0 5-2,-1 1 2,-1 2-1,1 5 1,-1 0-4,-5-5 6,0 1-5,-5 0 3,1-2-5,-2 0 3,-2-1-7,1-3-1,-3-2-6,1-3 0,0-1 7,2-6-7,-6 7-3,6-7 3,-7 3-8,7-3-11,0 0 2,-11-15 6,10 3-1,0-4 2,1-9 2,3 0 6,4 2 1,-3-4-2,6 3 7,0 2-1,-1 5 4,1 0-2,-1 1 2,5 1 5,-6 5-6,8 2 9,-3 3-2,-2 1 0,4 4 1,0 3 3,4-1-2,-5 6-1,0 0-1,-1 3 3,0 3 1,-2 1-1,-4 2-2,3 0-2,-1 2-7,-1-1-6,-2 0-10,0 2-12,-1-6-6,-1 2-18,0-5-14,0 1-15,0-3-6,2 1-17,1-3-3,-2-2-8,1-1 0,0-2-5,5-1 12,0-1 11,1-3-1,0 1 6,1-4-14,4-1 8,-3-1-59,4 1-178,-3-1 79,2-2 679,0-3-448,5-1 32,-5 2 13,-3 0 5,0 1 4,-4-4 16,2 3 0,-3 0 14,0-2 17,-5 2-2,1 2 11,-3-2 11,0 0 5,-1 0 9,0-1-8,-2 1-2,0 0-3,-2 2 2,-1 1 3,2-1-8,-5 3 4,5 0-1,-5 2-5,2 1-9,5 4-7,-10-3-5,10 3-5,-16 8 0,5 3-8,-2 6 2,-1 6-5,1 5-3,0 1-1,2 2-1,3 1-6,3-3-1,1-3-5,4 3-3,2-4-6,5 0 2,1-9-1,0-2 0,2 1-6,4-1-1,1-5-10,0-1 3,1-3-5,1-2-9,-2-3-2,3-4-1,0-2-2,-1-5 2,-2 0-8,3-6-10,-6 1-10,0-1-5,-3-1 2,-2-8 2,-3 3 3,0 4 7,-2-6 7,-4 0 5,1 7 9,-2 1 11,1 0 5,-3 1 10,2 6 6,1 1 11,-6-1 6,4 4 6,0 2-4,4 4-3,-4-8-4,4 8-3,0 0-8,0 0-1,0 0-2,-6 20 1,7-7-1,-1 3 0,2 3-1,-1-1-2,7 6-1,-2-5-4,3-2 1,-3 2-5,3-1-2,0-4 3,4 0-3,-1-2-1,1-1-5,2-1 3,1-2-3,1 1 0,0-5-10,3 1-15,-2-2-15,1-2-19,0-2-27,2-3-23,-2 0-27,-1-6-29,1-1-20,-4 0-21,-2-3-151,-3 0-386,0 1 171</inkml:trace>
  <inkml:trace contextRef="#ctx0" brushRef="#br0" timeOffset="7678.4392">5301 12608 94,'-5'-12'188,"0"1"-12,2 5-10,1-3-11,-2 3 0,4 6-10,-2-7-11,2 7-16,-3-10-5,3 10-9,0 0-8,14-4-5,-14 4 1,20 9-2,-2 3-3,8 0 0,-3 5-7,0 2-6,4 0-1,-2 1-14,-2 3-2,3-4-8,-6 0-6,-1 0-7,-1 1 3,0-2-5,-3-6-12,-3-2-7,-2 0-10,-1-3-15,-1 1-17,-3-3-17,-1-1-11,0 1-13,1-1-9,-5-4-5,0 0-13,0 0-12,0 0-15,0 0-9,0 0-3,0 0 3,0 0-3,-4-25 1,0 15 2,2-3-69,-2-3-215,0-1 95,0-1 833,0-5-550,0-4 15,1 1 27,-1-1-2,2 3 22,2 5-7,-1 0 21,0 1 4,0 2 2,1 5 2,0 1 7,0 1 3,0 9 9,-2-12-7,2 12 1,0 0-3,0 0 4,0 0 4,0 0 4,-20 30-2,10-7-2,-3 0-3,0 5 0,0-1 5,-1-1-10,0 1-3,-1-2 3,2-2-6,3-6-4,0-1-4,1 2-4,0-4-4,-2-1-3,5-2-6,0-1-1,-1-1-8,1-2-4,0-1-12,0 0-6,3-1-12,3-5-6,-8 6-14,8-6-12,-4 5-10,4-5-20,0 0-5,0 0-27,0 0-29,0 0-144,0 0-308,0 0 136</inkml:trace>
  <inkml:trace contextRef="#ctx0" brushRef="#br0" timeOffset="8766.5014">6346 12733 91,'0'0'128,"0"0"-29,0 0 13,-7-7-11,7 7 2,0 0-7,1-10-7,-1 10-5,1-13-10,2 6-6,-1-3 2,0 3-7,0-1-2,1-2-6,-1 4-2,-2 6-8,4-13-2,0 10-2,0-2 6,-4 5-5,13 2 6,-13-2-8,15 11 8,-1 1 0,0 12-3,1 0-8,-2 2-3,0 3-5,-1-2 0,0-2-6,-2-1 4,-2 2-5,-3-9-1,0-2-2,-2-3-4,0-3 3,-1-4 5,2 2-3,-4-7-3,2 7-2,-2-7-6,0 0-2,0 0-3,0 0-2,-15-23-1,9 6-4,-1 0 10,-2-7-4,6 5 11,-4-5 2,5 4-2,0-4-1,4 4-1,-1 2 0,3 0 0,3 2-1,1 2 1,1 3 2,-1 2 5,4 3-1,2 4-3,-1 3 3,5 2-3,1 7-2,3 4 1,2 1 0,-2 7 0,0-2-3,-4 0-2,-1 1-3,-5-4 1,3 4-11,-6-4-10,-1 1-6,2-4-11,-6-2-18,1 0-9,-4-2-7,1-3-4,0 0-11,-2-7-7,2 10-22,-2-10-10,0 0-19,0 0-20,0 0-89,0 0-265,0 0 118</inkml:trace>
  <inkml:trace contextRef="#ctx0" brushRef="#br0" timeOffset="9090.52">6819 12620 114,'3'-6'160,"-3"6"-7,2-6-1,-2 6 9,0 0 1,0 0-6,9 18-7,-8-5-11,2 3-8,0 0-15,0 1-6,3 0-10,-3 0-13,2-3-8,2 2-7,-2 0-5,3-5-9,-2-1-9,1 0-3,1-3-5,-1 1-3,2-4-2,1 1-3,-1-3-5,2-2 0,2 0 0,-3-2-3,2-3-5,1-2 6,1-1-5,0-5-2,-3 3-2,1-3-2,-2-1-3,-1 0 3,-3 0-1,-2 1-1,0 1-2,-3-4-3,-2 0 3,-3 4 1,0 0 0,-2-3-1,-3 0-4,-1 6 3,-3-3-7,0 3 3,1 4-6,-5-2 3,4 3 0,0 0 1,-2 4-6,3 0-1,1 3-2,-2 2-6,3 2-10,0-1-11,2 2-10,2 1-19,1 1-17,3 0-14,-1-1-14,5-1-16,1 0-13,0-1-9,4-2-30,-2 2-109,6-2-308,0-3 136</inkml:trace>
  <inkml:trace contextRef="#ctx0" brushRef="#br0" timeOffset="10004.5722">7714 12371 183,'0'0'185,"-5"-9"-12,5 9-9,-2-8-10,2 8-14,0 0-17,0 0-13,0 0-8,0 0-5,-10 28-5,5-9-5,-4 6-4,0 2-9,4 2-6,1 0-8,2 0 1,-1-1-10,6-3-6,2 0-3,0-7-1,2 0-9,5-4-2,-4 1-1,2-3-3,1-4-1,1-3-6,1-1 0,-2-2 3,1 0-3,0-4-5,-2-3 1,3 0-1,-4-4-1,3-6 2,-2 1-7,-2-1 0,-2-4-2,-5-1-3,0 1-1,1 1 2,-5-3-2,1 2 1,-6 2-5,-2 0 0,1 2 1,-1 1 1,2 4 2,-6 0-2,2 4 0,0 1 2,-2 3 0,-2 4 11,2 0-6,-2 5 3,5-2-2,1 3 1,1 1-2,2 0 3,-1 1-2,7 3 0,-2-2-1,3 0-3,3 3 0,1-2-1,3 0-1,2-1 4,4-1-3,2 1 0,3-5-1,0 0 0,0-6 0,2 0 0,8-3-2,-8-1-2,0-4-1,-1 0 4,-1-2-4,5-5-3,-11 2 2,3-1 0,-1-8-2,-4 7 5,-3-5-1,0-3 5,-1 5 1,-5 0 3,1 2 5,1 0 9,-6 0-2,3 4 5,-5-4 4,5 6 4,-2 1 2,-1-3 2,1 0 0,0 5 3,2 7 3,-4-11 0,3 7-7,1 4-3,-4-8-5,4 8-2,0 0-4,0 0-3,0 0 0,0 0-3,0 0 3,9 32 3,-2-9-2,-2 5 1,6 3-5,-4 3 4,4 14-2,-1 4-1,-1-4-2,2 2 2,-4-3-8,0 1 4,-2-11-2,4 8-3,1 2 2,-6-13-3,5-1 3,-3 1 1,2-4-2,2 3-3,-5-4 0,3 3-3,2-4 6,-2-1-2,1-2 0,0-2-2,-1-5 3,0 0-5,1-1 1,0-2 0,-1-5-3,-2 0 0,2 0-3,-2-3 0,1 0-7,1-2-4,0-2 1,0-2 1,4-1-2,-2-1-2,2-3 0,0-4 1,-3 2-3,2-5-2,-1-2-3,1-1 2,-2-1-9,-4-3-1,0-7 7,-5-1-5,-3-1-4,-7 2 11,-1-5 0,-2 5 3,-1-2-4,-5 0 10,-1 5 2,-1 0 1,0 3-1,-3 2 7,-1 3 2,1-1 8,6 10 3,0-2 1,1 2 6,4 0 3,3 1-4,-2 0 2,4 1-3,2 1-6,6 2-9,-9-5-4,9 5-6,-1-6 6,1 6-4,9-12 8,1 5-6,5-6 1,10-3-6,-2-4-13,1 1-20,1 2-15,0 0-25,-2 0-26,4 0-18,-3 1-31,1-1-30,-5 7-177,-5 0-397,2 0 176</inkml:trace>
  <inkml:trace contextRef="#ctx0" brushRef="#br0" timeOffset="10604.6065">8608 12259 205,'0'0'200,"-5"-7"-25,5 7-15,-4-6-20,4 6-18,0 0-5,0 0-14,0 0-9,0 0-2,3 30-11,-1-17-6,2-1-4,-1 4-4,2 2 0,-1 1 2,3 5-1,-3-5 0,-1 5 3,2 1-2,0 1-1,-1 1-2,2-1-4,-2 2 1,-2-2-7,2-8 1,0 0-12,0 1 0,1 0-8,-1-1-5,0-6 2,0 2-6,-1-2-1,-1-1-5,0-5-1,0 2-1,-1-1 0,0-1-8,-1-6-7,4 8 0,-4-8-9,0 0-2,3 5-16,-3-5-17,0 0-9,0 0-14,0 0 0,3-25-11,-1 9 8,1-3-9,-1-7 10,2-1-4,-2-3 4,3-1 7,-2 0 6,0-3 6,2 2 9,1 1 2,0-1 20,-2 6 6,5 0-1,-4 9 5,1 0 5,-3 7 2,1 0 5,-2 4-2,1 0-3,-3 6 2,3-10-11,-3 10 16,0 0 7,0 0 3,0 0 1,0 0-1,0 0-1,-9 32-3,0-16-1,-1 0 0,-2 7-4,-1-8-2,2-1 0,0 1 1,-1-1-4,-1 1-2,0-1 3,2-1 3,3-4 6,-1 0-2,3-1 5,2-3-2,1 0-3,-1-1-3,4-4 1,-1 10-5,1-10 3,5 7 4,0-3 1,7 0 3,-2 3 2,1-2-1,7 1-4,0 2 5,8 1-4,-7-1 0,8 2-3,-8-1 1,0-2-3,2 3 0,-3-3 2,1-2-1,0 3-8,-4-1-4,-3-4-15,1 3-17,-3-3-11,-2 0-16,3 0-7,-5-2-20,1 0 4,-7-1-25,14-2-6,-8-1-7,-6 3-12,8-14-16,-7 4-106,0-1-273,-1-2 122</inkml:trace>
  <inkml:trace contextRef="#ctx0" brushRef="#br0" timeOffset="11391.6515">9009 12532 80,'0'0'127,"0"-14"15,0 14 1,0-9-12,0 9-13,0 0-10,0-6 8,0 6-3,0 0-2,0 0-5,0 0-11,0 0-7,16 15-12,-15-10-6,-1-5-9,12 9-1,-6-5-9,1 0-13,-2-1 1,3-1-7,3-1-1,-11-1-2,15-4-7,-5 0 3,-5 1-14,5-3 7,-3-2-4,-1 1 9,-2-2-7,-3 0 2,2 0 1,-2-2 2,-1 0 0,-1-1 5,-2 2-6,1 0 2,1-1-2,-3 3 5,2 1 3,2 7-4,-8-10-3,4 6 0,-4 2-2,8 2-2,-13 2-4,5 2-2,-3 4 1,-2 3-1,-2 3 3,3 2 4,-1 6 1,2-5-3,1 9 0,3-2 5,0 1-6,4-6-1,3 0-4,0-2 5,4 0-4,2-1-4,2-2 0,0-3-4,0-1-2,9-2-3,0-2-4,0-3-10,2-3 0,1 0-1,8-7 4,2-3 0,-1-2-14,-3-2-13,-2-4-6,-2-1-8,-4 0-1,-6 4 1,0-1 10,-3 1 21,-3 0 12,0 4 13,-4-2 12,0 1 6,0-2 11,-2 8 9,0-3 4,0 9 5,-2-15 6,2 15 7,-1-12 0,1 12-5,-3-7-6,3 7-11,0-8-1,0 8-8,0 0 0,0 0 2,0 0-9,0 0 2,0 0-6,3 36 0,1-21-3,1 2 2,0-2-8,0 1 0,3-2-4,0 2 0,-1-2-4,5 1-6,-5-6-10,4 0-7,-1-1-2,-1-3 1,1 0 0,3-1 1,-2-1-3,1-3 2,1-2 1,-2-1 5,2-3-4,-2-2 2,1-2-9,-1-4-7,-1 2 5,-2-3 2,-2 1 5,0-1 4,-2-1 11,-2 4 10,-1 1 3,-1-1 12,2 0 2,-2 2 8,0-1-3,-2 1 5,0-2 0,2 4 8,-1 1-1,1 7 4,0-11-6,0 11 6,-4-11-2,4 11-2,0-7-5,0 7 0,0 0-8,0-10 0,0 10-5,0 0-1,0 0 2,0 0-1,0 0 5,0 0 0,7 28 9,-1-5 0,-3 2-10,4 3 2,-2 1 2,0 1-5,0 4 8,2-1-1,-1 2-6,3 11-1,-2-11 10,0-1-6,1 1 5,3 10-7,-4-13 2,-1 2-2,0-1-3,2-3 3,-3-4-8,0 3-4,-2-10-4,-2-2 0,0 0-7,-1-7-4,0 0-1,-2-1-3,-1 1 1,1-3-9,-4-4-17,-2 0-10,-4-1-11,2-2-7,-5-1-15,3-3-13,-5-3-12,2-1-13,-2-4-20,6-1-29,-2-4-19,4-6-17,4 4-8,1-1-26,3-6-134,2 1-396,3-3 176</inkml:trace>
  <inkml:trace contextRef="#ctx0" brushRef="#br0" timeOffset="11817.6757">9953 12264 249,'-7'-11'239,"7"11"-7,-1-8-23,1 8-21,-3-8-16,3 8-20,0 0-13,-6-7-21,6 7-14,0 0-11,0 0-15,-19 7-5,14-2-11,-5 3-2,0-1-5,1 0-1,0 0-1,3 1-8,-1 1 0,0-1-2,2-3-1,2 4-3,-1-2-3,1 1-2,1 2-7,0-4-2,2-6-3,4 13-2,-2-3-3,3-1 1,-2 1-5,6-3 7,-1 0-8,0 3-3,1-3 0,2-1 0,0 0 0,-1 1-1,4-1-2,2 1-1,-1-1 1,-3 0-2,-1-1-2,1 1 3,-2 0-2,-2-1 0,-1 1-3,-1-2 3,0 3-4,-2-3 5,-2 1 0,-2-5 0,1 12-2,-1-12 3,-6 14-4,-1-6 2,1-1-2,-1 1 3,-4-1-2,1-1 3,-1 0-4,-1-1 0,3 0-5,-2-3-4,1 1-7,-3-1-2,4-2-11,-3-2-12,3 1-19,0-3-23,1-1-28,3-2-34,2-1-27,-2-3-32,3-1-135,2-4-365,5 5 161</inkml:trace>
  <inkml:trace contextRef="#ctx0" brushRef="#br0" timeOffset="12078.6909">10349 12247 105,'0'0'260,"1"-6"-17,-1 6-24,0 0-18,0 0-19,0 0-17,7-5-13,-7 5-8,12-1-13,-1 1-6,2-5-11,8 3-13,-4-1-8,5 1-9,-4 0-13,2 0-4,0-1-9,-3-1-6,2 0-9,-5-1-14,1 3-5,-5-1-10,4 1-14,-5-2-16,-4 2-11,2 1-14,-7 1-14,7-5-36,-7 5-31,0 0-27,0 0-20,0 0-166,0 0-362,0 0 160</inkml:trace>
  <inkml:trace contextRef="#ctx0" brushRef="#br0" timeOffset="12362.7071">10415 12425 15,'-4'6'217,"4"-6"-22,0 0-15,0 0-18,5 10-4,-5-10-11,13 2-16,-4-2-9,4 0-11,1 0-14,5 0-9,-2-2-6,3-1-5,-1-1-13,-3 1-8,-2 2-2,-2 0-6,2-2-5,-2 3-4,-3-1-4,2-2-1,-4 2-5,-7 1-5,11-1 3,-11 1-10,9-2 0,-9 2 0,7-2 0,-7 2-4,0 0-4,10-2-8,-10 2-10,0 0-12,9 0-10,-9 0-16,0 0-10,9-2-19,-9 2-15,6-3-16,-6 3-15,0 0-6,8-2-20,-8 2-101,0 0-268,0 0 118</inkml:trace>
  <inkml:trace contextRef="#ctx0" brushRef="#br0" timeOffset="13177.7537">11033 12250 50,'-6'-8'197,"0"1"-5,-2 0-4,3-2-14,2-1-13,1 4-20,-1-3 0,3 9-9,0-13-12,3 4-8,-1 4-3,2-2-5,0 2-3,4 1-5,-2 1-3,-6 3-7,18 2-3,-5 3-1,0 5-3,0 6-6,3 6-3,-2 1-5,1 3-5,-3 1-6,-2-1-6,-2-1-2,-3-7-12,-3 0-6,1-5-2,1-2 2,-3 0-4,1-4 1,0-1 10,-2-6-4,0 7-5,0-7-4,0 0-2,0 0-11,0 0 2,-21-21-3,16 6-2,-1-11-1,-2 3 4,6-3 3,0 1-2,4 0 4,-1 0-4,5 8-3,2 0 5,1-2-4,0 5 2,5 1 0,-1 4 0,5 2-2,-2 2 5,3 5-4,2 7 2,-1-1-3,6 10 2,-2 3 2,-3 4-5,-5 2 6,-1 4-5,0-4-3,-3 1 3,-1 1-4,-2-2 2,-7-7-3,3-1-4,-5-2-9,-2-3-9,2-2-8,-2-1-6,1-1-14,1-8-22,-6 9-30,-1-6-18,7-3-24,-9 0-30,9 0-16,-7-12-18,7 12-180,-3-20-416,3 9 185</inkml:trace>
  <inkml:trace contextRef="#ctx0" brushRef="#br0" timeOffset="13414.7673">11550 12223 253,'0'0'263,"5"-4"-22,-5 4-17,0 0-27,6-3-19,-6 3-20,0 0-13,13-1-10,-3-2-8,4 0-7,5 0-9,3-2-2,5-2-13,3 0-13,0 1-9,-1-3-9,-1 4-8,-7 1-4,-4 1-6,1-2-10,-4 2-2,-3 1-14,2-1-9,-3 2-15,-2-2-3,1 3-8,-9 0-8,10-2-12,-10 2-10,8-3-16,-8 3-23,0 0-11,0 0-14,0 0-24,10 0-25,-10 0-30,0 0-130,0 0-342,4-8 152</inkml:trace>
  <inkml:trace contextRef="#ctx0" brushRef="#br0" timeOffset="13617.7789">12088 11954 106,'0'-7'241,"2"2"2,-2 5-12,4-7-13,-4 7-19,3-7-24,-3 7-16,0 0-7,0 0-2,0 0-2,10 24-8,-3-5-10,1 7-8,0 2-9,-1 3-13,4 1-7,-4 1-14,2-1-5,0 0-7,3-2-4,-5-4-7,4 0-7,1 0-15,-5-7-22,1-1-21,-2-2-22,-2-5-32,1 0-33,-2-3-32,2 1-42,-3-4-7,1-2-22,-3-3-182,8 3-411,-8-3 182</inkml:trace>
  <inkml:trace contextRef="#ctx0" brushRef="#br0" timeOffset="13848.7921">12554 12148 256,'7'-5'267,"-1"3"-25,-6 2-14,14-10-22,-6 8-10,3-4-16,2 1-18,4 1-9,2-2-19,1 2-16,-2-3-7,4 3-20,-4-1-13,0 2-19,-3-4-14,-1 4-18,-3 2-15,0-1-23,-2-1-16,-4 2-20,-5 1-23,12 0-11,-12 0-10,8-3-12,-8 3-9,0 0-19,8-1-8,-8 1-30,0 0-95,0 0-286,0 0 126</inkml:trace>
  <inkml:trace contextRef="#ctx0" brushRef="#br0" timeOffset="14029.8025">12622 12250 18,'-5'4'166,"5"-4"-14,-5 8-7,5-8-1,-2 5-9,2-5-3,0 0-5,11 9-17,-4-6 5,5-2-14,8-1-3,-1 0-13,2-1-9,-2-2-11,2-1-9,1 2-19,0-2-19,-1 0-16,-1 0-29,-2-1-32,1-1-8,3 2-14,-2-2-27,-3-1-132,2 3-260,-2 0 115</inkml:trace>
  <inkml:trace contextRef="#ctx0" brushRef="#br0" timeOffset="14565.8331">13328 12043 265,'0'0'264,"-3"-4"-17,3 4-20,-4-7-23,4 7-23,0 0-21,1-13-13,-1 13-18,8-16-13,-2 6-11,0-2-12,4-2-6,1 0-9,3 1-12,0-2-3,0 2-6,4 2-4,-1-1-11,2 2 0,-1 0-5,0 5-3,-1 1-4,-6 2-1,3 4-1,-3 0-1,1 3-3,-3 1-2,2 7-1,-6 2-2,-2 2-4,-4 2-2,-3 1-9,-5 6-4,-2 1-10,-3-5-1,2-6-1,-2 5-1,1-5-1,-2-4 4,2 3-1,-1-6 2,5-1 3,2-2-1,1 0-1,1-4-5,5-2-5,-5 7 6,5-7-2,0 0 5,0 0-4,0 0 3,40-7 2,-21 3 0,9-1 0,-7 4 0,7 1 2,-10 0 1,11 5-4,-9 0 1,-3 2 2,1 3 5,-2-3 1,-2 5 4,-2 0 2,-4 4 8,-2 2 0,-5-1 4,-2 1-1,-11 7 2,-2-2-5,-2 1 4,-6-2-3,-3-1-1,-4-1 0,0-5 5,-6 0 5,3-2 4,-1-3-3,2 0 0,-2-3 2,1-2-6,2-2-7,9 0-2,-1-4-18,2-2-20,7 3-29,0-4-31,1 0-42,3-2-51,2-2-73,-2-1-130,7-1-415,1 3 184</inkml:trace>
  <inkml:trace contextRef="#ctx0" brushRef="#br0" timeOffset="15871.9078">4887 14110 17,'0'0'126,"0"0"-11,0 0 3,-6 4-10,6-4 0,0 0-2,0 0-5,0 0 0,0 0-2,0 0 4,0 0 3,0 0-1,0 0-9,0 0-5,0 0-3,0 0-4,-8-6-8,8 6-11,-4-12-1,4 12-6,0-13-6,-1 4-7,0-1-1,1 0-8,1 1-5,0-3 4,2 0-7,1 2-3,-2 0-6,3-1 2,2 5-4,-2 1-2,2 1-4,0 4 0,7 1 6,-3 3-3,5 3 3,0 6 3,3 6-4,-2 7-1,0-1 4,-6 1-1,3-2-2,-1 5 1,-6-5-3,3-2-2,-7-3-1,3-3 3,-3 1-3,-1-6 2,0 0-2,1-1 2,-2-5-8,0 0 10,-1-5 8,3 10 8,-3-10 5,0 0-2,0 0 5,0 0-9,0 0-6,0 0-2,8-32-1,-6 13-4,2 0-1,0-6-4,2-1 0,-1 2 0,3 7-1,-3 0 0,2 0-1,-4 5 0,1 1-4,-1 6 0,-1-1-1,3 1-2,-5 5-3,11-5 3,-6 5 0,-5 0-3,18 10 2,-9-3 1,1 6 0,0 0 0,-2 3-2,-2 0 16,2 1 1,-1 0-4,-2-2-5,-1-1 4,0-2-7,-2 0-5,0-4-2,1-3-4,-2 2 0,-1-7 3,5 9-3,-5-9-2,0 0-6,0 0-1,0 0-5,9-15 2,-5 4 2,1-5 4,3-9 0,-1 8-3,2-8 3,0 9 3,-1-1-4,1-2 5,-2 4 1,2 0-1,-2 6 2,0 1-2,-2 4 1,1 1 0,1 1 2,-7 2 1,18 3-2,-9 2 4,0 1-4,1 5 3,2 2 0,0 0 0,0 1-3,-2 1-7,2 1-17,-2-1-16,2-1-18,0 1-18,-1-2-21,-4-4-19,5 0-13,-2-1-19,1-3-4,1 0-10,-2-2-133,1-2-323,-3-1 144</inkml:trace>
  <inkml:trace contextRef="#ctx0" brushRef="#br0" timeOffset="16074.9194">5715 14040 155,'0'-11'174,"-2"3"3,2 8-7,2-10 1,-2 10-18,1-9-15,-1 9-12,0 0-8,0 0-5,0 0 4,0 0-5,6 21-3,-3-9-13,1 5-8,1 0-8,3-1-8,0 0-8,2 0-5,1-3-7,1 1-3,2-4-7,2 1-5,-4-6-9,5 1-14,-1 0-17,-3-5-17,-1-1-18,-1-1-19,2-3-17,-3-1-35,-1-2-10,-1-2-21,-3-1-15,1-6-13,-3 0-105,-3-1-294,-1-2 131</inkml:trace>
  <inkml:trace contextRef="#ctx0" brushRef="#br0" timeOffset="16175.9252">5840 13866 78,'-14'-10'123,"4"2"-4,1 3-14,0-2-7,3 2-15,2 0-15,4 5-34,-6-5-21,6 5-14,0 0-19,0 0-32,0 0-56,0 0-117,0 0 51</inkml:trace>
  <inkml:trace contextRef="#ctx0" brushRef="#br0" timeOffset="16513.9446">5971 14019 135,'2'-4'169,"-2"4"-12,0 0-13,5-7-21,-5 7-6,11-1-2,-11 1-8,11 6-1,-3 0 1,3 7-11,-2 2-8,2 0-5,-3 3-4,-1 0-8,2 1-7,-4-2-5,1-1-10,-2-3-1,1-3 3,-1-1-12,-3-4-4,1 1 3,-2-6 7,3 7 0,-3-7-4,0 0-8,0 0-1,0 0-1,4-26-6,-1 10 1,3-3 0,-2 2-3,2 0-3,-2 0-2,4 3 0,-2 2-1,2-3-2,-2 8-2,-1 2-3,2 0-1,2 3 4,-2 0 4,-7 2-2,21 7 1,-8 3 0,0 0-3,-2 3 2,-1 0-4,-1 4-3,0-1-7,-1 2-14,-3-1-18,1 0-10,0-2-19,-3 1-20,-3-4-29,3-2-22,-5-1-15,4 2-23,-2-11-143,-4 10-338,4-10 149</inkml:trace>
  <inkml:trace contextRef="#ctx0" brushRef="#br0" timeOffset="16999.9724">6982 13836 59,'-2'-11'166,"2"11"-15,5-17-21,-2 6 0,3 2-20,1 0-12,2-1-5,3-1-10,-1 3-5,1 0-7,0 4 1,1 2-4,1 1 13,0 4-2,6 2-2,-4 6-5,-2 1-1,1 3-6,0 6-3,-5-3-2,1 5-5,-5-3-1,-2-1 2,0-4-9,0 0 1,-3 2-5,-2-5-1,1-3-1,-2 0-1,1-3-4,1-6 2,-5 10 4,5-10-7,-7 1-5,7-1-2,0 0-2,-16-21-6,11 7 1,0-3-4,2-10 0,3 9-3,3-9 1,-1 0 0,5-2 1,2 3-4,2 3-2,-1 6 1,7-5-4,-6 10 1,3 0 0,1 3-2,2 2 0,-1 3-1,2 3-1,-6 3 3,8 3-1,-6 2-1,3 3 1,-2 2 0,0 3-7,-4-1-9,-3 3-1,1 0-15,-4 2-14,-2 1-14,-1-2-23,1 0-14,-4-1-31,-1-3-29,0-3-32,0 1-153,0-3-363,-1-2 160</inkml:trace>
  <inkml:trace contextRef="#ctx0" brushRef="#br0" timeOffset="17325.991">7649 13687 35,'0'0'298,"0"0"-29,0 0-28,0 0-17,-15 14-17,14-2-23,1-4-16,1 4-16,2 1-13,0 3-14,4-2-11,2 3-12,0-1-12,0-3-11,4-1-8,-4-3-9,0-1-7,2-3-9,-2-2-2,3 2-1,-1-3-9,1-3 2,2-3-5,-3 0-5,3-4-1,2-2-3,-5-3 2,1-1-3,-2-1-2,-2 2-1,-2-4 0,-2 7-7,-3-4 2,-2 3 6,-3 0-9,-1-2-3,-2 4-3,0-1-2,-2 2 1,-4 2-2,1 0-5,-4 1-2,2 1-3,-4 2-7,1 2-3,5 0-5,-1 1-14,3 2-10,-1 0-21,2 2-20,4-2-26,-1 3-12,6-6-20,-5 8-16,5-8-51,2 10-120,-2-10-363,0 0 161</inkml:trace>
  <inkml:trace contextRef="#ctx0" brushRef="#br0" timeOffset="18252.044">8498 13622 95,'0'0'284,"4"-8"-24,-4 8-21,1-6-22,-1 6-22,0 0-19,0 0-18,0 0-14,0 0-14,-7 27-9,6-11-6,1-4-15,-2 6-6,2-1-7,2-1-13,0 2-6,3-3-7,1 0-4,2-1-7,-1-3-4,3-2-6,0-2-2,-1-1-2,1-1-5,2 0-1,1-3-3,-1-1-5,0-2 0,0-1-4,-1-2-1,-1-3-1,1-1-4,-3-3-4,0-2-2,-2 1-6,-1-5 0,2 3-4,-6 2 2,-1-5 2,-1 3-3,-3-1 1,-4 3 2,2 1-2,-6 0 3,0-1 1,-1 3-7,0 1 3,-4 3-3,1 1 5,-1 1-3,2 3-2,3 2 2,-3 0-1,6 1-1,-1-1 2,2 3-1,2 1-1,1-1 1,2 0 4,3-5-4,-1 13 3,5-5-2,-2-1 1,5-1 0,3 0 0,0-1 4,4 2-4,4-2 1,1-3-1,-1-1 2,1-1-1,3-3 1,-2 0-2,2-4 0,-3-1 0,-1-2 0,6-6 0,-8 4 1,-1 0 1,-2-4-2,0-1 3,-2-4-3,2-3 2,-7 5 0,-2 0 1,0-5 2,-1 4 10,-2 4 8,-1 3 3,1-2 11,-1 4 14,0 4 4,0 7 7,0-13-1,0 13-13,-2-9-6,2 9-4,0 0-10,0-8-1,0 8-4,0 0 4,0 0-7,8 20 3,-2-3-3,1 8 1,1 3 3,5 0-4,-4 4 1,2 2 4,3 10 8,-1 2-11,-3 3 3,3 3-5,-5-1 0,-4 4-1,7-1 8,-7-1-3,1 0-1,0-2-8,0-2 1,0-14 4,1 10-2,0-12-4,-1 1-4,3-3-1,-1-2-2,2-2 7,-1-2-2,1-7-4,-2-1 3,0-1-1,2-3-4,-2-3-1,-2-3-1,3-1 0,1 1-5,1-2-6,-1-2-3,-9-3-2,14-1-2,-14 1 1,17-2 2,-8-3-7,-2-2 4,6-6 2,-6 3-1,0-3 5,2-3-1,-1 2 5,-4-3 0,-2-7-4,-3 5-2,1-7 0,-4 1-1,0-2 1,-7 2 3,1-3 0,-3 2 0,-2 2 1,-2 2 3,-2-3-5,0 4 15,1 1 7,1 7-10,0 0 0,1-1 2,0 4 9,5 3 7,1 1-3,2 0-3,1 2-3,3 0-2,4 4-6,-8-5-4,8 5-1,-3-7-1,3 7 2,10-11-4,-3 3 2,7-2 4,-2-2-3,3 3-2,2-3 18,0 0-17,1-1 4,-2 1-2,0 2 1,0 0 0,-1 2 0,-5 1-1,3-3-2,-3 4-7,-3 4-7,-2-3-14,-5 5-17,10-4-19,-10 4-29,0 0-35,0 0-49,0 0-49,13-4-61,-13 4-169,0 0-498,0 0 220</inkml:trace>
  <inkml:trace contextRef="#ctx0" brushRef="#br0" timeOffset="19040.089">9996 13430 149,'0'0'214,"-4"-9"-20,4 9-15,0 0-19,0 0 0,0 0-3,0 0-2,0 0-11,12 38-4,-10-13-11,5 4-15,0 1-10,2-2-9,0 1-7,-1 0-9,3-3-5,-3-1-2,3-3-13,1-3-3,-6-3-5,1-1-7,0-1-3,-2-4-2,-3-2-7,1-1-2,-1-2-1,-2-5 7,5 9 7,-5-9 9,3 7 8,-3-7-3,0 0-7,0 0 0,0 0-10,0 0-6,7-32-5,1 16-8,-3-10-9,3-3-3,-2 0-10,3-4 4,0 0-10,-1-1-3,-2 1 0,0 1 1,2 2-2,-2 4 0,0 8 4,-4 2 2,1 6-3,-2 1-4,2 2-6,-3 7-4,0-10 2,0 10 4,0 0 0,0 0 3,0 0 3,-12 20-4,5-4 2,1 1-1,-1 0 2,-4 8 1,2-8-8,4 1 1,-1 0-1,2-3 1,1-2 2,2-2 1,-1 0-3,2-1 6,0 1-3,0-2 6,1 0-4,1 2-2,2-2 4,4-2 6,1 2-1,1-1 5,3 3-1,2-1-1,3 1 0,-1 2 2,8 0-4,-6-5 2,7 6-1,0-2-1,-5-4-14,5-2-20,-6 1-15,-2-2-17,1 0-26,-1-2-18,0-3-19,-4 0-26,-1-3-4,-1 1-3,0-5-5,-3 2-101,0-4-292,-1-2 129</inkml:trace>
  <inkml:trace contextRef="#ctx0" brushRef="#br0" timeOffset="19784.1314">10589 13629 59,'0'-10'161,"0"0"-6,-3 1-4,3 9 4,-2-12-9,2 12-5,0-8-9,0 8-16,0 0-12,-2-9-11,2 9-10,0 0-5,0 0-2,0 0-5,0 0-7,0 0-6,16 14-7,-12-11-7,2 1-5,0 0 0,1-3-5,-7-1-4,14 5-3,-8-7-1,-6 2-1,13 0-9,-5-3 1,-2-1-3,0-3-1,1 0 3,-3 1-3,1-1-3,-3-2 2,3 0 0,-5-2 7,2 6-1,-2 5 5,0-13 9,0 13 1,-2-11 5,2 11 6,-2-10-6,2 10-10,-4-2 0,4 2 0,0 0-5,0 0-2,-19 9 2,15 0 1,-2 2-5,-2 3-2,3 1-1,1 2-5,1 2 1,3-4 1,0 1-2,2 1-3,2-2-2,1 1-2,2-5 3,2-2-2,3 3-6,3-5 2,-5 0-4,4-3-5,4-5-4,0 1-1,-2-2-5,3-5 4,-4-1 0,4-4-2,-2 0-4,-2-3 5,-1 0-8,2-3 7,-9-2-4,10-2 9,-11 6 3,2-1 10,-3 0 6,-2 6 9,0 0 4,0 1 15,-3 2-1,0 8 11,-1-12-3,1 12-2,-2-9-12,2 9 3,0 0-5,0 0-2,0 0 4,-8 20 2,8-8-5,-2 3-2,2 1-3,6 1-2,1 0-3,2-2-3,3 1-3,0 0-1,-1-5-6,2 1-9,0 0-4,-1-7 0,2 4-1,-4-6-7,3 0-1,-2-2 3,2-2-5,-3-2 4,1-1-8,-1-4 4,-1 3-1,-3-4 2,0-2-2,0 1 4,-2-3 3,-2 1 7,-1-1 5,0 0 12,-2 3 5,1-3 8,-1 2 2,-1 1 8,1 2 7,-1 0 6,2 8 5,-3-12 3,3 12-7,-2-9-3,2 9-9,0 0 0,-2-6-3,2 6-9,0 0 3,0 0 3,0 0-2,0 0 7,13 23-9,-6-7 5,0 2 1,6 7-2,-1 3 11,2 1 9,2 0 4,8 15 6,-3-3-6,-2 2 0,1 0-8,-6-10-9,2 0-1,-3-1 6,-1-1-13,0-2-8,-3-2 16,-4-3-21,-1-6-7,-4-1-6,0-2-12,-4-3-5,-2-4 4,-2 1-7,-4-3-17,0-1-8,-6-5-9,0 0-12,-5-5-15,4-2-1,-6-5-13,2 0-6,2-3-12,7 0-6,-2 1-31,4-3-3,5 0-7,1-7-18,5-3-6,2 8 2,5-8-19,1-1-156,0 1-386,5 2 170</inkml:trace>
  <inkml:trace contextRef="#ctx0" brushRef="#br0" timeOffset="20170.1537">11655 13346 5,'-2'-10'226,"2"10"-21,-4-7-21,4 7-15,-7-3-11,7 3-14,-9-1-13,9 1-14,0 0-10,-16 6-12,13 1-9,-3 1-6,1-1-5,1 3-5,0 0-9,-2-1-3,2 0-1,3 2-7,0-2-3,-2 1-4,5-1-4,-1 1-2,1 0-4,2-2-3,0 0-5,4 1-3,1-3 3,0 2-4,3-4 0,0 1-7,0 0 2,-1 0-4,3-3 2,4 3-4,-6-2 2,0-1-3,0 1 0,-3 1-4,1-1 2,0-1-2,-5 0 3,2 1-1,-1 0 4,-6-3 6,5 9 4,-5-9-6,-4 12 4,-2-4-4,-2 2-1,-2-1-3,-4 3 0,1 2 2,-3-3-4,1 1-1,-1-3 2,-2 3-4,3-5 0,2 0 1,-2 0 0,4-2-4,1-2 0,3 0-4,-4 1-10,5 0-14,1-1-13,5-3-23,-12 3-21,12-3-32,-7 0-34,7 0-32,0 0-170,-7-13-378,7 13 168</inkml:trace>
  <inkml:trace contextRef="#ctx0" brushRef="#br0" timeOffset="20562.1761">12383 13287 19,'0'0'259,"0"0"-19,6-2-20,-6 2-21,0 0-13,0 0-23,0 0-8,0 0-13,14 3-2,-6-3-11,-8 0-10,20-2-15,-8-1-9,6-1-6,2-1-11,-2 0-6,4-3-8,-3 1-8,2 2-11,-1 0-8,-3-2-16,0 4-21,-5-1-15,1-1-27,-6 2-20,0 1-24,-1 0-31,-6 2-28,9-4-40,-9 4-145,0 0-358,0 0 158</inkml:trace>
  <inkml:trace contextRef="#ctx0" brushRef="#br0" timeOffset="20794.1894">12433 13496 130,'0'0'231,"1"6"-19,-1-6-12,8 3-16,-8-3-12,23-2-20,-7 0-8,5-2-19,6 0-12,5-4-10,-4 2-7,2 1-11,-2 0-11,-6 0-6,-2 0-6,0 3-6,-2-1-4,-7-1-8,-1 1-1,0 2-8,-3 0-1,-7 1-4,12-2-1,-5 1-9,-7 1-15,0 0-18,9-1-17,-9 1-30,0 0-19,0 0-17,0 0-37,0 0-21,0 0-169,0 0-349,0 0 154</inkml:trace>
  <inkml:trace contextRef="#ctx0" brushRef="#br0" timeOffset="21808.2474">13610 12965 118,'-2'-12'181,"0"-1"-19,-1 2-1,-1 1-5,4 1-7,0 9-12,-1-10-11,1 10-17,-1-9-10,1 9-11,0 0-3,0 0-4,0 0 1,0 0-3,0 0 0,0 0 1,-5 31-1,1-16-6,-1 4-9,-4 5 0,1 1-8,3-1-6,-1 0 1,-3-5-7,2-2-2,1-2-2,0 2-1,-5-2-6,2 1-2,3-6-1,0 2-3,-1-2-1,1-3-3,0-1-1,3 0-1,-1 0-1,4-6-2,-4 6 2,4-6-4,-4 5-2,4-5 1,0 0-4,0 0 0,0 0 0,0 0-3,0 0-1,16-15-3,-5 8 4,1 0 1,4 0-4,0-1 1,1 3-4,2-2 0,-2 2 0,2-1 1,-1 3-9,0-2 2,-2 1-2,2 3-3,0-3-3,-6 3-1,1-1-2,1 2-2,-4-3-1,-1 2-4,1 1-4,-10 0 3,11-1 2,-11 1 0,7-3 10,-7 3 0,7-4-2,-7 4 2,2-6-1,-2 6 1,-1-11 5,1 11-2,-5-8 0,2 1 2,3 7 2,-7-13 1,3 7 7,1 1 4,1-2 7,2 7 3,-7-11 3,7 11-1,-6-6 1,6 6-3,-3-5-7,3 5 4,0 0-1,0 0-6,0 0 5,0 0 4,3 32 1,1-14-2,-1-1-1,1 1-1,0 1-3,1 5 0,0 0-3,-1-7 4,0 3-3,2-2-1,0-3-4,-3 2 1,0-1-6,-2-4-9,1-1-12,-1 0-12,-1-2-10,2 0-16,-2-2-10,0-7-8,-2 9-20,2-9-14,0 0-35,-1 8-11,1-8-26,0 0-146,0 0-357,0 0 158</inkml:trace>
  <inkml:trace contextRef="#ctx0" brushRef="#br0" timeOffset="22102.2642">13988 13121 197,'0'0'243,"4"-5"-23,-4 5-19,5-5-23,-5 5-15,6-5-18,1 2-14,3-1-12,2 1-12,7-4-9,0 2-11,2 1-11,-1 0-6,0 0-8,8-3-1,-9 5-10,-2-2-2,-2 0-5,-6 4-4,3-2-6,-6 1-1,2-1 7,-8 2 11,10-2-1,-10 2 7,9 2 0,-9-2 1,0 0-1,7-4-6,-7 4-8,0 0 1,0 0-10,0 0-9,0 0-11,7-3-10,-7 3-14,0 0-18,0 0-14,0 0-18,0 0-15,0 0-21,0 0-27,0 0-42,0 0-16,5-9-5,-5 9-152,5-8-367,-2 3 163</inkml:trace>
  <inkml:trace contextRef="#ctx0" brushRef="#br0" timeOffset="22386.2804">14530 12797 48,'-3'-10'253,"2"0"-14,1 3-14,0 7-9,-3-12-19,3 12-15,-1-8-19,1 8-17,0 0-12,0 0-8,0 0-7,0 0-4,5 32-9,2-7-2,-4 2-8,4 3-3,-2 2-5,0 3-1,-2 2-11,4-5-6,-4 1-8,1 1-5,2-3-10,-2-1-3,0-4-2,-2-1-4,-2-8-4,3 0-3,-2-5-10,0 0-8,-1-3-10,2-4-20,-2-5-21,-2 12-18,2-12-17,-1 5-37,1-5-39,0 0-32,-8 3-41,8-3-184,0 0-438,-16-3 194</inkml:trace>
  <inkml:trace contextRef="#ctx0" brushRef="#br0" timeOffset="22948.3124">13340 13689 129,'0'0'231,"-10"0"-8,10 0-14,0 0-12,-12 1-15,12-1-11,0 0-15,0 0-11,0 0-14,-7 3-15,7-3-11,0 0-11,0 0-2,0 0-4,0 0-3,20 5-2,-20-5-2,19 1-1,-1-2-4,1-1-3,13-1 0,-1-1-2,-1-1-2,6 0-5,14-7 10,6 0-11,2 3-1,5-3-11,-2-1 3,5 1-6,-1 0-2,29-5-1,-32 8-7,32-5-1,-33 6-5,3-2-2,25-6-4,-29 7-1,3 0-9,-2 0 2,-1-3 1,-5 3-5,3-4-1,-6 4 2,-2 2-4,-10-1-1,-7 0-1,0-1-2,2 2 1,-5-3-2,-3 3-1,-6 3-1,-4-3 1,-2 3-1,-2-1-6,-2 1-2,-1 3 5,-5-2 0,-5 3 2,12-2-3,-7 0-2,-5 2-1,0 0-4,9-2-7,-9 2-2,0 0-11,0 0-3,6-4-5,-6 4-7,0 0-13,0 0-12,0 0-18,0 0-19,0 0-9,0 0-14,0 0-15,-26 4-9,19-2-12,-1 2-11,-1-1-10,-2 2-18,-7 0-145,-1 0-373,1 4 165</inkml:trace>
  <inkml:trace contextRef="#ctx0" brushRef="#br0" timeOffset="24034.3747">14030 13924 97,'0'0'167,"0"0"3,0 0-10,2 10-3,-2-10-5,2 9-15,-2-9-3,0 10-8,0-10-10,0 10 2,0-10-6,1 9-3,-1-9-9,0 9-4,0-9-6,0 0-9,0 8-1,0-8 1,0 0-2,0 0 0,0 0 7,0 8-3,0-8-4,0 0 5,0 0 6,0 0-21,0 0-8,0 0-5,0 0-5,0 0-6,0 0-5,0 0-6,-6-27-7,3 20 0,1-1-5,-1-4-1,1 3-5,2-3 1,0-1-3,-2 4 0,4-4-2,0 4-1,1-1-4,2-1 1,1 3-1,0-4-5,2 5 1,4-2 3,-3 2-1,2 1-1,2 0-3,0 1 2,1 1 2,-1 4-5,-2-2 2,6 4 0,-6 1 0,1 2 2,2 3-3,-8 3 5,4-1 0,-3 6 0,-1-1-1,-2 2 1,-1 2 0,-2 5 2,-2-4-3,-2-1 3,-3 5 1,3-4-11,-1-1 13,-5-1-5,-1 5 1,2-4 3,2-1-5,-1 0 3,-1-3-3,1 2 2,1 0 1,-3-2-5,1-1 4,2-3 2,-1 0-5,2-1 1,0-1 1,0-1-5,1-1 4,2-1-3,-2 0 4,1-1-2,3-5-2,-4 9 2,4-9 0,-3 7 2,3-7-1,-4 4 4,4-4-2,0 0 3,-8 6 2,8-6-5,0 0-1,0 0-3,0 0 3,-2 5 0,2-5 0,0 0 1,0 0 0,0 0-2,0 0 3,0 0-1,0 0 1,0 0 1,0 0 4,0 0-3,0 0 2,0 0 1,0 0-4,0 0 2,0 0 2,0 0 4,0 0-4,0 0 12,-4 6-12,4-6-3,0 0 7,0 0-7,0 0 5,0 0-12,0 0 11,0 0 1,0 0-4,0 0 7,0 0-1,20-3-5,-11 3 4,5-4-2,5 2 5,0-5-5,13 0 1,-1-2-5,2-2-1,1 2 2,3-3-3,15 0 1,-16 2 0,14-3 1,-2 0-3,-12 5 4,1 1-1,-4 0-10,-2 0 2,-2 4 0,-7-3 1,-4 3 4,0-2-1,-7 3 8,-2 1-11,3-2-3,-6 3 3,-6 0-4,10-3 6,-10 3 3,9-3-3,-9 3 1,0 0 7,0 0-8,8 0 4,-8 0 6,0 0 1,0 0 2,0 0-5,8-1 1,-8 1-4,0 0-6,0 0 6,0 0-2,0 0 0,0 0-11,0 0 3,0 0-5,0 0-3,0 0-27,0 0 1,0 0-12,0 0-10,6-2-21,-6 2-23,0 0-32,0 0-45,0 0-52,1-16-32,6 6-31,-5-2-209,3-4-542,2 0 240</inkml:trace>
  <inkml:trace contextRef="#ctx0" brushRef="#br0" timeOffset="26307.5047">15119 12968 95,'0'0'129,"-8"-2"-18,8 2 2,0 0-15,0 0-8,0 0 1,0 0-1,0 0-4,0 0 0,0 0-3,0 0 2,0 0-1,0 0-1,0 0-3,0 0-5,0 0 1,0 0-2,0 0-4,0 0-4,0 0-6,0 0-4,0 0-5,0 0-3,0 0 4,0 0-12,27-7-1,-13 4-2,-1 0 4,7-4-4,-2 1-5,4 0-4,-2 1-5,-1-1 0,1 2-2,-1-2-4,-3 1-11,1 0-8,-6 0-24,-2 3-10,3-1-18,-4 1-25,-2 0-17,-6 2-25,8-3-27,-8 3-155,0 0-328,0 0 147</inkml:trace>
  <inkml:trace contextRef="#ctx0" brushRef="#br0" timeOffset="26524.5171">15122 13150 179,'0'0'214,"0"0"-19,0 0-15,0 0-10,0 0-12,31-10-12,-15 5-13,4 0-13,1 0-10,-1 1-16,2 1-9,-5-1-7,4-2-8,-2 2-17,-2 3-20,-5-1-18,0-1-24,1 2-27,-7 0-20,4-3-31,-3 3-21,-3-1-30,-4 2-129,10-5-288,-10 5 127</inkml:trace>
  <inkml:trace contextRef="#ctx0" brushRef="#br0" timeOffset="27252.5588">15819 12859 111,'0'0'204,"0"0"-24,0 0-18,0 0-17,0 0-12,0 0-15,0 0-6,0 0-16,0 0-5,0 0-5,0 0 4,0 0 3,0 0 7,0 0 9,0 0 1,0 0-1,0 0-8,0 0-7,0 0-11,0 0-10,0 0-7,0 0-4,0 0-5,-17-19-1,16 13-8,1 6-3,-1-15-4,1 8-1,1-2-6,2-2-4,-1 3-8,2-3 5,1 1-7,1-1-1,1 2-5,-1 1-2,2-1 1,2 3-5,0 0 3,2 0-1,3 2-4,-3 0 1,0 1-3,0 3 3,0 5-3,-1-2 2,-1 4-4,-1 0 1,-1 0-3,-3 3 5,3 5 0,-6-3-2,0 2 1,-4-1 2,1 1-1,-3 0-1,-2 0 1,-2 0 0,-2 2 6,-2-2-7,0-2-3,1 0 3,2-3-1,-2 0-3,1-2 3,2 0-1,0 0-1,0-4 0,4 3 0,4-6 3,-8 5-10,4-4 5,4-1-5,-5 5-2,5-5-4,0 0 3,0 0 2,0 0-3,0 0 0,0 0 1,0 0 2,30-10 1,-17 5 0,-2 0 1,1 3-1,1 1 2,-3-3-2,1 4 8,0 0-7,7 0 4,-6 0-7,1 2 8,-2 1-3,0-1 3,2 0 0,-3 5 0,2-4 2,-3 0-1,0 4 2,-2 0 2,1 0 0,-2 2 2,-1-3 3,-2 0-1,0 3 12,-2 0-5,-1 2 1,-3-2 0,-4 3 0,-4 1 2,-3 0-4,1 1-2,-7 1-4,5-3 1,-10-1-1,8-2-4,0-1 1,-2-2 3,2 2-9,3-1-3,-1-5-6,3 1-6,-1-3-6,1 2-5,-1-2-10,-1 0-2,6 0-10,8 0-14,-15-3-9,8 1-8,1 0-17,6 2-25,-11-4-9,11 4-32,-7-4-21,7 4-175,-6-7-386,6 7 171</inkml:trace>
  <inkml:trace contextRef="#ctx0" brushRef="#br0" timeOffset="27611.5793">15829 13287 152,'0'0'185,"-7"4"-2,7-4-19,-7 2-9,7-2-9,-4 4-11,4-4-16,-1 8-8,1-8-6,0 0-3,9 9-1,-9-9 0,13 3 4,-3-1-9,3-1-1,6-4-8,1 0-3,7-2-7,4 1-3,-2-4-5,1 1 1,2-1-7,0-1 1,-4 1-8,2-1-2,-2 4-5,0-2-4,-8 0 1,-1 2-11,-1-1-6,-5 2-4,-1 1 0,-2 1-3,1-2-2,-5 3-4,-6 1-12,13-4-6,-13 4-8,8-3-12,-8 3-15,0 0-15,5-5-20,-5 5-35,0 0-18,0 0-37,6-4-13,-6 4-16,0 0-162,0 0-381,0 0 168</inkml:trace>
  <inkml:trace contextRef="#ctx0" brushRef="#br0" timeOffset="28066.6053">16067 13579 223,'0'0'230,"-10"0"-7,10 0-17,-9 0-9,9 0-21,0 0-15,0 0-23,-7-8-11,7 8-13,0 0-11,14-19-9,-4 8-11,5 1-8,1-2-9,-2 3-7,2 0-3,-1 1-4,3 2-6,-1 0-6,-6 4 0,0 2-5,0 0 1,0 1 2,-2 4 4,-1 1-3,-1 0 0,-3 2-4,0 2-1,-3 2-2,-2 1-3,-4 3-2,0 1-2,-5 0-2,-3 5 0,-1-5-9,-2 2 4,-1 1-4,4-8-1,-3 1 0,6-5-3,3 4 4,-2-7-5,1 2 1,4-2-5,0 0 1,4-5 0,-7 7 0,7-7-2,-5 5-2,5-5 5,0 0-4,0 0 2,0 0 3,12 7 1,-12-7-1,22-2 0,-8 0-1,3-2-2,2-1 1,1-1-5,1 0 12,7 1-10,-9-1 2,3 1-2,5-4-2,-8 6-1,8-7-8,-7 3-8,2 2-9,-4-2-15,1-1-21,1 2-15,-2-4-23,0 3-27,-4-4-22,5 2-34,-3-3-25,-1 0-162,0 1-400,-1-1 177</inkml:trace>
  <inkml:trace contextRef="#ctx0" brushRef="#br0" timeOffset="28375.623">16781 13046 251,'0'0'254,"0"0"-18,-5-5-15,5 5-21,0 0-11,-4-6-19,4 6-19,0 0-13,0 0-14,0 0-17,0 0 8,0 0-8,13-10 0,-5 7-2,2-2-7,3 2-7,3-2-6,3 0-7,-2 1-7,3-3-9,0 4-2,0-4-8,-1 2-5,0 0-4,1 0-7,-10 1-1,5-1-11,-3 0-10,0 2-11,-3-1-11,-2 1-13,-1 1-16,-6 2-22,10-3-19,-6 0-23,-4 3-21,0 0-29,0 0-24,0 0-15,0 0-23,0 0-141,0 0-382,0 0 169</inkml:trace>
  <inkml:trace contextRef="#ctx0" brushRef="#br0" timeOffset="28608.6363">16808 13108 19,'0'0'152,"-4"7"-13,4-7-4,0 0-10,-2 6-2,2-6 0,0 0 3,0 0-2,3 11-5,-3-11-3,11 3-1,-2-1-4,2 1-8,-2-2-7,4 0-16,1 0 0,5 1-6,-4-4-11,5 4-6,1-1-3,-3-1-7,1-1-13,2-2-11,-5 1-15,2 0-13,-2 1-12,-1-3-13,-2 1-10,-1 1-2,0-1-9,-2 1-5,-4 0-10,1-1 2,-1 1-18,-6 2-14,8-3-5,-8 3-30,5-6-114,-5 6-264,0 0 117</inkml:trace>
  <inkml:trace contextRef="#ctx0" brushRef="#br0" timeOffset="30297.7329">17499 12682 68,'0'0'118,"2"-7"0,-2 7-7,0 0-8,3-7 5,-3 7-16,0 0 6,0 0-5,0 0-4,0 0-1,2-7-10,-2 7-4,0 0 9,0 0-19,0 0-2,0 0-12,0 0 2,0 0-2,0 0 1,0 0 9,-11 21 0,5-12-3,-3 0 3,-2 5-2,0 1-3,0-1-3,1-2-1,1 1 1,-1-2 0,2-3-6,3 1-6,-2-1-4,1 0 0,2-2-5,0-3-3,4-3 0,-6 7 2,6-7 0,-4 6-2,4-6 5,0 0-5,-4 4 0,4-4 0,0 0-2,0 0-6,0 0 1,0 0 0,0 0-1,0 0-9,0 0 0,0 0-8,8-19 0,0 9-3,-3 0 2,2-2-2,0 2-2,0-5-2,1-1 6,1-1 0,-3 0 0,1-3-4,2-6 5,-3 7-3,2 1 8,-4-1 7,3 5 4,-3-3 1,-1 6 5,2 3 1,-1 0-2,-3 2-2,-1 6-1,4-10 5,-4 10-8,2-7-3,-2 7 0,0 0-5,4-6-1,-4 6-1,0 0-1,0 0 0,3-5-7,-3 5 6,0 0-3,0 0 5,0 0-5,0 0-3,0 0 6,5 17-1,-4-9 4,-1 4 1,1 0 2,-2 5-3,0 2 5,1 5 1,0 3-2,-1 2 4,2-3 2,-2 8-2,-1-2 3,2 1 0,-1 1 1,0 0-3,1 0-3,0-2 12,-2 0-13,2-1-2,0-5-1,-1-2 0,2-6-3,-1 0 6,0-1-8,0-4-2,2-4 9,-2 1-9,1-3 1,-1-7-2,1 10-1,-1-10 2,0 7 1,0-7-4,0 0 7,0 10-11,0-10-12,0 0-9,0 0-16,0 0-19,-1 7-17,1-7-18,0 0-32,0 0-33,0 0-33,0 0-21,0 0-204,0 0-452,0 0 200</inkml:trace>
  <inkml:trace contextRef="#ctx0" brushRef="#br0" timeOffset="30777.7604">17333 13180 77,'0'0'153,"0"0"-2,0 0-9,0 0-1,0 0-6,0 0 3,0 0-10,0 0-4,-6 3-4,6-3-1,0 0-2,0 0-3,0 0-2,0 0-6,0 0-1,0 0-7,0 0-2,0 0-9,0 0-8,0 0 3,0 0-6,0 0-6,0 0-5,0 0-6,0 0-5,0 0-4,0 0-2,0 0-6,29-2 0,-16 1-5,0 0-6,4 1-3,2-3-3,0 3 0,2-1-4,-1 0-2,0 1-3,0-2-1,0 0 1,1-1-3,1 0-1,-4 1-2,1-1 1,-1 1-5,1 2 5,-5-2-5,0 0 2,-1 1-2,1-1-2,-2 2 0,-2-3-3,0 2 12,-5 0-10,-5 1 6,13-3-9,-5 3 3,-8 0-1,9-2 0,-9 2-3,0 0 3,7-3-1,-7 3-1,0 0-6,0 0 1,0 0-2,0 0-7,0 0 1,0 0-5,9-1 4,-9 1-5,0 0-5,0 0-5,0 0 0,0 0-6,0 0 3,0 0-3,0 0-15,0 0-2,0 0-3,0 0-5,0 0-10,0 0-6,0 0-16,0 0-1,0 0-10,0 0-9,0 0-23,0 0 4,0 0-5,0 0-11,0 0-137,0 0-305,0 0 135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14:58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8463 4961 2,'0'0'46,"0"0"-7,0 0 7,0 0 1,0 0 0,0 0 1,0 0 6,0 0-4,0 0 1,0 0-23,0 0 18,0 0 7,0 0 5,0 0 4,0 0 0,0 0-5,0 0-4,0 0-4,0 0-2,0 0-1,0 0 12,-7-11 4,7 11 4,0 0-5,-6-7-4,6 7 0,-6-5 4,6 5-2,-1-8-8,1 8 5,-2-7-3,2 7-4,0 0 4,-5-10-7,5 10 1,0 0-5,-3-7-2,3 7-7,0 0-9,0 0-9,0 0 5,0 0-5,0 0-2,0 0-5,0 0 2,0 0 2,0 0 1,14 31-11,-6-18 4,-3-2 6,4 5 1,0-2-8,0 2 1,-1-1 1,0-1-6,-3-4 6,3 2-1,-1-4 0,-1 1-2,-1-1 2,-1-2-5,-2-2 4,-2-4 1,6 8 8,-4-5 10,-2-3 10,4 5 9,-4-5 22,4 5 5,-4-5-1,0 0 5,7 3-6,-7-3-7,0 0-2,0 0-6,0 0-3,0 0-8,0 0-6,11-13-5,-6 4-5,1-1-2,6-5-6,-3 0 0,8-6-2,0 2-3,1-2-3,1-2 1,4-1-3,1-1-2,1 2-2,-1-1-2,3 2-4,1-2-1,-1 2 2,-2 0-3,0 3 0,-5 2 1,0-2-2,-4 6 8,-3 1-10,-3 5 5,1-2 1,-3 1-2,0 1 4,-4 1 0,3 0-4,-3 3 2,0-2 4,-4 5-1,6-8-4,-3 4 4,-3 4-3,5-4 0,-5 4 1,0 0-2,0 0-1,4-8 1,-4 8 2,0 0-7,0 0 2,0 0-4,3-5-7,-3 5-4,0 0-6,0 0-10,0 0-10,0 0-14,0 0-22,0 0-16,0 0-28,0 0-9,0 0-14,0 0-18,0 0-18,0 0-134,12 14-344,-7-11 152</inkml:trace>
  <inkml:trace contextRef="#ctx0" brushRef="#br0" timeOffset="1150.0658">11612 5700 18,'-6'-7'143,"6"7"-5,-1-5-4,1 5-5,0 0-4,0 0-7,-2-9-8,2 9 1,0 0-2,0 0-6,0 0 2,0-8-5,0 8-4,0 0-2,0 0-10,0 0-3,0 0-10,0 0-1,0 0-10,0 0-6,0 0-10,0 0 1,0 0-13,0 0 4,0 0-9,0 0-2,0 0-4,0 0 2,12 21-4,-7-11 0,0 1 0,0-2 0,0 2-5,0-3-1,1 4-1,-1-2 2,-1 0-2,0 1-1,2-3-3,0-1 3,-2 1-3,-1-4-5,-3-4 0,3 10 4,-3-10-2,4 7 0,-4-7-2,4 5 0,-4-5 3,0 0 2,4 7 0,-4-7 4,0 0-5,0 0 2,2 6 1,-2-6 5,0 0 0,0 0 4,0 0 0,0 0 0,0 0 5,0 0-3,0 0-1,0 0 1,16-11-1,-6 4 3,-2-3-3,4-4-3,2 1-6,1-1 3,4-7 0,0 3-3,1-2-2,1-1 0,-2-1-1,3 1 0,-1 1-4,4-1 7,-4 2-8,2-1 2,-1 3-3,0 2-1,-7 1 0,0 2 3,0 4-4,0-1 2,-5 0-2,0 3-1,0-1-2,-1 2 3,-4 3 0,-1-2 4,-4 4-3,9-5 0,-9 5 0,7-5 1,-7 5-3,7-3 2,-7 3-1,0 0-4,0 0-3,7-1 0,-7 1-5,0 0-5,0 0-12,0 0-7,0 0-13,0 0-17,0 0-14,0 0-24,0 0-19,0 0-32,0 0-36,0 0-155,0 0-373,0 0 166</inkml:trace>
  <inkml:trace contextRef="#ctx0" brushRef="#br0" timeOffset="2103.1203">10579 7325 18,'0'0'75,"0"0"-14,0 0 6,0 0-2,0 0-13,0 0-2,0 0 2,0 0 3,0 0-1,0 0 10,0 0-9,0 0-1,0 0 3,0 0-2,0 0 2,0 0-4,0 0-5,0 0 1,0 0-2,0 0 2,0 0 1,0 0 7,0 0-2,0 0-2,0 0 1,0 0 2,0 0-4,0 0 6,0 0-1,0 0 3,0 0 0,0 0 1,0 0 0,0 0-2,0 0-1,0 0-2,0 0-4,0 0-6,0 0-4,0 0-9,0 0 0,0 0-2,0 0-6,0 0-2,0 0 10,0 0 2,0 0 3,21 17-3,-19-9 0,4 2-1,-2-1 4,4 3-5,-3 0-1,2-2-2,-2 2-1,2-2-5,-3 2-1,1-3-2,0 1 3,-3-3-5,2 1 3,-1-1-2,-3-7 2,4 8-1,-3-4 1,-1-4-1,5 9 5,-5-9-2,4 4 7,-4-4-3,0 0 0,0 0-1,4 4 3,-4-4-2,0 0-6,0 0 1,7 3 2,-7-3-1,0 0-3,0 0-4,0 0 2,16-11-1,-9 2-2,6-2-2,-1-2-2,3-1-3,5-5 1,1 1-4,0-1 1,4 0 0,3-4-3,-1 1 1,1-2 3,0 2-4,13-8-2,-9 6-4,-2 2 5,0 2-3,0 3 3,-3 3-2,-6 0-3,-2 3 2,-5 4-3,-3 2 0,-2-2 0,-2 4 3,-1-1 0,2 2 2,-8 2 2,9-3 1,-9 3 4,5-3 2,-5 3 1,0 0-4,6-5-2,-6 5-1,0 0 3,7-2-3,-7 2 1,0 0-7,0 0-2,0 0-11,0 0-7,0 0-7,0 0-21,0 0-17,0 0-19,0 0-35,5-5-30,-5 5-36,0 0-25,0 0-219,5-3-465,-5 3 206</inkml:trace>
  <inkml:trace contextRef="#ctx0" brushRef="#br0" timeOffset="4778.2732">22387 5678 170,'-4'-6'187,"4"6"-13,0 0-10,0 0-17,0 0-14,0 0-13,0 0-16,0 0-13,-5-6-9,5 6-5,0 0-9,0 0-6,0 0-14,0 0-4,0 0-2,0 0-7,0 0 2,0 0-4,0 0-3,0 0-6,0 0-7,0 0 3,0 0 4,0 0-1,0 0 8,0 0 3,0 0-2,0 0 7,0 0-2,0 0 4,0 0 1,0 0 1,0 0 3,0 0 1,0 0-2,0 0-3,0 0 3,0 0 0,0 0-5,0 0-4,0 0-3,0 0-3,0-8 9,0 8-8,0 0 4,0 0 1,0 0 2,0 0-3,0 0 1,-1-9-5,1 9 6,0 0-3,0 0-5,0 0-1,0 0 3,0 0-9,0 0-1,0 0-4,0 0 2,0 0-4,0 0-4,0 0 2,0 0-2,0 0 5,0 0-8,0 0-2,0 0-1,0 0-2,0 0 7,13 18 2,-11-14-4,1 3-5,1-2 1,2 4 0,-4-1-2,2-1 2,-1 0 5,1 0-4,0 1-3,-1 1 1,0-4 2,1 2 0,-4-7-2,5 10 0,-4-5 4,-1-5 0,3 8-5,-3-8 1,2 6 5,-2-6 2,0 0-4,3 7 1,-3-7 0,0 0 0,0 0 0,0 0 1,2 9 0,-2-9 4,0 0 3,0 0-1,0 0 4,0 0 5,0 0-1,0 0 9,0 0-2,3 4 8,-3-4 3,0 0 4,0 0 4,0 0-3,0 0-6,0 0-6,0 0-6,14-17 0,-3 5-9,4-1-4,9-6 2,-1-1 6,4-2-15,-1 1 2,0 0 1,0-1 2,0 0-10,3-2-2,-1 2 0,0 0 1,1 5-2,-2 0 1,-4 1 13,-7 6-15,0 2 3,-5 1 1,0 0-8,0 2 0,-3 0 7,-4 3-1,2-1-6,-6 3 7,8-6-1,-8 6 2,6-4 0,-6 4-1,5-6 2,-5 6-4,0 0-5,0 0 20,0 0-15,5-5 4,-5 5 0,0 0-2,0 0-3,0 0 8,0 0-6,0 0 3,0 0 4,4-3-7,-4 3 0,0 0 2,0 0 3,0 0 0,0 0-10,0 0 10,0 0-3,0 0-1,0 0 2,0 0 2,0 0-1,0 0-2,0 0-3,0 0 5,0 0-5,0 0-1,0 0 0,0 0 4,0 0-2,0 0 0,0 0 4,0 0-8,0 0 1,0 0 0,0 0 0,0 0 9,0 0-3,0 0-4,0 0 2,0 0-4,0 0 1,0 0 7,0 0 0,0 0-4,0 0-1,0 0 0,0 0-1,0 0 1,0 0-8,0 0 5,0 0 3,0 0 0,0 0-4,0 0 1,0 0-1,0 0 6,0 0-6,0 0 3,0 0 4,0 0-7,0 0 5,0 0-1,0 0 0,0 0-2,0 0-1,0 0 5,0 0 3,0 0-8,0 0 4,0 0-3,0 0 2,0 0 5,0 0-5,0 0 8,0 0-13,0 0 8,0 0 1,0 0 5,0 0-5,0 0-1,0 0 17,0 0-8,0 0-10,0 0 0,0 0 2,0 0 1,0 0-5,0 0-3,0 0 5,0 0 10,0 0-10,0 0-4,0 0 4,0 0 0,0 0 2,0 0-4,0 0 6,0 0 0,0 0-5,0 0 9,0 0-3,0 0 6,0 0-8,0 0 1,0 0 5,0 0-5,0 0 1,0 0 6,0 0 3,0 0-5,0 0 1,0 0-6,0 0 2,0 0 2,0 0-9,0 0 8,0 0-4,0 0 0,0 0 1,0 0-3,0 0 6,0 0-6,0 0 1,0 0 1,0 0 0,0 0-2,0 0 9,0 0-10,0 0 1,0 0-3,0 0-5,0 0 7,0 0-9,0 0 5,0 0-3,0 0 10,0 0-8,0 0 6,0 0-8,0 0 7,0 0-1,0 0 6,0 0 4,0 0-14,0 0 1,0 0 5,0 0-3,0 0-2,0 0 1,0 0 1,0 0-2,0 0-3,0 0 9,0 0-6,0 0 7,0 0-10,0 0 5,0 0 2,0 0-14,0 0 24,0 0-8,0 0-4,0 0 0,0 0 0,0 0-3,0 0-3,0 0 3,0 0 3,0 0 2,0 0-3,0 0-2,0 0 0,0 0 3,0 0 8,0 0-6,0 0-9,0 0 4,0 0 13,0 0-12,0 0 3,0 0-4,0 0-3,0 0-3,0 0 11,0 0-10,0 0 6,0 0-11,0 0 13,0 0-1,0 0-2,0 0 10,0 0-8,0 0-2,0 0-4,0 0-4,0 0 7,0 0-1,0 0 6,0 0-2,0 0 1,0 0-8,0 0 2,0 0 4,0 0 2,0 0-5,0 0 4,3 14-6,-3-14 7,0 0-13,0 0 12,0 0 1,0 0 3,0 0-3,0 0-3,0 0 2,0 0-4,0 0 2,0 0-8,0 0 10,0 0 6,0 0-2,0 0 1,0 0-11,0 0 3,0 0 12,0 0-10,0 0 4,0 0-4,0 0-5,0 0 7,0 0 1,0 0-4,0 0 0,0 0-2,0 0 5,0 0-1,0 0 2,0 0-2,0 0-1,0 0 4,0 0-1,0 0 9,0 0-14,0 0-6,0 0-8,0 0-14,0 0-8,0 0-5,0 0-15,0 0-21,0 0-13,0 0-28,0 0-24,0 0-35,0 0-57,0 0-59,0 0-189,0 0-525,0 0 232</inkml:trace>
  <inkml:trace contextRef="#ctx0" brushRef="#br0" timeOffset="7370.4216">21900 7432 81,'0'0'213,"1"-9"-8,-1 9-8,0 0-12,0 0-10,3-6-12,-3 6-13,0 0-8,0 0-22,0 0-11,1-9-11,-1 9-7,0 0-11,0 0 3,0 0-8,0 0-2,0 0-3,0 0-10,0 0 0,0 0-4,0 0-1,0 0-5,0 0 1,0 0 5,0 0-1,0 0-1,12 15-1,-7-10 0,-1-1-4,1 3-1,-3 0-3,1-1 0,2 3-10,-2-2-3,3 3-1,-4-3-2,1 0-4,0 0 0,-2-2-3,1 1-4,-2-6-2,3 11 1,-1-8-3,2 2 0,-4-5-2,0 0-1,3 10 0,-3-10 0,0 0-9,3 5 8,-3-5-1,0 0-1,5 4-2,-5-4 1,0 0 1,0 0-1,0 0 0,0 0 0,0 0-1,0 0 0,0 0-2,0 0 0,19-9 2,-7 3 1,4-3 0,2-1-2,7-4 0,-2-2 0,4 0-1,-1-2 0,-1 0-2,0-2-2,0-1-5,-4 2 3,0 3 0,-4 5-1,-2-3 0,-2 3 0,1-1-1,-4 4 0,-1 2 0,-3 1 1,0-1 3,0 2-1,-1 0-2,-5 4 3,10-7 1,-7 4-2,-3 3-2,5-5 4,-5 5-3,0 0-2,5-4 0,-5 4 5,0 0-4,0 0 5,7-4 0,-7 4-3,0 0 3,0 0-3,0 0 1,0 0-2,0 0 0,0 0 4,0 0-1,0 0 4,0 0-3,0 0-1,0 0 2,0 0 0,0 0-1,0 0-1,0 0 0,0 0 4,0 0-4,0 0 0,5-4-1,-5 4 2,0 0-2,0 0 5,0 0-1,0 0 1,0 0-1,0 0 0,0 0-6,0 0 7,0 0-4,0 0 5,0 0-4,0 0 2,0 0-4,0 0 6,0 0-4,0 0-3,0 0 3,0 0 1,0 0 5,0 0-6,0 0-5,0 0 6,0 0-7,0 0 6,0 0 0,0 0-5,0 0 2,0 0-1,0 0 1,0 0-2,0 0 2,0 0-2,0 0 0,0 0 0,0 0 2,0 0 2,0 0-2,0 0 2,0 0 1,0 0-4,0 0 4,0 0-4,0 0 3,0 0-3,0 0 1,0 0 2,0 0-3,0 0 8,0 0-6,0 0 2,0 0-2,0 0 0,0 0 0,0 0-2,0 0-1,0 0 4,0 0-5,0 0 2,0 0 5,0 0-6,0 0 1,0 0 2,0 0 0,0 0-1,0 0-2,0 0 6,0 0-3,0 0 1,0 0 0,0 0 2,0 0-6,0 0 1,0 0 1,0 0 2,0 0 9,0 0-10,0 0-2,0 0 1,0 0-6,0 0 7,0 0-1,0 0-2,0 0 4,0 0 1,0 0-4,0 0 1,0 0-5,0 0 7,0 0 0,0 0-3,0 0 1,0 0 0,0 0 1,0 0-4,0 0 4,0 0-3,0 0 5,0 0-2,0 0-3,0 0 6,0 0-2,0 0 1,0 0-1,0 0 1,0 0-4,0 0 1,0 0-2,0 0 6,0 0-3,0 0 3,0 0-6,0 0 4,0 0 1,0 0-2,0 0 1,0 0-1,0 0-1,0 0 3,0 0-5,0 0 2,0 0-1,0 0 0,0 0 2,0 0-2,0 0 2,0 0 2,0 0-3,0 0 2,0 0-2,0 0 2,0 0-2,0 0-1,0 0 1,0 0 4,0 0-4,0 0 3,0 0-2,0 0 0,0 0 2,0 0-4,0 0 0,0 0 1,0 0 1,0 0 11,0 0-14,0 0 2,0 0 3,0 0-2,0 0-7,0 0-12,0 0-6,0 0-24,0 0-37,0 0-39,0 0-48,-19-4-39,10 3-74,-2-2-144,0-1-466,1-3 207</inkml:trace>
  <inkml:trace contextRef="#ctx0" brushRef="#br0" timeOffset="16123.9222">15560 12041 59,'0'0'53,"0"0"4,0 0-7,0 0-1,0 0-5,0 0 1,0 0-5,0 0 5,0 0-3,0 0-8,0 0-1,0 0 0,0 0 9,0 0-6,0 0-9,0 0 9,0 0-7,0 0 9,0 0-3,0 0 1,0 0-2,0 0 1,0 0 6,0 0 5,0 0-4,0 0 5,0 0-2,0 0-7,0 0 5,0 0 0,0 0 4,0 0-9,0 0 10,0 0 1,0 0 5,0 0-3,0 0 7,0 0-3,0 0-1,0 0-4,0 0 2,0 0-5,0 0-2,0 0 5,0 0-4,0 0 0,0 0-5,0 0-4,0 0 1,0 0-2,0 0-2,0 0-3,0 0-1,0 0-6,0 0 0,0 0-2,0 0 0,0 0-6,0 0 3,0 0-2,0 0-3,0 0-5,0 0 4,0 0-4,0 0-3,0 0-2,0 0 0,0 0 4,0 0-3,0 0-2,0 0 3,0 0-3,0 0 0,0 0-3,-3 7 1,3-7 1,0 0-1,0 0 2,0 0 1,0 0-5,0 0 0,0 0 2,0 0 0,0 0 1,0 0 0,0 0-3,0 0 2,0 0 1,0 0-1,0 0 0,0 0-3,0 0 4,0 0 0,0 0-1,0 0 2,0 0-4,0 0 0,0 0 5,0 0 3,0 0 3,0 0 2,0 0 4,0 0 3,0 0 0,0 0 4,0 0 4,0 0 4,0 0-5,0 0 1,0 0-1,0 0-1,0 0-7,0 0 1,0 0-2,0 0 0,0 0-2,12-18 3,-12 18 0,2-7-2,-2 7 0,4-6 1,-4 6-4,2-7 3,-2 7-3,3-10 0,-3 10-2,0-9 2,0 9 2,1-10 1,-1 10-7,0 0-1,0-10-1,0 10 1,0-9-3,0 9 5,0-10-2,0 10-5,0-8 2,0 8-2,0 0 0,-1-9 1,1 9 0,0-10-3,0 10 2,0 0-1,1-9 1,-1 9 1,0 0 3,0-9-2,0 9 1,0 0 3,0 0-5,-1-10 5,1 10 3,-1-8-2,1 8-4,0 0 5,0 0 2,0 0 0,-2-8-4,2 8 1,0 0 3,0 0-1,0 0-3,0 0 4,0 0-3,0 0 2,0 0 1,2-9-1,-2 9 2,0 0 5,0 0-3,0 0 1,0 0-3,0 0 4,0 0-4,0 0-1,0 0 1,0 0-4,0 0 1,0 0 1,0 0-4,0 0 4,0 0-5,0 0-4,0 0 0,0 0 0,0 0 3,0 0-4,0 0 4,0 0-5,0 0-3,0 0 1,7 26 3,-4-18 1,1 4-2,-2-1 3,2 4-3,-2-1 6,5 1-4,-3 3-3,-2-1 1,1 0 4,1 2-3,-2-2 1,2 1 1,2 0 4,-3 1-3,0-2-5,-2 0 2,0-4 0,0 4 7,1 1 6,-1-1-11,0-6 4,-1 5 4,2-3-11,-2 3 12,0-7-12,1 2 4,-1-1 3,0 2-5,-1-3 0,-1 1-2,2 0 3,2 1-1,-2-5-3,0-6 2,1 14-1,-2-7 1,1-7-1,2 12 3,-2-7-4,0-5 2,1 12 3,-1-12-4,3 8-5,-3-8 6,3 9-3,-3-9-1,1 5 3,-1-5-1,1 7 1,-1-7 2,0 0-1,2 8 1,-2-8 7,0 0-9,0 0-4,2 6 15,-2-6-11,0 0-7,0 0 7,0 0-5,0 0-1,0 0-12,0 0-7,0 0-9,0 0-14,0 0-28,0 0-32,0 0-43,0 0-46,0 0-41,0 0-253,0 0-530,-10-28 235</inkml:trace>
  <inkml:trace contextRef="#ctx0" brushRef="#br0" timeOffset="25136.4377">15579 11944 112,'0'0'117,"0"0"-31,2-7 7,-2 7-7,0 0-20,0 0-4,3-7-1,-3 7-10,0 0-3,0 0 1,0 0-1,0 0-7,0 0 2,0 0-6,0 0 10,0 0-7,0 0 8,0 0-3,0 0-1,0 0 4,0 0-1,0 0-10,0 0 7,0 0-10,0 0 2,0 0-3,0 0 1,0 0-8,0 0 4,0 0-2,0 0-3,0 0-9,0 0 0,0 0-1,0 0-5,0 0 6,0 0-7,0 0-4,0 0 7,0 0-3,0 0-1,0 0 1,0 0-8,0 0 6,0 0 1,0 0 4,0 0 8,-14 16 1,7-8 3,-2 5 9,-1 1 0,-1 2-4,-1 1 2,1-1 0,1 1 2,-6 4-2,2-4 1,0 3-1,0-5-3,2 0 1,2-2-2,0 1-1,4-1-5,-2 1-3,0-5-2,6-3-1,-1-1-1,-1 2-4,4-7 0,-5 8 1,5-8-2,-2 5 2,2-5 3,0 0 1,-3 7-1,3-7 0,0 0 1,0 0-4,0 0 4,0 0-3,0 0-3,0 0 3,0 0-4,16-18 0,-11 11 0,1-1-3,-1 1 5,0-2-6,2 1-1,-1-1 1,2-1-5,-1 1-2,1-1 4,0-1-2,2-2 1,-2 0-1,1-1-1,2 0 2,-5 4-4,1 0-2,2 1 4,0-1-1,-3 2 1,0-2 1,1 4 1,-1 1-1,-2-2 2,1-1-4,0 3 1,-2 0 0,2-2 2,-1 3 6,-4 4-5,7-10 4,-4 6 1,-3 4 1,5-6-1,-1 1 0,-4 5-1,4-6 3,-4 6-2,4-6 6,0 1 0,-4 5 4,6-5-2,-6 5 3,5-6 3,-5 6-1,5-3 9,-5 3-2,4-5 2,-4 5-3,0 0 6,8-6 0,-8 6 1,0 0 3,4-7 2,-4 7-3,0 0 0,0 0 2,0 0-2,0 0-1,0 0 0,4-4 0,-4 4-5,0 0 3,0 0-4,0 0 1,0 0-4,0 0-1,0 0-2,0 0-1,0 0-4,0 0 0,0 0-5,0 0 3,0 0-3,0 0-3,0 0 0,0 0 3,0 0-3,11 9-1,-11-9 2,9 9 1,-2-3 0,1 0-7,1 3 14,0-1-12,1-2-3,2 6 3,4-3-2,0 2 0,-1-2 1,-2 0 4,4 2 1,-4-4-5,4 1 0,-7-1 2,0-2-4,2-1 0,-4 3 3,1-5-4,-3 3 0,0-3 14,-1 0-16,-5-2 5,7 5-1,-7-5 10,5 3-13,-5-3 4,0 0 0,5 3 1,-5-3 4,0 0 3,0 0-5,0 0 7,0 0-4,8 4-3,-8-4 0,0 0 4,0 0-3,0 0 2,0 0-1,0 0-1,0 0-4,0 0-4,0 0 6,0 0-5,0 0 9,0 0-7,0 0 0,0 0 7,0 0-6,0 0-3,0 0 4,0 0-3,0 0 2,0 0 0,3 4-3,-3-4 7,0 0 1,0 0-6,0 0 2,0 0-1,0 0-3,0 0 4,0 0-4,0 0 2,0 0 0,0 0-2,0 0 0,0 0 0,0 0 0,0 0 0,0 0 0,0 0 0,0 0 4,0 0-6,0 0 1,0 0 0,0 0 3,0 0-1,0 0-2,0 0 1,0 0 1,0 0 1,0 0-4,0 0 3,0 0-1,0 0 3,0 0-5,0 0-1,0 0 6,0 0-4,0 0 2,0 0 0,0 0-2,0 0 3,0 0-2,0 0 4,0 0-7,0 0 1,0 0 0,0 0 5,0 0-2,0 0 2,0 0-7,0 0 5,0 0-1,0 0 0,0 0 1,0 0-7,0 0 7,0 0-3,0 0 1,0 0 0,0 0-1,0 0-4,0 0 7,0 0-5,0 0-1,0 0 5,0 0-4,0 0 15,0 0-9,0 0-1,0 0-8,0 0 6,0 0-2,0 0 12,0 0-14,0 0 6,0 0-3,0 0-6,0 0 9,0 0-2,0 0-1,0 0 1,0 0-2,0 0 5,0 0-6,0 0 15,0 0-17,0 0 0,0 0 4,0 0 1,0 0-2,0 0 0,0 0 3,0 0-4,0 0 3,0 0-3,0 0 3,0 0 0,0 0 1,0 0-4,0 0 4,0 0-6,0 0 6,0 0-2,0 0 4,0 0-2,0 0 5,0 0-5,0 0-1,0 0 0,0 0 0,0 0 2,0 0-1,0 0-3,0 0-3,0 0 7,0 0-5,0 0 2,0 0 10,0 0-11,0 0-1,0 0 4,0 0 2,0 0-4,0 0-1,0 0 3,0 0-2,0 0 1,0 0-2,0 0 0,0 0-2,0 0 2,0 0 1,0 0 2,0 0-1,0 0 0,0 0 3,0 0-3,0 0 3,0 0-3,0 0-5,0 0 4,0 0 5,0 0-4,0 0-3,0 0 4,0 0 0,0 0-1,0 0-4,0 0 5,0 0 0,0 0 3,0 0-10,0 0 10,0 0-4,0 0-2,0 0 5,0 0-1,0 0-2,0 0-4,0 0 5,0 0-1,0 0 2,0 0-3,0 0 10,0 0-13,0 0 1,0 0 4,0 0 0,0 0 3,0 0 0,0 0-9,0 0 11,0 0-6,0 0 0,0 0 2,0 0-5,0 0 4,0 0-1,0 0 1,0 0-5,0 0 7,0 0-3,0 0-3,0 0 3,0 0 9,0 0-9,0 0-8,0 0 7,0 0 10,0 0-7,0 0-1,0 0-3,0 0 1,0 0 2,0 0 11,0 0-16,0 0 1,0 0 2,0 0 1,0 0-2,0 0 2,0 0-3,0 0-3,0 0 5,0 0 2,0 0-3,0 0-2,0 0-1,0 0 5,0 0 3,0 0 0,0 0-2,0 0-2,0 0-1,0 0 6,0 0-6,0 0-2,0 0 0,0 0 7,0 0-3,0 0 3,0 0 1,0 0-4,0 0-1,0 0 0,0 0 1,0 0 0,0 0 0,0 0 1,0 0 0,0 0 1,0 0 1,0 0-5,0 0 1,0 0 3,0 0-3,0 0 4,0 0-6,0 0 0,0 0 7,0 0-3,0 0-1,0 0 2,0 0-2,0 0-1,0 0 3,0 0-4,0 0 0,0 0 2,0 0 0,0 0 5,0 0-7,0 0 2,0 0 2,0 0-5,0 0 5,0 0-4,0 0 0,0 0 3,0 0 3,0 0-4,0 0 5,0 0-3,0 0-5,0 0 2,0 0 1,0 0 6,0 0-3,0 0-1,0 0-2,0 0 3,0 0-2,0 0 1,0 0 1,0 0 2,0 0-2,0 0-2,0 0 2,0 0-4,0 0 4,0 0 0,0 0-1,0 0-1,0 0-1,0 0 2,0 0-1,0 0 0,0 0 4,0 0-4,0 0-1,0 0 13,0 0-11,0 0-2,0 0 2,0 0-3,0 0 1,0 0-2,0 0 7,0 0 10,0 0-12,0 0-8,0 0-1,0 0 3,0 0 5,0 0 1,0 0-5,0 0 4,0 0-3,0 0 1,0 0-4,0 0 7,0 0-4,0 0-1,0 0 2,0 0-3,0 0 3,0 0 0,0 0-3,0 0 3,0 0 2,0 0-4,0 0 0,0 0 18,0 0-19,0 0 3,0 0 2,0 0-4,0 0 4,0 0-7,0 0 6,0 0-5,0 0 2,0 0 4,0 0 0,0 0-6,0 0 6,0 0-1,0 0-1,0 0 5,0 0-3,0 0 2,0 0-4,0 0 0,0 0 2,0 0-1,0 0 5,0 0 1,0 0-1,0 0 0,0 0-3,0 0 1,0 0 1,0 0 0,0 0-2,0 0 3,0 0-4,0 0 2,0 0-4,0 0 8,0 0-5,0 0-1,0 0 1,0 0 0,0 0-3,0 0 0,0 0 3,0 0 0,0 0-1,0 0 0,0 0 2,0 0-4,0 0 1,0 0 1,0 0-3,0 0-2,0 0 7,0 0 1,0 0 1,0 0-9,0 0 5,0 0 11,0 0-17,0 0 5,0 0 0,0 0-3,0 0 2,0 0-1,0 0 3,0 0-4,0 0 4,0 0 3,0 0-5,0 0 0,0 0 2,0 0-4,0 0 5,0 0-2,11-8-1,-11 8 2,0 0-2,0 0 3,0 0-1,0 0 0,0 0 4,0 0-10,0 0 10,0 0-7,0 0-1,0 0 6,0 0 2,0 0-7,0 0 0,0 0-2,0 0 0,0 0 6,0 0 2,0 0-4,0 0-4,0 0 5,0 0-12,0 0 10,0 0-1,0 0 4,0 0-1,0 0-7,0 0 7,0 0-2,0 0 2,0 0-3,0 0 1,0 0 0,0 0 3,0 0-8,0 0 8,0 0-2,0 0-6,0 0 2,0 0 6,0 0-4,0 0 0,0 0 5,0 0 0,0 0 0,0 0-9,0 0 7,0 0-2,0 0 1,0 0-2,0 0-1,0 0 0,0 0 2,0 0 2,0 0 7,0 0-12,0 0 2,0 0 0,0 0 3,0 0 3,0 0-7,0 0-5,0 0 9,0 0 0,0 0-4,0 0-1,0 0 5,0 0-1,0 0-7,0 0 6,0 0 2,0 0-5,0 0 5,0 0 5,0 0-7,0 0 2,0 0-6,0 0 3,0 0-2,0 0 1,0 0 5,0 0-2,0 0-5,0 0 7,0 0-6,0 0 2,0 0 2,0 0-3,0 0 8,0 0-4,0 0 3,0 0-2,0 0-2,0 0 2,0 0-8,0 0 2,0 0 4,0 0-1,0 0 1,0 0-5,0 0 3,0 0 0,0 0-1,0 0-1,0 0 3,0 0 5,0 0 0,0 0 0,0 0 0,0 0 3,0 0-5,0 0-2,0 0 2,0 0 10,0 0-12,0 0 5,0 0 0,0 0-1,0 0-7,0 0 4,0 0-2,0 0 4,0 0 1,0 0-2,0 0 4,0 0-4,0 0-4,0 0 3,0 0 12,0 0-12,0 0-1,0 0-1,0 0 11,0 0-8,0 0 2,0 0-7,0 0-1,0 0 1,0 0-2,0 0 0,0 0 6,0 0-1,0 0 0,0 0-3,0 0 2,0 0 6,0 0-6,0 0 3,0 0-2,0 0 2,0 0-2,0 0-1,0 0-2,0 0 5,0 0-7,0 0 1,0 0 5,0 0-4,0 0 8,0 0-4,0 0 2,0 0-2,0 0-1,0 0 1,0 0-6,0 0 12,0 0-6,0 0-1,0 0 14,0 0-12,0 0-3,0 0-3,0 0 1,0 0 4,0 0-2,0 0-2,0 0 2,0 0-3,0 0-1,0 0 2,0 0 4,0 0-3,0 0-1,0 0 6,0 0-7,0 0-11,0 0 11,0 0 6,0 0-4,0 0-1,0 0 8,0 0-6,0 0 4,0 0-5,0 0-4,0 0 12,0 0-8,0 0 0,0 0 3,0 0-2,0 0 2,0 0 13,0 0-17,0 0 4,0 0-2,0 0 3,0 0 0,0 0-5,0 0 1,0 0 1,0 0-5,0 0 2,0 0 11,0 0-2,0 0-10,0 0 8,0 0-2,0 0 1,0 0-6,0 0 2,0 0 6,0 0-3,0 0-2,0 0-4,0 0-2,0 0 12,0 0-7,0 0-2,0 0 1,0 0 1,0 0 2,0 0-2,0 0 4,0 0-8,0 0 1,0 0 1,0 0 3,0 0 8,0 0-9,0 0 3,0 0-4,0 0 5,0 0-4,0 0 7,0 0-2,0 0-1,0 0-7,0 0 9,0 0-3,0 0 5,0 0-10,0 0 8,0 0-1,0 0 1,0 0-2,0 0-3,0 0 0,0 0 2,0 0-16,0 0 27,0 0-12,0 0 2,0 0 0,0 0 1,0 0 1,0 0-6,0 0-1,0 0 7,0 0-1,0 0-2,0 0-2,0 0 0,0 0-3,0 0 2,0 0-3,0 0 9,0 0-6,0 0 3,0 0-11,0 0 10,0 0 6,0 0-8,0 0 0,0 0 5,0 0-3,0 0 2,0 0-9,0 0 5,0 0 2,0 0-1,0 0 3,0 0 0,0 0-2,0 0 5,0 0-14,0 0 9,0 0-1,0 0 0,0 0 3,0 0-1,0 0-2,0 0 1,0 0-2,0 0-1,0 0-2,0 0 5,0 0 2,0 0-5,0 0 2,0 0 3,0 0 6,0 0-8,0 0-4,0 0 2,0 0 1,0 0-1,0 0-7,0 0 18,0 0-18,0 0 8,0 0 1,0 0-1,0 0 1,0 0-1,0 0-2,0 0-7,0 0 8,0 0 5,0 0-4,0 0 2,0 0 0,0 0 3,0 0-3,0 0-3,0 0-3,0 0 6,0 0-2,0 0-1,0 0-2,0 0 12,0 0-10,0 0 2,0 0 9,0 0-13,0 0-5,0 0 4,0 0 3,0 0 1,0 0 0,0 0-3,0 0-2,0 0 2,0 0 1,0 0 0,0 0-2,0 0 5,0 0-4,0 0 11,0 0-10,0 0 0,0 0 3,0 0 0,0 0-1,0 0-7,0 0 12,0 0 2,0 0-14,0 0 27,0 0-19,0 0-1,0 0 3,0 0 0,0 0 11,0 0-12,0 0-2,0 0-4,0 0 0,0 0 2,0 0-1,0 0 7,0 0-4,0 0-2,0 0 0,0 0-1,0 0 3,0 0 0,0 0-1,0 0-3,0 0 10,0 0-1,0 0-7,0 0 1,0 0-5,0 0 3,0 0 6,0 0 12,0 0-16,0 0-6,0 0 0,0 0 9,0 0-1,0 0-1,0 0 3,0 0-1,0 0 2,0 0-6,0 0 19,0 0-21,0 0 4,0 0-6,0 0 3,0 0 4,0 0-2,0 0 4,0 0 1,0 0 3,0 0-2,0 0-4,0 0 5,0 0 0,0 0-5,0 0 7,0 0-3,0 0-3,0 0 2,0 0-2,0 0 4,0 0-1,0 0-4,0 0-1,0 0 2,0 0 0,0 0 4,0 0-12,0 0 8,0 0 4,0 0-2,0 0-1,0 0-3,0 0 5,0 0-5,0 0 3,0 0 1,0 0-6,0 0 15,0 0-11,0 0-5,0 0 0,0 0-2,0 0 3,0 0-2,0 0 5,0 0-3,0 0 0,0 0 1,0 0 3,0 0 1,0 0 2,0 0-8,0 0 6,0 0-2,0 0 0,0 0 1,0 0-1,0 0-2,0 0 8,0 0-7,0 0 1,0 0-11,0 0 8,0 0 3,0 0-2,0 0 1,0 0 2,0 0-5,0 0 1,0 0-2,0 0 8,0 0-1,0 0-2,0 0-2,0 0 2,0 0 0,0 0-1,0 0 3,0 0 0,0 0 4,0 0 4,0 0-10,0 0 5,0 0-14,0 0 11,0 0-3,0 0-3,0 0 3,0 0-2,0 0 0,0 0 5,0 0-7,0 0 3,0 0 1,0 0-2,0 0 4,0 0 1,0 0 3,0 0-9,0 0 0,0 0 3,0 0-3,0 0 3,0 0-5,0 0 3,0 0 12,0 0-17,0 0 8,0 0 2,0 0-10,0 0 6,0 0 1,0 0-1,0 0 5,0 0-2,0 0-2,0 0-6,0 0 6,0 0-2,0 0 1,0 0 7,0 0-7,0 0 2,0 0-4,0 0 3,0 0-5,0 0 7,0 0-1,0 0 1,0 0 3,0 0-4,0 0-6,0 0 5,0 0 0,0 0 0,0 0-1,0 0-2,0 0 6,0 0 1,0 0-4,0 0 0,0 0-3,0 0-2,0 0 4,0 0 4,0 0 1,0 0-3,0 0 2,0 0-3,0 0-5,0 0 5,0 0 0,0 0-3,0 0 4,0 0-2,0 0 0,0 0 6,0 0-5,0 0-1,0 0 2,0 0-5,0 0-1,0 0 4,0 0-1,0 0 2,0 0-1,0 0 0,0 0 5,0 0-9,0 0 4,0 0 5,0 0-13,0 0 12,0 0-3,0 0 5,0 0-6,0 0 2,0 0-3,0 0 2,0 0 0,0 0 2,0 0-1,0 0-4,0 0 6,0 0 4,0 0-14,0 0 11,0 0-1,0 0-8,0 0 11,0 0-3,0 0-5,0 0-4,0 0 6,0 0 1,0 0-2,0 0 0,0 0-1,0 0 2,0 0 2,0 0 1,0 0-2,0 0 0,0 0 0,0 0-4,0 0 5,0 0-9,0 0 9,0 0 2,0 0-7,0 0 2,0 0 1,0 0 1,0 0 2,0 0-4,0 0 2,0 0 4,0 0 8,0 0-12,0 0 4,0 0-7,0 0-2,0 0 6,0 0 0,0 0-5,0 0-2,0 0 4,0 0-4,0 0 3,0 0-2,0 0 7,0 0 3,0 0-5,0 0-2,0 0 1,0 0-1,0 0 1,0 0-3,0 0 1,0 0-9,0 0 8,0 0 4,0 0 5,0 0-4,0 0 0,0 0 0,0 0 0,0 0-2,0 0 1,0 0-3,0 0 2,0 0-3,0 0 7,0 0 1,0 0-8,0 0 0,0 0 9,0 0-10,0 0 5,0 0 3,0 0-4,0 0-6,0 0 8,0 0-5,0 0-1,0 0-7,0 0 12,0 0 2,0 0-6,0 0 5,0 0 3,0 0-6,0 0-2,0 0 3,0 0-1,0 0 6,0 0-7,0 0 7,0 0 1,0 0-11,0 0 6,0 0-10,0 0 9,0 0 2,0 0-4,0 0 7,0 0-5,0 0-3,0 0 3,0 0 1,0 0 1,0 0-5,0 0 6,0 0-4,0 0 2,0 0 2,0 0-5,0 0-1,0 0 2,0 0 1,0 0 6,0 0-14,0 0 8,0 0 0,0 0 1,0 0 8,0 0-5,0 0-10,0 0 0,0 0 6,0 0 6,0 0-8,0 0 1,0 0 1,0 0 0,0 0 4,0 0 1,0 0-19,0 0 21,0 0-11,0 0 4,0 0 4,0 0-11,0 0 5,0 0 2,0 0-1,0 0-1,0 0 2,0 0 1,0 0 4,0 0-4,0 0 5,0 0-8,0 0 3,0 0 8,0 0-17,0 0 8,0 0 3,0 0-7,0 0 5,0 0-3,0 0-4,0 0 6,0 0-1,0 0 0,0 0 1,0 0 2,0 0-2,0 0 0,0 0-3,0 0 4,0 0-4,0 0 5,0 0-4,0 0 0,0 0-2,0 0-2,0 0 9,0 0-3,0 0 2,0 0-2,0 0-3,0 0-5,0 0 4,0 0 1,0 0 3,0 0 0,0 0-7,0 0 5,0 0 2,0 0-3,0 0-1,0 0 5,0 0-7,0 0 18,0 0-16,0 0 4,0 0-1,0 0 3,0 0-3,0 0-6,0 0 1,0 0 3,0 0-1,0 0 1,0 0-3,0 0 5,0 0-7,0 0 0,0 0 1,0 0-3,0 0 2,0 0 4,0 0-2,0 0 2,0 0-7,0 0 3,0 0 0,0 0 5,0 0 2,0 0-1,0 0 0,0 0-4,0 0 12,0 0-5,0 0-3,0 0 4,0 0-5,0 0 1,0 0 0,0 0 3,0 0-4,0 0-1,0 0-2,0 0 1,0 0 4,0 0 2,0 0-3,0 0 3,0 0-3,0 0-1,0 0 6,0 0-7,0 0 5,0 0 2,0 0-4,0 0 8,0 0-24,0 0 14,0 0 4,0 0 4,0 0-5,0 0 1,0 0-4,0 0 4,0 0-4,0 0 4,0 0-3,0 0 1,0 0 7,0 0-12,0 0 13,0 0-8,0 0-2,0 0 19,0 0-14,0 0-1,0 0-3,0 0 13,0 0-14,0 0 6,0 0-5,0 0 1,0 0-5,0 0 7,0 0 1,0 0-7,0 0 2,0 0-3,0 0 1,0 0 3,0 0 1,0 0-4,0 0 5,0 0-1,0 0 13,0 0-22,0 0 4,0 0 4,0 0 0,0 0-4,0 0 16,0 0-6,0 0-3,0 0-5,0 0 3,0 0 5,0 0-2,0 0 13,0 0-18,0 0 2,0 0-1,0 0 3,0 0-5,0 0 2,0 0 2,0 0-4,0 0 5,0 0 13,0 0-22,0 0 5,0 0 3,0 0 0,0 0 1,0 0-2,0 0-1,0 0 0,0 0-3,0 0 7,0 0-7,0 0 5,0 0-2,0 0 0,0 0 2,0 0 2,0 0-6,0 0 14,0 0-13,0 0-2,0 0-6,0 0 7,0 0 2,0 0-5,0 0 6,0 0 4,0 0 0,0 0-5,0 0 1,0 0 1,0 0 0,0 0 1,0 0-9,0 0 10,0 0-2,0 0-2,0 0-4,0 0 2,0 0 0,0 0 4,0 0-3,0 0 3,0 0 0,0 0-3,0 0 0,0 0 5,0 0-4,0 0 4,0 0-1,0 0-1,0 0 1,0 0 0,0 0-6,0 0 3,0 0 1,0 0 3,0 0 10,0 0-18,0 0 7,0 0-3,0 0-3,0 0 8,0 0-10,0 0 6,0 0-4,0 0 4,0 0-7,0 0 8,0 0-2,0 0 0,0 0-4,0 0 3,0 0-1,0 0 5,0 0-2,0 0-2,0 0 1,0 0-1,0 0-1,0 0 1,0 0 0,0 0-1,0 0 2,0 0-7,0 0 5,0 0-1,0 0 3,0 0 4,0 0 0,0 0 8,0 0-19,0 0 9,0 0 3,0 0-14,0 0 5,0 0 4,0 0-2,0 0 2,0 0-4,0 0 11,0 0 15,0 0-27,0 0 2,0 0 0,0 0 4,0 0-3,0 0 1,0 0 6,0 0-9,0 0 10,0 0-6,0 0 1,0 0 2,0 0 1,0 0-8,0 0 8,0 0-1,0 0-2,0 0 5,0 0-4,0 0 1,0 0 3,0 0-2,0 0-4,0 0-2,0 0 19,0 0-15,0 0 0,0 0 2,0 0-6,0 0 0,0 0 2,0 0 1,0 0-2,0 0 2,0 0 0,0 0-3,0 0 3,0 0 7,0 0-4,0 0-2,0 0 0,0 0 0,0 0-4,0 0 9,0 0-6,0 0 3,0 0-4,0 0-1,0 0 5,0 0-1,0 0-3,0 0 1,0 0 5,0 0-7,0 0 2,0 0 0,0 0 15,0 0-14,0 0-3,0 0 3,0 0-1,0 0-5,0 0 10,0 0-3,0 0-6,0 0 1,0 0 2,0 0 1,0 0 1,0 0-4,0 0 7,0 0-1,0 0-5,0 0 2,0 0-1,0 0 5,0 0 2,0 0-4,0 0-4,0 0 0,0 0 3,0 0 1,0 0 2,0 0-3,0 0-4,0 0 4,0 0 3,0 0-7,0 0 5,0 0 1,0 0-2,0 0-2,0 0-2,0 0 4,0 0 4,0 0-9,0 0 5,0 0 0,0 0-3,0 0 4,0 0-2,0 0 1,0 0 16,0 0-19,0 0 3,0 0-2,0 0-3,0 0 7,0 0-2,0 0-1,0 0 4,0 0-4,0 0 3,0 0-3,0 0 3,0 0-2,0 0 4,0 0-3,0 0-1,0 0 1,0 0-3,0 0 0,0 0 7,0 0-2,0 0 1,0 0-6,0 0 1,0 0 6,0 0-6,0 0-1,0 0 5,0 0-5,0 0-1,0 0 1,0 0 0,0 0 1,0 0 4,0 0-2,0 0-1,0 0 0,0 0 4,0 0 0,0 0-8,0 0 3,0 0 1,0 0 1,0 0-2,0 0-6,0 0 4,0 0 0,0 0 2,0 0 4,0 0-3,0 0-2,0 0 3,0 0-6,0 0 6,0 0-2,0 0 5,0 0-5,0 0 3,0 0-1,0 0-1,0 0-5,0 0 7,0 0 1,0 0-6,0 0 0,0 0 6,0 0-2,0 0 1,0 0 6,0 0-5,0 0-1,0 0-1,0 0-4,0 0 0,0 0 6,0 0-6,0 0 0,0 0 3,0 0 12,0 0-15,0 0-3,0 0 7,0 0 0,0 0 1,0 0-4,0 0 0,0 0 0,0 0 1,0 0-1,0 0 2,0 0 0,0 0 2,0 0-5,0 0 1,0 0-1,0 0 0,0 0 3,0 0 0,0 0 1,0 0 1,0 0 1,0 0 0,0 0-1,0 0 1,0 0-4,0 0 5,0 0-7,0 0-2,0 0 7,0 0 1,0 0-6,0 0-1,0 0 2,-22 7 0,22-7 4,0 0 0,0 0-7,0 0 6,0 0-1,0 0-2,0 0 2,0 0 0,0 0-1,0 0 6,0 0 1,0 0-5,0 0-2,0 0-1,0 0 7,0 0-7,0 0 3,0 0 14,0 0-15,0 0-2,0 0-1,0 0 6,0 0-2,0 0-1,0 0 0,0 0 2,0 0-5,0 0-1,0 0 2,0 0-1,0 0-2,0 0 5,0 0 3,0 0-2,0 0 1,0 0-4,0 0 1,0 0-3,0 0 7,0 0-2,0 0-4,0 0 3,0 0 1,0 0-8,0 0 7,0 0 0,0 0-2,0 0-3,0 0 6,0 0 1,0 0-7,0 0 7,0 0 2,0 0-1,0 0-4,0 0-1,0 0-3,0 0 4,0 0 2,0 0 0,0 0-3,0 0 1,0 0 2,0 0 2,0 0-4,0 0-1,0 0 1,0 0 2,0 0 2,0 0 1,0 0-3,0 0-2,0 0 12,0 0-15,0 0 2,0 0 2,0 0 3,0 0-6,0 0 3,0 0-8,0 0 6,0 0 7,0 0-1,0 0-3,0 0 0,0 0-2,0 0-3,0 0 9,0 0-6,0 0-1,0 0 0,0 0 0,0 0 5,0 0-1,0 0-7,0 0 6,0 0-1,0 0-8,0 0 12,0 0-6,0 0 6,0 0-3,0 0-7,0 0 10,0 0 1,0 0-11,0 0 12,0 0-3,0 0 2,0 0-7,0 0-4,0 0 3,0 0 2,0 0 0,0 0-3,0 0 21,0 0-16,0 0-5,0 0 3,0 0 4,0 0-2,0 0-5,0 0 4,0 0 0,0 0-5,0 0 0,0 0 21,0 0-14,0 0 1,0 0-1,0 0-4,0 0-1,0 0 0,0 0 2,0 0 1,0 0-3,0 0-2,0 0 6,0 0 0,0 0 0,0 0-5,0 0-1,0 0 6,0 0-2,0 0 4,0 0-3,0 0-3,0 0 5,0 0-3,0 0 2,0 0-4,0 0 6,0 0-2,0 0-4,0 0 3,0 0 0,0 0 11,0 0-12,0 0-3,0 0 8,0 0-4,0 0 2,0 0 1,0 0-3,0 0-5,0 0 1,0 0 3,0 0 2,0 0-1,0 0 2,0 0-7,0 0 4,0 0-4,0 0 3,0 0 3,0 0-2,0 0 4,0 0-2,0 0 3,0 0-1,0 0-4,0 0 0,0 0-2,0 0 2,0 0 0,0 0 1,0 0 2,0 0 0,0 0-5,0 0 2,0 0 1,0 0 2,0 0-6,0 0 9,0 0-7,0 0 0,0 0 1,0 0-1,0 0 6,0 0-8,0 0-3,0 0 11,0 0-6,0 0 4,0 0-4,0 0 4,0 0 9,0 0-14,0 0 6,0 0 3,0 0-11,0 0 8,0 0-6,0 0 2,0 0-2,0 0 1,0 0 2,0 0 2,0 0-6,0 0 1,0 0 6,0 0 2,0 0-10,0 0 9,0 0-7,0 0 0,0 0 1,0 0 5,0 0-3,0 0 2,0 0-7,0 0 4,0 0 4,0 0-2,0 0 0,0 0-2,0 0 4,0 0-4,0 0 10,0 0-4,0 0-7,0 0 4,0 0-3,0 0 1,0 0-2,0 0 0,0 0 3,0 0-2,0 0 0,0 0 5,0 0 1,0 0-2,0 0-9,0 0 3,0 0 5,0 0-2,0 0-13,0 0 19,0 0-9,0 0 3,0 0-3,0 0 4,0 0 1,0 0-4,0 0 17,0 0-12,0 0-5,0 0 4,0 0-1,0 0-2,0 0 5,0 0-10,0 0 1,0 0 5,0 0 1,0 0 0,0 0 0,0 0-2,0 0 0,0 0 0,0 0 0,0 0-1,0 0 4,0 0-3,0 0 2,0 0 0,0 0 13,0 0-11,0 0-9,0 0 3,0 0 14,0 0-12,0 0-5,0 0-4,0 0 9,0 0 0,0 0 4,0 0-4,0 0 1,0 0 6,0 0-4,0 0 2,0 0-7,0 0 0,0 0-1,0 0 2,0 0 3,0 0-1,0 0-3,0 0 3,0 0 1,0 0 4,0 0-3,0 0-6,0 0 4,0 0-6,0 0 5,0 0 1,0 0-1,0 0-5,0 0 2,0 0 4,0 0-3,0 0 6,0 0-3,0 0 4,0 0-6,0 0 1,0 0 2,0 0 2,0 0-3,0 0-5,0 0 7,0 0 0,0 0-4,0 0 1,0 0 6,0 0-4,0 0-3,0 0 7,0 0-6,0 0 3,0 0 0,0 0-3,0 0-3,0 0-1,0 0 4,0 0 4,0 0 3,0 0-11,0 0 6,0 0-3,0 0 3,0 0-5,0 0 9,0 0-4,0 0-1,0 0 2,0 0-4,0 0 1,0 0 11,0 0-8,0 0-2,0 0 0,0 0-2,0 0 1,0 0-4,0 0 4,0 0 1,0 0 4,0 0 7,0 0-11,0 0-1,0 0 2,0 0-3,0 0-2,0 0 1,0 0 0,0 0 2,0 0 3,0 0-4,0 0 4,0 0-2,0 0 5,0 0-9,0 0 4,0 0-1,0 0 3,0 0 2,0 0-6,0 0-2,0 0 1,0 0-7,0 0-2,0 0-13,0 0-16,0 0-16,0 0-28,0 0-24,0 0-33,0 0-24,0 0-20,-2 8-37,2-8-34,-3 7-219,3-7-516,-5 10 229</inkml:trace>
  <inkml:trace contextRef="#ctx0" brushRef="#br0" timeOffset="34439.9698">15457 11774 44,'0'0'51,"0"0"-11,0 0 4,0 0-6,0 0-1,0 0-7,0 0 4,0 0-4,0 0 10,0 0-9,-2 6 0,2-6 5,0 0-7,0 0 1,0 0-1,-7 5-6,7-5-1,0 0 3,0 0 0,-5 4-2,5-4 1,0 0-1,0 0-19,0 0 18,-9 3 3,9-3 2,0 0-5,0 0-1,-6 2 4,6-2-3,0 0 0,0 0 0,-8 6-9,8-6 10,-6 4 0,6-4-3,-7 1-6,7-1 3,-6 3 3,6-3-1,-11 4-2,11-4 7,-8 2-3,8-2-1,-9 3 7,9-3-5,-5 3 7,5-3-6,0 0 11,-9 2 2,9-2-10,0 0 2,-6 3 0,6-3 1,0 0-2,0 0 4,0 0-1,-7 1 2,7-1-6,0 0 6,0 0-6,0 0 2,0 0 2,0 0-2,0 0-2,0 0 1,0 0-1,0 0-1,0 0-5,0 0-1,0 0-3,0 0-1,0 0-1,0 0 0,0 0-5,0 0 1,0 0 0,0 0 1,0 0-9,22 3 1,-22-3 11,17 0-8,-6-3 5,2 3 1,1-1-8,2-3 0,2 1 0,-1-1 3,-2 4-5,1-4 1,0 3-3,-2-1 0,2-1-5,-6 1 5,0 0 0,0 2 5,-2-3-4,-8 3-1,12-1 3,-5-2-8,-7 3 12,8-1-9,-8 1-1,7-1 6,-7 1-3,0 0 3,10 0-3,-10 0-1,0 0-3,0 0 5,0 0 0,9-1 2,-9 1-6,0 0 6,0 0-3,0 0 3,0 0-1,0 0-2,0 0 7,0 0-3,0 0 4,0 0-7,0 0-1,0 0-11,0 0-9,0 0-9,0 0-12,0 0-18,0 0-26,0 0-26,0 0-10,0 0-150,0 0-293,0 0 130</inkml:trace>
  <inkml:trace contextRef="#ctx0" brushRef="#br0" timeOffset="35720.043">15350 11938 11,'0'0'95,"0"0"-2,0 0-14,0 0-1,0 0 5,0 0-4,0 0 2,0 0 1,0 0 5,0 0-4,0 0 7,0 0-2,0 0 0,0 0 4,0 0-1,-3 9-6,3-9 3,0 0-7,0 0-2,0 0-3,0 0-3,0 0-3,0 0-5,0 0-3,0 0-2,0 0-2,0 0-7,0 0-4,0 0-8,0 0-1,0 0-3,0 0-3,0 0-2,0 0-3,0 0-4,0 0-1,0 0-3,0 0-3,0 0-1,0 0 0,0 0-3,11 5 3,-11-5-3,7 1 1,-7-1-3,13 1 9,-5-2-5,6-1-2,3-2-1,2 3-3,2-2 1,0 0-1,-1 0-2,1 1 0,-3-4 1,2 2-1,-2 1 0,-2-1-3,4 1 0,-8 0-2,1 2 3,-1-2-1,-3 1 1,1 0-2,-3 1-3,-7 1 5,12-2-4,-7-1 0,-5 3 2,0 0 1,13-1-2,-13 1 2,0 0-1,5-3 1,-5 3 0,0 0-1,0 0-1,0 0 5,0 0-5,0 0 1,0 0 1,0 0 2,0 0-1,0 0 1,0 0-9,0 0 8,0 0 1,10 0-2,-10 0 0,0 0 2,0 0-1,0 0 3,0 0 0,0 0-2,0 0 1,0 0-1,0 0 0,0 0 0,0 0 1,0 0 0,0 0 3,0 0-5,0 0 4,0 0-1,0 0 0,0 0 0,0 0-1,0 0-2,0 0 3,0 0-2,0 0 1,0 0 3,0 0-1,0 0-1,0 0-4,0 0 6,0 0-5,0 0 1,0 0-2,0 0 2,0 0 1,0 0 0,0 0-3,0 0 1,0 0-2,0 0 1,0 0 0,0 0 2,0 0-8,0 0 6,0 0-1,0 0 3,0 0-3,0 0 1,0 0-1,0 0 4,0 0-1,0 0-1,0 0 2,0 0-2,0 0-1,0 0 3,0 0-2,0 0 2,0 0-5,0 0 3,0 0-2,0 0 3,0 0-1,0 0 0,0 0-2,0 0-2,0 0 2,0 0 1,0 0 0,0 0-2,0 0 0,0 0 1,0 0-1,0 0 1,0 0-1,0 0-1,0 0 0,0 0 2,0 0-2,0 0 1,0 0 0,0 0-5,0 0 3,0 0 1,0 0 6,0 0-6,0 0 3,0 0-2,0 0-4,0 0 5,0 0-1,0 0-1,0 0 1,0 0 4,0 0-5,0 0 3,0 0-3,0 0 1,0 0 1,0 0 3,0 0-1,0 0-3,0 0 2,0 0 1,0 0 0,0 0-1,0 0-3,0 0 3,0 0 3,0 0-3,0 0-1,0 0 4,0 0-1,0 0 4,0 0-7,0 0 1,0 0 1,0 0-2,0 0 0,0 0 4,0 0-2,0 0 0,0 0-1,0 0 6,0 0-6,0 0 2,0 0 0,0 0 0,0 0-2,0 0 4,0 0 2,0 0-4,0 0-2,0 0 0,0 0-1,0 0 1,0 0 1,0 0-3,0 0 1,0 0 3,0 0-3,0 0 9,0 0-8,0 0 1,0 0-5,0 0 2,0 0 3,0 0-4,0 0-2,0 0-11,0 0-9,0 0-6,0 0-19,0 0-20,0 0-18,0 0-22,0 0-32,0 0-23,0 0-30,-20 7-45,20-7-126,-17 2-394,9-2 174</inkml:trace>
  <inkml:trace contextRef="#ctx0" brushRef="#br0" timeOffset="36248.0732">15372 11930 12,'0'0'156,"0"0"-7,0 0-9,0 0-12,0 0-4,0 0-6,0 0-8,0 0-12,0 0 1,0 0-12,0 0-10,0 0-4,0 0 0,0 0-7,0 0-2,0 0-3,0 0 0,0 0-4,0 0-1,0 0-1,0 0-2,0 0-6,0 0-1,0 0-4,0 0-4,0 0-2,0 0-10,0 0 4,0 0-3,0 0 2,0 0-4,28-8 1,-15 5-4,5 0 1,1-2-3,1 0-2,0 5-7,9-5 2,-10 2-1,3 1 0,-3-3 2,-1 3-4,2 0-6,-2 0 0,-5 1-2,0-1-4,-2 0-1,-1 2-2,-3-1-2,-7 1 1,12-2-3,-12 2 3,8-1 5,-8 1-4,0 0-6,9-1 1,-9 1-5,0 0-3,0 0-7,0 0-13,0 0-9,0 0-10,0 0-13,0 0-12,0 0-12,0 0-16,0 0-12,0 0-11,0 0-21,0 0-84,0 0-257,0 0 114</inkml:trace>
  <inkml:trace contextRef="#ctx0" brushRef="#br0" timeOffset="36656.0966">15417 11880 51,'-13'2'113,"13"-2"-6,0 0-9,-4 2-13,4-2 1,0 0-10,0 0-3,0 0 4,0 0 5,0 0-4,0 0 4,0 0-1,0 0 4,0 0 3,0 0 1,0 0-7,0 0-6,0 0 3,0 0-8,25 3 1,-14-3-10,-1-2-5,3-1-3,-1 2-7,4-1-4,0-1-3,2 0-4,-1 2-6,-4-2 0,1 1-6,-2 0-3,1 0-6,-2 1-6,1 1 5,0-2-6,-4 0-5,0 2-14,0-3-1,-8 3-3,14 0-4,-8-2-9,-6 2 0,11 0-6,-11 0-2,7-2-2,-7 2-6,0 0-4,10-1 3,-10 1-1,0 0-21,0 0 3,0 0-5,0 0-17,7-3-7,-7 3-34,0 0-92,0 0-238,0 0 105</inkml:trace>
  <inkml:trace contextRef="#ctx0" brushRef="#br0" timeOffset="37053.1193">15436 11873 105,'-7'-1'181,"7"1"-19,0 0-6,0 0-19,0 0-14,0 0-17,0 0-10,0 0-18,0 0 0,0 0-14,0 0 1,0 0-11,0 0-4,0 0-7,0 0 2,0 0-9,0 0 2,0 0 6,0 0-5,0 0 6,0 0 3,0 0-3,0 0 0,27 0-7,-17-3 0,2 3-3,-1-1-1,3-2-4,0 2 0,3 0-5,-3-2-3,3 1 0,-3-1-4,-3 3 1,-2-4-3,3 0-5,-3 4-2,0-1-13,-1-2 1,0 3 0,0-2-5,-8 2-5,10-1 3,-10 1-4,0 0 0,9-1 0,-9 1-2,0 0-4,8-1 1,-8 1-7,0 0-5,0 0 3,0 0-14,0 0-10,0 0-21,0 0-6,0 0-11,0 0-13,0 0-18,0 0-121,0 0-261,0 0 116</inkml:trace>
  <inkml:trace contextRef="#ctx0" brushRef="#br0" timeOffset="37386.1383">15434 11858 132,'0'0'147,"0"0"-1,0 0-11,0 0-14,0 0-16,-9 0-3,9 0-16,0 0-4,0 0-12,0 0-4,0 0-13,0 0 3,0 0-7,0 0 6,0 0 1,0 0-8,0 0 3,39-5-7,-23 0-4,4 3-3,1-1-1,2 0-8,-2-1 0,0 1-3,1 0-4,-4-1 0,-4 4-7,0-1-7,-1-2 1,-2 3-5,-2-1-2,-2 0 1,-7 1-7,14-2-5,-14 2 5,7-1-9,-7 1 0,0 0 8,11 0-9,-11 0-5,0 0-12,0 0 1,0 0-13,0 0-2,0 0-9,0 0-9,0 0-8,0 0-10,0 0-5,0 0-17,0 0-92,0 0-210,0 0 93</inkml:trace>
  <inkml:trace contextRef="#ctx0" brushRef="#br0" timeOffset="37686.1555">15493 11864 87,'0'0'160,"0"0"-11,0 0-12,0 0-15,-9 1-16,9-1-10,0 0-8,0 0-9,0 0-7,0 0-7,0 0-4,0 0-14,26-5 3,-17 3 0,0-1-9,1 0-8,1 1-1,1 0-3,-2 0-2,0-1-10,3 1 3,-2 0-2,0 1-8,-2-1 2,-1 1-3,0 0-9,-8 1 2,12-1 0,-12 1-7,8-3 2,-8 3-5,10 0-4,-10 0-4,0 0-2,0 0-13,7-4-19,-7 4-27,0 0-19,0 0-34,0 0-67,0 0-211,0 0 94</inkml:trace>
  <inkml:trace contextRef="#ctx0" brushRef="#br0" timeOffset="38715.2144">15465 11851 51,'0'0'154,"0"0"2,-9-1-7,9 1-13,0 0-9,0 0-7,0 0-22,0 0-1,-9-4-9,9 4-2,0 0-1,0 0-4,0 0-2,0 0 4,0 0-2,-9 0-1,9 0-4,0 0-1,0 0-3,0 0-1,0 0 1,0 0 1,0 0-9,0 0-1,0 0 0,0 0-3,0 0-1,0 0-2,0 0 1,0 0-6,0 0-2,0 0-3,0 0-4,0 0 0,0 0-4,0 0-8,0 0-1,0 0-6,0 0-4,0 0-1,0 0-4,0 0-1,0 0 1,28-5-2,-16 4-1,4 1 1,5-4-2,-1 1 0,1 0 1,-1-1-6,-1 4-1,0-4 2,-2 2-3,1-1-2,-8 0 4,3 1 0,-3 2-4,-2-2 0,-8 2 1,12-1 1,-12 1-1,10 0-2,-10 0 4,7-1-5,-7 1 3,0 0-1,0 0 2,10-1-2,-10 1 1,0 0-1,0 0 6,0 0-7,0 0-2,0 0 0,0 0 6,0 0-3,0 0-1,0 0 3,0 0 1,9-2 0,-9 2 2,0 0-3,0 0 2,0 0 0,0 0 1,0 0 3,0 0-2,0 0 1,0 0 2,0 0-2,0 0 0,0 0-3,0 0-2,0 0 0,0 0-1,0 0 2,0 0-1,0 0-2,0 0-1,0 0 1,0 0 2,0 0 0,0 0 0,0 0-5,0 0 4,0 0-2,0 0 8,0 0-9,0 0 6,0 0-4,0 0 3,0 0-3,0 0 0,0 0-2,0 0 4,0 0-1,0 0 8,0 0-11,0 0 4,0 0-1,0 0 3,0 0-5,0 0 4,0 0 3,0 0-6,0 0 3,0 0 1,0 0-1,0 0-5,0 0 4,0 0 6,0 0-8,0 0 1,0 0 4,0 0 0,0 0-6,0 0 1,0 0-3,0 0 5,0 0-2,0 0 2,0 0 1,0 0-2,0 0-1,0 0 1,0 0-1,0 0 2,0 0-4,0 0-1,0 0 3,0 0 4,0 0-6,0 0 6,0 0-6,0 0 2,0 0-2,0 0 3,0 0-2,0 0 1,0 0-2,0 0 1,0 0 5,0 0-6,0 0-1,0 0 5,0 0-1,0 0 0,0 0-1,0 0-2,0 0 0,0 0 2,0 0-4,0 0 3,0 0 3,0 0-1,0 0-3,0 0 1,0 0 3,0 0-5,0 0 0,0 0 1,0 0 3,0 0-2,0 0 0,0 0 6,0 0-4,0 0 8,0 0-6,0 0-5,0 0 3,0 0 4,0 0-9,0 0 8,0 0-6,0 0 4,0 0-3,0 0 0,0 0 2,0 0-2,0 0-2,0 0 0,0 0 3,0 0-3,0 0 3,0 0-2,0 0 1,0 0 3,0 0 1,0 0-3,0 0-1,0 0-3,0 0 4,0 0-5,0 0 6,0 0 3,0 0-7,0 0 2,0 0-2,0 0 2,0 0-3,0 0-6,0 0-14,0 0-12,0 0-20,0 0-16,0 0-23,0 0-34,0 0-41,0 0-38,0 0-62,0 0-164,0 0-467,0 0 208</inkml:trace>
  <inkml:trace contextRef="#ctx0" brushRef="#br0" timeOffset="42918.4548">15267 10355 50,'0'0'93,"0"0"-4,0 0-6,0 0-8,0 0-4,0 0 0,5 5 2,-5-5 0,0 0 0,0 0-2,0 0 8,0 0-1,0 0 4,0 0 7,0 0 2,0 0 5,0 0 0,0 0 5,0 0 1,0 0-1,0 0-5,0 0-9,0 0-5,0 0-4,0 0-2,0 0-4,0 0-3,0-24-7,0 17-4,1-3-2,-2 1-9,2-1 0,0 0-2,-1-2-7,0-1-3,0-4-1,-1 0-1,1 0 0,-1 0-5,1 1 0,-3-3 1,2 3 1,-4-1 0,1-1 0,0 1 3,2-1-6,-3 2-1,0 3-5,-2-3 7,1-1-4,-2 2 3,3 3-4,-2-2 0,0 2-6,-1-1 1,1-3-1,-1 2 4,-3-2-6,2 0 4,2 1-4,-4 0-1,2-1-1,0 3-4,-1-2 5,2 6 1,-2-5-7,-2-1 2,1 5-2,3 1-2,-5-6 1,2 4 1,-1-2-3,1 3 2,-1-2 1,2 1 0,-1 0-2,-2-1 0,0 1-1,1-2-4,0 1 3,0 1-3,2-2 1,-3-1 11,2 2-8,-1-1-2,-1-1-1,3-1 2,-1 2 1,-1 0-5,2-2 4,-3 1 3,3 1-8,-2 0 5,1 0-1,1 0 3,1 2-3,-3-3-4,2 1 4,1 0-4,0 2 7,1 1-5,2 1 4,-4 1-2,4-1-4,-2 0 4,1-2-5,1 4 3,-2-3-4,2 1 2,-2 2-2,2-3 8,-2 2-7,3 1 2,-2-2 0,1 1 3,1 4-5,-1-1 3,2 0-2,-1 0 4,0 0 2,5 5-6,-8-7 0,8 7 3,-7-8-2,7 8 0,-7-4-1,7 4 2,-7-5-1,7 5 0,-4-5 2,4 5-4,0 0 3,-7-5-3,7 5 3,0 0-4,0 0 0,-4-5 14,4 5-12,0 0-1,-8-5 3,8 5-1,0 0-3,-4-7 5,4 7-4,0 0-4,-8-1 3,8 1 7,-7-5-6,7 5 3,0 0 0,-10-5-3,10 5 6,0 0-1,-6-4-6,6 4 3,0 0-2,0 0-2,-5-4 12,5 4-6,0 0 0,0 0 0,0 0 2,0 0-4,0 0 4,0 0-4,0 0-2,-5-5-1,5 5-3,0 0 4,0 0 2,0 0 0,0 0 7,0 0-6,0 0-4,0 0 0,0 0 0,0 0 2,0 0-3,0 0 3,0 0-2,0 0 0,0 0 2,0 0 1,0 0-4,0 0 1,0 0-1,0 0 1,0 0 2,0 0-4,0 0 5,0 0-3,0 0 2,0 0-3,0 0 0,0 0 2,0 0-2,0 0 2,0 0-2,0 0 0,0 0-2,0 0 3,13 20 0,-11-13 1,1 2 1,2 2 0,-2 0 3,1 6-1,-1-6 0,1 5-2,0 0-1,-2 1 3,-2 0-5,3-1 5,-4 0 2,2-1-4,-2-2 1,-1-1 3,2 1-3,0 4 2,0-5-2,-1 0-3,2 0 4,-2-2-3,1 0 1,-1 2-1,2-4 0,-2 1 4,1-1-2,0-8 2,1 11-5,-1-11 2,-1 10 3,1-10 1,0 0-2,0 10 5,0-10 0,0 0-4,0 0 11,0 7-6,0-7-3,0 0 0,0 0 1,0 0-2,0 0 3,0 0-6,0 0 2,0 0-2,0 0 5,0 0-2,0 0-3,1-29 3,-1 29 2,-1-17-4,3 8-1,-2-2 2,2 1-6,-1-1 2,0-1-2,0 2 7,-1 0-7,2 0 0,-2-1 3,1 1 1,1-2 0,-2 1-1,0 2 4,2-3-3,-2 2 12,0-2-15,0 0 2,1 1-1,-1 0 8,-1 1-7,2 1-4,0-3 4,-2 2-1,2 1 2,-1 1 3,0-1-5,0-2 1,0 11 1,0-13-6,1 5 6,-1 8 2,0-12-2,0 6-5,0 6 5,2-11-2,-2 11 5,-2-9-4,2 9-1,2-8-1,-2 8 3,0 0-3,0-12 6,0 12-5,0 0 4,0-7-4,0 7 3,0 0-3,1-8 2,-1 8-2,0 0 1,0 0 3,0 0-1,0-10-3,0 10 4,0 0-4,0 0-2,0 0 1,0 0 1,0 0 2,0 0-2,0 0 1,0 0-2,0 0 0,0 0 4,4-7-4,-4 7-1,0 0-1,0 0 2,8-1 0,-8 1 2,9-3-2,-9 3 2,14 0 1,-8-1-2,4 1-1,2-1 8,-1 1-5,7 0-1,0 0-2,4 0-1,-2 1 0,3 0 10,-2 2-8,8 1-4,-1-4 6,0 3-2,-7-2 3,-2 2-1,0-2-4,-1 0 1,-5-1-1,-2 1-2,2-1 0,-3 2 0,-2 0-3,-2-1 4,-6-1 1,10 0 1,-10 0 1,10 2-1,-10-2 0,7 0 5,-7 0-1,0 0-2,0 0-1,9 1 3,-9-1-1,0 0 3,0 0-5,0 0 3,0 0-1,6 2-2,-6-2 3,0 0-2,0 0 1,0 0 1,0 0 1,0 0-1,0 0-1,0 0 4,0 0-2,0 0-2,0 0 0,0 0 0,0 0 0,0 0 1,0 0-1,0 0-3,0 0 5,0 0 1,0 0-5,0 0 4,0 0-3,0 0-1,0 0 2,0 0 0,0 0-3,0 0 4,0 0-1,0 0 1,0 0 3,0 0-5,0 0 2,0 0 1,0 0-4,0 0 0,0 0-1,0 0 0,0 0-1,0 0 6,0 0 0,0 0-4,0 0-2,0 0 8,0 0-7,0 0 5,0 0-6,0 0 3,0 0 0,0 0 1,0 0 0,0 0 2,0 0-2,0 0 1,0 0-3,0 0 4,0 0-5,0 0 6,0 0-3,0 0-2,0 0 1,0 0 1,0 0 0,0 0-1,0 0-2,0 0 3,0 0 2,0 0-2,0 0-2,0 0 4,0 0-1,0 0 0,0 0-4,0 0 5,0 0-1,0 0-4,0 0 3,0 0 1,0 0-6,0 0 7,0 0-4,0 0 2,0 0-3,0 0 4,0 0-3,0 0-1,0 0 1,0 0 1,0 0 3,0 0-1,0 0-4,0 0 2,0 0 1,0 0-2,0 0 1,0 0 2,0 0 8,0 0-12,0 0 0,0 0 1,0 0 2,0 0 2,0 0-1,0 0-2,0 0 4,0 0-6,0 0 2,0 0 2,0 0-5,0 0 5,0 0-4,0 0 3,0 0-2,0 0 3,0 0 0,0 0-3,0 0 4,0 0-1,0 0-1,0 0-2,0 0 5,0 0-3,0 0 1,0 0 0,0 0 1,0 0-4,0 0-1,0 0 0,0 0 3,0 0-2,0 0 4,0 0-4,0 0-2,0 0 5,0 0 0,0 0 1,0 0-2,0 0 2,0 0-2,0 0 0,0 0 6,0 0-6,0 0 0,0 0-2,0 0 1,0 0 2,0 0 2,0 0-4,0 0-1,0 0 8,0 0-6,0 0-4,0 0 3,0 0 1,0 0-1,0 0 4,0 0-6,0 0 0,0 0 3,0 0 0,0 0-3,0 0 5,0 0-1,0 0 1,0 0-1,0 0-1,0 0 0,0 0 1,0 0-1,0 0 0,0 0-3,0 0 6,0 0-4,0 0-1,0 0 1,0 0 5,0 0 3,0 0-8,0 0-1,0 0 12,0 0-12,0 0 2,0 0 0,0 0 0,0 0-3,0 0 6,0 0-3,0 0 1,0 0-2,0 0 2,0 0 0,0 0-4,0 0 5,0 0-2,0 0 3,0 0-2,0 0 2,0 0-3,0 0 0,0 0-2,0 0 0,0 0 0,0 0 0,0 0 2,0 0-3,0 0 3,0 0 0,0 0-5,0 0 5,0 0-1,0 0-1,0 0 0,0 0 0,0 0 2,0 0 1,0 0 8,0 0-11,0 0-1,0 0-3,0 0 5,0 0 1,0 0 2,0 0-4,0 0 3,0 0 3,0 0-6,0 0 4,0 0 4,0 0-7,0 0 3,0 0-1,0 0-1,0 0-1,0 0 3,0 0-4,0 0 0,0 0 0,0 0 3,0 0-2,0 0 4,0 0 1,0 0-1,0 0-2,0 0 2,0 0-2,0 0 1,0 0-5,0 0 3,0 0 1,0 0-1,0 0 0,0 0 3,0 0-3,0 0-1,0 0 1,0 0-1,0 0 2,0 0-2,0 0 1,0 0 0,0 0-2,0 0 5,0 0-6,0 0 1,0 0 1,0 0 10,0 0-11,0 0 1,0 0-2,0 0 5,0 0-4,0 0 11,0 0-9,0 0-1,0 0-1,0 0 2,0 0 1,0 0-6,0 0 13,0 0-10,0 0 1,0 0 5,0 0-5,0 0 2,0 0 4,0 0-8,0 0 3,0 0-2,0 0 3,0 0 4,0 0-8,0 0 2,0 0 0,0 0 1,0 0-1,0 0-3,0 0 6,0 0-4,0 0 5,0 0-7,0 0 4,0 0 9,0 0-9,0 0 1,0 0-1,0 0 0,0 0-1,0 0 0,0 0 2,0 0-1,0 0 0,0 0 1,0 0-2,0 0-2,0 0 6,0 0-1,0 0-2,0 0 2,0 0-2,0 0-5,0 0 2,0 0 6,0 0-3,0 0-2,0 0 1,0 0 0,0 0 1,0 0 1,0 0 0,0 0 1,0 0-2,0 0-2,0 0 4,0 0 0,0 0-3,0 0 4,0 0-7,0 0 4,0 0 0,0 0 1,0 0-2,0 0 1,0 0 0,0 0 7,0 0-4,0 0-4,0 0 1,0 0 0,0 0-1,0 0 0,0 0 2,0 0 4,0 0-9,0 0 2,0 0 10,0 0-9,0 0 2,0 0 0,0 0-3,0 0 1,0 0 0,0 0 1,0 0 2,0 0-4,0 0 2,0 0 1,0 0-3,0 0 2,0 0-1,0 0 4,0 0-3,0 0 2,0 0-4,0 0 3,0 0-1,0 0 3,0 0-7,0 0-14,0 0-22,0 0-25,0 0-22,0 0-40,0 0-47,0 0-43,0 0-52,0 0-138,0 0-442,0 0 196</inkml:trace>
  <inkml:trace contextRef="#ctx0" brushRef="#br0" timeOffset="43849.508">12104 9472 103,'-9'-5'150,"9"5"-13,-1-10-11,1 10-19,-1-10 6,1 10-10,0-12-12,2 5 0,2-2-11,-1 1-9,1-2-10,1 3-5,4-1 0,-3 2-6,0-4-15,2 5 4,0 1-2,-2 1-3,3 2 0,1 1-7,2 3-4,-1 2 0,5 2 2,-5 4-4,-1 2-8,1 0 3,-5 2 1,2 0-3,-4-1-2,2 2-3,-5-3-1,2-1 3,-2 0-2,-1 0 5,1-3-2,-2 0 1,0-1 0,1-8 3,-3 13-3,2-9 7,1-4 8,-4 7 0,4-7-2,0 0 7,0 0 0,0 0-5,0 0-6,-13-12 1,12 2-6,-1-1-2,4-6 1,1 2-6,2-2-2,3-2-2,0 0 2,6-6-3,0 1 0,-1 8 1,1 1-4,-1 0 3,2 2 0,-3 3 0,1 2-5,-2 1 3,1 4-5,-3 1 1,2 2 0,-1 3 5,1 2 0,-1 1-4,-1 2 3,-3 1 2,-1 3-2,1-3 2,-2 4-3,-1-3 1,1 5-2,-3-2 5,-1-2-4,1-1-2,-1-1-1,-1-1 5,1-8-6,-3 13 4,3-8 1,0-5 0,-2 10 1,2-10-2,0 0 4,-3 5-1,3-5-5,0 0 5,0 0-7,0 0-6,0 0 3,0-28-2,5 12 1,3 2-2,-1-1 0,3-2 4,-1 2-3,2-1 0,2 4-2,0-3 5,-1 5-5,-4 2 6,3 0-4,-1 3 3,0 0-2,-4 2 3,2 2 0,2 2-2,-2 2 2,1 2 1,1 2 2,-1 3-3,-4 0 1,4 4 1,1 1 2,-3 1-2,-1-1 2,2 1-2,-3 1 4,-1-3-1,-1 2 1,0-4-1,0-2-4,-2-1-6,1 3-11,-1-4-13,2-1-16,-1 0-6,-2-7-12,3 10-14,0-7-2,-3-3-10,0 0-7,9 0-11,-9 0-13,10-6-106,-5-1-249,3-2 110</inkml:trace>
  <inkml:trace contextRef="#ctx0" brushRef="#br0" timeOffset="44036.5187">12875 9261 109,'1'-7'123,"3"2"-7,-4 5-22,1-8-3,-1 8-5,0 0-2,0 0-3,0 0-4,-4 28 1,2-14-4,0 3-13,-1 0-5,2-5 0,2 4-2,-1 0-8,5 0-2,-1 1 0,-2-7-6,3 0 0,3 1-5,-2-2-11,2 0 1,0-1-6,-3-2-13,4 0-19,0-2-11,-3-2-11,2-2-15,1 0-32,0-2-24,1-3-97,-2 0-222,0-2 99</inkml:trace>
  <inkml:trace contextRef="#ctx0" brushRef="#br0" timeOffset="44153.5252">13028 9079 44,'0'-9'80,"0"9"-18,0 0-15,0 0-16,0 0-36,0 0-39,0 0-47,0 0 22</inkml:trace>
  <inkml:trace contextRef="#ctx0" brushRef="#br0" timeOffset="44664.5547">13341 9225 121,'7'-7'117,"-1"-4"-7,2 3-3,-5 2-4,3 2-5,-4-3-13,-2 7-1,4-10-2,-3 6-13,-1 4-6,0 0-4,0 0-9,0 0-3,0 0-1,-26 6-11,14 6-5,-6 3-2,0 2-2,-4 5 2,2-1-4,5-1-8,-2 0 0,7-3-8,2 0 4,-1-3-1,4 0 0,4-2-1,0-1-19,2-1 16,1-4 3,1 1 0,2-2-12,-1 0 8,1 0 2,1-3 2,2 0-6,3-4 13,-11 2-3,17-9 5,-5 3-6,-2-3 4,-1 1-4,6-6 1,-2-1 3,-4 1-2,2-5 1,2-6 0,0-1-1,1-4-3,-5 3 4,2-3-5,0 0-3,-4 1 2,1 2 2,1 1 1,-5 6 2,0 2 4,0 3 8,-2 3 5,-1 1 7,2 3 0,-3 3-4,0 5-7,0 0-5,0 0-1,0 0-5,0 0 2,0 0-2,-14 17-6,7-3 5,1 11-4,0-6 7,-1 7-8,5-3 1,-1-4-3,1 1-2,2 4 1,5-6-2,-1 6 1,-1-5 4,1-2-3,2 1-4,1-2-2,1-2-2,-3-3-17,3-1-12,0-1-16,0 0-19,3-1-16,0-3-9,1-1-17,3-1-15,-4-3-10,3 0-137,-1-4-288,0-1 128</inkml:trace>
  <inkml:trace contextRef="#ctx0" brushRef="#br0" timeOffset="45547.6052">13806 9114 102,'2'-7'99,"-2"-1"-8,0 8-4,-4-12-2,1 7-12,-2 0-7,5 5 1,-10-5-8,1 5-6,9 0-7,-23 6-1,8 3-20,-4 1 9,-2 4 0,-1 6 3,7 1-1,-3 4-4,0-3-5,3 2 4,3 0-12,6-5 7,-2-1 0,4-1-4,4-5-2,2 4-12,2-5 9,-2 0 3,2-1-4,6-3 9,-1-3 6,-1 1 6,2-4-2,3-2 3,-3-2 2,4-2-1,0-2 4,3-4-4,-4 1 6,0-5-6,-3-1 1,4-8-1,-3 2-5,-2-5-4,-3 2-3,2-5-2,0-1-6,-1 4-5,-1-7 6,-1 2-6,1 1-2,-2 0 1,0 4-4,0 8 4,-2 4 2,1 2 5,-2 3 9,0 1-6,-1 2-8,0 7-5,1-7 5,-1 7-4,0 0-2,0 0 0,0 0-3,-10 22 0,5-5 1,0 2 0,-5 5-1,2 2-1,0 1 3,1 0-4,-1 0 0,3 2 1,1-2 3,2-4-1,0 4 1,1-8-3,2-2-1,1 0-3,0-2 1,3-3 1,-2-1-1,1-3-1,1-2 4,0 0-2,1-1 5,2-3-5,-2-1-1,-6-1 2,23-7 1,-7 0-5,0-3 3,1-2-1,1-6 2,1-2 1,-2-1 1,-1-1-7,-2-2-1,-1 0 2,-1-1 3,1-2-3,-3 2 1,-1-2 2,-2-1-2,-3 1-3,0-1 3,-3 2-1,-1 2 6,0-3-2,0 10 5,-1-2 1,-1 0-1,-1 1 8,3 3 6,-3 2 2,-2 3-5,4 0-1,0 2 4,-1 2-2,0-1-3,2 7-9,0 0-1,-3-10-4,3 10 0,0 0-1,0 0 1,0 0-2,0 0 4,-2 31 0,2-14-4,0 3 0,0 6 4,0 1-4,0-1 0,2 4 0,-1-5 1,1 1 0,0 0-1,2-7 0,1 0 2,-2 1-1,2-3 1,-1 0-1,-2-5 2,2 0-2,0-2-1,1-1 0,-3-2 2,4 0-1,-2-1 2,1-3-3,0-1-1,-5-2 4,10 3-1,-10-3-2,19-6 4,-9 2-5,2-2 4,-3-3-4,5-3 4,-3 1 0,-2 2-3,0-5 1,-1 2 0,-2-3-3,-2 5 2,4-6 2,-3 7-2,0-2-3,-3 0 5,1 3-3,-2 0 3,-1 8-3,0-10 2,0 10-3,0-8-1,0 8-2,0 0 3,0 0-4,-11-3 1,11 3-1,-17 9 4,8-1-2,-1 0-1,2 1-3,-2 4 4,0 0-1,4-1-2,1-1 3,1 4 0,2-3-2,2 0-2,3 2 3,1-1-2,0-2 1,1-1 4,4-1-4,1-2-2,0 0-7,3 0-6,-3-2-15,-1-1-11,4 0-27,-5-1-13,-8-3-23,13 1-41,-6-2-32,-7 1-142,0 0-349,13-8 155</inkml:trace>
  <inkml:trace contextRef="#ctx0" brushRef="#br0" timeOffset="46146.6392">14457 9182 94,'0'0'164,"0"0"-11,0 0-13,0 0-10,0 0-12,0 0-12,7-2-9,-7 2-10,0 0-7,0 0-8,0 0-7,0 0-4,-28 11-11,17-4-9,-4 1 5,-2 1-1,-2 0 4,0-1-3,-5 4-2,-1 1 0,-1-3 0,0 4-3,-6 0-1,0 1-13,-3-3 13,1 1-2,-15 5-4,-1-1 2,2 0 0,-5 3-4,-2-1-1,-1 0-1,-4 1-1,-27 11-5,23-9 3,-21 7-5,22-8 1,-25 6-4,27-8-1,-2 1-2,0-3 1,1 1 0,4-1-6,2 0 3,6-2-1,14-2 0,2-1-2,1-2 0,5 1-1,2-3 0,7 1-1,1-1-1,1-2 3,5 0-1,-1-1 0,1 0-7,-1-1 6,4 1-1,-1-1-2,4 0 0,-5-2 1,3 0-5,0-1 4,8-1 0,-13 7 0,7-6-1,6-1 3,-10 3-1,10-3-2,-10 2 4,10-2-3,0 0-1,-11 0 1,11 0 0,0 0-1,-9 0 1,9 0-1,0 0 1,0 0-3,-9-2 3,9 2 2,0 0-3,0 0 4,-8-3-3,8 3 3,0 0 1,0 0-1,0 0-5,0 0 3,0 0 5,0 0-10,0 0-1,0 0 5,0 0-7,0 0 6,0 0-8,-8-2 2,8 2 1,0 0-1,0 0 1,0 0 0,0 0-9,0 0-6,0 0-12,0 0-12,0 0-13,0 0-18,0 0-23,0 0-17,0 0-13,0 0-16,0 0-22,0 0-158,0 0-345,30-3 153</inkml:trace>
  <inkml:trace contextRef="#ctx0" brushRef="#br0" timeOffset="48113.7518">12642 12230 63,'-6'-5'144,"6"5"-18,-6-3-12,6 3-8,0 0-6,0 0 0,-9 21-6,5-4-6,-1 2-4,2 7-10,0 0-4,2 2-11,1 1-6,1 0 3,5 0 10,-1-2-21,2 1 4,5-1-7,-1-1 1,2-1-6,5-6 7,0 1-7,0-2-5,5-3-4,0-1 2,2-4-10,0-1 6,8-2-4,-1-3 3,2-4-3,2-2 1,0-1-5,4-3 1,-1-2 0,12-2-8,-13 0-3,-2 0 8,0 0 4,-5-1-12,1 0 1,-4 2-1,1 0-4,-10 1-3,1-1 3,5 1 0,3-1 0,-10 1 4,8-1-5,-6 4 2,-1 0-4,2 3 4,2-1-2,5 5 2,-6 1-5,6 2 1,1 2 1,-2 6 1,-1 1 4,-2 0-4,-1 3 1,-3 0-2,-3 2 3,-2-3 2,-3 1-7,-2-1 2,1 1-1,-2-2 4,-2-1-1,-2-2 1,0-1 3,-1-1-7,-2 0 0,1-3-2,-1-2 0,0 1 7,-2-6-2,3 7 4,-3-7 6,4 5-1,-4-5-3,0 0 0,0 0 2,0 0-9,0 0-3,0 0 0,3-23-4,1 12 0,1-6 2,-3 0-2,4 1-2,0-1 3,-1 0 0,4 0 0,0 0 2,1 0 0,2 2-5,0 3 2,6-1 2,-2-1 0,8 0-2,0 4-4,2 0 5,-6 5 1,6-2-1,6 3 3,0 3-3,0-4 3,3 3 4,5 0-7,10 5 8,6-2-3,-4-1 3,3-2-4,2 3 7,0-1-5,1 0-3,1-3 4,-2 1 0,2-1-3,-4 0 3,0-3-5,-2-2 3,1-2-13,-4 0 3,-12-1-4,11-4 4,-14 0-1,0 1-2,-3-1-2,-4-3 4,0 0 2,-6 2 1,-7 5 5,-2-1 6,-4-2 7,-3 6 5,1-1 1,-1-1 3,-2 3-6,-3 0 2,3-1-12,-1 3-15,-2-2-20,-1 7-16,1-9-32,-1 9-37,0 0-35,0 0-151,0 0-324,-22-2 143</inkml:trace>
  <inkml:trace contextRef="#ctx0" brushRef="#br0" timeOffset="48641.782">12918 13164 128,'-13'0'142,"13"0"-1,-15 11 1,9-2-12,-3 5-1,-3 5-4,5-2-8,-2 7-9,0 1-11,4 1-8,1-2-9,3-5-2,2 1-9,0-3 1,-1 0-9,7 0-3,0-3-5,2 1 2,3-5-11,-1-2-4,3-2 0,5-1-12,-1-3 0,1-4 2,0-3-2,-1-1-9,2-2 5,-6-4-7,0 0-2,-1-2 0,-6-3 0,2-1-7,-4-7 2,-2 2-4,-5-4-1,-1 3-5,-7 2 7,3 2 3,-2 6-3,-1-3 3,-2 3-1,0 2-2,-2 1 4,1 3-3,-1 2 0,2 2-4,1 1-2,-3 1-1,2 0-5,-1 2-4,2 3-9,1-2-15,0 4-13,4 0-12,0 0-16,2 0-11,1 1-19,3 2-20,0-8-12,3 17-140,0-8-297,3 1 132</inkml:trace>
  <inkml:trace contextRef="#ctx0" brushRef="#br0" timeOffset="49109.8089">13386 13283 11,'4'-12'193,"-2"2"-3,2 0-10,-1 0-3,-2 1-6,-1-1-15,0 10-10,-4-14-8,0 8-7,-1 1-16,0 1-8,-3 0-10,8 4-12,-19 2-5,6 3-5,-3 4-7,2 3-2,-8 2 0,0 6 1,3 2-4,1 1-1,4 2-1,2-3-10,5-3-4,1-1-2,4 1-7,1 0-1,4-2-6,-1 0 1,5-2-6,2-2 1,2 0-6,-1-5 0,6-1-2,-2-1 0,4-3-4,-5-3-1,2-2-6,0-4-5,2-2-6,-4-2 0,0-2-2,-1-3 0,-3-3-1,4-7-3,-9 2 0,5-5 1,-6-1-4,2 0 1,-2-3 2,-3 1-3,2 0 1,-4 1 5,1 0-1,-1 1 6,1 3 3,-1 7 5,2 3 10,0 6 1,0-1 7,0 5-3,0 6-5,0-12-3,0 12-3,-2-8 2,2 8-3,0 0 5,0 0 9,5 30 6,-3-9 3,-1 8-5,1 2-1,0-1-1,2 5 0,-2 0-4,2-1 1,1 0-8,3-3 2,-5 1-2,4-4-9,-2-1-16,2-3-29,-2-7-28,1 0-34,3-2-40,-5-4-25,3-3-19,1 0-36,1-4-176,-1-4-428,2 0 190</inkml:trace>
  <inkml:trace contextRef="#ctx0" brushRef="#br0" timeOffset="49529.8329">13838 13326 166,'3'-7'196,"-2"-3"-9,-2 1-10,1 9-6,-1-15-15,-2 6-6,0 2-4,0 2-16,-4-2-9,1 4-15,-2 0-8,-1 0-13,9 3-8,-19 0-2,6 5-1,-3 5-2,-3 0 3,1 8 0,-2 0-8,3 2-5,0 3-3,2-2-6,2 3-5,4-7-8,3 1 0,2 0-5,1-2-2,3 2-6,4-4-1,-3 0-4,4-4-3,3 2-4,-2-5-3,2 3-3,4-7 4,0 0-5,1-1 0,0-4-9,4-3-3,0-1-5,-2-3-3,0-5 2,-2-1-6,2-6-2,-1-2 2,-2-4-3,-1-2 8,-3 0-2,-2-4 0,-2-1-2,2 1 7,-5-3 2,1 2 10,0 4 3,-2 1 5,2 4 7,-4 7 9,4 7 3,-4-1 6,2 4 4,0 8-6,0-13-2,-1 8-5,1 5-5,0 0-1,0 0 4,0 0 6,0 0 1,3 33 0,-3-6-1,0 2-5,0 3-4,2-2 0,-2 2-4,1 0 0,3 2-1,-1-5-9,-3 2-22,5-2-22,-2-4-31,-2 0-33,3-7-45,1-3-51,-2-3-33,1-2-205,-1-3-469,1-5 208</inkml:trace>
  <inkml:trace contextRef="#ctx0" brushRef="#br0" timeOffset="49909.8547">14186 13283 60,'5'-10'255,"5"-4"-28,0 6-22,-1-2-22,4 0-15,-3 4-20,-1 0-14,2 2-8,0 2-13,-1 2-9,2 2-9,4 5-6,-4 2-10,-1 4-2,0 2-6,-4 2-3,2 7-9,-4-4 1,-2-1-5,1 0-1,-6-4-4,1 2-3,1-1-7,-1-4 1,0-4-2,-2-1 2,3-7 2,1 13 4,-1-13-4,-1 6-4,1-6-5,0 0-1,0 0-7,0 0-7,0 0-10,-15-23-3,15 8 1,-2-3-4,6-8-1,3 7 2,-1-6 3,3-1-5,0 9-2,2 0 2,1-6-1,3 9 1,-1-1-3,2 4 0,-1 4-2,3-3 3,-6 8 1,3-1 0,-1 5 0,-3 4 3,2 1 2,0 5-2,0 2-1,-6 1 3,0 4-7,-2 0 9,-3 1-7,1-1 5,-3 0-15,-1 0-12,1-1-25,-3-2-22,2-3-28,-2-3-27,2 2-18,0-7-34,1-5-33,-3 7-154,3-7-390,0 0 173</inkml:trace>
  <inkml:trace contextRef="#ctx0" brushRef="#br0" timeOffset="50223.8726">14781 13174 225,'0'0'253,"0"0"-14,0 0-6,-6 19-19,3-7-16,-1 0-12,2 0-14,2 3-17,-3 2-9,3 0-19,2 1-7,1-2-16,3 1-12,0-3-7,2 1-6,1-3-11,-2-3-5,1-1-7,2-2-4,2-1-5,-2-2-3,3-2 6,-2-2-12,3-2-4,0-5-3,2-1-7,-4-2 2,-1-4-3,0 1 5,-3-3-9,-2-2 2,-1 0 7,-1 1-11,-4-2-3,0 1 0,-5 0 0,0 2-3,1 0 0,-2 3 2,-1 2-3,0 3 3,-1 1-3,0 0-5,1 1-4,-3 4-6,-2-1-8,0 2-15,1 2-23,-1 2-11,3 0-29,1 0-23,1 1-30,7-3-27,-10 5-25,6-3-45,4-2-143,-7 8-414,7-8 184</inkml:trace>
  <inkml:trace contextRef="#ctx0" brushRef="#br0" timeOffset="50572.8926">15269 13060 266,'9'-9'265,"-2"1"-5,-3 3-9,0-2-13,-4 7-15,2-10-12,-2 3-10,0 7-24,0 0-24,-9-9-14,9 9-5,-12-1-26,1 2-9,-2 3-12,-3 3-9,2-2-3,2 0-11,2 2-3,1-1-6,0 1-10,3 0-3,-2 3 3,4-1-15,0 0-1,3 2-3,2 1-4,1 0 1,3 0-4,2 2 4,5 1-10,-1-2 3,1 0-1,1 0-1,1-1-5,1 0 5,-2-1-8,-1 1 0,1-1-1,-4-2 1,0-1-4,-1-3 5,-3 1 1,-1 0-4,0-1 4,-4-5-3,4 9 8,-4-9-4,-4 10 1,-2-5-3,-1 3-7,-5-4 4,-4 2 2,-3 0-3,1-1-4,-10 0 0,7-1-28,0-1-15,-1 1-23,1-2-23,2 1-47,0-2-48,5 0-45,-3 2-247,2-3-515,3-2 229</inkml:trace>
  <inkml:trace contextRef="#ctx0" brushRef="#br0" timeOffset="52333.9932">10572 10178 57,'-9'-7'132,"3"-3"2,-1 2-10,1-1 0,0 0-10,-2-1 3,-1 0-6,4 1 8,0 1 3,-3-1-12,4 5-3,-1-1-6,5 5-9,-9-8-9,9 8-6,-10-3-12,10 3-5,-14 5-8,4 2-5,3 2-4,-3 7-6,2 0-7,1 2 1,2 6-1,0 2-10,2-6 0,4 0-6,1-1 7,0 0-3,7-1-6,-1 0-4,1-4 4,2 2 1,1-2-5,-1-2 0,5-4-1,-4-2 2,1-1-2,-1-3-3,5 1-1,0-5 0,-5 1-6,-3-3 1,-2-1-5,3 0 0,-4-2 3,0-2-4,-2 0 3,-2-4 4,0 1-2,-4-5 0,0-1 1,-1 1-5,-2 1 6,0-1-6,0 2 3,0-1 2,0 0-3,1 0 2,1 6 0,1-2 2,-1 1-5,2-1 2,2 1 1,-1 1 0,5 0 1,-1-2-4,0 3 1,2 2-2,3-1 5,-2 6-1,3-1 3,-2 2-8,-1 1 3,5 5 8,-2 2-5,0 2-2,0 5 1,-2 3 4,7 8-6,-4-3 4,-5-3 0,0 1 1,-3-2-1,-1 1-1,0-2 2,-1-4 3,-1-1-3,1-5 0,-1 0 4,0-7 5,0 12 1,0-12-5,0 0 4,0 0-3,0 0-2,0 0 2,0 0-1,-7-37-3,3 20 2,1-1-2,3-1 5,0-1 2,4 1-1,-1 1 1,0 1 2,1 0 0,3 3 0,-2 2 1,2 5-7,-2-3 1,4 6-2,1-1 0,1 7 1,-2 0 1,4 3 0,-2 2 5,1 3-2,0 7-4,0-1 3,-3 2-1,2 6-2,-4-6-5,-3 0 1,2 4-7,-3-2-11,-3-8-11,1 0-13,0 0-13,-2-2-23,0-3-16,1-7-21,0 9-26,0-9-163,-5 5-329,5-5 145</inkml:trace>
  <inkml:trace contextRef="#ctx0" brushRef="#br0" timeOffset="52967.0293">10883 9663 186,'-2'-27'199,"1"9"-12,-1 0-10,-1 2-7,4 6-8,-2 3-20,1 7-13,-2-10-18,2 10-9,0 0-14,0 0-5,0 0-6,6 26-3,-2-2-12,1 5-7,7 0 1,-4 3-10,-3 2-3,4 0-2,-1-1-6,2 1-5,2-2 1,0-3-3,3 2-6,-2-4 3,-2 0-4,2-6 1,-2-6-9,-2-1-2,-3-4-6,0-2 0,-1-2-7,0-1 3,-1-2 1,-4-3 2,9 2-3,-9-2-2,9-7-1,-2-3 0,0-1-3,-1-4 1,2-1-2,-2-2 3,0 1-2,-2-2 6,1 1-4,-1 1 3,-1 0 2,-1 1 6,0-3-2,1 7 9,-2-1-5,1 3 4,0-2 3,0 7 3,-2 5-4,1-11-4,-1 11-5,0-8 2,0 8-3,0 0 1,0 0 0,0 0 0,9 22 0,-5-10-2,2 3 0,0-4 1,2 6-1,0-2 4,1-1-4,2-1-5,-2-4 1,0-1-3,3 0-1,-5-2 1,4 0-4,-1-2 3,-2-4-4,-8 0 6,12-2 1,-3 0-3,-1-5 4,-2-1 1,1-2-4,-2-2 1,2-2 3,-1-1-4,-4 0 4,2 3 1,-4 2 6,3-2 6,-2 2 6,0 3 5,-1-1-1,0 8-2,1-8-1,-1 8-8,0 0-5,2-10 0,-2 10-3,0 0 1,0 0 0,7 24 2,-3-5-3,3 6 3,-2 4-4,1 4 2,3 1 2,-1 0-4,-1 2 4,1-3-2,0 0 1,-4 1-3,1 0-1,-2-1 3,-1-1 2,-2-3 0,0-2-4,-2-8 0,-1-2 0,-3-1 1,-1-1-4,-2-5 4,1-1-6,-2-4-11,-1 0-5,-3-3-17,2-4-17,-6-3-15,3 0-19,1-6-18,2 0-10,-1-6-18,7-2-22,1-1-15,0-5-168,1-4-362,4 2 160</inkml:trace>
  <inkml:trace contextRef="#ctx0" brushRef="#br0" timeOffset="53316.0495">11671 9172 115,'0'-9'181,"0"2"-2,0 7-13,1-11-3,-1 11-17,0-7-12,0 7-21,0 0-6,2-10-15,-2 10-7,0 0-13,0 0-1,0 0-10,0 0-2,21 29-3,-12-2-4,3 4-2,1 3 5,-1 15-2,2 4-1,-1 0-3,1-2-3,-1-3-2,-3-2-7,-1-11 0,-1-1-6,-4-1 1,0-4-7,-2-2 0,1-8-2,-3-3-3,1-1-2,2 0-1,-1-6-1,-2-1 1,1-2-2,-1-6-12,-1 8-20,1-8-34,0 0-35,0 0-52,0 0-42,0 0-162,0 0-369,0 0 165</inkml:trace>
  <inkml:trace contextRef="#ctx0" brushRef="#br0" timeOffset="55184.1563">14597 8672 164,'0'0'192,"3"-8"-14,-3 8-20,0 0-16,5-8-16,-5 8-17,0 0-10,2-6-10,-2 6-7,0 0-11,0 0-7,0 0-7,9 14-5,-9-14-2,6 10-11,-4-5-1,1 2 1,3 0-9,-1 1-2,-1-2 3,2 1-10,-2-2 0,1 0-2,2-2-4,-3 2 6,-4-5-3,10 4 1,-2-4-5,-8 0 1,12-1 0,-4-3-1,-2 0-1,2-3 4,0 0-4,1 0 0,-4-2 9,-1 1 3,0 0-1,-1-4-3,1 2-2,-4 0-3,-1-3 1,1 4-12,-3-3 12,0 4-2,-1-1-3,0 2-8,0 2 3,4 5 1,-12-5-5,4 6 1,8-1-3,-24 4 1,8 8-1,-1 0-2,2 1-1,0 8 3,0 0-5,4 0 4,2-4-3,0 7 0,5-6-2,2-1 4,2 1-2,1 1-3,3-3 2,2 0 2,3-2 3,1 1-2,1-7-4,4 3 1,-1-4 1,3 0 5,2-1-2,1-2-2,1-4 1,-2 0 1,1-4 1,-1-2 1,-1-1 0,3-2-1,-6-3 1,6-5-1,-3-2-1,-3-4 6,-1-4 3,-1-1 0,-4-4 3,5-2 0,-9-1-3,5-9 1,-4-5 2,1 16-1,-3-1 7,1 0 6,-1 2 2,-1 1 3,3 4 6,-5 8-1,2 1 3,0 7-2,-3-1 1,3 1-6,-3 5-3,0 6-7,0-9 1,0 9-4,0 0-4,0 0 2,0 0 1,-2 30-7,1-3-1,-1 3 4,1 4-1,2-2-2,2 3-2,1-3-1,1 2 1,2-3-2,-1 0-11,2-2-12,-1 0-12,1-5-12,-3-6-19,3-1-17,-2-2-9,1-4-19,-1-2-10,-1-1 0,3-4-11,-1-2-13,1-2 8,-8 0-3,18-6 1,-12 1 14,1-3 13,-2-3 20,0 1 25,3-6 11,-2-1 12,-2 0 22,-1-1 14,0 1 18,1 3 14,-2 2 9,0 2 22,0-1 5,-2 5 2,0 6-4,3-10-10,-3 10-4,3-9-12,-3 9 2,0 0-5,4-3-14,-4 3 6,0 0 2,0 0-10,0 0 0,16 10 2,-10-6 3,0 0-7,1-3-4,0 3 0,-2-3 1,9 2 1,-3-3-1,2 0 1,-1-3 0,2 1 7,-2-4-1,0 0 7,1 1 5,-3-6 4,0 1 2,0 2 2,-1-2 0,2-2 0,-3-3-3,-5 4 2,2-1 0,-4 2-2,1 2-1,-2 1 1,0 7-3,-2-12-7,2 12-2,-6-6 0,0 3-6,6 3-5,-18 4 0,7 4-3,0 1-2,-2 3 1,-2 1-5,3 3-6,3 1-6,-1 0-6,7 0-4,-4 0-6,5-1-2,3 0-3,0-4-14,2 0-3,-2-2-12,4-1-6,-1-2-2,6 0-7,-1 0-1,1-2-6,2-3-5,1-1-1,-1-2-14,1-1 5,-1-2 6,4-3 2,-4 2 1,0-3 11,1-2 7,-1 1 18,-1-5 5,0-1 8,0 0 15,-2 1 24,-3-1 20,1-1 13,2 0 11,-7 3 5,5 3 10,-5 0 12,2 0 7,-3 3-6,2 2-4,-3 5-12,2-9-7,-2 9-5,0 0-5,0 0-2,0 0-10,0 0 1,0 0 0,4 22-9,-6-10 1,2 2 0,-3-5-3,2 11-1,-2-3 1,2-1-6,-2-5 2,1 2-2,-2-3-2,0 1 2,4-5 1,-1 0 1,1-6 15,-1 10 12,1-10 19,-2 5 8,2-5 0,0 0 0,0 0-13,0 0-7,0 0-4,-10-25-3,10 12-4,3-4-5,-1 0-5,3-2-3,-1-7 1,3 7-2,2 2 2,-1 0-1,1 2-5,0 0-1,4 4-3,-5 1 1,-1 0-6,3 4 1,2 0-4,0 1-2,2 3-1,-3 2 1,2 3 4,-2 4-9,0 0 1,0 5 1,-1 2-2,-1 3 1,-3-2-5,0 1 12,-5 0-7,-1-4 2,-1 2-4,-3-2 4,0-2-3,2-1 5,-3 0 0,-2-3-1,1-1-2,0-2 7,-1-1-3,7-2 11,-12 0-10,12 0-1,-10-8-1,7 0 1,3-3-5,2-3 2,2-2-7,5-8 2,1 1 3,5 1 0,-2 7-1,5-4-2,-3 7-1,3-2 0,6 3 0,-8 4 1,1 2-2,-1-1 2,2 1-1,-5 4 1,-2 2-2,1 4-4,-2-1-1,3 2 3,-4 2-5,-3 2 0,1 5-4,-1 0-2,-6 2-10,0 2-17,-1-2-17,-4 1-20,-1 2-26,0-4-24,-4 1-28,1-1-34,0-1-200,1-5-423,0-1 187</inkml:trace>
  <inkml:trace contextRef="#ctx0" brushRef="#br0" timeOffset="55546.177">15989 8318 136,'1'-6'251,"-1"6"-30,0-9-24,0 9-20,0 0-14,0 0-17,0 0-15,0 0-18,0 0-4,21 17-12,-15-9-8,2-1-13,0-1-3,2 0-8,-3-1-5,3 0-10,-3-1-3,-1 0-2,1-4-6,-7 0-3,14-1 0,-14 1-6,11-3 3,-7 0-4,-4 3-1,9-9-2,-4 5-1,-2-1-4,0-2 9,-3 7-4,2-9-4,-2 9 2,-4-11-2,4 11-9,-8-7 6,2 2-6,6 5 0,-10-3-5,-1 3 3,0 3-4,-7 2 0,5 0-3,0 2 2,-2 3-1,2 2-8,6-2 8,-2 1-2,4 0 0,-1 5-3,3-4-3,1 3 0,2-3-12,3 4-10,-1-3-8,2-1-20,3-1-24,0 0-17,2-2-13,0-2-18,5-2-11,3-2-15,1-1-10,-2-2-140,-2-1-326,-2-3 145</inkml:trace>
  <inkml:trace contextRef="#ctx0" brushRef="#br0" timeOffset="55894.1969">16274 8303 44,'10'-14'126,"-1"5"-13,1 1 3,0 0-11,-1 1-13,0 2-6,0 1-4,-1 3-4,0 1-3,-8 0-13,15 4 0,-9-1-1,1 4-5,-1 0-7,-2 2-1,0 3-13,-4-2 4,1 2 0,-2 0 0,-2 0-8,0 0 2,0-1 7,-2 0-5,1-2 1,1-2 5,-1-2 8,4-5 7,-6 8 10,1-4 2,5-4 10,0 0-6,-13-2-6,13 2-5,-6-10 1,3 1-1,2-3-4,1 1-7,1-1-4,2-5-3,3 1-4,2 2-5,3-2-3,1 2-4,3-1-5,1 1-1,5-1 2,-3 4-5,8 0-3,-7 4-5,3 2 5,-4 1-9,-1 3 0,0 4-2,-3 3 1,-2-1-3,-3 6 4,-1 2-3,-1 3 2,-5 4-2,-2-3 2,-1 9-3,-4-1-4,-5-2-12,3-5-7,-4 6-17,1-7-20,0-3-23,-2-2-18,5-3-28,-1-1-31,3-3-57,-2-1-110,7-4-352,0 0 157</inkml:trace>
  <inkml:trace contextRef="#ctx0" brushRef="#br0" timeOffset="56148.2115">16742 8033 61,'3'-10'264,"1"2"-18,-1 1-26,-1 2-25,-2 5-19,0 0-19,0 0-17,0 0-12,0 0-13,5 29-13,-6-10-11,-2 8-6,1-2-10,1 2-7,-2 0-4,3-2-7,-1 4-6,-2-2-6,3-3-1,1 0-5,1-4-4,1-3-1,0 1-6,2-2-2,-1-6-2,-1 1-4,3 0-1,1-3-6,-1 0 2,4-2-3,-2-4-9,-8-2-27,18-1-6,-18 1-23,19-7-13,-9 2-14,-1-2-29,-2-2-12,3 0-20,1-3-26,-2-2-144,-5 2-336,0 0 149</inkml:trace>
  <inkml:trace contextRef="#ctx0" brushRef="#br0" timeOffset="56379.2246">16701 8163 225,'0'0'238,"-8"-1"-23,8 1-31,0 0-10,0 0-14,29-11-18,-8 5-14,7 1-10,-1 1-12,3-1-13,0 0-7,2 1-9,-2 1-9,-3-1-5,3 1-7,-2-2-9,-9 2-9,-4 2-2,-3-1-11,-4 2-4,3-1-10,-11 1-8,11-3-12,-5 2-9,-6 1-18,0 0-26,7-1-24,-7 1-19,0 0-25,0 0-18,0 0-139,0 0-311,0 0 138</inkml:trace>
  <inkml:trace contextRef="#ctx0" brushRef="#br0" timeOffset="58009.3179">23403 10618 87,'0'0'255,"0"-9"-12,0 9-14,1-8-17,-1 8-19,0 0-18,0 0-19,0-9-18,0 9-14,0 0-12,0 0-15,0 0-6,0 0-11,0 0-5,14 15-5,-10-10-3,1 6-5,0-1 0,2 0-3,-2-1-2,-3 2-7,6 5 4,-4-1-5,0-3 0,-2-3-7,2 3 2,-3-4-2,-1-3-3,3 1 3,-3-6 8,0 12 0,0-12 9,0 6 1,0-6 8,0 0 2,4 7 13,-4-7 5,0 0 15,0 0 3,1 7-3,-1-7 3,0 0-9,0 0-10,15-14-10,1 2-9,8-5-6,5-5-11,11-7-2,-8 7-11,15-10 2,-2-1 0,-2 4-6,5-5-2,0 0-9,-1 0 0,1 0-11,-1 3-13,0-2-3,-3 3-6,-12 9 7,-3 1 1,1 2 4,-5 2-4,1 4-1,-12 0-1,1 3 0,-6 3 3,-1 1-2,-1 4 1,0-3 1,-7 4-4,9-4-4,-9 4 0,6-3 3,-6 3 0,8-2 2,-8 2 2,0 0-2,5-4 3,-5 4 3,0 0 9,0 0-19,0 0-2,0 0 1,0 0 5,0 0 6,0 0-7,0 0 1,0 0-6,0 0 9,7-4 1,-7 4-2,0 0 0,0 0 5,0 0 0,0 0-11,0 0 11,0 0-9,0 0 1,0 0 7,0 0-5,0 0 2,0 0-1,0 0-2,0 0-7,0 0-9,0 0 0,0 0-8,0 0-7,0 0-5,0 0-11,0 0-12,0 0-13,0 0-15,0 0-14,0 0-9,0 0-9,0 0-7,0 0-1,11 5-1,-11-5-6,6 4-1,-6-4-6,5 4 1,0 0-3,-5-4 4,4 5 10,-4-5-3,8 5 8,-8-5-13,5 3-22,-5-3-149,0 0-336,0 0 150</inkml:trace>
  <inkml:trace contextRef="#ctx0" brushRef="#br0" timeOffset="62544.5773">5331 15802 3,'0'0'171,"-4"-4"-13,4 4-10,-6-5-9,6 5-8,0 0-10,0 0 1,-6-3-6,6 3-2,0 0-5,0 0-6,0 0-4,0 0-14,0 0-5,0 0-6,0 0-8,0 0-8,-7-4-3,7 4-8,0 0-2,0 0-7,0 0-6,0 0-1,0 0 0,0 0-3,0 0-6,0 0 6,29-3-12,-16 2 2,-2-1-3,10-2 4,0-2 1,7 1-7,2-1-3,2-1 5,3-1-3,1 1 0,1-1-4,2-1-3,14-3 1,-3-1-5,-1 1 0,-11 4-2,0-2-4,0 1-1,-3 1 1,-1 0-2,-4 2-1,-1-1 4,-7 5-3,-1-4 1,-4 3-3,-2 1 3,-2 0 2,-1-2 0,-2 1 4,-1 2-4,2-4 0,-4 3 0,0 0 4,-1 0 1,2 0-4,-8 2 6,11-3 0,-11 3-2,8-2-2,-8 2 0,5-4 2,-5 4-1,0 0 4,0 0-5,9-2 5,-9 2-1,0 0-2,0 0-4,0 0-7,0 0-17,0 0-22,0 0-20,0 0-21,0 0-22,0 0-31,0 0 0,-20-5-19,8 5-96,2-1-280,10 1 124</inkml:trace>
  <inkml:trace contextRef="#ctx0" brushRef="#br0" timeOffset="62915.5986">5986 15519 54,'-13'-6'131,"3"0"4,0-1 0,0 2-1,1 0 3,2-1-2,7 6-1,-12-5 0,12 5-14,-12-6-10,12 6-10,-6-5-12,6 5-9,0 0-12,0 0-8,0 0-1,0 0-8,0 0-2,0 0-7,0 0-8,0 0 0,37 7-1,-21-3-6,5-1-1,0 1-2,10 0 0,-2 1-4,2-1-4,0-1 2,-1 2-3,0-4-2,1 1-1,-3-2-2,-2 1-5,-6-2 3,-1-1-3,-6 2 1,1 0-3,-5 0-1,-2 0 7,-7 0 10,14-1 13,-14 1 13,0 0 11,9 0 5,-9 0 0,0 0 4,0 0-7,0 0-9,0 0 0,0 0-5,0 0-4,0 0-6,0 0-3,0 0-3,0 0 0,-21 23-4,9-8 2,0-1-11,-3 7 2,1 4-4,-1-2-1,2 1-1,-2 2 2,3-4-1,0 3-7,3-7 2,2 0-1,-1-3-3,4 2-4,1-2-8,0 1-14,2-4-20,0-3-25,2 1-36,0-3-20,1 0-18,-2-7-21,10 6-47,-6-4-158,-4-2-399,0 0 177</inkml:trace>
  <inkml:trace contextRef="#ctx0" brushRef="#br0" timeOffset="64404.6837">22074 16698 2481,'0'0'133,"3"-8"-59,-3 8-32,2-7-19,-2 7-15,0 0 4,4-7-4,-4 7 2,0 0 0,0 0 7,0 0 11,0 0 15,0 0 7,0 26 6,-1-7 4,-4 9-7,7 5 1,-6 15-1,3-12-6,0-4 1,-6 2-9,1 2-1,1-2 1,1 0-7,-1-4-7,1 1 35,-2-3-13,2-1 3,-4 0-5,4-8-4,0-1-6,-1-3-13,2-2-9,0-3-14,2-5-13,1 2-10,0-7-17,-3 12-7,3-12-22,-2 5-45,2-5-42,0 0-35,0 0-46,0 0-34,-9-24-166,9 24-474,-4-22 210</inkml:trace>
  <inkml:trace contextRef="#ctx0" brushRef="#br0" timeOffset="65022.7191">22071 16787 155,'0'0'202,"0"0"-15,2-8-15,-2 8-15,0 0-10,0 0-19,0 0-5,0 0-12,0 0-5,0 0-10,-41 15-8,24-1-6,-5 1-6,-1 4 0,2-2-3,-2-2-5,5-3-2,1-3 3,-1 4-4,0-1-1,4-2-1,-2 1 0,6-4-2,-5 1-5,5-3 0,3 2-6,1-3 1,1-1-6,-2 0 1,7-3-1,-5 5-9,5-5 2,-6 4-7,6-4 1,0 0-2,0 0-7,0 0 3,0 0-6,0 0 2,0 0-3,22-10-4,-13 2 1,6-6-1,-2 0-1,2 2-3,-2-4 3,5-4 1,-6 3-4,1-5 3,2 1-2,-5 6 4,3 0 7,-4-2-1,-4 5 15,1 0 7,2 3 7,-3-1 5,-1 3-3,-4 7 3,5-13-3,-5 13 6,4-7-2,-4 7-3,4-7-8,-4 7-8,0 0-2,0 0-5,4-10-1,-4 10-6,0 0 1,0 0 2,0 0-3,26 12 2,-10-4 1,0 1-2,1 3-2,0 0-4,3 6-2,2-2 8,-3 1 1,4 2-5,-8-6-3,2 0-1,-2 1-7,1-2 2,-4 0-6,2-3-10,0 4-7,-5-6 18,0 2 5,-2-4 1,1 2-8,-4-4 2,1 1-2,-2 0-5,-3-4 10,7 4 1,-7-4 2,0 0 11,7 7-3,-7-7-7,0 0-26,3 5 26,-3-5 10,0 0-11,0 0 6,0 0-30,0 0 26,0 0-1,0 0-4,0 0 0,5 2-8,-5-2-25,0 0-22,0 0 2,0 0-22,0 0-24,0 0-33,0 0-31,0 0-42,0 0-69,0 0-87,0 0-194,0 0-591,0 0 261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16:06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6086 5345 17,'-4'-5'99,"4"5"-6,0 0 0,0 0-10,-5-6 5,5 6-3,0 0-10,0 0 3,0 0-7,0 0 1,0 0-4,-6-5 1,6 5-2,0 0 1,0 0-3,0 0-6,0 0 3,-3-6-5,3 6 3,0 0-3,0 0-3,0 0-1,0 0 3,0 0-5,0 0-1,0 0-2,0 0-3,0 0 0,0 0-4,0 0-6,0 0-3,0 0-4,0 0-2,0 0-2,0 0-5,0 0-1,0 0 2,0 0-1,20 16 0,-11-9-2,0 0 1,-1 3-2,6 0-1,0 4-2,-2-2 4,3-1-5,-2 3 10,-2-2 12,1 0-14,-3-3-3,0 0-2,-1-1-1,-4-3-3,8 2 0,-8-2-3,0 0 3,0-2-3,-4-3 4,6 6 11,-6-6 10,5 4 9,-5-4 7,0 0 7,0 0 3,0 0-2,13-9-9,-6-1-3,5-14-4,3-4-8,-1-4-3,9-8 0,-2-4-6,-2 13-1,5-11-3,3 2-2,-9 9-4,3 2-2,1-1-1,0 1 0,1 2-1,-1 0-1,-1 3-1,0 3-2,-3 3 3,-5 4 0,0 1-6,0 1 0,-3 3 3,-5 0-1,3 1-5,0-1 3,-2 4-1,1-1 1,-2 2-3,-1 0 2,1-1-4,-5 5 7,6-5-5,-6 5 4,5-4 1,-5 4-5,0 0 4,6-6 3,-6 6-3,0 0 0,0 0-2,6-4 0,-6 4 4,0 0-1,0 0-2,0 0 1,0 0 0,0 0 2,0 0 2,0 0-4,0 0-1,0 0 3,0 0-4,0 0 2,0 0 3,0 0-1,0 0-1,0 0-1,0 0-1,0 0 1,0 0-4,0 0 2,0 0-3,0 0-2,0 0-5,0 0-13,0 0-13,0 0-20,0 0-18,0 0-30,0 0-30,0 0-32,0 0 1,0 0-22,0 0-24,15 7-156,-7-5-396,5 0 175</inkml:trace>
  <inkml:trace contextRef="#ctx0" brushRef="#br0" timeOffset="1359.0777">14218 7313 88,'0'0'108,"1"-7"-11,-1 7-7,0 0-5,0 0 0,1-10-6,-1 10 3,0 0-8,3-7-3,-3 7-3,0 0 1,1-7-8,-1 7 3,0 0-4,0 0-8,0 0-2,2-7 0,-2 7-4,0 0-4,0 0-5,0 0-3,0 0-3,0 0 8,0 0-10,0 0 7,0 0 1,11 14-2,-7-4 2,-2 4 0,1 7 7,-1 5-5,-2 0-1,3 6 2,0-1-1,-1 1-5,-2 0-2,0-2 2,0 0-7,3-1-1,-2 0-1,2-3-3,-2-1-3,5-1 1,-3-5-2,-1 0-2,-1-2 1,2-3-6,-2-1 1,2-4-1,-2 1-3,1-3 0,-2 0-7,0-7-4,2 10-4,-2-10-5,0 8-13,0-8-27,0 0-33,0 0-29,0 0-35,-12 2-163,12-2-337,-12-8 150</inkml:trace>
  <inkml:trace contextRef="#ctx0" brushRef="#br0" timeOffset="1863.1066">14243 7332 84,'0'0'98,"0"0"-11,0 0-7,0 0-3,0 0-16,0 0-2,0 0 1,0 0-5,0 0 1,0 0-4,-17 21-2,9-7 1,-5-2-1,4 5-10,-1 2 0,-1-2-1,3 0-11,-3-1 8,0 2-7,3-4-5,-1 3-10,4-4 10,-3-4-8,4 0 1,0-2 0,0-1-3,0-1 0,4-5 12,-4 10-14,2-6-2,2-4 9,0 0-9,0 0 4,-3 6-6,3-6-11,0 0 8,0 0-8,0 0-13,0 0-1,0 0 6,0 0-11,8-27-10,-4 20-11,-1-2-15,1 0-15,0 0-110,1 1-199,-1-3 88</inkml:trace>
  <inkml:trace contextRef="#ctx0" brushRef="#br0" timeOffset="2424.1387">14298 7328 9,'0'0'97,"0"0"-1,0 0-2,0 0 8,0 0-3,0 0 6,0 0-9,0 0 10,0 0-4,0 0 1,-3-12 1,3 12 3,0 0 6,0 0 0,0 0 0,-2-8-4,2 8-6,0 0-4,0 0-4,0 0-8,0 0-5,0 0-9,0 0-6,0 0-9,0 0-5,0 0-8,0 0-3,0 0-8,0 0-3,0 0-2,18 5-2,-6 0-4,-1 2 1,3 1-1,1 1-5,1 2-1,2 2 0,-2-2-4,2 1 2,5 2-4,-7-4 2,3 1-4,-4 0 4,3-2-6,-4 0-1,-1-4 0,-5 1 1,2 0 0,-3-3-1,1 2-1,-3-1 5,0-1 2,-5-3 5,8 4 5,-8-4 4,7 3 2,-7-3 1,4 3 2,-4-3 0,0 0-1,0 0 1,0 0-6,0 0 0,6 4-5,-6-4 0,0 0-3,0 0-3,0 0-3,0 0 0,0 0-3,0 0-3,0 0-6,0 0-7,0 0-8,0 0-13,0 0-13,0 0-11,0 0-21,0 0-20,0 0-30,0 0-45,0 0-39,0 0-199,0 0-440,0 0 195</inkml:trace>
  <inkml:trace contextRef="#ctx0" brushRef="#br0" timeOffset="7831.4477">12392 7517 29,'0'0'42,"-12"-3"1,12 3-1,-11-4 10,3 1-7,1 0 2,0 1-7,-1-1 6,8 3 1,-13-9-3,5 8-5,4-4 6,-4 0 3,1 1-1,0 0-6,1 0 2,6 4 5,-8-6-1,3 3-1,5 3 4,-5-4-8,5 4-7,0 0-2,-8-5 1,8 5-10,0 0-1,0 0-1,0 0-6,0 0-2,0 0 1,0 0 1,-6 14-2,6-14-3,1 12 2,-1-3-6,3 2 7,-1-2-2,2 2 1,1 1-4,1-3 5,0 3-7,1-2 0,2 6-2,0-3 4,-1-4-21,2 6 18,-1-4 3,3 0-1,-2-4-4,2 6 3,-1-6-4,0 1 3,1-2 0,-3-2-2,5 0-4,-4-1 4,0-2-1,3 2 1,-1-3-5,0 0 8,5-3-7,2-2-1,-2 1-11,1 1 12,-4-3-4,5 2 8,0-3 3,-2-1-9,0-1 3,0 2-1,0-1-1,-2 1 4,2 0-2,-6 0-2,2 2 1,-2-2 7,1 1-8,-1-1-4,0 2 0,3-4 4,-3 4 3,-1-2-5,3 0 1,-1 4 5,0-4-1,3 3-3,2 0 0,-1 0 3,2-2 0,0 3 1,2 1-4,-1-1 0,-1 3-4,2 2 10,-1-1-8,0 3 11,-2-2-4,-1 3 3,-1 3-6,-2-4 8,-1 0-7,0 2 6,-2 1-10,0 0 6,-1 0 2,1 1 2,-5-4 0,2 4-2,0 0 2,-2-4-8,-1 1 5,-1-1 1,1 1-3,-4-5 2,7 8 6,-5-4-5,-2-4-1,8 4-2,-8-4-5,4 5 9,-4-5 10,4 4-2,-4-4 4,0 0 0,0 0 5,0 0 6,4 5 8,-4-5-2,0 0 9,0 0-4,0 0 3,0 0-2,0 0 0,0 0-2,0 0-7,0 0-5,0 0 0,0 0-6,13-12-3,-10 6 0,-3 6-1,6-10-5,-3 3 1,2-1 0,4 2-3,-3-1-8,1-1 3,0 1 1,4 0-3,-4-1 4,5 3-5,-1-2-3,-1 1 6,0 2-3,3-2 2,0 1-2,0 1 0,-1-1 2,7 0-1,0 2-3,1-1-3,2 1 6,-3 0-5,2 1 4,0-3 1,-2 5 0,1-1-3,3-3 1,-3 4-5,1-1 2,0 0 5,5 2 2,-4-1-6,-4 0 5,3-1-7,-4 0 5,2 1-3,-1 1 0,0-1 0,0-1 4,-6 1 0,0 0 1,2 0-3,-4 0-2,2 0 2,-3 0-5,-9 0 4,18 0 1,-11 0-3,3 0 5,-10 0-2,13 0-2,-13 0 0,10-1 1,-10 1 2,9-2-7,-9 2 7,0 0 3,11 2-6,-11-2 4,0 0 3,0 0-7,8 0 7,-8 0 7,0 0-2,0 0 4,0 0 0,0 0 2,8 2 3,-8-2-2,0 0 2,0 0-2,0 0-2,0 0 0,0 0-3,0 0 1,0 0 1,0 0-9,0 0 5,0 0-2,0 0-2,0 0 0,0 0-2,0 0 2,0 0-1,0 0-2,0 0 5,0 0-7,0 0 0,0 0 0,0 0 2,0 0-4,0 0 2,0 0-1,0 0 4,0 0-3,0 0 3,0 0-5,0 0 2,0 0-1,0 0 0,0 0 0,0 0-3,0 0 3,0 0 0,0 0-1,0 0-1,0 0 1,0 0 0,0 0-1,0 0 4,0 0-2,0 0 4,0 0-3,0 0 2,0 0-2,0 0 1,0 0-2,0 0 3,0 0-6,0 0 2,0 0 2,0 0-3,0 0 3,0 0 1,0 0-5,0 0 3,0 0-2,0 0 5,0 0-4,0 0 4,0 0-2,0 0 0,0 0-7,0 0 5,0 0 5,0 0-4,0 0 3,0 0-4,0 0 2,0 0 1,0 0-2,0 0-1,0 0 1,0 0 1,0 0-3,0 0 1,0 0 2,0 0 1,0 0-1,0 0 0,0 0-1,0 0 2,0 0-4,0 0 5,0 0-5,0 0 0,0 0 1,0 0 2,0 0-1,0 0 0,0 0 0,0 0-1,0 0-1,0 0 0,0 0 3,0 0-1,0 0-1,0 0 3,0 0 0,0 0-1,0 0-3,0 0 3,0 0-3,0 0 0,0 0 0,0 0 3,0 0-3,0 0-1,0 0 2,0 0 1,0 0 3,0 0-2,0 0-1,0 0 1,0 0 1,0 0-1,0 0 0,0 0 0,0 0-1,0 0-1,0 0 0,0 0 5,0 0-6,0 0 2,0 0 0,0 0-1,0 0 2,0 0-1,0 0 2,0 0 0,0 0-5,0 0 7,0 0-2,0 0-1,0 0 2,0 0-2,0 0 0,0 0-1,0 0-4,0 0 5,0 0-1,0 0-1,0 0 1,0 0 2,0 0-3,0 0 2,0 0-1,0 0-1,0 0 1,0 0-1,0 0-3,0 0 4,0 0-1,0 0 0,0 0-2,0 0 3,0 0-2,0 0 2,0 0 0,0 0-1,0 0-1,0 0 3,0 0-5,0 0 2,0 0 3,0 0-1,0 0-2,0 0 1,0 0-1,0 0 3,0 0-4,0 0 2,0 0-2,0 0 3,0 0 0,0 0 0,0 0-3,0 0 2,0 0-1,0 0 1,0 0-2,0 0 3,0 0-3,0 0 2,0 0 0,0 0 1,0 0 0,0 0 0,0 0 3,0 0 0,0 0-5,0 0 6,0 0-3,0 0 0,0 0 1,0 0 1,0 0-4,0 0 5,0 0 0,0 0 0,0 0 2,0 0 4,0 0-7,0 0 1,0 0 1,0 0-2,0 0 5,0 0-9,0 0 1,7-8 1,-7 8-5,6-7 3,-6 7 2,5-7 1,-1 4-5,-4 3 4,5-8-5,-5 8 4,4-4-2,-4 4 2,5-6-5,-5 6 2,0 0 4,4-5-4,-4 5-2,0 0 5,5-6-2,-5 6-1,0 0 3,0 0-2,0 0 5,5-5-7,-5 5 4,0 0-4,0 0 3,0 0 1,0 0-4,0 0 1,0 0 1,0 0 0,0 0-1,0 0 4,0 0 1,0 0-1,0 0-1,0 0 1,0 0-4,0 0-1,0 0 9,0 0-8,0 0 1,0 0 0,0 0-1,0 0 0,0 0 3,0 0 1,0 0 0,0 0-5,0 0 2,0 0 2,0 0-4,0 0 4,0 0-2,0 0 1,0 0 0,0 0-2,0 0 1,0 0 4,0 0-1,0 0-3,0 0 2,0 0-3,0 0 3,0 0-5,0 0 0,0 0 4,0 0 1,0 0-4,0 0 1,0 0 1,0 0 0,0 0 0,0 0-2,0 0 2,0 0 0,0 0 1,0 0 0,0 0 0,0 0-2,0 0 1,0 0 1,0 0-1,0 0 0,0 0 2,0 0-2,0 0-1,0 0 3,0 0 0,0 0-5,0 0 2,0 0-1,0 0 5,0 0-5,0 0 3,0 0-2,0 0 4,0 0-1,0 0-1,0 0 1,0 0 1,0 0-3,0 0 1,0 0 0,0 0 2,0 0-3,0 0 0,0 0-4,0 0 5,0 0-1,0 0 3,0 0 0,0 0-4,0 0 1,0 0 2,0 0-1,0 0 0,0 0-2,0 0 8,0 0-8,0 0 1,0 0-5,0 0 8,0 0-5,0 0 1,0 0 1,0 0 2,0 0-3,0 0 1,0 0-1,0 0 3,0 0-4,0 0 2,0 0 0,0 0 0,0 0 2,0 0-1,0 0 0,0 0 0,0 0-1,0 0 3,0 0-4,0 0 3,0 0-2,0 0-1,0 0 3,0 0-1,0 0 1,0 0-1,0 0-4,0 0 2,0 0 2,0 0 0,0 0-2,0 0 3,0 0-2,0 0 1,0 0-1,0 0 0,0 0 0,0 0 0,0 0 0,0 0-2,0 0 2,0 0-4,0 0 7,0 0-3,0 0-3,0 0 11,0 0-10,0 0 2,0 0 3,0 0-2,0 0 5,0 0-3,0 0-5,0 0-10,0 0-18,0 0-23,0 0-35,0 0-47,0 0-53,-29 5-256,17-5-480,2-1 212</inkml:trace>
  <inkml:trace contextRef="#ctx0" brushRef="#br0" timeOffset="11039.6314">13762 6353 17,'0'0'57,"0"0"-3,0 0-1,0 0-1,0 0-11,0 0-6,0 0 5,0 0-4,0 0-7,0 0 1,0 0-3,0 0-3,0 0 4,0 0-2,0 0-12,0 0 4,0 0-1,0 0 6,0 0-6,0 0 5,0 0-4,0 0 0,0 0-8,0 0 2,0 0 2,0 0-2,0 0 1,0 0-1,0 0 5,0 0-4,0 0 7,0 0-6,0 0 3,0 0-4,0 0 1,0 0 3,0 0-8,0 0 2,0 0 3,0 0 3,0 0-10,0 0 1,0 0 6,5 12-7,-5-12 5,0 0 4,0 0 2,0 0-7,0 0 12,0 0 2,0 0 5,0 0-13,0 0 7,0 0 4,0 0 0,0 0 6,0 0-7,0 0-3,-3 8 2,3-8-2,0 0 1,0 0 1,0 0 0,0 0-1,0 0-1,0 0-4,0 0-5,0 0 9,0 0-1,0 0-5,0 0 7,0 0-6,0 0 8,0 0-2,0 0 5,0 0-2,0 0 3,0 0 0,0 0 2,0 0 3,0 0 11,0 0 0,0 0 3,0 0-1,17-13-3,-17 13 1,9-5-5,-5 0-2,-1 0-4,4-2-5,-1-2 1,2 0-2,0-1-1,-2 1-1,2-1-4,2-3 0,-3 2-1,0 2-2,-1-3 5,3-2-4,-3 5 4,1-2 3,-1-3-6,-2 2 2,4-3-1,-4 3 1,0 0-5,1 2 5,-1-2 3,-1 0-1,0 0-3,-1 0 2,1 1-3,-1-5-4,2 4-6,0-4 4,-1-1-4,-2 0 0,0 0 0,1 1 0,0-1-2,0 3 15,-2-2-2,2-1 7,-2 2-10,0 3 3,-1 0-5,1-5-1,0 5 0,-1 0 2,-1 0-1,0 0 3,0 0-5,0-1-6,-2 1 2,2-2-1,-4-5 3,0 3-3,0-4-4,0 2 3,0 2-6,2-2 6,-5 0-2,3 1-2,-1 0 0,0-1 1,0 1-2,-2 0 0,2-2-3,-1 4 2,-1-1 4,1 1 2,1-2 0,-2 1-1,0 1-3,0 0 1,-5-5 1,2 6-1,1 0-1,-3-1-2,2 1 4,1-1-7,-3 3-2,1-2 2,0 1 1,3 6-1,-2-5-1,0 2-2,3 0 0,0 0 3,-3 3 1,5-2-3,-2 1-1,0 2 4,1-2-5,2 1 2,-3 1 2,3 0-3,1 1-1,-1 0 6,1 0-6,1 0 1,4 5 0,-10-9 2,5 4-4,1-1 5,-2 0-5,1 1 0,-1 1 0,6 4 2,-10-8-1,5 3 1,5 5-2,-9-9 3,4 6-3,5 3 6,-10-7-5,6 5 1,4 2 0,-8-5 1,8 5-1,-5-7 1,5 7-3,-5-4 2,5 4 1,0 0 1,-6-4-7,6 4 3,0 0-2,0 0 9,-5-5-6,5 5-1,0 0 3,0 0-2,0 0-1,0 0-2,0 0 0,0 0 1,0 0-4,0 0 3,0 0-5,0 0 1,0 0-3,0 0-2,0 0-3,0 0 7,0 0-7,0 0-2,0 0 5,0 0-3,0 0 2,2 21 2,0-11 4,-1 0-1,0 0-1,0 2 3,3-2-2,-3 3 4,-1-2 2,1 6 1,-1-5-1,2 0-2,-1 1 4,-1-1 0,0-1 1,0 0-1,0-11-1,-1 19 2,1-19 0,0 14 2,0-14-2,0 12 1,0-12-2,0 0 2,0 12 0,0-12 0,0 0 0,0 0 4,0 0-2,0 11 1,0-11 0,0 0 0,0 0 5,0 0 0,0 0-2,0 0 2,0 0 0,0 0 0,0 0-4,0 0 5,0 0-3,0 0-2,6-26 0,-4 17-2,0-1 0,-1 0 3,1 0-6,-1-2 5,-1 1 0,1 1-6,1 0 4,-2-1-3,1 1 2,-1 0 2,0-1-3,0 2 1,0 1-2,0 8 3,0-12 0,3 6 1,-3 6 0,0 0-1,-3-15 0,3 15-2,3-7-1,-3 7 1,2-5 1,-2 5 0,0 0-2,0 0 5,-1-11-2,1 11-2,0 0 3,0 0-3,0 0 0,0 0 1,0 0 2,0 0-3,0 0 1,0 0 1,0 0-1,0-9 2,0 9 0,0 0-5,0 0 1,0 0 1,0 0-1,0 0 3,0 0-3,0 0 0,0 0-4,0 0 1,0 0 0,9-1 1,-9 1 0,0 0 1,9 0 2,-9 0 2,15 0-2,-5 1 0,2 0-1,2-1 0,5 2 1,1-2 0,1 1 0,-1-1-1,7 0-1,-3 1 3,3 0-4,2-1 4,-7 0 0,4 0 2,-4 2 0,-1-4-2,0 4-5,-9-1 4,-1 0 2,1-1-3,-4 0-1,-8 0 0,12 0 2,-12 0 0,11 0 1,-11 0 0,8 1-3,-8-1 4,0 0-2,0 0 1,9 0-2,-9 0 2,0 0-3,0 0 4,0 0-4,0 0 4,0 0 0,0 0-2,9 0 0,-9 0 2,0 0 0,0 0 1,0 0-1,0 0-1,0 0-1,0 0 1,0 0-2,0 0 3,0 0-1,0 0-4,0 0 6,0 0-2,0 0-2,0 0 2,0 0 2,0 0-2,0 0 1,0 0-2,0 0 0,0 0 1,0 0 1,0 0-2,0 0-1,0 0 1,0 0-2,0 0 2,0 0 0,0 0 3,0 0-1,0 0-1,0 0-1,0 0 0,0 0-2,0 0 1,0 0-2,0 0 2,0 0 2,0 0-2,0 0 0,0 0 1,0 0-3,0 0 2,0 0 2,0 0-3,0 0 2,0 0-2,0 0-1,0 0 4,0 0-1,0 0 3,0 0-6,0 0 0,0 0 1,0 0 2,0 0 2,0 0 0,0 0-2,0 0-2,0 0 2,0 0-2,0 0 2,0 0 1,0 0-4,0 0 3,0 0-1,0 0 1,0 0 0,0 0-3,0 0 3,0 0 2,0 0-5,0 0 4,0 0-2,0 0 3,0 0-2,0 0 0,0 0 2,0 0-1,0 0 0,0 0-1,0 0-1,0 0-1,0 0-1,0 0 1,0 0 2,0 0-1,0 0 2,0 0-3,0 0 4,0 0 0,0 0-1,0 0-2,0 0 2,0 0 2,0 0-4,0 0-1,0 0 2,0 0 1,0 0 0,0 0-3,0 0 2,0 0 0,0 0 0,0 0-1,0 0-1,0 0 4,0 0-4,0 0 2,0 0-3,0 0 3,0 0 0,0 0 6,0 0-8,0 0 4,0 0-2,0 0-3,0 0 6,0 0-5,0 0 1,0 0-1,0 0 0,0 0 3,0 0-1,0 0 1,0 0-1,0 0 1,0 0 0,0 0-1,0 0 3,0 0-4,0 0 0,0 0 3,0 0-2,0 0 0,0 0 1,0 0-1,0 0 0,0 0 2,0 0-3,0 0 3,0 0-2,0 0 1,0 0-1,0 0-2,0 0 3,0 0-3,0 0 2,0 0 1,0 0-1,0 0 1,0 0-13,0 0-20,0 0-30,0 0-42,0 0-37,0 0-30,0 0-32,-2 11-228,2-11-464,0 0 205</inkml:trace>
  <inkml:trace contextRef="#ctx0" brushRef="#br0" timeOffset="12291.7031">11866 6307 42,'0'0'81,"-10"-3"-5,10 3 6,-6-3-3,6 3 11,0 0-4,-14-2 0,14 2 4,0 0 0,0 0-5,-8-3 0,8 3 4,0 0-11,0 0-4,0 0-6,0 0-3,0 0-4,0 0 1,-6-1-5,6 1-7,0 0 2,0 0-3,0 0-1,0 0-5,0 0-1,0 0-7,0 0-3,0 0-8,0 0 2,0 0-6,0 0 2,0 0-3,0 0-4,0 0 12,29 1-1,-16 0 2,5 2-6,1-2 2,0 0-3,8 3-3,0-1-3,2 2 3,2-1 5,0 0-8,1 0 3,2 1-7,2 0 5,-1 4-3,1-2-1,0-2 1,-2 3-9,-1 0 6,-1-2-2,-6 4-2,4-3-3,-3 2 4,-1 2 0,1-2 1,-10 0-2,1-1 2,0 2-5,-2-1 1,0 0 3,2 2-1,-3-3-3,0 3 2,-1 0-1,3-2 1,-4 0 3,1 2 1,-5-2-8,1-1 10,4 2-3,-1 1-3,-1 1 1,0-1 5,1 1-8,-4-3 4,2 3 0,1-1 4,-5 0-3,1 3-4,1-5 2,-1 2 4,-2-1-1,1 3 0,0 2 3,-4-3 0,4 4-2,-3-1 3,-1 0 1,-1 2 2,-2-2-3,0 3-2,-1 0 5,-3-1 0,2 2-3,-4 8 1,-1-4 1,1-5-3,-1 8 0,-1-2-1,0 0 0,1-4 3,1-1-2,-1 6 2,-2 1-3,-1-2 1,1 3 1,-6 0 2,1-3-5,-1 1 4,-2 1-6,-1 2 5,1-3 1,-6-1-6,3 1 2,-2-2 0,2 1-2,-2-2 5,-1 4-3,0-2-4,-3 0 1,1 4-3,-10 6 1,10-10 1,-1 2 6,-10 6-5,7-7-3,-1-3 4,-6 12-2,8-8-4,-8 6 5,0 1 9,9-6-11,-8 6 1,10-8 0,1-1 0,-2 1 2,3-2 0,0-1 0,1-1-2,2 0 3,1 0-3,6-4 0,-7 0 0,7-5 1,0 0-1,2 3-2,0-5 3,0-1-4,1-1 2,3-1-2,1 0 3,-1 0-6,3-5 4,-2 4 2,2-2-2,4-4 1,-6 6-2,6-6-1,-3 5 2,3-5-1,0 0 0,-7 6-5,7-6 1,0 0-3,0 0-17,0 0-16,0 0-33,0 0-17,0 0-11,0 0-24,0 0-32,0 0-16,20-12-38,-8 4-170,4-3-408,9-4 182</inkml:trace>
  <inkml:trace contextRef="#ctx0" brushRef="#br0" timeOffset="13807.7898">14762 6461 47,'9'-2'121,"-9"2"-11,0 0-9,0 0-16,0 0-7,0 0-3,0 0-10,5-2 2,-5 2 2,0 0 9,0 0-2,0 0 4,0 0-5,0 0-3,0 0-3,0 0-2,0 0-4,0 0-12,0 0 5,0 0-7,0 0-4,0 0-4,0 0-6,0 0-3,0 0-1,-38 4-5,26 1-6,-6-2 3,1 0-4,-3 2-4,-1-1-3,0 0 6,-7 0-4,6 0-3,-6 2 1,-2 0-4,2-1 3,-2 0 1,-2 0 0,2 2 5,-2-2-5,1-1-1,3 1 7,-2 0-3,1 2 2,1 1-3,0-2-5,-2 0 2,0 5 6,0 0-3,-2-2-3,0 3 0,1-1 3,0 0-2,1 3-1,1-1 0,0-1 3,2 2 2,3 2-2,2-3-1,5-3 6,3 0 0,-1 4-1,2 0-2,0-4 1,1 3 1,1 1 1,1 1 1,1-1-1,3 1-5,-2-5 3,2 6-5,-1-1 5,1 1-3,1-2-2,1 2 1,-1 0-2,0 0 3,2 0-5,1 0 4,-1-3 0,-1 2-1,4-3-2,-1 1 4,0 0-6,1-2 6,-2 6 2,4-3 1,-1-2-1,0 2 8,2 1 3,-2-3-1,2-1-2,2 5-5,-1-2 6,2 2-2,-1-6 5,2 6 0,1-4-4,2 0 3,-2 2 1,3-2-2,1 1-1,4 0-2,-1-1-1,0 1 2,2-1 2,1-2-4,6 2 0,2 2-4,-1-1 5,1-2 0,1 1 7,3 1 11,5-2-2,-1 1-3,3 1 3,9-1-7,-7 1-2,9 2-4,5 0 4,-4 1-2,3-2-2,-1 1 0,-2-1-4,3 1 11,-4-4-11,3 2-4,-2-1 2,2-2-3,-13-1-3,13 1-4,-15-2 3,0-2 5,1 1-3,3 0-1,-5 1 0,3-1-4,-3-2-2,3 2 3,-4-2-8,2 0 11,-4-1-7,-1 1-1,-2-1 0,-1-1 10,-9 1-8,0-3-6,0 2-2,-7 0 0,-1-1 1,1-1-2,-6 0 5,1 0 0,-7-1 2,10 2-1,-10-2 9,6 2 5,-6-2-7,0 0 3,9 2 3,-9-2-5,0 0 1,0 0-1,8 0-2,-8 0-8,0 0 17,0 0-18,0 0 4,0 0-5,0 0 3,0 0 0,0 0-1,0 0 0,9 3 4,-9-3-3,0 0 1,0 0-1,0 0 1,0 0 15,0 0-13,0 0-10,0 0 5,0 0 2,0 0 1,0 0-6,0 0 2,0 0 1,0 0 1,0 0-2,0 0 6,0 0-4,0 0 3,0 0-6,0 0 1,0 0 0,0 0 0,0 0-2,0 0 4,0 0-4,0 0 2,0 0 0,0 0 3,0 0-2,0 0 5,0 0-5,0 0 6,0 0-2,0 0 1,0 0 7,0 0-1,0 0-2,0 0 4,0 0-2,0 0-2,0 0-4,0 0 5,0 0 0,0 0-7,0 0-6,0 0 20,0 0-16,0 0 1,0 0 1,0 0 1,0 0-5,0 0 1,0 0 8,0 0-9,0 0 0,0 0 9,0 0-12,0 0 10,0 0 2,0 0-1,0 0-2,0 0 5,0 0 13,0 0-10,0 0-9,0 0-3,0 0 5,0 0 4,0 0-4,0 0 4,0 0-4,0 0 1,0 0-1,0 0-1,0 0-7,0 0 11,0 0-9,0 0 0,0 0 7,0 0-6,0 0-12,0 0-31,0 0-13,0 0-31,0 0-43,0 0-64,3-11-64,1 5-42,4 2-296,0-7-641,10 4 284</inkml:trace>
  <inkml:trace contextRef="#ctx0" brushRef="#br0" timeOffset="14656.8383">20015 7475 160,'0'0'155,"0"0"-14,0 0-11,0 0-11,0 0-13,0 0-14,0 0-2,0 0-11,0 0 2,0 0 7,0 0 0,-4 27-2,2-15 0,-1 6 9,0 2-9,-2 3 5,1 2-1,-3 0-5,1 6-4,1-6 0,0 1-4,-2 0-6,1-1-7,2 1-3,-1-3-5,2-3-6,-2-1-4,2-3 0,2 1-9,-1-5-3,-2 0 0,1 0-6,2-5-5,1 0 3,-1 0-9,1-7 1,-1 11-1,1-11-3,-3 7 0,3-7-1,-1 8-6,1-8-4,0 0-5,0 0-12,-2 7-13,2-7-12,0 0-26,0 0-32,0 0-32,0 0-27,0 0-31,0 0-172,-21-12-388,16 4 172</inkml:trace>
  <inkml:trace contextRef="#ctx0" brushRef="#br0" timeOffset="15731.8998">20022 7500 70,'0'0'125,"0"0"-6,0 0-15,0 0-6,0 0-9,0 0-16,1-8-7,-1 8-4,0 0-1,0 0-5,0 0-7,0 0-5,0 0 1,0 0-1,0 0-6,0 0 0,0 0-4,0 0 8,0 0-6,0 0 9,0 0-4,0 0-3,0 0-3,0 0 1,0 0-1,0 0 1,0 0 0,0 0-1,0 0-7,0 0 2,0 0-2,0 0 7,0 0 5,-20 12-3,4-2 2,-4 0 3,-6 1 0,2 0 0,0 1-2,-1 2-3,5-4-1,3 0 3,-2-3 1,2 2-3,2 1 4,0-3-8,2-1 5,4 1-6,1 0-3,2-5 0,0 1-4,6-3-2,-9 6 5,6-5-7,3-1 0,-6 5-4,6-5 3,0 0-1,0 0 2,0 0-2,-5 5 5,5-5-4,0 0 1,0 0-2,0 0 0,0 0-4,0 0 0,23-15-3,-13 10 0,1-2 0,5-1-4,-2-4 1,1 0-3,3 3-1,-1-4 0,-3 2 1,5 1 1,-5-2-4,3 3 1,-2 1-1,-5 0-1,3 1-1,-3 3 2,-2-1 0,1 0 4,-4 2 4,1 1 4,-6 2 0,7-6 3,-7 6-1,7-6 7,-7 6-4,7 0-3,-7 0 1,0 0-3,5-4-2,-5 4 2,0 0-5,0 0 3,0 0-5,0 0 2,4-5-4,-4 5-2,0 0 2,0 0 1,0 0-6,0 0 4,0 0-3,0 0-1,0 0-1,12 7 3,-9-5-6,-3-2 7,10 10-5,-3-4 5,2 3-5,1 0 4,-3-1-6,5 5 4,-2-2 3,3 0-3,-1 1 0,1 1 2,-1 1-2,2-3 3,-1 1-4,-4-5 4,2 2-2,-3-1 0,3-1-1,-4 1 4,-1-2-4,-1-3 3,1 1 9,-6-4 7,6 5 10,-1-2 10,-5-3 3,4 5 11,-4-5 2,0 0 4,4 6-2,-4-6 16,0 0-18,0 0-4,2 6-7,-2-6 0,0 0-7,0 0 4,0 0-8,0 0-3,0 0 0,0 0-10,0 0 6,0 0-10,0 0 4,0 0-6,0 0-5,0 0 3,0 0 0,0 0-3,0 0 3,0 0-4,0 0 5,0 0-11,0 0 5,0 0-4,0 0 1,0 0-2,0 0-1,0 0 2,0 0 3,0 0-6,8 0 4,-8 0 10,0 0-18,0 0 2,0 0 1,0 0 12,0 0-11,0 0 3,0 0-1,0 0 0,0 0-2,0 0-10,0 0 8,0 0 4,0 0-4,0 0-3,0 0 4,0 0 0,0 0 0,0 0-6,0 0 6,0 0 10,0 0-10,0 0-2,0 0-1,0 0 1,0 0 2,0 0 2,0 0-4,0 0 2,0 0 3,0 0-7,0 0 2,0 0-1,0 0 1,0 0-1,0 0-6,0 0 0,0 0 1,0 0-3,0 0-1,0 0-5,0 0-3,0 0 1,0 0-8,0 0-4,0 0-2,0 0-16,0 0-13,0 0-10,0 0-19,6 4-25,-6-4-28,0 0-31,0 0-21,0 0-36,12 2-38,-5-2-171,-7 0-477,26 3 211</inkml:trace>
  <inkml:trace contextRef="#ctx0" brushRef="#br0" timeOffset="16745.9578">22553 7435 106,'0'0'149,"0"0"-3,0 0-23,0 0-4,0 0-11,0 0-8,0 0-8,0 0-5,0 0-8,0 0-5,0 0-4,0 0 0,0 0-5,0 0 0,0 0-8,0 0-1,0 0 4,0 0-8,0 0-7,0 0 0,0 0-1,0 0-3,0 0-3,0 0-1,0 0 0,0 0-1,0 0-2,0 0 0,0 0-3,0 0-2,0 0 6,0 0-3,0 0 7,0 0 4,0 0 6,0 0 8,0 0 7,0 0-3,0 0-3,0 0-5,0 0-7,0 0-7,0 0 1,6-18 6,-6 18-3,0 0-3,7-6 0,-7 6-1,0 0 5,0 0-3,2-8 0,-2 8 0,0 0-5,0 0-5,0 0 0,0 0-4,6-5-2,-6 5-4,0 0-9,0 0-1,0 0-5,0 0 3,0 0-1,2 26-3,-1-10 7,3 1-5,-2 4 1,-1 4 3,2 1-3,-1 2 2,-2 0 7,2 1 5,0 0-12,-4-2 0,4-2 1,-1 0 3,0-6 0,-1 0-2,2-2-2,-1 1 8,-1-4-6,1-1-4,-1-2 6,0-2-2,0-1-2,0-8 2,0 12 1,0-12 7,0 10-2,0-10-7,0 7 12,0-7-7,0 0-1,0 8-3,0-8 8,0 0-8,0 0-1,0 0 2,0 0 4,0 0-10,0 0 1,0 9 4,0-9-4,0 0-11,0 0-5,0 0-9,0 0-34,0 0-35,0 0-22,0 0-33,0 0-45,-4-24-30,0 16-15,0-1-235,1-1-505,-3 0 225</inkml:trace>
  <inkml:trace contextRef="#ctx0" brushRef="#br0" timeOffset="17639.0089">22658 7433 49,'0'0'105,"8"-1"-7,-8 1 1,0 0 9,5-4 1,-5 4-3,0 0-3,0 0-5,0 0 0,5-5-2,-5 5 0,0 0-3,0 0 2,0 0-19,0 0-1,0 0-11,0 0-6,0 0-7,0 0-4,0 0 1,-35 6-5,15 1-4,-8 2-1,-6 3 1,4-1 1,-2 2 1,2 1 2,1-5 2,2 4 3,7-6 0,1 2 0,2-1-3,-1 0-7,3-1 1,3-1-6,5-1-3,0-2-3,1 1-1,1 0-2,5-4 0,-10 4-1,6-1-5,4-3 4,-5 4 0,5-4-2,0 0 11,0 0 1,0 0 3,-6 3 3,6-3 4,0 0 0,0 0-2,0 0-6,0 0-3,0 0-1,0 0-5,21-13 1,-10 8-6,4-4 3,2 1-8,7-4-4,0 0 3,-1-1-3,-3 6-1,0-3-5,-4 2 4,3-1-5,-4 1 0,2 1-1,-5 2-2,0 0 15,-3 0-10,0-2 1,-2 4 6,0 1 6,0-2 5,-4 0 1,-3 4 4,9-4 0,-5 1 1,-4 3-4,8-4 15,-8 4-10,6-2 1,-6 2-4,0 0 0,9-3-2,-9 3-9,0 0 6,4-5-3,-4 5-6,0 0 4,0 0-4,0 0 1,0 0-3,0 0-7,0 0 1,10-2 1,-10 2-5,0 0 3,21 9 0,-5-3-5,4 1 2,6 3 0,1 2 3,1-1-3,0 2-1,2-4 7,-2 3-2,-4 1-3,-5-4 0,1 0 2,-1-1-5,-3 0 1,-3-1 2,-4-1-3,-1 0 4,1-2-6,1-1 20,-5 0-14,-1 1 5,-4-4 13,8 4 0,-8-4 0,7 1 5,-7-1-3,5 3 22,-5-3-22,0 0 1,0 0-3,0 0-4,7 2-3,-7-2 7,0 0-10,0 0 2,3 4-6,-3-4 10,0 0 1,0 0-13,0 0-1,0 0 4,0 0-2,0 0-1,0 0 0,0 0 0,0 0-5,0 0 1,0 0 1,0 0-4,0 0 21,0 0-19,0 0-4,0 0-5,0 0-1,0 0 0,0 0-8,0 0-7,0 0-11,0 0-9,0 0-2,0 0-21,0 0-9,0 0-21,0 0-19,0 0-26,0 0-33,0 0-41,0 0-27,0 0-244,-28-11-529,9 5 234</inkml:trace>
  <inkml:trace contextRef="#ctx0" brushRef="#br0" timeOffset="18892.0806">7145 9999 48,'9'1'114,"-9"-1"-15,10 8 8,-1-2-12,-1-1 2,-1 2-6,1 1 1,0 0-3,-1-3 1,0 4-2,2-1 5,-2 0-4,1 1-9,-2-1-7,3-2-2,-2 2 2,-2-3 1,0 2-2,-1-3-5,1 0-5,-5-4-1,8 7 2,-8-7 1,5 5 0,-2-3 4,-3-2-5,0 0 3,7 3-4,-7-3-3,0 0-2,0 0-4,13-11 3,-4-3-6,1 0-1,4-1-2,3-7-4,3-4-5,1 2-3,3-1-1,10-11-6,5 1-7,-1 0 2,2 1-3,0 0-3,-1 5-1,-10 7-2,-1 0 1,-2 1-1,-3 4-5,-5 5 1,-3-1 0,-1 2 1,-4 1-3,1 3-2,-2-1-1,-5 4 4,4-4-3,-3 4-1,0-1-1,-1 1 4,-4 4-6,7-8-1,-7 8 1,5-4 1,-5 4 1,6-5 0,-6 5-1,5-4-2,-5 4 1,0 0 1,0 0-2,5-4 1,-5 4 3,0 0-6,0 0 3,0 0 3,0 0-1,0 0-5,0 0 4,0 0 0,0 0-1,0 0 2,4-7 0,-4 7-3,0 0 2,0 0-3,0 0 3,0 0 1,0 0-3,0 0-1,0 0 1,0 0 2,0 0-4,0 0 2,0 0-4,0 0-4,0 0-13,0 0-14,0 0-19,0 0-20,0 0-20,0 0-28,0 0-20,0 0-22,0 0-12,0 0-5,0 0-8,0 0-125,0 0-340,14 7 151</inkml:trace>
  <inkml:trace contextRef="#ctx0" brushRef="#br0" timeOffset="20170.1537">21972 9895 209,'-2'-7'207,"2"7"-14,0 0-11,0 0-9,-4-9-14,4 9-9,0 0-17,0 0-12,0 0-14,0 0-10,0 0-11,0 0-10,0 0-1,0 0-1,0 0 4,0 0 1,-6 21-2,4-9 2,-1-2 0,0 4-7,0 3 0,-2 3 5,1-2 4,-3 7 1,-2 2-1,-1-1 0,1 2-1,0-1-7,-2 0-8,-1 3-1,2-1 1,-1 1-14,0 0 6,1-3-4,1 1 4,-2-2-16,2-3-3,0 1-4,1-7 0,2-2-3,1-1-1,-1-1-11,2-2 4,1-1-3,-1 0 0,0-2-3,2-1-6,-1 0 2,3-7 2,-3 9-6,1-4 6,2-5-8,-3 8 2,3-8 6,0 0-3,-2 7 2,2-7 1,0 0-5,0 0 5,-4 6 1,4-6-4,0 0 2,0 0-7,0 0 2,0 0-3,0 0-5,0 0 0,0 0-8,0 0-15,0 0-15,0 0-22,0 0-31,0 0-25,0 0-27,0 0-13,-17-11-21,14 6-22,3 5-12,-8-10-21,3 4-29,-2-2-136,0 3-429,-1-2 189</inkml:trace>
  <inkml:trace contextRef="#ctx0" brushRef="#br0" timeOffset="20626.1796">21422 10308 39,'0'0'177,"0"0"-6,-4-7-10,4 7-8,0 0-6,0 0-7,0 0-15,0 0-11,0 0-13,0 0-1,0 0-2,0 0 4,0 0-4,0 0-8,13 15 0,-9-8-9,0-2-5,1 3 1,1-1-6,1 3-3,0 0-5,1-1 12,1 5-6,1-1-1,2 0-3,-2 0 2,1 1-5,-2-2-3,4-1-1,0 1-1,-2-2-10,2 2 2,1-3-6,-1 3 4,-2-5-10,0 0-4,0-2 4,-1 2-6,1-2 5,-2 0-11,0 0-4,-3-2-2,-1 1-3,2-1 7,-7-3-7,10 5-2,-10-5-1,5 4 2,-5-4-5,6 2-1,-6-2 1,0 0 1,0 0-5,0 0 2,8 1 0,-8-1 2,0 0-7,0 0 5,0 0-4,0 0-2,0 0 10,0 0-4,5 5-5,-5-5-1,0 0-1,0 0 2,0 0 0,0 0-2,0 0 1,0 0 0,0 0-3,0 0-4,0 0-6,0 0-11,0 0-7,0 0-6,0 0-14,0 0-13,0 0-18,8 1-28,-8-1-25,0 0-36,13-7-14,-7 5-29,1-2-201,0 1-445,-2-2 198</inkml:trace>
  <inkml:trace contextRef="#ctx0" brushRef="#br0" timeOffset="21068.205">22116 10399 76,'5'-4'197,"-5"4"-16,0 0-11,4-5-7,-4 5-16,0 0-12,0 0-17,0 0-11,8-4-11,-8 4-11,0 0-9,0 0-5,0 0-10,0 0-5,0 0-6,0 0 1,0 0-2,0 0 6,0 0 10,-16 21 6,6-15 0,-5 1 0,-3 2 0,-1 1 1,-2-2 1,-1 5 1,2-4-8,0 0-4,-3 2-2,2-4-7,2 2-4,1 0 1,-1-4-5,5 3-6,-3 0-2,7-4 4,-1 2-1,2 0 1,1-4-8,-2 2 0,2 0-4,4-2-3,4-2 3,-7 5-7,7-5-3,-9 1 0,9-1-2,0 0-3,-7 3 0,7-3 1,0 0-6,0 0 1,0 0-1,-6 2-3,6-2 4,0 0 0,0 0-8,0 0 3,-5 4 1,5-4 1,0 0-2,0 0-1,0 0 8,0 0-8,0 0-2,0 0 1,0 0-1,0 0 7,0 0-6,0 0-1,0 0-3,0 0 2,0 0-2,0 0-6,0 0-13,0 0-11,0 0-19,0 0-17,0 0-31,0 0-53,0 0-51,0 0-56,0 0-176,0 0-469,-2-18 207</inkml:trace>
  <inkml:trace contextRef="#ctx0" brushRef="#br0" timeOffset="23032.3174">6235 13393 79,'0'0'126,"0"0"-13,0 0-1,0 0-2,0 0-18,0 0 2,0 0-4,0 0-25,0 0 11,0 0-5,0 0-9,0 0-5,0 0 1,0 0-3,0 0-2,0 0 3,0 0 4,0 0 6,0 0-13,0 0 5,0 0-3,-4-9-5,4 9 1,0 0-8,0 0 0,0 0-2,0 0-5,0 0-5,0 0-2,0 0-6,0 0-4,0 0 1,0 0 0,0 0-4,0 0 1,0 0-6,0 0 3,0 0-6,0 0 2,0 0-5,0 0 4,0 0 0,0 0-3,0 0 6,0 0-3,0 0-2,0 0 1,0 0 1,0 0-2,0 0 1,0 0 1,0 0-2,0 0 1,0 0 5,0 0-2,0 0 1,0 0 2,0 0 2,0 0-2,0 0 1,0 0-1,0 0 4,0 0-2,0 0 2,0 0-6,0 0 9,0 0-4,0 0 4,0 0-2,0 0 6,0 0-1,0 0 14,0 0-2,0 0-2,0 0 3,0 0 0,0 0 3,0 0-2,0 0-2,0 0 2,0 0-4,0 0-4,0 0 0,0 0-2,0 0-4,0 0-3,0 0-1,0 0-3,0 0-2,0 0-1,0 0-2,0 0 1,0 0-2,0 0 3,0 0-2,0 0 4,0 0 6,0 0 0,0 0 6,0 0 2,0 0 3,0 0 4,0 0 1,0 0-6,0 0-1,0 0 1,0 0-7,-4-8 0,4 8-2,-6-7 5,6 7-8,-7-7-6,5 0 0,2 7-3,-7-7 3,4 2 5,3 5-13,-7-5 2,7 5-2,-4-7 3,4 7-3,-4-5-1,4 5 0,0 0 2,-5-5-1,5 5-4,0 0 1,0 0-1,0 0-4,0 0-4,0 0 3,0 0-1,0 0-1,0 0 3,23 4-2,-11 0 3,5 5 6,-2 0-6,3 2-2,-1-1 3,-1 2 1,2 1 3,-4-2-7,2 0 0,-7-2 2,1-1 4,-2-2-5,0 1 4,0-2-2,-4-1-3,0-1 1,1-1 3,-5-2 1,7 7 1,-7-7-1,0 0 0,7 4 4,-7-4-4,0 0-2,4 4 1,-4-4 1,0 0-2,0 0 2,0 0-3,0 0 1,10-10 1,-4 4 2,-2-5-2,3 1-3,2-3 5,2-2 0,2-1-3,5-5-4,-2-4 4,3 0 0,6 0-4,7-11 6,2 0-2,6 2 2,2-4 1,3-1 3,0 0-2,0 3-2,2 1 0,-2 2-2,0 1 0,1 2 3,-5 0-6,-13 10 0,0 1 1,0-2 4,-3 5 2,-2-1-2,-4 1 2,-1 5-4,-3 0 2,-2 1-2,-3 1 0,-1 4-1,1-3 4,-5 4-7,1 0 3,-3-1-2,-3 5 3,7-6-2,-7 6 3,5-5-5,-5 5-6,9-4-5,-9 4-3,0 0-12,4-3-7,-4 3-13,0 0-9,0 0-21,0 0-26,0 0-23,0 0-14,0 0-14,0 0-24,9 10-29,-9-10-216,1 9-460,-1-9 203</inkml:trace>
  <inkml:trace contextRef="#ctx0" brushRef="#br0" timeOffset="25969.4854">14996 16218 17,'0'0'81,"3"-9"-4,-3 9 1,3-11-8,0 4 2,-3 7-5,2-14 0,0 8 5,-2 0 2,2-1-5,1 1 3,-3 6 9,1-14 4,1 9-3,-2 5-3,2-12 2,-2 12 0,3-9 5,-3 9-3,2-8 2,-2 8-9,2-6-4,-2 6-4,0 0-11,3-6-6,-3 6-3,0 0-7,0 0-6,0 0-1,0 0 9,0 0 12,12 21 2,-7-5 2,-3 5-1,-1-2 4,4 8-5,-3 3-4,0 2-3,2-2 0,-4 4 0,3-1-4,1-1-2,-4 1-4,4 0-1,-3 0-3,-2-3 0,2 1-7,0-7-3,1 4-7,-1-3 3,0-1-3,2-7 2,-2 1-4,-1-2-3,3 1 0,-2-8 3,2 2-8,-3-5-1,0-6 1,2 12-1,-2-12-2,0 8-1,0-8-7,2 8-15,-2-8-20,0 0-23,0 0-28,0 0-48,0 0-36,0 0-42,0 0-186,0 0-431,0 0 191</inkml:trace>
  <inkml:trace contextRef="#ctx0" brushRef="#br0" timeOffset="27046.547">15009 16129 60,'-22'29'107,"16"-18"3,-2-1-9,-1 5-5,-1 0-10,0-1-2,-2-1-2,3 3 3,1-7-6,6 1-1,-7 0-2,3-3-6,3-2-6,1 2-3,-2-2 0,0 0 0,4-5 2,-4 7-2,4-7 5,-3 7-2,3-7-3,0 0 4,0 0-1,0 0 2,0 0-9,0 0 0,0 0-7,0 0-4,0 0-7,0 0 0,18-26-8,-11 15 5,-1 0-3,0 1-5,1 0-4,1-5 1,-1 2-2,1-2-1,1-1 1,-1 0 0,-1-3 2,1 5 2,-3 2 4,1-3-5,-2 5 6,3 1 3,-2-1 0,-5 10 7,5-12-2,0 7-1,-5 5-2,5-10-1,-5 10 4,0 0-12,5-7-1,-5 7-1,0 0-4,0 0-1,5-9-4,-5 9 0,0 0-3,0 0-1,0 0-1,0 0-1,19 9 5,-13-2 5,2 1 1,-1 0-3,6 5-1,-5-3 0,5 2-1,3 0-1,-5 0 0,3 2-3,-1-1-1,1-1 2,0-3-4,-1 2 0,1-1-4,-1 1 2,1-3-2,-3 0 3,-1-3-3,-1 1 2,2-1-1,-5-3 1,-2 1-3,2 1 6,-6-4 1,9 5 1,-9-5 8,5 3 5,-5-3 2,0 0-2,7 4 5,-7-4-3,0 0-2,5 2-4,-5-2-2,0 0 0,0 0 0,0 0-6,0 0 1,0 0-2,0 0 1,0 0-3,0 0 8,6 3-10,-6-3-3,0 0-3,0 0 5,0 0-5,0 0 6,0 0-9,0 0 5,0 0-3,0 0 6,0 0-5,0 0 0,0 0 0,0 0-4,0 0 1,0 0 3,0 0 0,0 0-6,0 0 7,0 0-2,0 0 2,0 0-5,0 0 16,0 0-14,0 0 9,0 0-13,0 0 0,0 0 1,0 0-2,0 0 2,0 0 2,0 0 0,0 0 0,0 0-4,0 0 3,0 0 5,0 0-5,0 0 0,0 0 2,0 0 0,0 0 1,0 0 0,0 0-4,0 0 4,0 0 4,0 0-8,0 0 1,0 0-1,0 0 1,0 0-1,0 0 4,0 0-3,0 0 1,0 0 1,0 0-3,0 0 0,0 0 0,0 0 2,0 0 5,0 0-5,0 0-1,0 0-3,0 0 11,0 0-8,0 0 4,0 0 2,0 0-3,0 0 2,0 0 1,0 0-4,0 0 3,0 0 0,0 0-1,0 0 1,0 0 0,0 0 0,0 0 1,0 0-3,0 0-1,0 0 2,0 0-2,0 0 2,0 0 0,0 0-18,0 0-11,0 0-25,0 0-28,0 0-33,0 0-34,0 0-37,0 0-52,0 0-54,0 0-173,0 0-500,0 0 222</inkml:trace>
  <inkml:trace contextRef="#ctx0" brushRef="#br0" timeOffset="30058.7193">13006 14957 31,'-3'-7'163,"3"7"-11,0 0-14,0 0-11,0 0-2,0 0-14,0 0-2,11-10-5,-4 8-1,-7 2-5,17-1 3,-6 1 2,1 0-6,1 1-4,5 2-3,-1-2 0,3 2 0,3-1-5,4 1-5,1 0-2,-1 1-2,1-2 0,2 4-7,3-1-1,-3 0 0,6-1-6,-4 3-3,2 0-5,2 0-5,-2 1-1,1 0-5,-4 2-5,1 0-1,-4 0-4,-1-2-5,-3 1 0,-4-2-6,-3 2 1,1-1-3,-4 0-1,-2 0 1,-3-2-3,0 2 3,2 1-3,-3 1-1,-2-2 2,0 0-1,2 2-1,1 0 3,-1 4-2,-3-3-2,6 1-3,-4-1 2,0 2 0,0-1-1,2 5-1,0 0 1,-2 1-1,1 0 2,-2 1-2,1-1-1,-4 1 2,3 0-1,-4 4-1,0-2-19,-2 3 2,0-5 1,0 6 2,0-7 0,0 2-3,-3-1 4,-1 6 1,1-4-2,2 2 2,-3 1-1,-1-5 4,-5 5-1,4-6-2,-2 7 2,-2 0 9,-2-1-9,2-1 1,-3 0 3,-3 1 0,0-2 1,1 0-3,-3-3 2,2 5 1,-5 1-2,3-1 0,-2 0 4,-2 0 1,2 0-4,-2-2-3,-1 7 3,0-3-1,-10 8-1,11-9-1,-2 2 3,1-3-6,-2 5 4,-1-5-3,3 2 4,-2 1-2,2-3 0,-2 1 2,0-1 32,3-1-2,-4 0-3,2-2-4,2 0-6,2-3 4,4-3-7,1-1 0,2-1-6,-1 0 2,2 0 0,3-3-4,-1-1-3,3-1-2,0 1 6,1-2-7,0-1 13,3-2-12,-1 2-1,-1-1 0,1-1-2,4-4 2,-6 5-2,2-1 5,4-4-2,0 0-2,-6 5-6,6-5-6,0 0-19,0 0 3,0 0-22,-4 6-22,4-6-21,0 0-25,0 0-33,0 0-35,0 0-39,0 0-44,0 0-176,24-20-479,-14 8 213</inkml:trace>
  <inkml:trace contextRef="#ctx0" brushRef="#br0" timeOffset="32149.8389">15521 14954 90,'5'-4'149,"-5"4"-10,0 0-2,4-7-15,-4 7-11,0 0-5,0 0-6,0 0-10,0 0 1,5-5-8,-5 5-3,0 0-2,0 0-11,0 0-1,0 0-8,0 0-6,-14-5-5,14 5-6,-14 0-3,14 0-4,-19 0 6,5 0-7,1 3-10,-7-3 2,-1 2-1,2 2-5,-3-1 3,-4 0-5,3 2-3,-3-1 1,-1 1 0,5 0 0,-3 0-1,-3 2 0,10-2 0,-3 2 1,1-2-1,2 1 1,2 0 4,-3 0-6,3 0 1,0 3-5,1-1 4,1-2-2,0 2 1,0 2 2,-2-2-4,3 2 3,-3-2 0,1 3-1,0-1 8,1-1-12,-2 0-2,-1 3 3,1-4-1,-1 1-2,2 1 2,2 0-2,1-4 1,0 3 1,1-2-3,0 0 3,1 0 1,0 1-3,2-2 1,1 2-2,-2-3 2,4 0 7,-2 0-7,2 0 0,-1 1 1,-1 2 1,1-3-1,1 2 3,-2 1-2,2-1-1,0 1 2,-1 1 3,-1 0-2,1 1 1,-2 0-1,3-1 2,-2 0-1,2 2 1,-2-1-1,3 1-3,-1-1 5,2-1-3,0-1 6,-2 0-8,1 1 0,1 0 0,1-3 0,-1 0 0,1 4 2,0 0 1,0-2 2,-1 2 1,2-1 1,1 0-16,1 1 4,-1 2 3,1 0 2,1 1 2,-1-1 5,2 4-5,-1-1-2,2-3 1,-1 1 0,-1 3 5,3-4-1,0-1-1,2 4-2,-3-4-1,2 0 7,-2-1-1,5 2-1,-2-2 1,0 0-2,-1 1 4,3-1 0,-1 0 1,-1-1-1,0 1 3,3-2-3,-2 2 1,1-2 4,-2 3-8,3-4 1,-1 3-4,-2-1 3,3-1 1,0 2-5,-2-3 0,0 2 0,2-1 2,0 1-3,-1-2-2,0 1 4,0-1 2,-1-1-2,3 1 7,-3-1-10,1-1 1,2 1 1,-2 0 4,0-2 0,1 4 2,2-3-6,-2 0 5,2 2 2,4 0 4,2 3 1,-2-3 1,4 3-5,-1-3 0,5 4-2,-1 3-4,-5-7 4,1 2-3,4 4 3,2 1-3,4-3-3,-4-1 9,0-2-10,2 4-4,-3-4-2,3 1 5,-6-2-2,5 3 2,0-2-5,-6-4-2,1 2 5,3-1-3,-5 1-1,8-1 3,0 0-1,2-1-6,-9-1 8,0 0 8,-1 1-14,0 0-1,0-3 0,1 3 6,-1-1-6,0-2 6,1 1-1,2-1-1,-2 3 1,2-4 0,1 2-1,-4 0 1,3 0-1,-1 1-4,-4-2 3,4 3 2,-3-1 0,-4-3 0,0 2 8,-2-2-13,0 3 2,-1-2 0,-4 0-7,-7-1 5,9 0 1,-9 0 5,0 0-1,0 0 2,15 2 2,-15-2-4,0 0 4,0 0-3,0 0 0,0 0 1,10 3 2,-10-3-8,0 0 2,0 0 0,0 0 4,0 0 1,0 0-5,0 0 6,0 0-6,0 0 2,0 0-2,11 0 2,-11 0-7,0 0 2,0 0 0,0 0 3,0 0-1,0 0 0,0 0 1,0 0 0,0 0-2,0 0-1,0 0-2,0 0 3,0 0-1,0 0 1,0 0 5,0 0-4,0 0-3,0 0 5,0 0-4,0 0-1,0 0 2,0 0 0,0 0-2,0 0 1,0 0 3,0 0-1,0 0-1,0 0-1,0 0-1,0 0 0,0 0 3,0 0-4,0 0 3,0 0-5,0 0 5,0 0 1,0 0-3,0 0 0,0 0-2,0 0 1,0 0 4,0 0-2,0 0 3,0 0-9,0 0 4,0 0 3,0 0 4,0 0 0,0 0-3,0 0-6,0 0 3,0 0 3,0 0-3,0 0 5,0 0-4,0 0 2,0 0-3,0 0 5,0 0-10,0 0 6,0 0 1,0 0 1,0 0 0,0 0 4,0 0-6,0 0 6,0 0 2,0 0-6,0 0 2,0 0-1,0 0-3,0 0 1,0 0 3,0 0 2,0 0-5,0 0 4,0 0-1,0 0-6,0 0 3,0 0-2,0 0 2,0 0 2,0 0 4,0 0-1,0 0-4,0 0 2,0 0 4,0 0-5,0 0 4,0 0-6,0 0 5,0 0 0,0 0 0,0 0-6,0 0 8,0 0-8,0 0 1,0 0-1,0 0 13,0 0-19,0 0 3,0 0 3,0 0-1,0 0 0,0 0 2,0 0-2,0 0 3,0 0-2,0 0 0,0 0 1,0 0 4,0 0-3,0 0-1,0 0-1,0 0 3,0 0 0,0 0 2,0 0-13,0 0 13,0 0-2,0 0-1,0 0-3,0 0 3,0 0-2,0 0 4,0 0-2,0 0 9,0 0-12,0 0 8,0 0-5,0 0 2,0 0-8,0 0 5,0 0 4,0 0 4,0 0-5,0 0 1,0 0-3,0 0 1,0 0-1,0 0 3,0 0-1,0 0-1,0 0-2,0 0-1,0 0-2,0 0 5,0 0-2,0 0 4,0 0-3,0 0 0,0 0-3,0 0 0,0 0-4,0 0 11,0 0-3,0 0-3,0 0 2,0 0-3,0 0 0,0 0 2,0 0 9,0 0-16,0 0 3,0 0 2,0 0 0,0 0 3,0 0-2,0 0-2,0 0 0,0 0 17,0 0-21,0 0 4,0 0-2,0 0 4,0 0-1,0 0-8,0 0-6,0 0-22,0 0-26,0 0-28,0 0-28,0 0-33,0 0-39,0 0-48,0 0-38,0 0-233,0 0-551,-29 9 245</inkml:trace>
  <inkml:trace contextRef="#ctx0" brushRef="#br0" timeOffset="55858.1949">13621 13595 104,'0'0'136,"0"0"-6,0 0-7,0 0 4,0 0-15,0 0 0,0 0-8,0 0-11,0 0 2,8-3-4,-8 3-10,0 0 1,0 0-3,0 0-8,0 0-7,0 0-2,0 0-4,0 0-11,0 0 4,0 0-7,0 0-7,0 0 1,0 0-4,0 0-3,0 0 2,0 0-6,0 0-4,0 0 0,0 0-4,0 0 1,0 0 0,0 0-4,0 0 4,0 0 0,0 0 3,0 0 2,0 0-1,0 0 4,0 0 2,0 0 0,0 0 3,0 0-2,0 0-3,0 0-4,0 0-1,0 0-1,0 0-3,-17-7-4,17 7 1,-5-3 0,5 3-2,-9-4-5,9 4 0,-9-4-3,3 1 2,6 3-2,-9-3 2,9 3 1,-11-4 0,6 1-4,5 3 3,-9-4-2,9 4 0,-11-3 0,6 1 2,5 2-2,-10-1 1,10 1-3,-9 0-1,9 0-1,-12 0 3,12 0-3,-11 3 5,3 0-7,2 1 0,-3 0 0,2 0 4,1 2-5,-4 1 4,2 1 1,-1-2-1,0 3-3,-1-2 6,0 3-2,2-2 4,-2 3-6,1-2 2,0 0 2,1 1-1,1 1 3,-1-2 2,0 3 2,-2 1 3,5 2 0,-1 2 0,0-5-5,3 2 9,-1 2-3,0-3-1,0 3 1,2-4 3,2 3 2,-2 2-1,1 1-2,2-1 3,1-1-2,-1 1 10,1 1-12,2-1 1,0-1 2,0 1-1,0-1-2,0-5 0,1 1-2,0-1 1,-1 1 0,3 3-1,-2-5-3,2-1-2,-1 3 3,1-3-2,1 2-3,-2-2 2,1 1 2,0-3-4,0 0 3,1 1-1,0-1-1,-4-2 4,4 2-1,-3-2-3,1 0 0,-2-3 3,1 3-1,-5-5-3,10 7 4,-5-4-5,0-1 2,1 1-3,-6-3 6,20 2-1,-10-1-3,-4 0 1,4-2-1,-10 1 11,17 0-14,-9-1 3,4-1-2,-3-1 4,1 1 0,1-1-2,-2 2 3,-4-2-4,-5 3 2,15-3-5,-10 1 6,2-3-4,2 2 6,-9 3 0,10-7-1,-5 4 0,-1-3-4,1 0 5,-1 2-3,2-3 4,-2 2-6,-1-1 2,0-1 2,0 0-2,0 0-9,-1-2 7,1-1-1,-2 2-2,-1-1 6,1 1-4,1 0 1,-2 8 1,0-16 3,-3 7-1,0 0 0,2 1 0,-1-1 4,-1 3-4,3 6-1,-5-17-1,2 10 2,-1 0 1,2 2-2,-3-1 1,5 6-2,-8-11 3,3 4-5,0 2 4,0 0-1,0 0 15,5 5-19,-8-6 1,3 2 2,5 4 5,-9-8-9,4 4 2,5 4-4,-12-7 1,7 7 0,5 0 5,-11-5-5,5 4-6,-2-2 3,8 3 14,-14-1-11,5 0-3,9 1-4,-10-3-2,10 3 5,-16 2-4,7-1 3,-1 1 19,1 1-16,2-2-3,-1 4 0,-1-2 1,0 1 2,-1 0-6,1 0 6,1 0-5,4-2 1,-5 2 6,4 0-3,0 0 0,5-4 2,-10 6-5,5-1 5,5-5 5,-8 5-14,5-1 3,3-4-1,-5 5 5,5-5-1,-4 7 0,4-7-4,-3 5 2,3-5 6,0 0-4,-7 5 1,7-5-1,0 0-1,0 0 2,-3 5-1,3-5-7,0 0 10,0 0-1,0 0 0,0 0 6,-3 6-7,3-6 1,0 0-1,0 0-4,0 0 3,0 0 1,0 0-1,0 0 2,-4 6 1,4-6-6,0 0 5,-4 8-3,4-8 10,-6 5-8,6-5 0,-4 7-2,4-7 5,-9 6-4,9-6 4,-2 6-6,2-6 4,-4 4-5,4-4 1,0 0 3,-5 8-3,5-8 6,0 0-4,0 0 5,0 0-2,-3 4-1,3-4-1,0 0 2,0 0 3,0 0 4,0 0-14,0 0 11,0 0-9,0 0-1,0 0 4,0 0 1,-4 5 3,4-5-5,0 0-1,0 0 1,0 0 1,0 0-2,0 0 7,0 0-2,0 0 1,0 0-1,0 0-2,0 0 2,0 0-5,0 0 1,0 0 3,0 0 1,0 0-1,0 0 7,0 0-6,0 0 2,0 0 3,0 0-2,0 0-2,0 0 2,0 0-3,0 0-3,0 0 7,0 0 1,0 0-6,0 0-8,0 0 13,0 0-3,0 0 3,0 0-2,0 0-4,0 0 6,0 0-5,0 0 0,0 0 3,0 0-1,0 0-4,0 0 4,0 0 1,0 0-3,0 0 6,0 0-6,0 0 1,0 0 2,0 0-5,0 0 1,0 0 7,0 0-8,0 0 1,0 0 3,0 0 2,0 0 0,0 0-3,0 0-3,0 0 2,0 0 1,0 0-5,0 0 9,0 0-5,0 0-3,0 0 4,0 0-1,0 0 1,0 0-10,0 0 10,0 0-5,0 0 5,0 0 1,0 0-8,0 0 14,0 0-12,0 0 3,0 0-3,0 0 6,0 0-3,0 0-4,0 0-13,0 0-9,0 0-18,0 0-31,0 0-35,0 0-33,0 0-35,-14-9-45,14 9-43,-9-7-272,0 1-580,-2 2 258</inkml:trace>
  <inkml:trace contextRef="#ctx0" brushRef="#br0" timeOffset="57299.2773">10379 13711 151,'-4'-10'140,"2"5"-14,2 5-6,0-14-13,-2 4-5,4 1-4,-2-2-16,-2 2 3,4-3-10,-4 2 7,2-2 5,-1-1-8,-1-1-3,-1-3-4,1 4-3,-2 1-4,-5-3 1,6 4-5,-2 0-6,0 4 2,-1-2-3,4 1-7,-2 4-5,4 4-6,-7-5 1,7 5-8,0 0-1,-14 14-3,7 2-1,0 10-2,2 6-5,0 14 4,2 8-6,0 3 10,5 2-2,2-1-3,3 29 5,1-30-2,0 0 4,1-1 12,-2-4 7,5-5-6,-3 2 1,-3-16-6,-2-1 3,1-1-5,-1-2-1,0-3-1,-4-6 2,0 4-3,0-5-2,-2-6 2,0 2-3,-1-3-3,2 0-3,-4-3 0,2-2-6,-2-2-15,0 0-23,-1-2-32,6-3-31,-18-3-36,9-4-40,0-1-19,-6-6-19,6-3-155,-3 0-386,2-5 171</inkml:trace>
  <inkml:trace contextRef="#ctx0" brushRef="#br0" timeOffset="58244.3314">10147 14131 142,'-2'-6'137,"2"6"0,-2-11-7,2 11-9,-4-6-3,4 6-11,0 0-7,0-11-12,0 11-10,6-6-6,-6 6-5,9-10-3,-4 5-1,7 1-6,-3-2-2,1-1-6,3 1-6,0 0-2,-3 0-1,6 0-8,0-1 0,0-2-3,0 3-4,-1-5-4,0 3-3,1 0 1,-3-2-2,3-1-4,-6 5 3,0-1-5,1 1 1,-2-1-2,0 1 2,-2-1-1,0 0 1,-1 0 2,-2 0 5,-1 2 4,4 0 4,-7 5 5,7-12 8,-6 9 2,-1 3 1,0 0-1,2-11-2,-2 11-3,0 0-5,0 0-6,0 0-1,0 0-2,0 0 0,0 0-2,3 22 0,0-10-2,-2-1 1,4 4-5,-2 2 0,2-5 1,0 5-5,0-3 1,-2-3-3,3 0-1,-2-3-1,3 1 0,0-4 0,-1 3 1,-1-3 0,2-1 4,-1-4-5,-6 0 4,12 2-6,-12-2 0,10-6 1,-1 1-1,-3-1 1,0-3 1,-2-1-2,1-2 1,0 1-1,-1-5-3,-2-2 0,1 2 1,-1-1-2,2 0-1,-3 0 2,1 5 0,0-3-1,0 4-1,0 6 6,-1-1-7,-1 6-3,2-9-1,-2 9-1,0 0 2,5-5-1,-5 5 2,0 0 3,0 0 0,7 22 0,-5-10-1,0-2-2,1 0 2,1 7 1,0-8-2,0 3 1,4-2 0,-3 0 0,0 0 4,1-2-4,3-2 4,-1 1-1,-2 0 1,2-4-3,-2-1 0,3 0 3,-1-2 2,-8 0-5,18-4 0,-11-1 3,2-1-1,-1-1 1,1-2 1,-1-3-4,-1-2 2,1-1 1,-2-2-4,-2-1 0,3 0-2,-4-9 0,3 1 0,-4-2-2,-2 3 1,2 6 0,-1-4 2,-1 6-1,-1 0 1,2 5-1,-1 0-1,0 5 2,2 0-1,-2 7 0,0-12 4,0 12-4,0 0-2,0 0 0,0 0-1,0 0 5,-5 26-2,3-9-2,2-2 2,0 5 1,0 1 1,0 4 1,4-2 0,0-6 0,2 9 0,0-9-2,3-1 1,2 0 0,-3-2 0,4-3 5,-1-2 0,-2-3-3,0 0 4,2-3-1,0-1 2,-1-4 3,1-1-3,-3-2 2,5-7-4,0 0-1,-3-4 1,-1-1 0,2-5 2,-2-3-2,0-1-2,-2 0 1,-6-1 3,4 2-1,-1-3-1,-5 5-1,1 4 0,1 0 3,-1 7 10,-1 0 0,-1 2 3,1 0 0,0 5 3,1 5-4,-4-12-5,4 12-3,0 0-3,0 0 2,0 0-2,-9 18 2,6 0-2,-2 7-3,3 1 1,-3 1-1,2 5 0,4-1 1,2-1 2,-1-1-1,5-3 1,2 0-2,0-7 0,0-3-1,1 1 2,5-1-2,-2-3 2,2-4-2,1 0-2,2-4 5,2-2-3,-3-3-3,3-3-4,-4-1-21,0-2-14,-1-2-30,1-3-28,-6 0-30,3-4-39,-6 2-34,0 2-193,-4 1-425,2-3 189</inkml:trace>
  <inkml:trace contextRef="#ctx0" brushRef="#br0" timeOffset="59231.3878">13760 16523 81,'-7'-14'137,"-2"3"11,2 2 0,1-1-2,-2 3-8,1 0-4,2 1-11,-2 2-2,3 1-15,4 3-6,0 0-15,-18 5 0,13 3-1,0 1 0,-1 8 0,-2 7 4,3 3-1,4 2 9,1 5-14,4 14 5,0-2-4,4 3-6,-3 2 0,3-1-1,5-1 25,-3-3-5,3 3-2,1-5-4,-5-11-10,4 2-8,-2 9-2,-2-10-43,3-2 1,-7-3-5,1 2-1,-3-4-4,1-2 1,-4-7-4,1-1 1,-2-2-3,-1-3-2,1 0 2,-3-2-4,0 1-2,-3-3-15,-2-2-20,0-2-17,0 0-18,-6-3-30,2-3-30,-1-1-21,0-4-33,-3-1-12,0-4-14,2-2-12,-4-4-135,0-1-377,-3 2 168</inkml:trace>
  <inkml:trace contextRef="#ctx0" brushRef="#br0" timeOffset="60279.4478">13456 17144 5,'0'-11'135,"0"11"3,1-11 5,-1 11-7,6-13-4,-6 13-2,7-12-3,1 6-7,2-2-10,-1 2-10,0-2-10,4 1-5,0-2-8,4 1-7,-1-4-12,2 3 0,2 1-4,-3-4-6,3 5-6,-4-3-3,1 1-5,-1 1-6,-1 1 0,1-1 2,-2-3-8,-4 4-4,2-1 4,-4 1 2,2-2 7,1 1 5,-6 1 5,1-1 0,-1 1 8,0-2 1,-1 1 2,-4 8-2,5-12 0,-5 12 4,5-10-1,-5 10 3,4-8 0,-4 8-3,0 0-3,3-11-3,-3 11-7,0 0 0,0 0-5,0 0-7,4-9 2,-4 9-6,0 0-2,0 0-2,0 0 0,0 0 5,0 0-6,5 27 1,-4-16-1,0 1-1,-1 5-4,4 0 4,-1-1-6,0-3 2,3 2-3,-1-3 0,0 2-4,1-3 0,2-2 0,-3 0 3,1-2-6,3-2 3,1-1-4,-3-3 3,3-1-6,2-4 4,-2 1-10,0-4-2,0-1-3,2-5-7,-3 0-5,0-4 5,-6-2-4,2 2 4,-2-3-1,-3 3 2,3-9 3,-4 10 1,-2-1 4,0 6 5,1-1 13,0 3 5,2 9 10,-3-16-8,3 16-2,-4-9-6,4 9-3,0 0 2,0 0-2,0 0 0,0 0 0,0 0-3,0 0 1,0 0-2,4 46 2,-1-28-3,2-1 6,1 4-4,0-4-2,3 0 0,0-2 0,3 1 4,-1-1 0,1-3-2,-3-3 4,2-1-5,-1-1 2,1-1-3,0-2 1,1-1 1,-5-2-1,-7-1 4,22-4-2,-16-3 4,3 1-9,-1-3-1,0-6-6,-3-2-9,0-10-3,-4 8 2,3-6 1,-3 0 4,-6-4-1,4 11 3,-3-9-1,0 9 2,-2-9 0,2 10 1,0-1 4,0 6 5,-1 1 3,3 2 5,2 9-4,-4-13 1,4 13-5,0 0-1,-5-7 4,5 7-1,0 0-2,0 0 4,0 0-1,1 41 4,1-23-1,4 0 1,-2 2-4,6 4 0,-3 0 0,2 1-2,1-9 0,-1 1 6,0 0-7,1-2 4,-3-6 0,2 0-4,1-1 3,0 0 6,-1-2 6,2-3-5,0-2 0,1 1 3,-12-2-4,22-7 3,-13-1 5,5-2-7,-3-4-1,-4 0 0,0 0-2,2-4 8,-5-1-9,-2-6 1,1-1 0,-2 2-3,0 4 3,-3 2-1,-1-7 1,-1 7 7,2 0-10,-4-2 5,3 3 7,0 3 0,-1 2 6,1 2 2,3 10 7,-3-17-4,3 17 2,-6-11-7,6 11-5,-2-9 1,2 9-4,0 0 0,0 0-5,0 0 3,0 0-3,0 0 1,0 0-1,0 38 4,3-20-5,-1 7 3,1 3-4,1-3 6,0 1-3,-1 2 1,8-1 3,-2 0-4,-2-2 5,3 3-5,1-6 1,-2-4-4,2-1 13,-2-1-15,1-2 9,0-4-10,3 0 2,-2-2 3,1-1 3,-1-3-7,1 2 5,1-4-3,-1 1 1,2-1-1,-3-2-4,1 0 0,-12 0 5,18 0-2,-18 0-3,15 0-2,-15 0-9,10-2 2,-10 2-9,0 0-16,13 2-5,-13-2-8,0 0 0,0 0-23,11-3-12,-11 3-22,0 0-32,0 0-39,0 0-34,4-11-31,-4 11-218,0 0-492,0 0 219</inkml:trace>
  <inkml:trace contextRef="#ctx0" brushRef="#br0" timeOffset="64078.6649">13064 13336 111,'0'0'136,"0"0"-6,0 0-8,0 0-5,0 0-9,0 0-3,0 0-14,0 0-5,0 0 0,0 0-4,0 0-2,0 0-7,0 0 0,0 0-1,0 0-1,0 0 0,0 0-1,0 0 0,0 0-5,0 0-1,0 0-3,0 0 0,0 0-8,0 0 3,0 0-5,0 0-1,0 0 4,-5-20-3,5 20 1,0 0 3,-3-12-5,3 12 2,0-9-6,0 9-6,-1-9 0,1 9 2,-4-11-5,3 4-3,1 7 2,-1-15 5,-1 8-3,2-2-2,-1-2-5,0 0 6,1-2-5,-4-3-2,3-1-8,-2 0 0,-1 0 3,-2 0-6,0-2 0,3 0-3,-4-1 2,2 1-3,-4-5-2,-2-3 1,2 2-5,-1-1 5,-4-1-4,1 0 4,0 0 1,-3-1 2,3 1-1,-1 1 1,-1 0 0,-1 1-2,0 1 3,1 1 9,-2 1-9,0 2 2,-1 0-1,4 5-1,-2 1 8,-5-4-12,6 5-2,-2-1 1,2 3 1,-2-2-3,0 1-2,0 2-1,1-1 4,0 1-3,1 1-1,-1 0-2,0-3 10,1 1-10,1 2 3,-1 0-2,1-1-4,-3 3 2,2-3 0,-3 3 0,3-1 10,-2 1-13,-2 1 2,1 0-4,-2 1 4,1 1-1,-1-4-3,1 3 14,4 1-14,-3-3 0,2 3-1,2 2 5,2-1-4,-2 2-1,4-2 0,0 1 1,2-1 2,0 1 0,0 0-5,8 2 3,-13-5 1,13 5-3,-7 0 7,7 0-5,0 0-3,-11-3-6,11 3 18,0 0-7,0 0-5,0 0 1,-9-2 1,9 2 5,0 0-6,0 0 1,0 0 4,0 0-2,0 0-2,0 0 4,-7-2-3,7 2 2,0 0-3,0 0 5,0 0-4,0 0 3,0 0-6,0 0 4,0 0 1,0 0 2,0 0-3,0 0 6,0 0-2,0 0 1,0 0 2,0 0-5,0 0 3,0 0-3,-5-6 1,5 6 2,0 0 0,-3-7-3,3 7 0,0 0 2,-2-8 5,2 8-5,-3-6-1,3 6 0,0 0-4,0 0 1,0 0 1,0 0-2,-3-9-3,3 9 2,0 0-1,0 0 1,0 0-1,0 0-1,-1-8-3,1 8 4,0 0-4,0 0 6,0 0-2,0 0-3,4 35 1,-4-24 3,4 6-1,-3-5-3,0 4 3,1-1-2,-1 2 5,0-5-5,2 4 4,0-2 0,-2-2-1,2 0 2,-1-3 0,-1 3-5,0-4 2,-1 1 4,3-1-3,-3 1 2,1 0 0,0-2-1,1 0-3,-2-7 0,1 11 6,-1-11-6,1 9 5,-1-9-1,1 6 0,-1-6-2,0 0 4,0 0-3,2 9-4,-2-9 7,0 0 3,0 0 3,0 0 7,0 0-12,0 0 3,0 0-3,0 0 1,0 0 11,0 0-14,0 0 0,0 0-1,-10-28 0,7 17 3,0 0-2,0-5 0,-1-1 0,0-1-1,-1-2 0,1 1-7,-2-8 9,3 8-2,-3 0-8,3 0 9,1 4 1,-2-2-1,3 2 3,-2 7-8,2-2 3,-1-1-1,2 2 2,0 9-2,-2-12 0,2 12 2,-3-10-1,3 10-7,0-10 6,0 10 5,0 0-7,0-8-1,0 8 6,0 0-1,0 0-2,-1-9 0,1 9 2,0 0-3,0 0-3,0 0 5,0 0 3,0 0-3,0 0-9,1-8 8,-1 8 4,0 0 0,0 0-10,0 0 7,0 0 2,0 0-4,0 0-1,11-5 3,-11 5-1,10-1 2,-3-1-4,6 1 4,0 1-6,6 0 3,0-2-3,1 0 15,1 2-12,6 1 2,-4-1-4,-1 0-1,0 0 6,0 3-5,0-3 2,-3 0 2,0 1 2,-6 1-2,0-2-2,-1 2 14,-5 0-12,0-1-2,0 0 14,-7-1-14,11 0 3,-11 0-2,0 0 8,9 1-10,-9-1 7,0 0-7,8 3 3,-8-3-4,0 0 3,0 0 5,5 2-8,-5-2 5,0 0 0,0 0-3,0 0 2,0 0-6,0 0-23,0 0-23,0 0-26,3-14-21,-3 14-26,0 0-25,0 0-35,-4-13-39,4 13-49,-5-7-165,5 7-474,-10-1 210</inkml:trace>
  <inkml:trace contextRef="#ctx0" brushRef="#br0" timeOffset="65164.727">10943 12842 147,'0'0'168,"-11"-5"1,11 5-7,-7-5-8,7 5-11,-8-6-2,8 6-4,-4-3-14,4 3-6,0 0-8,-4-5-5,4 5-4,0 0-5,0 0-5,0 0-9,0 0-7,0 0-9,0 0-7,0 0-3,0 0-10,0 0 0,0 0-6,0 0-2,29 3-2,-18 0-1,8 1-1,1 1 2,8 3-8,1-3 2,3 4 1,4 0-1,-1 3-1,1-3-1,15 7 1,-3 1-9,-11-4 0,10 7 3,-12-5-8,9 5 0,-9-6 1,-2 0 0,-4 6-2,-1-4-2,0-3-4,1 4 2,-8 1-3,2-2 1,0-2-1,-2 1 0,-5-1-1,0-1 1,0-2-3,6 5 2,-6-1 2,-1-2-1,7 3-2,-7-1 0,0-2 0,7 4 3,-3 1-2,-7-2-2,3-3 5,3 6-5,-4-3 4,-3-3 0,2 2-2,-1 0 0,0-2-2,-1 0 2,-2 2 1,-3-5-2,0 7 5,1-5-6,-1 2-1,1 0 4,-2 1-1,-2 0-4,1 1 4,1-1 0,-3 1 6,1 0-7,-1 1-1,-1 0 6,2-1-1,-3-3 3,1 2-3,-1 1-2,-1-1 1,-1-1 0,1 1 3,-2 1 4,0-1-5,0 1 1,-2 1 1,1-1 0,-2-2 1,1 1-2,-3 0 2,0 2-4,2-3 0,-3 2 4,3 0-4,-5-3 3,1 4-5,2 0 4,-4-2 6,2 2-6,-5 3-5,3-3 5,-2 5-8,-3-4 4,4-3-3,-2 6 2,-1-2-1,1-4 4,-4 4-3,1-1 1,1-4-1,3 1-1,-2-1-3,3-2 7,-9 5-2,6-3 1,-1-1-3,-4 4 3,4-5 2,-1 0-1,-5 2 4,4-4-5,-6 2 3,5 0 9,1 2-7,0-4-4,2-2 4,1 4 3,-4-1-3,5-3 2,0 4-5,-1-5 3,1 2-3,4-2 0,1 0 1,0 0-4,3-5 0,-1 5 2,3-2-1,-2-3-4,1 3-1,6-5 4,-9 5-4,9-5 1,-6 4-2,6-4 6,-7 4-2,7-4 0,0 0-5,-6 3-6,6-3-13,0 0-13,0 0-10,0 0-14,0 0-20,0 0-11,0 0-22,0 0-25,0 0-23,0 0-28,28-21-26,-13 10-40,0-2-144,1 0-427,8-3 190</inkml:trace>
  <inkml:trace contextRef="#ctx0" brushRef="#br0" timeOffset="66587.8086">13915 12791 109,'-10'-2'128,"10"2"-10,-13 0-6,3 0-14,0 2-16,1 1-6,-3 0 3,-1 1-8,-3 2-1,-3 2 0,-2-2 1,3 5-5,-7-1-9,-1 2 0,2 3 10,1-1-5,-2 3-7,1-2 0,-1 2-3,-1 0-6,3 2 8,0-1 4,0 3 2,3-2-4,3 2-3,-3-1-1,2 0 2,-1 2-1,3 1 1,2-2-6,-2 0 0,3-2-1,0 3-1,2-5-3,-2 4 0,1-3-3,3-2 2,-1 6 2,-1-5-3,-2 7-5,6-5 0,0-4-4,-2 3-2,1-1-2,-1 1 3,4 2-5,-3-2 5,1 0-3,2-2 1,-1 2-1,-1-1 2,2-2-5,-2 1 2,3 1-2,-2-2 1,3-3 0,0 0-5,-4 0 1,4 3-3,0-4 3,-2 4 2,2 2-1,2-5-1,-3 1-4,1-1 5,0 5-1,3-5 4,-1 0-7,-1 2 5,2 1-7,0 2 8,-1-3 0,4 1-3,-3 2-4,3-2 1,0 1 5,-2-4 1,1-1-2,3 1-1,-2-2-8,0 2 3,2-2-3,-2 1 1,4-1 3,0 0-7,-4-1 5,4 3-4,-2-3 5,1 3-1,0-4-1,2 4 0,0-2-3,-1-2 5,3 3-1,-3-1 3,5 1-4,1 2 5,-6-4 7,7 3-3,-5-1-2,2-2-3,3 3 0,-5-4-1,1 1-1,0-2-3,0 0 0,4 5 6,2-4-5,-6 0-5,6-2 6,-1 3 1,1-3-4,3 0 1,-1 0 3,0-1-3,0 1 0,2-1-5,1 0-4,-2 1 7,0-2-2,0 3 3,2-1-6,-2-1 10,0 0-12,-1 0 1,0-1 3,0 3-1,1-2-3,-1 0 0,0-1-4,0-1 5,1-1 2,-3 1-5,1 1 0,1 0-1,0 0 19,-3-2-19,-2-2 4,6 3-9,-1-2 7,-1 2 4,-1-2-9,2 2 1,0-2 7,-5-1-5,6 1 3,0 1-10,-2-2 7,-2 0 2,2 2-5,-3-2 3,4 0-4,-4 2 2,0-2-4,-2 1 9,1-1 9,-1 0-7,0 0-6,1 0-9,0 0 6,0 0-3,-3 0 23,4 0-18,-7 1 0,5-2 0,-12 1 4,16 0-5,-6 0 6,-10 0-9,15 0 3,-8 1 0,-7-1-1,9 1 6,-9-1-5,0 0 4,12 0-1,-12 0-3,5 2 6,-5-2-6,0 0-2,0 0 4,0 0-2,9-3 1,-9 3-3,0 0 1,0 0 4,0 0 4,0 0-3,0 0-1,0 0 6,0 0-2,0 0-2,0 0-1,0 0-1,0 0 14,12 0-9,-12 0-6,0 0 2,0 0 1,0 0 2,0 0 0,0 0-3,0 0-3,0 0 1,0 0-6,0 0 8,8 1 0,-8-1 3,0 0-13,0 0-15,0 0-26,0 0-19,0 0-17,0 0-25,0 0-24,0 0-32,0 0-39,0 0-42,0 0-56,0 0-208,0 0-552,0 0 245</inkml:trace>
  <inkml:trace contextRef="#ctx0" brushRef="#br0" timeOffset="70283.02">21785 13341 113,'4'-7'153,"-4"7"-3,5-8-13,-5 8-4,8-6-11,-4 2-1,-4 4-4,6-7-4,-6 7-3,3-2-11,-3 2-4,0 0-9,6-5-8,-6 5-6,0 0-9,0 0-1,7-5-7,-7 5-8,0 0-2,0 0-6,0 0 3,0 0 0,7 15 5,-6-5 0,-1 1 3,0 2-3,3 4 2,-2-1-4,-1 2 2,1-1-4,2 1 5,-3 0-3,1-1 3,1 3-5,-1-5-4,-1-3 0,0 1 1,1-3-4,0 1-2,-1-3-3,2 0 0,-1-3 0,-1-5 4,1 9-3,-1-9 13,4 7 11,-4-7 6,0 0 6,1 6 8,-1-6 11,0 0-16,0 0-11,0 0-5,17-5-1,-8 1-3,7-7-9,0 3-3,9-7 0,3-1-10,2-1 1,3-2-4,10-8-4,0 0-1,0-4-2,4-1-1,6-1-9,22-16-3,-21 17 2,21-21 4,-3 5-9,-21 13 6,1 0-9,2-1-1,0 0 7,0 1-5,-6 2 3,-4 4-7,-12 9 8,-2 1-4,-3 3-7,-4 0 9,-5 7 3,-4-2-6,-2 3 3,-1 1-6,0 0 6,-3 1-3,3 1 2,-4-2-5,0 3 4,0 1 2,-3 0-3,-4 3-4,7-5 5,-7 5-1,6-6 0,-6 6 4,7-1-5,-7 1 1,0 0-3,0 0 1,0 0 1,0 0-5,4-5 0,-4 5 1,0 0 0,0 0 10,0 0-11,0 0-2,8-3 1,-8 3-2,0 0 3,0 0 0,0 0 15,0 0-9,0 0 2,0 0-13,0 0 7,0 0 2,0 0-1,0 0-3,0 0 7,0 0-1,0 0 9,0 0-13,0 0-1,0 0-1,0 0 7,0 0-4,0 0-1,0 0-2,0 0 7,0 0-6,0 0 3,0 0 4,0 0-7,0 0 1,0 0 3,0 0 2,0 0-1,0 0-5,0 0-1,0 0 8,0 0-1,0 0-2,0 0-1,0 0 4,0 0-1,0 0 3,0 0-8,0 0 7,0 0-2,0 0-2,0 0 0,0 0 0,0 0-1,0 0 11,0 0-11,0 0 2,0 0-3,0 0 1,0 0-4,0 0 1,0 0 6,0 0 3,0 0-5,0 0-3,0 0 5,0 0-1,0 0 0,0 0-1,0 0 2,0 0 1,0 0-4,0 0 2,0 0-4,0 0 3,0 0-2,0 0 1,0 0 4,0 0 1,0 0-3,0 0 9,0 0-7,0 0-2,0 0 3,0 0-6,0 0 4,0 0-2,0 0 6,0 0-7,0 0 2,0 0 0,0 0-3,0 0-4,0 0 7,0 0-1,0 0 3,0 0 0,0 0-1,0 0-1,0 0 3,0 0-7,0 0 14,0 0-6,0 0-6,0 0 2,0 0-3,0 0 8,0 0-7,0 0 12,0 0-13,0 0 3,0 0-2,0 0 0,0 0 3,0 0-4,0 0 4,0 0-3,0 0 4,0 0-4,0 0 0,0 0 3,0 0-2,0 0 12,0 0-13,0 0 0,0 0 3,0 0-2,0 0-3,0 0 1,0 0-2,0 0 4,0 0 1,0 0 11,0 0-15,0 0 4,0 0-1,0 0-2,0 0 2,0 0-1,0 0 4,0 0-1,0 0-4,0 0 2,0 0 5,0 0-10,0 0 5,0 0 2,0 0-1,0 0-3,0 0 2,0 0 0,0 0 3,0 0-4,0 0 4,0 0-4,0 0 0,0 0 1,0 0 0,0 0 0,0 0 2,0 0-2,0 0 3,0 0-2,0 0 0,0 0 3,0 0-6,0 0 9,0 0-8,0 0 1,0 0-3,0 0 6,0 0-2,0 0-6,0 0 3,0 0 5,0 0-2,0 0 7,0 0-10,0 0-4,0 0 5,0 0 1,0 0-2,0 0 1,0 0 2,0 0-6,0 0 1,0 0-4,0 0 6,0 0 1,0 0 2,0 0 0,0 0-6,0 0 3,0 0 0,0 0 1,0 0-1,0 0-1,0 0-1,0 0 2,0 0 1,0 0-6,0 0 7,0 0-4,0 0 2,0 0 10,0 0-12,0 0-3,0 0 9,0 0-4,0 0 1,0 0 1,0 0 1,0 0 0,0 0-5,0 0-1,0 0 0,0 0 8,0 0-10,0-9 6,0 9-1,0 0 3,0 0-2,0 0-1,0 0-1,0 0-3,0 0 0,0 0 3,0 0-3,0 0-1,0 0 1,0 0-4,0 0 3,0 0-1,0 0-1,0 0-7,0 0 0,0 0-4,0 0-4,0 0-1,0 0-7,0 0-4,0 0-5,0 0-4,0 0-6,0 0-5,0 0-9,0 0-11,0 0-13,0 0-12,0 0-18,0 0-12,0 0-10,0 0-7,0 0-11,0 0-5,0 0-188,0 0-383,0 0 170</inkml:trace>
  <inkml:trace contextRef="#ctx0" brushRef="#br0" timeOffset="72669.1564">16955 16832 17,'-8'-5'150,"8"5"-7,0 0-23,0 0-7,0 0-12,-6 13 1,7-4-9,-1 2 0,3 4-9,-1 2-11,1 0-2,1 3-9,5 2 2,-1-3 0,4 4 17,1 0-3,6-2-8,0 1 3,-2-4-11,2 6-1,3-6-29,2 3 1,2-4-5,2 1 6,2-3-5,0-1 3,-2-3 5,6-2-1,-3 3-2,-2-4-3,2-3 0,-2 2-1,0-4 1,-8-1-3,0 1 0,-1-2-5,8-2 5,-6-2-1,-1 1-3,7-3 3,-7 2-1,5-4-1,6 0 1,-5-3-7,-8 4 4,10-5-5,-1 3 1,4-3-4,-1 1 1,2-5 1,3 3-4,-1-2 0,14 0 0,-2-4-2,3 3 4,-13 3-6,14-2 8,-14 4-8,12-2-2,-11 3-2,-2 1 6,3 1-5,10-3 0,-13 3-2,1 2-3,-1 1 4,3 1 0,-4-2 3,0 5-6,-3 0 0,2 0 2,-1 3 2,2-3-3,-2 0-1,3 2-2,-3 1 0,1 1 1,0 1-1,0 5 4,-1-5-1,3 5 1,4-1 4,-3 3 4,12 7 1,-2-2 1,2 3 3,0 0-3,-2 3-2,1-1-3,-5 2 1,-8-4 0,-5 1-1,1-1-2,0-1 1,-3 0-2,-4 1-1,-3-3-3,-1 0 4,-4-3-5,-4-2 1,-4-2 1,0 0 3,-1-1-6,-3-6-3,1 4 6,-2-2 2,0-1 0,-3-4 4,6 5-4,-6-5 6,3 5-3,-3-5 2,3 5 2,-3-5 7,0 0 3,6 3 5,-6-3 0,0 0-1,0 0-5,0 0 2,0 0-8,14-7 4,-10 4 3,2-4-6,1-1-6,1-1 2,-1 1 4,2-2-7,3-1-5,1-3 0,2 3 5,0-1-6,6-9-3,-4 8 2,7-6-2,1 5 5,-1-3-4,3 2 1,0-2-1,0 3 2,1-1-6,0 3 3,4-2-3,-4 2 6,3 0-3,-4 3 0,2-4 0,1 3 4,-2 2-5,0 1 1,0 0 3,-1 3-6,1-4 4,-3 3-1,5 2-1,-2-1 2,1 3-3,0-3 1,3 1-2,4 3 2,0-1 3,1 2-4,3-2 2,12 5 0,0-3 0,1 3 0,-2 1-2,-11 0 0,14 2-1,0 2 8,-4-1-6,0 2 4,-16-3-4,2 1 1,0-1-6,-1 0 7,-2-4 0,0 3-2,-1-1-2,-4-2 1,1 2 1,-7-2 2,6 1-5,-6-2 5,7 1 1,2-1 0,-4-2 0,3 2 3,1-4-1,0 2 1,2-1-2,-1 1 2,2-2-3,2 3 3,-1-4-3,1 1 2,2-1-3,0-2 3,-5 1-2,3-1 3,-1 1-4,-4 0 2,-1-3-2,2 3 4,-4-1-2,0 0-1,0-2-2,-6 5 2,5-4 2,-4 4-4,3-7-3,-6 5 7,3-1-6,5 0 8,-10-2-6,9 1 0,-9-1 2,0 2 0,-2-3-1,4 3 9,-3-3-7,0 0 1,-3-1-1,1 3 3,-3-2-3,-2 1 3,1-2-4,0 4 15,-4-4-14,1 2 1,0 1-4,-3 1 10,-5 5-6,7-10-13,-7 10-16,9-7-27,-9 7-29,0 0-40,0 0-41,0 0-57,4-9-56,-4 9-146,0 0-456,0 0 203</inkml:trace>
  <inkml:trace contextRef="#ctx0" brushRef="#br0" timeOffset="76949.4013">16522 18011 36,'-8'7'84,"8"-7"-3,0 0 4,0 0 2,0 0 1,0 0-13,0 0-2,0 0-10,0 0-12,0 0 0,0 0-3,3-27 0,-3 27-12,0-14 4,0 14 3,-4-17-5,0 5-5,-1-3 8,1 1-14,-4-3 5,1 1-10,-1 0 8,0 2 8,2 5 2,-4-4-4,1 3-8,2 3 10,0 0-6,7 7 5,-17-8-11,9 9 0,8-1 1,-21 12-3,9-3-1,-2 7-6,0 8 3,-2 2-9,4 0 1,3 0-1,-1-1 1,10-25-1,-5 46-4,5-46 8,2 39-11,-2-39 8,10 33-11,-10-33 4,16 22 4,-16-22-8,0 0 4,32 17-5,-32-17 5,0 0-2,0 0 4,48-9-4,-30-1 2,-4 0 0,-2-2-5,-3-5 3,1 3-1,-2-3-3,-4-3 10,1 1-6,0-6-1,-2 6 5,-3 0-4,3 5-1,-3 1 8,0 13 7,-1-20 2,1 20-2,0-13 0,0 13-6,0 0 6,0 0-8,0 0 1,0 0 0,0 0-3,0 0 0,-13 46-2,12-22-1,2-7 0,0 3-1,-1-20-3,0 0 3,17 53 2,-17-53-3,18 32-1,-18-32 2,20 21-2,-20-21 4,27 14 0,-27-14-5,25 8 11,-25-8-5,0 0-2,45-5 1,-32 0 5,3-6-5,-3 2 0,2-4 0,-3-3-3,2-7 2,-6 5-2,2-10-2,-2 2 6,-3-1-11,-3-1 7,4-1 1,-3 3 3,0-2-4,-2 4 1,1 6 2,-2 1-4,0 7 13,0 10 6,-2-16-3,2 16-7,0 0 2,0 0-3,0 0 2,0 0-6,0 0 5,0 0-2,0 0-4,-8 61 1,9-36-1,0 0 1,1 2 1,5-3-3,-3-1 2,1-3-4,3-2 1,2-1 3,-1-2-6,2-2 6,2-1-6,-3-3 2,1-3 6,0-2-11,1-3 12,-12-1-7,29-6 7,-19 1-4,5-6 1,0-1 0,-3-2-3,0-3 2,-2 0 2,0-5 0,-5-6-4,2 4 4,-3 5-2,-4-1-4,1-6 6,2 6 0,0 1-4,-3 2 5,0 17 7,-1-19 0,1 19 2,0-17-2,0 17-1,0 0-2,0 0-1,0 0-3,0 0 1,0 0 1,0 0-1,0 0 3,-2 48-5,4-28 2,-2 5-1,4-6-3,0 7 2,2-2-3,0-5 0,2 5-1,0-6 3,2-1-4,0-3-1,3 1 6,1-3-5,-1-1-12,2-1-2,0 0-21,0-3-5,1-1-20,-2-2-14,-1-2-6,4 1-23,-4-3-4,0 0-13,0-3-13,4 1-24,1-3-108,-6 0-285,1 1 126</inkml:trace>
  <inkml:trace contextRef="#ctx0" brushRef="#br0" timeOffset="77529.4344">17704 17669 120,'0'0'175,"0"0"-14,0 0-10,0 0-7,0 0-7,0 0-3,-16 56-10,11-25-3,5 0-12,-4 1-10,1 2-13,3-5-4,0 1-6,2 0-8,2-5-3,-4-25-8,9 44-2,-9-44-4,13 34-5,-13-34-6,11 24-3,-11-24-5,0 0-1,24 23 1,-24-23-1,0 0-2,38 1-7,-27-6-8,4-2-4,1-4-15,-5-5-5,2-1-7,-2-6-2,-5-1 1,1-4 3,-4-1-4,1-2 2,-2 2 1,1 0 6,-4 0-6,2 4 8,-4-1 3,3 6 3,-1 4 5,1 16 7,-5-22-3,5 22 10,0-19-8,0 19 2,0 0 2,0-17-6,0 17 2,0 0-1,0 0 2,0 0 4,0 0 0,4 45 4,-4-20-2,0 4 3,1 0-3,-1 0-3,1 3 2,-1-1-6,-1 0 4,4-2-5,-2-5-4,-1-24 1,0 0 2,-1 48-2,1-48 8,0 0-5,0 0 3,0 0 19,0 0 1,0 34-4,-2-34 1,2 0-5,0 0-3,0 0-4,0 0-3,-6-50 4,14 25-6,-2 2-5,-1 3 6,1 3-3,1 2-3,1-4-3,4 5 1,0 4-2,-1 2-2,-1 2 5,8 1-3,-6 5-2,2 2 2,3 5-1,-3-1 3,5 5-5,-6 0 0,-1 5 4,0-2-4,-2 3-5,-5 0-12,0-2-18,-2 4-21,-3-19-37,0 0-29,0 0-42,0 56-35,0-56-142,0 0-369,0 0 163</inkml:trace>
  <inkml:trace contextRef="#ctx0" brushRef="#br0" timeOffset="77869.4537">18270 17899 81,'0'0'209,"0"0"-25,0 0-25,14 0-7,-14 0-19,0 0-12,19 5-12,-8-5-8,-11 0-14,0 0-6,30-2-7,-19-1-13,2-1-3,-3-1-2,-10 5-13,17-15 2,-8 8-5,-3-3 1,0 1 18,-6 9-5,6-18-1,-6 18 6,4-11 4,-4 11-5,0 0-7,0 0-8,-9-15-2,9 15-4,0 0-5,-27 6-2,12 2-3,-1 2 0,1 2-14,0 3 8,2-1-5,-2 2 0,8 0-1,1 1-3,0-3-1,4 2 2,1-5-3,2 3 2,3-4-8,1 0 2,4 0-2,1-4-11,0 0-7,3-2-8,1-2-23,3-1-3,2-2-29,0-2-25,-2-2-6,-1-3-23,0 0-24,0 0-14,-2-3-122,0 1-315,1-1 139</inkml:trace>
  <inkml:trace contextRef="#ctx0" brushRef="#br0" timeOffset="78143.4696">17386 17899 97,'35'-1'122,"2"-5"-16,20 1-8,-1 1-7,2-3-11,5-1-10,0 1-18,-3-3-45,-1 0-53,-4 5-68,-6-4-122,-13 3 55</inkml:trace>
  <inkml:trace contextRef="#ctx0" brushRef="#br0" timeOffset="78958.516">18750 18054 35,'3'-17'127,"-1"2"-7,2-3-15,0-9-3,-1 2-10,-2-6-3,1 4-6,-2-3-13,2-4 1,0-1-2,-3 1 0,2-1 8,-3 3 4,2 5 19,1 8 6,-2 7-2,1-1-4,0 13-9,-2-16-14,2 16-6,0 0-12,0 0-7,0 0 1,0 0-7,0 0-6,-10 38-1,9-9-4,0 2-8,-1-1-2,0 1 1,6 1-4,2-3 1,-1 0-6,3 0-2,-1-2 1,4-3-2,2-1 0,-3-6-7,1-2-7,1-1-11,-1-3-27,2-4-10,-1 0-20,1-4-23,0-1-21,3-2-31,-1-7-11,0-1-130,-2-4-308,-3-2 136</inkml:trace>
  <inkml:trace contextRef="#ctx0" brushRef="#br0" timeOffset="80359.5961">19042 17799 39,'3'-9'119,"-3"9"-13,0 0-15,0 0 0,0 0-5,0 0-3,0 0 7,0 0-24,0 0-1,7 32-7,-5-23-6,0 2-7,2-2-5,-2 1 5,-2-10-6,6 9 0,-6-9-7,7 5-1,-7-5-2,0 0 0,14-2-5,-14 2 11,14-10-3,-8 1-16,-6 9 7,15-18-1,-8 6 2,-1 3-3,-3-4 8,-3 13 8,5-23 5,-2 14 6,-3 9 14,1-14-7,-1 14-6,0 0-8,-6-12-4,6 12-1,0 0-9,-17 1 0,17-1-1,-23 17-4,10-4-5,-2 2 0,1 0-2,1 7-2,0-5-5,4 0 6,-2 8 0,8-7-5,-1 2 2,4-1 0,3 0-9,-1-1 2,-2-18 6,0 0-6,32 43 2,-15-31-2,-17-12 3,40 14-4,-12-11 1,2-1 3,4-7-7,-2 4 5,-2-7-5,4-4 4,-3-1-2,-1-3 1,-3 0 0,-3-2 1,-1 1-2,-3 2 4,-9 1-1,3 1 5,-5-3-5,-5 6 2,1-5 2,-3 4 2,-2 11 9,4-17-1,-4 17-4,-8-15 3,8 15-8,-10-7 3,10 7-1,-20 0-10,20 0 5,-26 12 1,9-1-5,3 4 3,-6 4 1,2-1-4,0 3 1,7-4-2,0-2 0,2 2-2,2 0 2,4 0-2,3-17 0,0 0 0,0 0-4,0 0 1,0 0 0,10 58 4,-10-58-1,0 0 2,29 10-4,-17-11 3,1 1 0,4-5 2,-17 5-1,23-11-1,-10 3-1,-1-2-3,0-3-5,1 0 5,-3-2-4,-4-1 1,1-1 2,-2 1 1,-1 4-1,-1-6 3,0 8 10,-3 10 1,2-22-2,-2 22 1,1-14 1,-1 14 2,2-12 3,-2 12-8,0 0 1,0 0-3,3-11-2,-3 11 3,0 0-1,0 0-2,0 0 2,0 0-1,16 35-2,-11-22 4,3 0-4,-3 0-2,5 2 1,1-1 1,-1-1-2,-1-2 3,6 1-1,-5-2-2,-1-3 3,3 3 1,-1-4-5,1 2 4,-2-1 3,-1-4-5,2 2 3,-4-1-3,-7-4 1,11 5 4,-11-5-2,8 3 7,-8-3 0,0 0 5,13 0-3,-13 0-3,0 0-2,10-19-1,-9 11 1,3-4-2,-4-4 1,6 0-3,-3 0 1,-3-2-6,4-1 5,-3 0-3,3 2 2,-1-2-2,0 4 2,0 3 3,0 2 3,-3 10-4,6-13-1,-6 13-3,7-12 1,-7 12 7,0 0-5,20 3 7,-9 5 3,2 1 0,-2 3-6,2 1 7,-2 3-4,1 0-2,-1-2 2,0 2 0,-2-2-4,-1-1 0,-2-2 1,2 0 1,-3-4-2,-3 0 1,-2-7 3,5 7 6,-5-7 7,0 0-5,0 0 1,0 0-1,0 0-7,0 0 2,9-26-5,-8 8 3,1-5-3,1-6-2,0 9 2,0-8-3,2 10-3,-2 1 8,0 1-12,3 4 10,-4 2-8,3 0 8,-5 10-7,6-17 0,-6 17 0,6-10-1,-6 10 0,0 0 1,18-4 1,-18 4-4,20 5 1,-20-5-2,31 12 2,-16-5 1,6-2 0,-4 2 0,4-4 2,-2 1-5,0-1 5,2-1-2,-2 0-7,-5-4 3,2 0 1,-16 2-1,23-8 2,-23 8 3,18-12-10,-10 5 7,-8 7 1,11-17-1,-8 6 0,-3 11 3,5-20-4,-5 20 2,-1-17-2,1 17 4,0 0-3,0 0-5,-5-18 7,5 18-4,0 0 0,0 0 1,-27 12-2,15 1 4,0 2-4,-4 8 0,1 0 3,6 2-1,1 0 3,4-5-4,4-5-2,0 4 5,3 0-5,0-2 1,3-3 1,2-2-2,3 0-1,-2-4 7,-1-4-4,4 1 1,8-4-3,0-5 6,2 0 0,6-5-5,-5-3 1,3-2 2,-1-3-4,-2-3-3,-1 0 4,-7-1-5,3-1-2,-8-3 3,1 8 4,-3 1 1,-3 1-3,-1 3 7,-4 12-1,7-22-2,-7 22 5,0-17 1,0 17-4,0 0 1,0 0-4,-3-19 0,3 19 2,0 0-4,0 0 2,0 0-1,0 0 1,0 0 0,0 0-1,-14 36 4,14-36-5,5 28 2,0-12 2,2-2-2,1 3 1,3 0 0,-5-1-2,3 1 2,1-2-1,-2 1 0,-1 0 1,-1-2 0,-1-4 1,0 7-2,-4-6-1,2-1 7,-6 1-7,3-11 6,-8 18-1,1-12-2,-2 1-2,-1 0-13,-8-2-24,0-1-19,0-1-31,-2-3-28,3-2-43,1-1-64,-5-1-137,8 1-390,13 3 173</inkml:trace>
  <inkml:trace contextRef="#ctx0" brushRef="#br0" timeOffset="81159.6421">21312 17665 184,'0'0'195,"-6"-13"-23,5 9-16,-4-2-20,-3 4-9,-1 0-15,-4 6-8,-3 4-18,0 2 2,-1 2-17,1 3-2,-3 4-7,0 1-1,-3 1-13,8 1 1,2-5-9,5 0-4,0 1-1,2 1-3,4-3-3,2 1-5,2 0 1,-1-5-5,2-4-1,0 1 2,5-4-11,-3 0 3,-6-5-3,17 2 4,-5-4-7,1-4-2,-1-1-2,5-3 0,-3-1-5,0-2 6,0-3-1,-2 1-5,0-2 5,-4 0 1,6-5-2,-3 0-1,-3 6-2,-1-1 9,-1 2 0,-1 4 6,-1 3 7,0-2 7,-4 10 0,3-10 0,-3 10-5,4-9-4,-4 9-6,0 0 1,0 0-1,0 0 3,0 0-1,0 0 0,0 0-4,-2 34 2,2-22-7,0 2-2,1 1 3,0-3 0,3-1 0,-3 0-5,3 1 1,1-3 2,0-1 0,1-3 2,4 1 0,-10-6-1,16 4 4,-5-4-2,2-1-4,-1-2 6,6-4-1,-1-2-1,0-3 1,0 0-1,4-5-2,-8 2-5,0-2 4,-4 0 0,3-6 3,-5 6 0,0 2 5,-4 4 3,-2-2 0,-1 13 2,0-22-4,0 22 3,-9-17-4,5 9-2,4 8-6,-8-8 3,8 8-1,0 0-2,0 0-2,0 0-2,0 0 5,0 0-2,-9 28 0,9-28-4,13 28 2,-5-11 0,3 5 1,1 2-4,-5-6 0,4 4 3,0 2 0,-6-7-2,-1 1 2,0-3 0,1 0 0,0 2-1,-2-4-2,-1-2 2,1 0 3,-3-2-16,0-9-24,6 11-26,-6-11-15,7 9-30,-7-9-48,15-1-63,-15 1-123,19-10-370,-7 4 165</inkml:trace>
  <inkml:trace contextRef="#ctx0" brushRef="#br0" timeOffset="81471.6599">21853 17732 97,'0'0'183,"0"0"-20,0 0-10,0 0-18,0 0-5,1 27-14,4-21-9,0-1-15,-5-5 0,12 13-7,-4-10-11,-8-3-6,20 1-6,-20-1-4,25-1-1,-12-2 2,0-1 4,-3-4 0,1 3 7,-1-1 5,0-5 4,-10 11 10,9-12 1,-9 12 3,5-9-5,-5 9-9,0 0-12,0 0-4,0 0-11,0 0 1,-32 0-10,14 9-3,0 2-3,0 6-4,3-3-4,-2 5-1,1 3-3,6-6-5,3 2-1,2-2 0,1 1-4,6 0 0,0-5-5,4 3 6,0-5-9,4-2 3,-1 1-8,5-2 1,-1-3-7,1-1-12,-1-1-9,6-2-10,-1 0-24,-1 0-11,4 0-24,-4-7-31,2 5-26,-1-4-42,3 0-200,-3-2-425,9-1 188</inkml:trace>
  <inkml:trace contextRef="#ctx0" brushRef="#br0" timeOffset="82159.6993">22869 17792 119,'4'-11'200,"3"0"-25,-2 3 1,2-2-20,-7 10-2,5-21-15,-3 12-14,-2 9-8,0-14-19,0 14-2,-7-14-16,7 14-9,-19-6-2,6 4-9,-7 3-3,-1 3-7,-5 3-3,0 3 4,6 0-8,-4 4-3,0 3 3,0-2-5,11-2-4,0 2 0,0 0-6,5 0 3,3 2-6,1-1 0,4 1-3,3-4 0,1 1-4,2-4-2,1 0 1,3-4-4,0-2-5,2 0-5,2-4-13,-14 0 0,24-8 1,-9-1-4,-1-3-7,-1-2-3,6-7 4,-5-2-7,-1-3 1,0 1 2,-5 7 1,4-5 5,-7 5 6,-1 1 11,1 4 6,-1 1 10,-4 12 7,5-13-9,-5 13 5,4-9-2,-4 9-9,0 0 12,0 0 3,0 0 0,0 0 9,-6 39-2,3-22-1,2 3-1,5-2-5,-2 2 4,-2 1-5,3-4 1,1 3-1,1-5-5,-3-2 5,5 1 1,2-1 9,1-6-5,0-1 10,3-2-8,5-4 1,0-1-2,-5-4-6,4-3 3,0-1-3,4-7-1,-1 0-6,-3-5-1,-1-3 0,-3-2-3,0-3 4,-2-4-8,-1-1 5,0 2-1,-2 1-3,-1 2 6,-2 0 3,-4 11 10,2 0 11,-1 2 4,-2 4 6,0 12 0,2-21-6,-2 21-1,0 0-12,-2-11 5,2 11-4,0 0-5,0 0-5,-19 40 7,15-20-10,-3 11 2,4 0-5,3-2 1,1 2 3,5 1 0,0-4-7,-1 1-1,4-2-1,-3-2-7,3-1 7,-4-7 1,4-2-3,-1-1-3,-1-4-4,0 0-6,2-2-10,-1-4-12,2 0-14,-1-1-24,-9-3-25,14 0-26,-14 0-32,22-11-45,-12 3-33,0-2-50,-2 0-149,2-4-460,-1-1 203</inkml:trace>
  <inkml:trace contextRef="#ctx0" brushRef="#br0" timeOffset="82337.7095">23241 17623 42,'16'-7'179,"3"1"-21,-1-2-14,9 0-11,-8 4-15,8-3-12,-6 5-17,-2-3-16,-5 4-30,-14 1-13,24-2-35,-24 2-43,14-1-28,-14 1-22,0 0-50,0 0-161,0 0 71</inkml:trace>
  <inkml:trace contextRef="#ctx0" brushRef="#br0" timeOffset="84079.8091">17830 18748 64,'0'0'186,"0"0"-11,0 0-26,0 0-9,0 0-17,0 0-6,0 0-7,0 0-8,0 0-8,0 0-7,77-44-3,-77 44-5,23-26-6,-23 26 3,20-31-8,-10 15-4,-10 16-7,15-34-2,-10 8-10,-5 26-4,4-38 1,-4 38-5,1-31-2,-1 31-5,0 0 1,-4-42 3,4 42 1,0 0-4,0 0-3,0 0-3,0 0-3,-8-33-1,8 33-4,0 0-5,0 0 1,0 0-1,0 0-7,0 0 5,0 0-1,0 0-3,0 0 1,0 0-3,0 0-4,0 0 5,26 104-1,-15-87 1,-11-17 3,25 40-3,-16-24-9,-9-16 6,14 24-2,-14-24 4,0 0-1,11 27-1,-11-27-1,0 0 6,0 0-6,0 0-1,0 0 5,0 0-1,-32 32-8,32-32 1,0 0-5,0 0 5,-59-10-4,59 10 2,0 0 3,-42-15-1,42 15 4,0 0 3,0 0 2,-28-13 0,28 13-4,0 0 0,0 0-5,0 0 7,0 0-3,0 0-1,0 0-1,0 0 7,0 0-4,0 0-1,0 0 4,0 0-4,0 0 7,58 61 0,-58-61-1,42 10 3,-13-7-1,-29-3-1,60 1 2,-29-3-6,-31 2 4,59-13-2,-35 6 0,3-3 1,-27 10-3,43-23-2,-26 11-1,-17 12 2,31-26-2,-15 5-2,-16 21 2,23-27-2,-23 27 5,18-29 2,-18 29-5,9-26 2,-9 26 0,0 0-5,5-31 4,-5 31 3,0 0 2,0 0 0,0 0 2,0 0-2,0 0-6,0 0-1,0 0 3,-22-37-2,22 37 3,0 0-5,0 0 1,0 0 1,0 0-4,-66 66 5,55-44 0,11-22-4,-17 35 1,17-35 0,-8 33-1,8-33 1,-2 29-1,2-29 2,0 0-2,0 0-1,18 40 5,-18-40 1,0 0 0,28 13-1,-28-13-1,0 0 1,0 0 0,0 0-2,52-15-4,-52 15 3,0 0-2,23-27 1,-23 27-3,15-25-6,-15 25 5,11-27 1,-11 27 0,7-28 1,-7 28 1,0 0 1,7-33 1,-7 33 1,0 0 0,0 0-3,0 0-1,0 0 2,0 0-5,5-29 3,-5 29-1,0 0 0,0 0 2,0 0-2,0 0 1,0 0-2,0 0 6,0 0-3,0 0 2,0 0-1,-4 109-1,4-109-3,8 25-7,-8-25-7,0 0-11,19 26-8,-19-26-5,0 0-2,28 9-5,-28-9-7,0 0-9,0 0-1,50-7-5,-50 7 0,0 0 4,33-22 10,-33 22-2,22-27 9,-22 27 16,11-26 9,-11 26 17,10-27 26,-10 27 4,0 0 12,0 0 4,9-26 0,-9 26 5,0 0-13,0 0 5,0 0-5,0 0-4,0 0 2,0 0-1,0 0 5,0 0-1,0 0-2,0 0-2,0 0-3,0 0-5,0 0 4,0 0-8,22 72-2,-22-72 2,0 0 1,0 0-7,1 32 10,-1-32 8,0 0 12,0 0-7,0 0-2,0 0-2,0 0-3,0 0-2,0 0 0,0 0-5,0 0-1,0 0 1,0 0-4,0 0 2,0 0 1,14-92-1,-14 92-3,25-27 1,-5 10-4,-20 17 0,31-17 0,-31 17 1,35-7-3,-35 7 2,39 0-4,-39 0-4,0 0-1,0 0 9,50 23-4,-50-23 6,16 16-5,-16-16 4,0 0 0,17 26-2,-17-26 2,0 0 2,0 0 1,0 0 2,5 26 3,-5-26-1,0 0 1,0 0 0,0 0-4,0 0-2,0 0-4,0 0-1,0 0-6,0 0 0,0 0-9,0 0 10,0 0 0,33-63-2,-33 63 1,27-22 0,-27 22-1,30-13-2,-30 13 1,33-9 3,-33 9-1,0 0 0,38 0-3,-38 0 0,0 0-1,32 18 6,-32-18-2,18 20 2,-18-20-2,15 24 1,-15-24-2,8 27-5,-8-27-8,0 0-13,10 36-18,-10-36-22,0 0-19,8 34-22,-8-34-23,0 0-30,12 24-30,-12-24-141,0 0-357,0 0 158</inkml:trace>
  <inkml:trace contextRef="#ctx0" brushRef="#br0" timeOffset="84401.8275">19348 18515 230,'0'0'209,"0"0"-29,0 0-14,0 0-13,0 0-15,0 0-16,0 0-8,0 0-13,0 0-13,0 0-8,0 0-6,0 0-9,0 0-3,63 5-8,-63-5-2,0 0-14,38-5 3,-38 5-1,30-13 1,-30 13 1,0 0 3,29-20-2,-29 20-3,18-14 6,-18 14 7,0 0 5,0 0 5,0 0-5,0 0-6,0 0-11,0 0 5,0 0-7,0 0-3,0 0-4,0 0-4,0 0-3,0 0-2,-107 17-4,107-17 0,-31 24-2,31-24-2,-18 22 1,18-22-5,0 0 4,-10 31 1,10-31-7,0 0-4,0 0 5,0 0-7,36 39-5,-36-39-19,37 7-21,-37-7-9,0 0-21,51 0-35,-51 0-22,41-7-25,-41 7-57,37-12-153,-37 12-395,33-17 175</inkml:trace>
  <inkml:trace contextRef="#ctx0" brushRef="#br0" timeOffset="85893.9127">20209 18584 8,'0'0'267,"0"0"-18,11-60-28,-11 60-20,0 0-18,16-32-20,-16 32-11,17-29-17,-17 29-17,18-41-12,-9 18-8,-9 23-9,6-37-13,-6 37-5,3-43-6,-3 43-4,0-38-7,0 38-12,1-36 11,-1 36 4,0 0 7,0-35 10,0 35 2,0 0-9,0 0-4,0 0-10,0 0-10,0 0-5,0 0-11,0 0 8,0 0-9,0 0 2,0 0 1,0 0-16,0 0 10,0 0-1,-38 99-3,39-70-4,-1-29-2,5 45 5,-5-45-4,11 43-3,-11-43-3,13 33-4,-13-33-10,16 24-15,-16-24-14,18 19-14,-18-19-11,20 13-13,-20-13-18,0 0-23,38 4-12,-38-4-17,0 0-7,0 0-2,53-20 3,-53 20 8,19-18 18,-19 18 18,0 0 38,23-27 20,-23 27 26,8-22 21,-8 22 17,0 0 11,0 0 17,9-28 7,-9 28 2,0 0-8,0 0-3,0 0-1,0 0-11,0 0 1,0 0 0,0 0-1,24-19 0,-24 19-5,0 0 1,0 0-3,0 0-2,0 0-4,0 0 2,63 22-9,-63-22 6,0 0-6,0 0 0,37 2 8,-37-2-10,0 0 2,0 0 6,0 0-8,32-11-1,-32 11 3,0 0-2,0 0-2,11-29 4,-11 29 4,0 0 8,0 0 8,-3-37 3,3 37-1,0 0 0,0 0-4,0 0-4,0 0-2,0 0-3,0 0 3,-33-26-4,33 26-7,0 0 5,0 0-5,0 0-3,0 0 6,-54 50-3,54-50-4,-15 30 2,15-30 0,-2 31-3,2-31-3,0 0 0,0 0 1,14 52-1,-14-52 1,15 23-1,-15-23-1,24 18 1,-24-18-1,26 9 1,-26-9-7,0 0 10,43 3-3,-43-3 2,0 0-1,0 0 1,59-20-1,-59 20-5,23-20 4,-23 20-3,22-26 3,-22 26-2,18-29 13,-18 29 5,9-19 8,-9 19-3,0 0 4,0 0-1,14-31 3,-14 31 0,0 0-1,0 0-21,0 0 11,0 0 1,10-25-6,-10 25-3,0 0 7,0 0-7,0 0-1,0 0 3,0 0-5,0 0 1,0 0-2,59 43 0,-59-43 2,20 28-4,-20-28 3,18 24-2,-18-24 2,12 19 0,-12-19-4,0 0 2,22 24 3,-22-24-6,0 0 3,13 20-2,-13-20 3,0 0-12,0 0 19,0 0-1,0 0-3,0 0-5,0 0 2,0 0 0,0 0 3,0 0-4,55-40-3,-55 40-7,12-43 6,-12 43 0,14-41-1,-14 41-1,9-34 3,-9 34-5,5-21 7,-5 21-4,0 0 6,0 0-6,9-28 3,-9 28-2,0 0-1,0 0 0,0 0-2,0 0 3,0 0-2,0 0-5,37-6 6,-37 6 1,0 0-7,0 0 1,0 0 2,0 0 5,65 26-3,-65-26 2,26 4 0,-26-4 4,0 0-8,52 3 5,-52-3 2,40-5 1,-40 5-1,35-9-3,-35 9 0,34-12-5,-34 12 10,0 0 0,26-14-2,-26 14 13,0 0 7,0 0-1,21-14-6,-21 14 4,0 0-4,0 0-5,0 0-2,0 0-4,0 0 0,0 0-4,0 0 4,0 0 1,0 0-1,0 0-5,-109 11-2,109-11 4,-25 19 5,25-19-7,-13 20 3,13-20-7,0 0 2,-6 44 4,6-44-1,0 0-4,18 42 3,-18-42-5,24 24-1,-24-24 5,28 19-6,-28-19 2,33 9 2,-33-9-5,40 1 2,-40-1 0,47-9 6,-47 9 2,57-22 2,-33 8-4,1 1-1,-25 13 3,40-32-7,-22 11 2,-1 2 4,0-1-3,-2-1 2,-15 21 0,17-32-1,-17 32 5,11-31-2,-11 31-2,0 0 1,2-33 6,-2 33-2,0 0 3,0 0-6,0 0 3,-13-42-6,13 42-4,0 0 3,0 0 1,0 0 2,0 0-7,0 0 7,-37-1 4,37 1-4,0 0-6,0 0 4,0 0 4,-28 68-5,28-68 3,0 43-2,0-43 0,9 54 3,-3-29-7,-6-25 7,20 46 0,-9-28-1,6 0-1,-17-18-2,26 29 4,-26-29 2,27 22-9,-8-12 2,-19-10 6,33 14-7,-33-14 6,38 9-1,-38-9-5,35 3-4,-35-3 0,0 0-8,40 1 6,-40-1-2,0 0 3,0 0-5,0 0 1,0 0-5,42-5-6,-42 5-8,0 0-7,0 0-10,0 0-19,0 0-22,0 0-21,0 0-29,0 0-30,0 0-28,0 0-34,0 0-228,0 0-496,0 0 220</inkml:trace>
  <inkml:trace contextRef="#ctx0" brushRef="#br0" timeOffset="88182.0437">23177 14464 121,'-4'-17'194,"0"-3"-5,1 2 2,-3 2-2,5 7-4,-3-1-1,0 0-14,4 4-11,0 6-21,-2-8-17,2 8-11,0 0-10,0 0-14,0 0-5,0 0-10,-8 25-4,8-7-7,0 9-4,-3 5-6,2 4-6,0-2-5,-5 2-1,4-2-4,-2-2-3,2 1-4,-2-1 0,0-2 8,-1-2-2,1-4-3,-3-4 1,1-4-3,1-1 0,1-5-17,1-1-5,1-2-3,0 0 1,2-7 0,-6 7-13,6-7-14,-6 1-17,6-1-6,0 0-8,-11-16-6,8 5-6,1-8 2,0-6 4,2-2 4,0-1 5,3-4 2,-1-4 5,2 3 8,4 1 3,-2-3 9,2 3-2,1-2 1,-1 4 15,2 0-1,0 2 5,2 6 0,-2 5 0,1 0 5,2 1-2,2 3 1,4 2 3,-2 3-3,5-1-1,-4 4 5,4 4-3,-2 2-3,-3 1 2,-1 6-1,-6 1-4,-2 5-4,-3 1-4,-6 4-4,-4-1-3,-7 8-1,-3-5-3,-4 2 6,-4-1-3,0-1 5,2 0 4,-3-4 0,2-2 2,6-5 7,3-3-9,5 0 5,-1-2-2,1-1 2,2-1-2,2 0 6,4-3-4,0 0 6,0 0 9,14 11-1,-1-9 5,9 2-1,6 0 4,0 4 3,2 0-1,-2 4 4,0-1-5,1 1 2,-3 5-1,-4 0 0,-9-2-2,2-1 3,-6 1-1,-4 0 8,-3-1-1,-3 2 7,-4-1 1,-7 0-4,-7 3 1,-2-2-3,-4-3-2,-3 0 4,1-2-4,-2-4-4,-2-4 3,3 0-5,8-3-3,-1-3 2,2 0-5,-1-1-10,7-1-13,0 0-8,2-2-18,0 0-17,3-3-13,2 1-28,4 0-22,4 0-21,1-2-35,3 2-103,1-1-300,0 2 133</inkml:trace>
  <inkml:trace contextRef="#ctx0" brushRef="#br0" timeOffset="89230.1037">23635 14662 89,'6'-3'192,"0"-2"-17,2-4-17,-3 5-12,1-4-14,-2 3-12,4-3-9,-3 2-3,-2-4-13,1 3-2,-1-4-4,1 2 3,-3 0 8,0-1-6,-1 0-5,0 10-13,-3-15 0,0 8-5,3 7-2,-5-7-9,0 2-8,5 5-2,-20 3-8,6 6-3,-3 2-3,-5 7-6,1 3-2,2 2-3,3 1-4,0 0-1,6 3-2,0-4-1,6-3-3,0 5-3,3-6 1,3-1-2,2-2 2,2 1-7,1-3 10,1-3-6,1-3-5,0-1 2,2-1 0,-1-5-2,3-2-1,-3-2-1,1-2 1,0-4-1,1-2 1,-2-2-1,0-1-2,-4-3 2,5-8-2,-5-3-1,2 3 5,-2-4-3,-2 0-2,2 0 5,1 2 2,-6 8 5,0 2 2,4 5 7,-5 1 4,2 2-4,-2 3-2,0 6-6,1-11 2,-1 11-5,0 0-2,0 0 2,0 0 0,6 32-1,-6-15 3,3 2-4,-3 8 0,1-3-3,2-5 0,-2 0 3,0 1-2,3-4 2,4 1-3,-3-3-1,0-3-1,0-3 4,2 2-5,-4-4 3,7 0 1,-3-2 4,3-2-1,2-2-5,-2-2 1,2-5 2,3-2 0,-2-2-1,-1-3 1,5-5-6,-4-4 3,-2 0-2,2-4-2,-4-2 1,0 0 4,-1-3-3,-1-2 1,1-12-1,-3 12-2,0 1 2,2 0-3,-4 0 1,1 4 3,0 9 0,-2 2 6,0 7 4,-2 0 1,0 5-6,0 6-3,0 0 1,0 0-2,0 0-2,-9 29 4,-4-4 0,3 6 1,0 1 1,3 4 1,-3 10-4,4-12 1,4 0 0,0-2 0,2 3-1,4-3 2,-1-5-2,0-1 1,2-8 1,0-1-5,1-1 0,1-2-2,-3-5-13,2-1-16,1-2-14,-1-1-15,0-3-23,2-2-29,4-2-11,0 0-18,6-6-14,0-1-6,0-1 6,8-5 18,-3 2 12,0-2 9,-8 4 20,1-3 15,-1 0 13,0 2 19,-5-5 28,3 2 6,-4 1 12,-1-1 22,-2-1 2,1 0-3,-4 3 10,1-5 2,-1 4 11,-2 2 12,-1 0 2,-1 1-3,-3 0 5,1 0 0,-1 3-2,-2 2-8,-3 4 2,-1-1-13,-2 6-3,-4 4 0,-3 2-7,-7 7 0,-1 5-1,3 1-2,1 3 4,2-2-2,5-1-4,2 4-2,1-4 1,9-7 0,-1 2-2,4-5 1,1 1-6,3-1 5,3-2-7,0-2 2,6-2-1,0-2-3,5-2 2,1-2 0,-1-3-1,0-3-1,4-4 1,-5 1-1,0-4-3,2-4 1,-7 0-1,-1-1-1,3-5 0,-3-1-2,-5 8 5,2-2 4,-3 4 5,-3 1 8,4 1 2,-5 1 2,2 1 1,-2 3-6,0 7 1,0-10-7,0 10-6,0 0 0,0 0 0,0 0-1,0 0-2,-13 36 0,7-17-1,1-1 4,1 1-4,2 6-2,1-7 0,1 2 3,1 0-7,-1-3 0,2 0-5,0-3-19,0-3-24,2 0-23,0-2-18,-1-3-26,2-1-24,1-3-16,2-1-39,-8-1-22,13-2-107,-8-5-347,2 0 154</inkml:trace>
  <inkml:trace contextRef="#ctx0" brushRef="#br0" timeOffset="89539.1214">24370 14493 45,'4'-10'170,"1"-2"-11,-4 7-13,2 0-19,-3 5-14,0 0-5,0 0-2,0 0-2,6 19-1,-4-2-2,-2 11-3,-3-2-2,0 3-12,0-2-2,-1-1-7,-1 0-5,0-1-5,1-7-2,1-1-5,-2-5-1,4-1-2,-1-4 3,0-2 17,2-5 10,-1 12 16,1-12-2,-5 5-6,5-5-9,0 0-11,0 0-10,3-28-5,1 11-5,0-1-6,5-6-5,1-1-3,0 7-6,6-7 0,-3 3-5,1 0-2,0 8-6,0-1 0,2 5-9,1 1 6,2 2-5,-6 4 0,6 3-2,1 2-4,-5 1-2,1 4 1,-2 5 1,-3 0-4,0 3 2,-1 1 0,-5 0-3,-1 1-8,1 1-11,-4-2-12,-4 0-15,2 2-19,-3-2-27,-3 0-27,-3-3-36,4-3-40,-3 1-38,-2-2-161,2-2-426,1-3 189</inkml:trace>
  <inkml:trace contextRef="#ctx0" brushRef="#br0" timeOffset="90369.1688">24915 14457 138,'2'-9'262,"-2"1"-15,0 8-21,-1-9-24,1 9-17,-9-5-24,9 5-14,-20 6-10,7 3-17,-5 1-11,-4 5-13,0 2-6,2 4-5,2 4-7,1-2-8,4 0-4,2-1-7,5-4-3,1 0-6,2 1 1,3-1-8,3-2-5,2-1-3,1-4 0,1-1-6,4 0-1,-1-2 1,3-2-5,4-3-1,0-2-6,2-1 4,1-1-5,0-4-1,10-2-2,-2-5-1,-1 1-1,0-3-1,-1 0-1,1-2 1,-3 0-2,-2 0-2,-3-3-1,-5 4 0,-2 0 1,-3 1 1,0-3 0,-3 2-1,-2 4 3,-3-1 4,-1 1-5,-1 4 7,-3 0-7,0 2-3,-6 0 2,1 2 0,-1 1-1,-3 4 3,-1-1-6,-1 7 0,-1-2-1,4 0-2,0 5 0,-2 1 3,3 3 2,2-5-3,3 6 2,2-1-4,1 0 0,0-4 5,7 1-1,-2 1-4,1-1 0,2-3 2,6 1 0,-5-2 1,4-1-1,2-3-3,5 1 0,2-2 0,3-1 1,7-4 3,-2-1-1,2-2 1,-8-2 0,-1 2-2,4-8-2,0 0 3,0 0 0,-6 1-2,-4-1 4,-2-2-3,6-7 1,-9 7 4,-4 5-4,3-5 2,-6 4 7,3 0-4,-5-2 4,-2 3-3,-1-1 3,-1 3-6,-2 0 6,-1 4-9,0-1 2,-5 3-6,0 1 3,-1 2 0,1 2 1,-4 4-3,-1 2 2,2 1-1,5-1-2,-2 4 2,1 1-1,2 0-2,2 1 4,2 2-1,1-6 3,3-1-6,-1-3 5,4 4-4,-1-6 1,2 1 2,-1 2-1,2-4 3,-4-4 2,10 4 1,-3-3-1,5-2 2,-4-3-1,4 0 1,-1-5 2,1 0 0,2-6 4,-4 0 2,2 0-1,-2-3 1,3-5-4,-2-2-1,-1 1 4,-2-6-2,0 2 1,0-1-1,-2-2 2,0 2 3,-3 0 6,3 0-4,-2 1 1,-2 10 2,1-2 7,-2 4 1,-1 6 4,3 1-9,-3 3-6,0 6-4,0 0 3,0 0-2,0 0-2,0 0 0,-4 32 6,1-6-12,-2 4 1,1 1-3,-1 3 2,3 2 0,-2 9-7,-1 1 6,0 1-2,1-13 2,1 0 4,-1 0-8,2-1 0,-3-4 0,1 0 6,0-3-10,3-6 4,-5-1-18,2-3-13,-1 1-22,-1-3-33,0-2-32,-1 2-34,0-3-56,2-5-42,-3 2-58,0-1-155,0-1-497,1-2 219</inkml:trace>
  <inkml:trace contextRef="#ctx0" brushRef="#br0" timeOffset="90821.1947">25363 15066 163,'0'0'210,"0"0"-16,0 0-15,9 0-18,-9 0-11,0 0-11,0 0-12,0 0-1,0 0 0,0 0-4,0 0-7,0 0-7,0 0-7,0 0-8,0 0-7,0 0-5,0 0-3,0 0-2,-29 0-2,20 0-4,-2 0-4,0 0-3,-2 3-2,-3-1-1,-2 1-6,-3 1-2,0 0-3,-7 0-2,-4 2-1,-4 0 2,-1-1-9,-16 1 1,-4 2-7,-1 4 1,-4-4-1,-28 3 1,25-1-2,-31 0 0,3-2-1,1 6-5,-8-9 2,0 7-2,6-4 1,-2-3 6,6 3 4,26-4 3,-27 0 1,31-3 1,0 3-3,2 2-4,2 0 0,2-1-5,3-1-4,13-4-5,2 4-1,-1 0-6,5 0 18,1-2-17,11 1-6,5-3 2,4 1-6,0 1-17,3-1-14,2-1-21,6 0-10,-9 4-3,9-4-10,0 0-19,0 0-25,0 0-29,22 10-32,-9-9-45,4 1-39,1-1-201,-5-1-496,1 0 220</inkml:trace>
  <inkml:trace contextRef="#ctx0" brushRef="#br0" timeOffset="92235.2756">23874 13762 170,'0'0'225,"0"-15"-18,0 15-21,4-7-26,-4 7-14,5-3-14,-5 3-14,14 3-12,-2 2-10,-2 3-1,4 8-5,3 3-4,1 3-8,-2 2-2,-3 1-6,-1 1-2,-1 1-10,-1-2 0,-1-2 0,-1-3-6,-4-3-3,-1-1-2,0-5-3,-2 0 1,2-1 2,0-1 1,-3-1 4,0-8 26,0 8 9,0-8 17,2 6 7,-2-6 5,0 0 12,3 8 6,-3-8-3,0 0-7,0 0-21,14-15-6,-4 0-16,10-7-32,-2-8 20,18-10-7,-2-5-8,4-1-16,0 0 5,3 0-1,15-18-3,-14 17-12,13-19 4,-13 20-6,17-17-22,-4-1 17,-13 19-6,16-18 0,-15 22-19,1 1 13,-2 2 2,-3 3-1,-8 13-1,-7-2-1,-1 4 0,-4 1-5,-7 6-2,1 2 3,-6 1-2,-1 5-3,0-3-9,-1 4-12,-5 4-16,8-6-15,-8 6-14,5-5-8,-5 5-18,4-6-17,-4 6-10,0 0-3,0 0-6,0 0-19,0 0-18,0 0-14,-16 16-20,10-10-20,-2 1-17,1 0-185,-6 1-456,3-3 202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17:43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6865 5595 39,'0'0'188,"2"-6"-9,-2 6-8,0 0-3,5-4-14,-5 4-11,0 0-12,0 0-12,0 0-13,0 0-14,7-4 3,-7 4 8,0 0-4,14 7-7,-6-4-3,1 4-5,4-2-2,-1 7-11,-1-4 4,4 3-7,-2 1-1,-1 3-2,0-3-2,2 2-2,0-1-5,-1 0-1,-2 0-5,0 0-5,-5-3-2,2-3-6,-3-1 2,-1-1-10,0-2 0,-1 1-1,-3-4 3,9 5 21,-9-5-5,5 3 7,-5-3-2,0 0-3,17-7-4,0-5-6,7-10-2,14-12-2,-2-5-6,1 0-2,8-1-6,-8-3-2,9 2-2,-1 2 1,15-23-4,-18 21-2,2 6-1,-4 1 1,-1 1-4,-9 12-2,1-1-4,-4 3-8,-1 2-5,-3 1 2,-7 4 1,-1 2-1,-5 4-5,-1-4 3,1 5 0,-2 0-6,-4 1 15,1-1-8,0 3-13,-5 2-9,8-3-21,-8 3-23,0 0-29,5-5-35,-5 5-39,0 0-43,0 0-231,0 0-490,0 0 217</inkml:trace>
  <inkml:trace contextRef="#ctx0" brushRef="#br0" timeOffset="1074.0612">23547 5217 122,'4'-4'149,"-3"-3"-10,-1 7-19,0 0-14,0 0-5,0 0-7,-14 23-13,-2 2 4,-2 7-4,-14 11-7,-3 6-5,-16 17-1,13-19-7,-2-1-7,3-4-3,0-1-3,4 0-2,2-5 1,8-9-2,2-1-1,0-1-1,-1-4-4,3 0-1,1-1-1,6-7-4,3-6-9,1 4 5,0-5-3,3-2-1,3 3-5,-2-3-1,4-4-5,-5 6 4,5-6-8,0 0-12,-6 4-25,6-4-28,0 0-22,0 0-18,0 0-12,-10-14-16,9 6-21,-1 2-95,-4-5-258,1 3 114</inkml:trace>
  <inkml:trace contextRef="#ctx0" brushRef="#br0" timeOffset="2263.1293">22837 5668 138,'0'-13'164,"0"13"4,1-10-11,-1 10-1,0-11-9,0 11-11,1-5-12,-1 5-12,0 0-12,0 0-12,0 0-10,0 0-6,0 0-1,0 0-3,13 17-8,-10-5-5,4 2 3,-2 10-7,2-6-1,1-1-3,-3 0-3,1-2-14,-1 1 9,-3 1-5,1-5-2,-1-3-2,0 2 0,-1 0-1,1-3 2,-2-8-5,0 10 5,0-4-1,0-6 5,0 9 6,0-9 11,4 5 6,-4-5 4,0 0 2,0 0 6,0 0-4,3 7 2,-3-7-10,0 0-4,0 0-7,27-13-4,-9 6-5,-1-1-3,10-5-4,2 3-4,0-1-1,5 0 0,1-1-6,2-3-1,13-2-6,-1 3 11,-1-1-11,-13 4-1,1 2-4,-6-2-2,-2 5 3,-2-2-1,-7 4-2,1-2 9,-9 2-13,0 3 2,-2-2 6,-2 0 1,-7 3-3,11-2 2,-11 2 1,8-3 0,-8 3-3,0 0 3,6-1-1,-6 1-5,0 0 3,0 0-5,8-3-1,-8 3 6,0 0-4,0 0 0,0 0-6,0 0 11,0 0-6,0 0 1,0 0 0,9-2 2,-9 2 0,0 0-5,0 0 7,0 0 5,0 0-6,0 0-2,0 0-4,0 0-2,0 0 15,0 0-15,0 0 7,0 0-6,0 0 1,0 0-4,0 0 7,0 0-2,0 0 2,0 0-4,0 0-3,0 0 5,0 0 2,0 0-1,0 0 0,0 0-4,0 0 3,0 0-3,0 0 0,0 0-1,0 0 2,0 0 0,0 0 3,0 0-2,0 0 1,0 0-2,0 0-2,0 0 1,0 0-1,0 0 1,0 0 2,0 0 1,0 0 1,0 0-4,0 0-2,0 0 3,0 0 0,0 0 2,0 0-5,0 0 3,0 0 5,0 0-7,0 0 4,0 0-2,0 0 7,0 0-8,0 0 0,0 0 0,0 0 2,0 0 8,0 0-11,0 0-1,0 0-1,0 0 6,0 0-5,0 0 5,0 0-6,0 0 6,0 0-4,0 0 0,0 0-1,0 0 2,0 0 2,0 0 0,0 0-3,0 0 2,0 0 0,0 0-3,0 0 6,0 0-2,0 0-1,0 0 0,0 0-2,0 0 1,0 0-2,0 0 0,0 0 5,0 0-5,0 0 0,0 0 15,0 0-12,0 0 0,0 0-1,0 0-6,0 0 6,0 0 1,0 0 1,0 0-1,0 0-2,0 0 4,0 0 1,0 0-6,0 0 3,0 0 0,0 0 1,0 0-2,0 0 0,0 0 3,0 0-1,0 0-3,0 0 3,0 0 3,0 0-3,0 0 0,0 0 9,0 0-15,0 0 4,0 0 2,0 0-3,0 0 1,0 0 1,0 0-3,0 0 3,0 0 1,0 0 0,0 0-11,0 0 7,0 0 0,0 0 4,0 0 1,0 0 1,0 0-4,0 0 0,0 0 1,0 0 1,0 0-5,0 0 6,0 0-3,0 0 2,0 0 2,0 0-3,0 0 0,0 0-3,0 0 3,0 0-1,0 0-2,0 0 4,0 0-1,0 0 0,0 0-6,0 0 6,0 0 0,0 0 2,0 0 1,0 0-5,0 0 5,0 0-3,0 0 1,0 0-1,0 0 2,0 0-2,0 0-1,0 0 1,0 0 3,0 0-3,0 0 1,0 0-2,0 0 1,0 0-1,0 0-3,0 0 4,0 0 2,0 0-1,0 0 0,0 0-2,0 0 3,0 0-2,0 0 1,0 0 2,0 0-8,0 0 18,0 0-14,0 0 1,0 0-2,0 0 4,0 0-1,0 0-4,0 0 5,0 0-4,0 0-6,0 0-6,0 0-9,0 0-16,0 0-12,0 0-19,0 0-21,0 0-34,0 0-39,0 0-32,0 0-29,0 0-236,0 0-498,-28 7 221</inkml:trace>
  <inkml:trace contextRef="#ctx0" brushRef="#br0" timeOffset="3469.1984">6785 8907 141,'-4'-4'223,"4"4"-12,-5-9-10,5 9-13,-7-5-13,7 5-16,0 0-16,-3-7-14,3 7-15,0 0-15,0 0-7,0 0-13,0 0-5,0 0-6,0 0-3,0 0-6,14 21-2,-8-12-2,-1 2-3,0 1-2,5 2 2,-1-2-7,-2 1-5,-2-3 1,1 1-3,-2 1 1,1-2 0,-1-3-3,-1 0 0,0-2-3,0 0-3,-3-5 5,5 8 5,-5-8 10,5 4 4,-5-4 9,4 4 2,-4-4 3,0 0-11,0 0 1,15-8-4,-6-2-6,3-7-2,9-8-9,0-3 5,14-9-14,1 0-4,-1-2 0,2-3 0,1 0-5,6-2-2,-2 6-3,-2 2-2,-1 2 0,-9 12-5,-1-2 4,3 5-4,-7-1-1,-9 9 1,-1-2 2,1 3 3,0 0-5,-6 2-7,-3 3 3,1 1 2,2 0-2,-4-1 5,-2 1-5,-4 4-2,6-5 2,-6 5 2,0 0-2,9-5-6,-9 5 1,0 0-9,7-2-8,-7 2-13,0 0-15,0 0-18,5-5-20,-5 5-17,0 0-13,0 0-16,10-1-22,-10 1-24,15 0-24,-6 0-29,2-2-184,2 0-448,4-2 199</inkml:trace>
  <inkml:trace contextRef="#ctx0" brushRef="#br0" timeOffset="10421.596">23931 6362 22,'0'0'68,"0"0"10,0 0-2,0 0 7,0 0-9,0 0 2,0 0 5,0 0-5,0 0-4,0 0 12,0 0-7,0 0 6,0 0 0,0 0 1,0 0-4,0 0-2,0 0-6,0 0-7,0 0 8,0 0-9,0 0 8,10-23 1,-10 23-8,3-8 0,-1 1-5,-2 7 0,3-15-13,-3 7 3,1 2-5,-2-4 0,1 0-2,0 1 1,0 9-5,-3-16 0,1 10-1,1-2 4,0-1-9,1 9-4,-5-12-1,1 3-4,2 2 0,-1-1 1,3 8-6,-6-7 2,1 1-7,-1 2-1,6 4-3,-11-3 1,11 3-2,-22 3 1,11 1-3,-3 3-1,0-1 1,-4 3 0,1 2-7,-1-2 7,-1 3-3,4-2-5,-1 2 5,3 0-5,1-3 0,3 0-4,3 2 1,-2-4-3,1 1-7,4 2 0,0-2 1,2 0 4,1 0-2,0-8 1,1 16 2,2-6 3,2-2-1,-2-4 3,4 5-6,2-4-2,1-1 9,-2 3-5,-2-5 2,6 2-3,-1-1 5,-1 1-6,3-4 3,-3 0 1,3 0 1,-1-3 0,0 2 3,0-4 1,-1 1-2,0-2-2,0 1-1,-1-2 3,1 0 1,0 0-1,-3-1 5,1-1-3,0 1 0,-3-1-8,0 3 13,2-2-8,-1 1 2,-2 1 4,-2-1-3,3 2 1,-3 0 3,1-1-2,0 2-4,0-1 5,1 1-2,-5 4 2,6-11 4,-3 7 4,-1-1 2,-2 5-2,6-9 4,-2 4-1,-2 0-2,-2 5 2,5-10-1,-5 10 4,6-7 5,-6 7 3,2-7-3,0 0 3,-2 7 1,3-5 0,-3 5 0,0-9 6,0 9-5,0 0 0,2-8 0,-2 8 5,0 0-3,0 0-6,0 0 2,3-8-4,-3 8 0,0 0 0,0 0-9,0 0 0,0 0-2,1-7-3,-1 7 2,0 0-4,0 0 0,0 0-4,0 0 7,0 0-7,-1 25 3,1-9-3,-1 1 0,-1 11 1,0-1 1,-1 2 3,2 3-6,1 0 3,0 0-1,3-1 3,-2 0 0,-1 1 2,2-3-6,2 0 1,0-2-4,0-2 6,-1-5-6,-2 0 4,-1-3-1,5 2 5,-4-3-9,-1 1 6,1-5-1,-1-1 0,2-2 1,-1-2 2,0 1-1,-1-8-1,1 9 6,-1-9 1,0 10 4,0-10 2,0 0 4,2 7 1,-2-7 4,0 0-1,0 0 0,0 0-1,0 0 5,1 8-3,-1-8-2,0 0 2,0 0 1,0 0 0,0 0-3,0 0 2,0 0-5,0 0 0,0 0-1,0 0 2,1 7-5,-1-7-4,0 0 3,0 0-5,0 0 2,0 0-8,0 0 14,0 0-7,0 0-3,0 0-6,0 0 5,0 0-1,0 0-3,0 0 2,0 0 2,0 0-4,0 0 2,0 0 0,0 0-2,0 0 3,0 0 0,0 0-7,0 0 5,0 0-2,0 0 3,0 0 1,0 0-3,0 0 4,0 0-3,0 0-1,0 0 2,0 0-4,0 0 4,0 0-6,0 0 0,0 0 3,0 0 0,0 0 4,0 0-3,0 0-1,0 0-3,0 0 1,0 0 2,0 0-6,0 0 3,0 0-1,0 0 3,0 0 3,0 0-1,0 0-1,0 0 1,0 0-2,0 0 4,0 0-1,0 0 0,0 0 2,0 0-3,0 0-5,0 0 5,0 0 0,0 0-2,0 0 5,0 0-1,0 0-2,0 0-2,0 0 0,0 0 5,0 0-5,0 0-1,0 0 4,0 0-2,0 0 0,0 0-7,0 0-9,0 0-12,0 0-26,0 0-35,0 0-45,0 0-41,0 0-32,0 0-41,-9-24-261,-1 21-547,-1-3 242</inkml:trace>
  <inkml:trace contextRef="#ctx0" brushRef="#br0" timeOffset="11921.6819">20815 5786 58,'-5'-7'131,"5"7"-10,0 0-9,0 0-13,0 0 2,0 0-27,0 0-6,0 0-3,0 0-5,0 0-8,0 0 4,0 0-1,0 0-7,0 0 6,0 0 2,0 0 4,22 3 0,-12-1-2,5-2-3,2 0-1,1 2-1,2 1-4,7-1-1,1 2-7,3 0 4,2 0-10,2 1 6,0-2-7,2 2-5,1-1 0,-1 4 0,1-3-3,11 4-4,-12 0-3,0-3-9,-3 5 4,2-3 2,-2 2 0,-3-2-3,-3 1-1,0 1-3,-2 1-2,-8-1 1,1-2 3,-4 1-2,2 1-2,-3 1-9,0 0 12,-1-1-5,0 4 2,-3 0 0,0 0 2,1-1-3,-1 1 4,0 2-3,2 0 0,-1-2-1,1 1 3,-1 1-7,-2-1 4,2 0 0,-2 1-3,0-1 2,2 1-3,-2 0 5,-2-2 1,-1 1-2,1-3 3,-2 4-3,0-1 3,-1 1 2,-1-1-1,0-4 0,1 5 6,-4-4-6,1 4 2,-2 1 2,1-2 0,-1-2-3,1-1 3,-3 4 0,-2 0-1,0 0 1,0 1 2,-4 0 1,4-1-3,0 0 1,-2 1-1,-1 1 7,0 0-5,-1-1-4,0 1 5,-1-2-2,-1 3 1,-2 4-2,1-1 3,-2 0-2,-2 1 2,1-1 5,0 4 0,-1-2 1,-3 2-1,0-2 4,0 2-4,-4 0 1,2 0 2,2-1-6,-4-1 2,3 0 0,-2 0-2,-1 0 2,1 1 0,-1-1 2,0-2-2,0 0-5,0 0 3,0 2 4,-5-5-2,3 1-5,4-2 6,-4-1 1,2-2-5,1 0 4,5-6 4,7-2-9,-3 1-3,6-2-1,-1-3-1,3 0-3,-3 1 1,3 0-1,5-4 2,-8 4-6,8-4-11,-7 3-10,7-3-18,0 0-13,-7 2-14,7-2-22,0 0-25,0 0-45,0 0-21,0 0-32,21-34-203,-2 16-441,0-4 196</inkml:trace>
  <inkml:trace contextRef="#ctx0" brushRef="#br0" timeOffset="12961.7414">24525 5552 100,'1'-3'118,"5"-3"-5,-6 6-8,6-6-15,-6 6-8,2-5-10,-2 5 0,0 0-16,0 0-2,0 0-5,-20-3-4,6 4 1,-6 4-12,-6 0-1,-2 1 8,-2 4-14,-3-2-3,-4 1 6,0 2-1,-13 5 4,4 1-14,-1 2 1,-2-1 6,-1 3-7,4 3 14,2-1-7,-4 0-5,15-3-5,-10 4 1,8-5 0,6 1-3,2-3-1,0 4 10,3-1-3,0 0 6,3 1-2,-1 1-6,2 1 0,3 0 6,-2 3-2,1 1-6,4-2 2,-2 2 1,4-2-4,0 2-1,-1-2-3,0 1 5,1-2-4,0-1 2,0 0 8,-2 0-3,4 1 0,1-6-4,-1 0-2,1 5 1,1-6 8,-2 0-2,2 2 1,2-1 3,-2-2-4,0-1 2,2 0 5,-2 1-6,4 0 6,2 0-6,-1 1 8,1-3-3,3 1 2,-1 2-2,1 0 0,2-1-1,1 1 3,1 0-1,1 0 3,6 1 4,-3-2 0,5 5 0,0-6-1,2 5-5,5 1-1,0-3 3,-1-2-3,3 0 1,0-1-2,0 0 0,1-2 4,3-4-6,1 4 3,3-3-1,-2 2-1,4-1-3,-1-1 1,1-2-4,0-1 1,2 0-3,1 1 0,0 1 0,2-3 0,0 0-3,12 1 1,-14-2 1,3 0-3,-1 0 0,-1 0 1,-3-4-3,1 2-3,-3 0-2,2-2 5,-8-1-4,3 1 0,-7 1-2,-3-1-2,-6-1 3,2 0 4,-3 1-7,0-1 1,-3 0 4,1 0-6,-2 0 0,-8 0 3,14 0 1,-14 0 0,8-1-2,-8 1 2,10 0-5,-10 0 1,10 0-3,-10 0 4,0 0 0,8 1-4,-8-1 0,0 0 0,0 0 2,0 0 3,0 0-2,0 0 1,0 0 2,10 0-1,-10 0-2,0 0 3,0 0-2,0 0-4,0 0-9,0 0-11,0 0-29,0 0-28,0 0-30,0 0-18,0 0-29,0 0-40,-14-22-219,10 14-448,-2 0 198</inkml:trace>
  <inkml:trace contextRef="#ctx0" brushRef="#br0" timeOffset="14493.829">22875 5649 118,'0'0'163,"0"0"-5,0 0-9,0 0-12,0 0-5,0 0-7,0 0 2,0 0-5,0 0-5,0 0-6,0 0-11,0 0-7,18-15-8,-12 6-4,1 0-3,4-5-6,2-2-4,4-11-7,2 3-2,1-2-2,10-11-6,-2-2-2,4-2 0,1-1-9,1-1-5,2-5 1,1-2-6,-2 2 12,-1-1-3,-3 5-2,-6 3-4,-4 12 2,-3 2 13,-6 5 5,-3 7-2,0 2 1,-3 3-7,-3 4-3,0 0-4,1 1-4,1-1-7,-5 6-3,4-8 0,-4 8-4,5-6-10,-5 6-6,0 0-8,1-7-3,-1 7-2,0 0 0,0 0-2,0 0-1,0 0 6,0 0-6,0 0 0,0 0-1,-32 8 4,18-3-3,-3 2 2,0 2-1,-3-1 2,1 1 4,-2 0-2,1 1-1,0-2 3,2 1 2,1-2-2,1-1 7,6 0-6,0-1-3,3-2 5,2 0 0,-2 0 0,7-3-1,-7 3 1,7-3 2,-8 3-3,8-3 1,0 0 1,0 0 1,0 0 0,0 0 2,0 0-2,0 0 1,0 0 2,30-22 1,-13 12-2,6-3 1,2 2 2,0 0-3,-7 3 1,-1 0-1,2 2-1,-6 3 2,0 1 0,-2 0-2,0 2 1,0 2-2,-1 0 0,-2 1 4,-1 2-2,0 2 3,-2 3-2,-1-1 3,0 3-1,1 0-2,-3 1 0,1-3-1,-1 7-10,0-5-16,-2 2-12,-2-5-25,2 4-19,-1-1-17,2 0-19,-1-3-33,0 0-16,2-1-14,-2-1-23,0-7-117,0 8-344,0-8 152</inkml:trace>
  <inkml:trace contextRef="#ctx0" brushRef="#br0" timeOffset="15023.8592">23831 4591 64,'1'-18'179,"-2"3"-9,1 2-5,-2 4-14,0-2-15,0 2-10,-1 2-14,3 7-15,-9-7-6,9 7-14,-15 4-9,3 1-8,-6 5-2,-5 5-3,0 5-1,2 3-11,3 1 0,-2-2-8,4-2-3,7-4-1,0 2-3,3 1-3,3-4-7,-2-3 1,4 0-2,3-4 1,1-3-7,1 3 1,1-3 1,0-1-3,3-1 0,4-3 3,6-2 1,1-3-7,-3-2 5,3 0-1,-1-2-6,-2-3 2,0 0 0,-2-1 0,0 1-4,-4-5 2,-1 2 7,1-2 5,-3 8 11,-2-3 6,-1 2 11,-2 3 6,1-1 4,1 4-7,-4 4-6,2-8-6,-2 8-7,0 0-4,5-5-3,-5 5-2,0 0 0,5 22-2,-1-2-3,1 8-2,0-1 2,-3 4-1,2 3 1,0 0-5,-4 0 1,3 12 6,-5-14-6,1-2 0,-2 2 3,-1-5 1,-1-1-1,-2-1 2,0-8 2,-3 0 0,-1-5 0,2-1 2,-1-3-1,-5 1-1,-2-1 1,4-6-2,-6 1-5,1-3-9,-1-2-18,6-1-10,1-2-17,0-2-22,4-2-17,0-1-23,2-5-28,5-2-9,2-1-13,7-5-8,3-1-9,4-2-144,2 1-339,-2-1 150</inkml:trace>
  <inkml:trace contextRef="#ctx0" brushRef="#br0" timeOffset="15315.8758">23963 4657 51,'11'-15'133,"3"1"5,-8 3 7,1 2 10,-1 0 6,-2 2-1,1 3-13,-5 4-15,5-9-16,-2 5-6,-3 4-17,0 0-6,0 0-7,0 0-2,-5 26 5,0-9-10,-5 7-2,6 2-9,-4-3-3,4 2-5,0-7-4,3 2-5,2-2 0,2-1-7,-1-1 0,2-4-5,1-2 0,1 1-3,1-4 0,3 0 4,-1-2-8,3-2 6,2-2 2,-3-5-3,7 2-1,0-7 3,1 1 0,-2-5 2,-2 0-1,-2 0-4,-3-3-2,1-1-8,-1-7 0,-3 2 0,-3 2 0,-1 2-5,-2-8-3,-2 7-5,-3-1-5,-1 2-4,-4 1-8,0 5-9,1 0-9,-4 2-8,1 3-12,0 1-14,-2 3-18,1 2-26,1 4-26,0 1-27,-1 1-22,3 1-180,0 1-391,4 2 174</inkml:trace>
  <inkml:trace contextRef="#ctx0" brushRef="#br0" timeOffset="15973.9136">24331 4584 210,'0'0'211,"0"0"-21,0 0-21,0 0-20,0 0-15,0 0-16,0 0-16,0 0-10,0 0-10,14 6-11,-14-6-6,14 2-8,-8-2-4,8-2-8,-4-2-4,2 2-9,2-3-1,-4 0 1,3-2-8,-3 1 7,0 0-11,2-1-4,-6 1 2,2 2 2,-3-3 7,-1 2 5,0 0 1,-4 5 4,6-5-7,-6 5-3,0 0-5,0 0-1,0 0 6,0 0-11,-39 15-3,23-4-1,-6 7 0,1 0 0,8-4-2,-1-1-6,1 2 1,4 0-2,3-3 0,-2 3-5,4-2 7,4 0-2,2-2-3,1-2 5,5 0-3,0 1 1,1-3 1,3-3-1,5 1-1,2-2 4,-1-3-3,1 0 1,3-3 1,-4-3 2,9-3-1,-2-2 0,-6 2 4,-1 0 8,4-6-4,-8-1 6,8-1 0,-8 1 1,-1-3 4,-4 2 2,2 0-2,-2 0 2,-4-2 0,-1 4 5,-1 2 2,-1 1-4,-2-1 5,3 2 1,-3-1-3,-3 1 3,2 2-9,-3 0-3,1 2-1,3 7-4,-2-10-2,2 10 0,-4-7-6,4 7-3,-3-6-2,3 6-3,0 0 0,0 0-1,0 0-3,0 0 0,0 0-1,0 0 1,0 0 2,4 25-2,-2-12 0,0-1-1,-1 0 3,3 4 2,3 4-1,-1-3 1,-1 1 0,3 0-1,-2-1 0,3-3 2,-1 2-5,0-2 2,-2-4 1,2 0-1,-2-1 2,-2 0 2,1-2-4,0-2-2,-1-1 1,-4-4 3,6 8-3,-6-8 3,3 6 2,-3-6 5,0 0 6,1 5 0,-1-5-4,0 0-3,-18 3-1,5-2-10,-3 2-7,-2-1-9,-3-1-13,2 3-12,0-2-13,-3-1-22,2 2-19,2-2-20,5 3-30,3-2-31,0 0-31,1-2-154,0 2-391,9-2 173</inkml:trace>
  <inkml:trace contextRef="#ctx0" brushRef="#br0" timeOffset="17165.9818">25068 4385 8,'0'0'204,"0"0"-8,3-9-20,-3 9-18,0 0-15,0 0-18,0 0-12,0 0-14,0 0-11,0 0-7,0 0-5,-9 20-10,5-3-3,0-1-7,-1 4-2,-2-3-7,2 6-3,4-3-6,-2-3-5,6 0 5,-2 0-8,2-5-7,1 3 3,-1-3-7,1-2 3,3-2-4,-3 0-2,1-3 0,0-1 2,2-3 4,-7-1-4,16 2-2,-10-4-1,6-3-1,-1 0-1,3-7 6,-3 2-3,1-3 1,0-2 1,-3 1-3,1-4-2,3-4 3,-7 5 0,2 1-4,-2-1 4,2 1-1,-2 1 2,-2 4 4,0-1 2,0 3-2,-2 1-1,0 4-1,-2 4-9,3-7-4,-3 7-3,0 0-1,0 0 1,0 0 0,0 0 1,4 22 0,-5-11-3,-1 3 3,1 3 2,1-4-3,0-1 0,4 3 1,-1-2-3,-2-1 4,2-1-2,3-1-2,-2 0 2,2-2-2,0 1 5,-2-3-6,3-3 4,-1 1 0,-6-4-2,12 3 2,-12-3-4,15-2 0,-7-4-2,-2 2 1,2-4-2,1-1 3,0-5-3,-2 0-2,1-4-6,-2 0 3,2 0 1,-5-2-1,4-4 0,-1-3 4,0 1-2,-2-1-1,1 2 5,0 2 2,-3 2 5,2 3 3,0 2 5,-2 3 5,1 3 4,0-1 0,-1 3-2,0 2 0,-2 6-3,3-12-5,-1 8-1,-2 4-6,0 0 0,0 0-1,0 0 2,0 0 1,0 0-3,0 0 1,1 37 1,-4-19-2,5 8 4,-5 1 0,2 3-1,1 3 3,-5 2-2,5 0 6,0-1-5,-4 13 2,0-11 4,1-1 1,-1 10 2,1-8 4,-1 8-1,1-8-3,1-6 3,-2 5-1,0-4-5,-1-2 3,0 0-2,0-4 1,0 2-3,1-9-1,1-2 0,2 0 0,-2-5-4,1 0 0,1-5 1,-1 1-1,2-8-1,-2 12 1,2-12-4,0 9 9,0-9-1,0 0 0,-2 8 2,2-8 0,0 0 0,0 0 5,0 0-8,0 0 0,0 0-3,0 0-1,6-32 1,-5 20-3,4-7-2,-1 2 1,-2-12-1,2 5 3,4-3-3,1 0-3,-3-1 2,1 0 0,-2 2 0,2 2 2,-4-4 0,5 5 8,-3-4-5,0 4 6,2-2-4,0 6 7,-2-1-2,3-2-1,-1 5 5,0 0-3,0 2 1,4-2-1,1 1-5,-1 0 0,5 3 0,0-1-5,0 1-3,-2 2 1,3 1 3,-2 1-3,-2 3 1,-2 2 2,1 2-6,3-1 2,-3 5-2,0-1-4,-2 2 2,0 4 0,0 1-5,-4 0 4,0 4-1,-1-3 1,-1 3 0,-3 3 2,-1 1-2,-1-6 7,-3 5-6,-3 1 1,2-5 3,-5 2-3,-3 1 5,-1-1 4,-1 0-6,-7 3 5,3-6-5,1-3 2,-5 4-2,2-5-1,-5 0 2,5 0-4,3-3 4,-3 1-1,1-4-9,4 2-3,2-1-10,3-1-17,1 0-18,1 1-18,0 1-23,9-2-27,0 0-35,0 0-45,-19 0-39,19 0-189,0 0-465,-11 4 205</inkml:trace>
  <inkml:trace contextRef="#ctx0" brushRef="#br0" timeOffset="20416.1677">21288 9198 30,'-4'-12'86,"4"12"-5,-2-9-7,2 9 3,-5-8-1,5 8 5,-5-7-4,5 7-7,-7-5-10,2 1-6,5 4 0,-9-3-2,9 3 5,-10-4-7,5 2-11,5 2 7,-9-4 0,9 4 0,-9-4-3,9 4 2,-7-5 3,7 5 6,-6-6-4,2 2 10,4 4 3,-9-8 4,4 3-1,1-1 1,4 6-1,-4-8-3,4 8 11,-3-8 0,3 8 5,-4-4-5,4 4 1,0 0-7,0 0-4,-3-8-7,3 8-4,0 0-5,0 0-4,0 0-1,0 0 7,0 0 2,0 0 7,0 0-1,21 11-1,-14-5-4,1 2 6,0 2-2,2-2-6,-1 3-9,0 3 1,1-1 1,-4-4-7,2 1 2,-3 2 0,3-3-1,-2 2 1,1-2-1,-4-4-9,1 3 1,0-4 0,0 1 3,0-1-1,-4-4 9,6 5-5,-6-5 4,0 0 0,5 5 1,-5-5-6,0 0 4,12-2 4,-1-3 2,1-2-1,9-8 4,3-4-16,5-5 1,13-9-12,2-2 5,1-4 14,3 2 0,-2-4-11,-1 1-4,0 1 0,-1 1 1,-5 5-10,-1 2 4,-9 7 2,-2 3-6,0 2-8,-6-2 9,1 5-1,-6 2-9,0 2-5,-4 2 13,-1 1-5,-5 3 6,0 1 3,-1-1 10,-1 3 5,-4 3 3,8-5-3,-8 5 5,6-3-3,-6 3-2,0 0 2,3-7-4,-3 7 2,0 0-6,7-4 1,-7 4 7,0 0-12,0 0 2,0 0-3,4-3-1,-4 3-6,0 0 3,0 0 0,0 0-1,0 0-4,0 0 13,0 0-11,0 0 5,0 0-9,0 0-3,0 0-2,0 0 5,0 0-5,0 0 4,0 0-4,0 0 12,0 0-13,0 0 5,0 0 0,0 0-11,7-3 6,-7 3-3,0 0 1,0 0 2,0 0 2,0 0-5,0 0 1,0 0-1,0 0 2,0 0-2,0 0-3,0 0 3,0 0 11,0 0-12,0 0 1,0 0-3,0 0 1,0 0 2,0 0 1,0 0-1,0 0-3,0 0 4,0 0-1,0 0 9,0 0-9,0 0 2,0 0-6,0 0 6,0 0-3,0 0 3,0 0-3,0 0 3,0 0 7,0 0-5,0 0 6,0 0-9,0 0-3,0 0 5,0 0 0,0 0 2,0 0-2,0 0-3,0 0 1,0 0 0,0 0-3,0 0 1,0 0 1,0 0-1,0 0 1,0 0 0,0 0 2,0 0-1,0 0-5,0 0 2,0 0-10,0 0-24,0 0-27,0 0-31,0 0-42,0 0-28,0 0-35,0 0-40,0 0-64,7-11-58,-1 1-306,3-6-719,8-9 318</inkml:trace>
  <inkml:trace contextRef="#ctx0" brushRef="#br0" timeOffset="22243.2722">20014 11769 141,'-3'-5'230,"1"-3"-3,2 8-9,-3-12-7,1 7-14,2 5-13,2-14-15,-2 14-7,0-12-12,0 12-6,0 0-12,0-10-1,0 10-9,0 0-6,3-7 2,-3 7-5,0 0-7,0 0-4,0 0-10,0 0-2,0 0-6,0 0-7,0 0-9,0 0-2,0 0-1,0 0 4,0 0-6,0 0-1,15 22-2,-11-13-7,3 1-3,1 4-12,-2 0 0,0-1 3,-1-2-5,0-3 0,3 4-2,-4-3-10,-2-2 4,2-2-3,0 0-3,0 0-1,-4-5 12,4 6 0,-4-6 3,4 5 16,-4-5 16,0 0-17,6 4 7,-6-4-4,0 0 0,11-12-11,1-1 15,3-12-22,5-2 7,2-3-12,8-8-4,0 0-4,2 1-2,-10 8 2,2 0-4,1 3-1,-1-2-9,-2 5 6,-2 1-4,2-1-1,-8 4 4,1 5-7,-3 2 4,-1-1-5,2 2-2,-4 4 3,-3-3 1,4 1-7,-1 2 0,-2 0 1,-1 2 3,0 0 1,0-1-8,-3 4 4,-3 2-6,10-5 5,-10 5-4,6-5 0,-6 5 0,5-5-5,-5 5-3,0 0 0,0 0-6,6-3-11,-6 3-6,0 0-16,0 0-14,0 0-22,0 0-19,0 0-35,5-4-32,-5 4-31,0 0-24,0 0-25,6 12-29,-6-12-43,6 7-191,-1-2-558,3 0 248</inkml:trace>
  <inkml:trace contextRef="#ctx0" brushRef="#br0" timeOffset="22941.3121">22364 11641 109,'-10'-8'229,"10"8"-9,0 0-10,0 0-1,0 0-3,0 0-7,0 0-6,0 0-5,0 0-8,0 0-8,4-14-10,-4 14-7,0 0-7,0 0-10,0 0-8,0 0-5,0 0-3,0 0-1,0 0-5,12 20-8,-8-9-4,0 0 3,2 4-14,0 2-2,0-5-15,-2 1-12,2 4-3,-1-8-3,0 5 3,-1-4-18,0-3 0,-1 3-7,-2-4-3,3-1 0,-1 1-1,-3-6 13,3 7 1,-3-7 4,3 5 12,-3-5 0,0 0-5,2 6 10,-2-6-4,0 0-5,0 0 0,0 0-12,20-17-2,-5-3-4,8-6-6,5-13 0,4 0-3,-2-1-9,2-5-5,0 3 5,2 0-5,-1 1-4,-1-1 1,1 7-1,-6 10-1,8-10-1,-8 13-3,2-2-1,0 1 1,3 0 0,-3 1 0,-1 1-1,0 4-5,-1-1-1,1 2 3,-4-1-1,1 2-2,-1 2 0,-2 0 1,-5 3-2,0 1 2,-6 2-2,0 3-2,-3 0 0,-3 2-4,1-3 2,1 2-8,-7 3 4,9-3-6,-9 3-5,6-6 4,-6 6-5,5-3-4,-5 3-2,0 0-5,0 0 4,0 0-4,8-2 8,-8 2-9,0 0-3,0 0-3,0 0-4,0 0-4,0 0-7,6-2-8,-6 2-2,0 0-13,0 0-11,0 0-16,0 0-17,0 0-19,0 0-27,0 0-58,0 0-40,0 0-39,0 0-241,0 0-588,0 0 260</inkml:trace>
  <inkml:trace contextRef="#ctx0" brushRef="#br0" timeOffset="24322.3911">7719 12172 64,'-9'0'121,"1"1"-3,-3 1 21,3-1 1,-2 0 4,-3 2 8,8-2 6,5-1 8,-15 1-4,9 1 5,6-2-1,-10 1-8,10-1-11,-9 0-5,9 0-11,0 0-10,0 0-11,-10 0-13,10 0-11,0 0-5,0 0-10,0 0-5,0 0-11,0 0-5,0 0-2,0 0-3,0 0-6,0 0-5,24 4 2,-13-2-7,4-1-2,5 1-2,7-2 4,5-2-12,3 0-8,4 1 0,12-2-2,4-2 1,4-1-5,4 0 4,-1-1-3,2 0-1,0 2 4,1-2-1,0 3-3,-3-1-1,-4 4 1,-5-2 2,-14 2-4,-1-2 1,-3 3-3,-3 3-1,-4-3 0,-6-3-5,-4 3 0,-5 0 1,-4 0-1,-1 0-1,-8 0 4,11 0 2,-11 0-2,8-1 3,-8 1-15,0 0-9,0 0-14,0 0-24,0 0-19,0 0-14,0 0-21,-13-13-6,5 9-21,8 4-27,-11-7-4,2 2-20,-1-1-160,-1 1-382,2-2 169</inkml:trace>
  <inkml:trace contextRef="#ctx0" brushRef="#br0" timeOffset="24700.4128">8624 12017 42,'-8'-7'128,"-1"-3"-11,1 1 0,-1-2-12,3 1 17,-2 0 3,0 1 5,3 0 12,-2 2 15,0-2 3,4 5 3,-1 0 4,4 4-6,-8-10 0,4 7-5,4 3-9,0 0-12,-5-7-3,5 7-17,0 0-5,-4-5-14,4 5-11,0 0-6,0 0-5,0 0-9,0 0-7,0 0-7,0 0-7,0 0-2,0 0-2,17 25-8,-6-15 2,2 0 7,1 3-17,10 2 1,-8-2-5,8 1 1,0 1-5,1-4 11,0 1-13,0-3-1,-6-1-1,0-1-1,0 0-1,-2-1 2,-2-2-6,-1 0 0,-4-1 2,-2-2 3,-1 2-7,0-1 5,-1-1 3,-6-1 12,8 2 2,-8-2 12,0 0 8,5 4 1,-5-4 1,0 0 5,0 0-2,0 0 1,5 8-12,-5-8-1,-6 22-12,-3 2 6,-1 0-1,-2 9-5,-6 11 4,2 0-15,0 1 2,4-10 2,0-3 10,0 0-14,1 2 1,2-4-4,1 0-9,1-2 7,4-5-14,0-6-21,1-1-17,1-6-48,1 1-38,0-1-37,2 0-42,2-5-40,4-2-54,-8-3-260,10-1-604,-1-4 267</inkml:trace>
  <inkml:trace contextRef="#ctx0" brushRef="#br0" timeOffset="25971.4855">23554 14636 209,'1'-6'224,"-1"6"-11,0-12-12,0 12-19,4-9-9,-4 9-19,0-7-16,0 7-19,0 0-15,0 0-10,0 0-10,0 0-6,0 0-7,-22 31-3,9-9-7,-1 3-2,-1 3-2,-4 15-7,0 3 18,-3 0-1,-1 1-6,2 5 1,-4-3-3,-1 0-1,6 2-6,-6-4-5,5 2 0,-1-4-8,9-15-2,-1 1-5,-1-4-2,2 1-2,0-6 1,4-5-4,4-2-8,0-5 0,-1 2-9,2-4-12,1-3-14,1-1-10,-4 1-32,6-5-42,-7 2-47,7-2-39,0 0-46,-14-10-157,9 1-421,-1-3 187</inkml:trace>
  <inkml:trace contextRef="#ctx0" brushRef="#br0" timeOffset="27095.5498">22974 15138 177,'-2'-9'242,"2"9"-10,-2-9-14,2 9-15,0 0-26,0-8-20,0 8-13,0 0-16,0 0-15,0 0-5,0 0-1,0 0-1,12 18-5,-8-5-2,0-1-2,1 8-4,3-3-5,-3 10-6,-4 1-6,4-3-7,1 0-6,-1 1-4,0-2-5,0-6-5,0-1-5,0-4-2,-1 4-5,-2-7-2,1 0-5,-4-1-1,3-3-4,-2-6 4,2 11 0,0-8 8,-2-3 13,3 7-3,-3-7 6,4 7 2,-4-7 13,0 0-4,0 0-5,3 6 2,-3-6-2,0 0-4,0 0-5,0 0-8,0 0 1,14-2-6,-14 2 2,17-9-8,0 4 0,3-1-6,-1 1-7,8-5 3,1 0 1,4-3-10,0 1 11,1 3-20,2-4 8,-1 2-2,1 1 1,-2-2-3,2 0-2,-3 0 0,-2 2 0,0 2 6,-9 1-6,-4 2-4,1 0 1,-2 1 0,-3 0 0,-3-1-1,1 2 2,-4 0 2,0 2-2,-7 1-3,10-4 2,-10 4 1,9-2-2,-9 2 7,7-2 2,-7 2 3,0 0 5,0 0-2,0 0 4,0 0-7,0 0-2,0 0 4,0 0 4,0 0-11,0 0 7,0 0-1,0 0 3,0 0-3,7-2-1,-7 2 2,0 0 2,0 0-6,0 0-1,0 0 4,0 0-4,0 0 1,0 0 1,0 0-1,0 0-6,0 0-4,0 0 6,0 0-4,0 0 6,0 0-7,0 0 5,0 0 0,0 0-6,0 0-2,0 0 3,0 0 3,0 0-7,0 0-1,0 0 5,0 0-13,0 0 11,0 0 3,0 0-1,0 0-4,0 0 7,0 0-8,0 0 8,0 0-6,0 0-1,0 0-2,0 0 5,0 0 0,0 0 1,0 0-20,0 0 9,0 0 12,0 0-1,0 0-1,0 0 6,0 0-6,0 0-2,0 0-2,0 0 7,0 0-9,0 0 5,0 0 0,0 0 2,0 0 3,0 0-3,0 0 0,0 0-2,0 0 3,0 0 2,0 0 1,0 0-2,0 0-12,0 0 6,0 0 0,0 0-1,0 0 3,0 0 8,0 0-10,0 0-1,0 0 4,0 0 0,0 0-3,0 0 1,0 0 1,0 0-2,0 0-1,0 0 2,0 0 5,0 0 0,0 0-7,0 0 5,0 0 4,0 0-4,0 0 3,0 0 1,0 0 0,0 0-5,0 0 1,0 0-5,0 0 10,0 0-4,0 0-5,0 0 11,0 0-9,0 0 6,0 0-5,0 0 2,0 0-2,0 0 0,0 0-1,0 0 2,0 0-5,0 0-3,0 0 8,0 0 3,0 0 7,0 0-10,0 0 1,0 0 1,0 0 5,0 0-6,0 0 6,0 0 16,0 0-25,0 0 2,0 0 3,0 0-4,0 0 2,0 0 1,0 0-3,0 0 5,0 0-4,0 0-2,0 0-4,0 0 15,0 0-9,0 0 1,0 0 11,0 0-11,0 0-6,0 0 9,0 0-4,0 0-4,0 0 2,0 0 2,0 0-1,0 0-1,0 0-1,0 0 13,0 0-10,0 0-4,0 0 3,0 0 1,0 0-5,0 0-1,0 0 8,0 0-1,0 0-6,0 0 1,0 0-10,0 0 12,0 0-1,0 0-2,0 0 1,0 0-1,0 0-11,0 0-22,0 0-21,0 0-19,0 0-28,0 0-36,0 0-35,0 0-42,0 0-48,0 0-44,0 0-290,-27 2-648,27-2 287</inkml:trace>
  <inkml:trace contextRef="#ctx0" brushRef="#br0" timeOffset="29153.6675">7698 15347 56,'0'0'152,"-4"-21"-11,4 21-17,0-10-12,0 10-10,0-13-9,-1 4-15,1-1-1,-2 0-7,-1-1-7,-1 1 0,-2-1-1,3-1 9,-4 1 4,-1 0-7,-2 2 0,0-3-1,-5 2-2,4 3 6,1 1 5,1 1-5,-3 4-8,2 1-5,-4 3-7,3 1-4,-2 6-3,-3 2-5,5 1-1,-3 7-1,4-3-1,2 3-7,2-5-2,3 4-4,3-2 0,3 0 3,0-2-4,0-3-5,1 1-2,2-4 0,8 3-1,-4-7 0,3-1-3,4-1-2,0-4-6,-1-5 4,0-3 0,-1-2-3,-2-3 0,3-7 1,-6 5-4,0-8 2,-4-3-3,-2-1 3,-2-1 12,-2-1-1,-5-2 1,1 1-4,-5-5-2,0 3 3,-1 1-3,-6-11 0,4 13-1,4 1 1,-4 3 6,4 3 2,1 8 8,1 4 1,5 2-3,-2 3-6,3 6-4,-2-6-3,2 6 0,0 0 2,6 26-1,0-2-6,3 7 4,2 4-2,4 11-3,-1-2 4,-1-11-1,0 1 0,4-1-1,-1-1-2,2-4-8,0-2-13,2-2-11,-1-2-17,-6-8-16,3 0-4,-2 0-17,1-9-4,-4-2-7,1-3-10,0-3 9,-3-4-4,3-4 8,-3 0 6,-1-6 18,-3 1 13,-1-3 7,-3-1 12,-2-5 3,-1-1 8,0 7 24,-2 1 11,1 2 16,-1-1 9,2 5 11,-1 3 10,1-1-3,0 5-8,2 5-6,-2-10-3,2 10-1,0 0-8,0 0 1,0 0-3,0 0 2,2 34 0,2-17-5,4 2-3,0-1 7,4 5-10,2 1 0,-3-9-3,3-1 2,0 1-3,1-5 1,-1 1-2,-1-5 0,-2-2 3,3-1-2,-2 0 5,-3-1-6,0-3 1,-9 1 0,11-2 1,-7-3-3,-4 5 0,1-14 1,-1 5 0,-2-2-2,-4 0-3,-7-1-1,4-2 2,-4 3-4,-4-1 1,2 3-1,-3-1 1,2 1-1,-1 1 1,0 0-3,7-1 4,1 4 4,-1-4-3,4 1 0,1-1-1,2 1-1,3-3 0,3 1 2,4-4-5,3-1 1,3 1 0,6-4-2,-3 5 0,1 4 1,2-1-3,1 5 0,-1 3 0,0 3 3,0 3-1,-1 3 0,1 0 4,4 9 3,-2 2-3,-2 0 3,-5-3 2,-5 2-4,0-1 3,-2 3-3,-1-2 3,-2-5 0,-2 0-2,1-2 1,-2-1-1,3-1 3,-3-1 7,-1-7 3,-1 10-2,1-10-2,-5 5 5,5-5-8,0 0 2,0 0-2,-22-16 1,14 7-2,2-5 0,-1-3-4,0 0 1,2-3-4,0-5 0,5 6 0,1-7 1,3 0 2,1 9-4,4-3-1,-3 3 3,3 4-4,4 2 1,-4 4-3,2 0 2,3 6-2,-1 1-1,1 1 3,4 6 3,3 3-5,-7 2 4,2 4-2,2 4-1,-1 0-3,-7-4-5,5 7-14,-8-4-20,-1-2-20,-2-2-22,-1 2-35,-3-1-38,0-6-46,0 1-206,-2-3-441,2-8 196</inkml:trace>
  <inkml:trace contextRef="#ctx0" brushRef="#br0" timeOffset="29539.6896">8503 14858 22,'0'0'265,"0"0"-28,0 0-24,0 0-20,0 0-20,0 0-16,9 17-18,-5-10-10,1 1-15,-1-1-12,4 0-9,-3-2-10,0 1-10,1-2-5,1-3-4,1 0-6,-8-1-3,20-3 1,-7-4-12,-1-5 0,3-1 5,-1-3 5,-3-1 2,4-4-1,-2-2 3,-3 7 2,-3 1-1,-1 1 8,-2 4 8,0 0 3,-2 3 0,0 2 0,-2 5-12,3-7-5,-3 7-8,0 0-8,0 0 0,-24 11-6,5 5-3,0 3-8,-2 3-1,-2 2-5,4 0 2,1 0-3,2-2-5,7-2-2,2-4 0,3 1-4,2-2-4,4 1 0,5-1 8,1-6-9,5 1-4,3-3 2,4-3 0,9 0-3,0-5-11,0 0-9,2-4-8,-4-3-13,0-1-3,1 0-7,-8 1-10,-2-4-18,-1 4-11,-1 1-22,-4 2-19,-3 0-18,0 0-22,-3 1-18,1 3-17,-7 1-25,7-4-118,-7 4-379,0 0 168</inkml:trace>
  <inkml:trace contextRef="#ctx0" brushRef="#br0" timeOffset="29941.7126">9470 14966 107,'0'0'273,"8"-3"-10,-8 3-8,0 0-13,5-4-12,-5 4-17,0 0-22,0 0-12,0 0-21,0 0-16,0 0-15,-26 3-4,9 2-10,-1 2-1,-7 3 5,-5 1-14,-2 2-10,-15 8-4,-2 0-2,-6 2-9,-5 2-4,2 1-7,-29 9 0,-3 1-2,6-1-7,-3 4 4,-2 1 6,-7-1-20,0 1-21,1 1 16,7-6-4,2-1-3,0-3-1,28-7-4,-4 0 5,3 0 6,4 0-15,1-5 3,4 2 13,13-8-9,4 1-13,2-1 0,2-1-5,2-2 7,10-3-8,5-3-2,2 2-3,2-4 3,1 0-9,7-2-1,-11 4-32,11-4-11,-5 3-21,5-3-20,0 0-15,0 0-21,0 0-18,0 0-20,0 0-28,0 0-29,0 0-24,25-7-49,-17 3-171,-3 1-494,-1-2 218</inkml:trace>
  <inkml:trace contextRef="#ctx0" brushRef="#br0" timeOffset="31875.8232">7374 16196 1903,'0'0'-5,"0"0"18,0 0 15,0 0-30,0 0 7,0 0 4,0 0 4,0 0-8,1-16 1,-1 16-1,4-10 4,-3 5 3,2-5-3,-3 10 3,2-15-2,1 6 7,-5-3 12,1 0 4,-1 3 5,-1-4 3,-3 3 6,1-2 2,0 3-13,-1-1 3,0 2-2,-5 1 3,3-1-1,1 4-3,0 3-5,7 1-5,-12-1-3,12 1 1,-10 14-7,5-5 2,2 11 0,3-1-3,4 8 2,0 5 0,6 2 0,6 10 5,2 2-1,7-1 1,1-2 2,1-1-3,3-1 1,-3 0 0,1-2-4,1-1 1,-3 1-6,-3-8 3,-1-2-1,-2 1-6,1-1 1,-2 0 0,-4-3-3,-1 0-2,-5-3-4,-2-7-13,0-1-11,-6-5-17,1 2-23,-5-3-27,3-9-42,-11 10-30,2-7-36,-3-3-191,-2 0-420,-6-7 186</inkml:trace>
  <inkml:trace contextRef="#ctx0" brushRef="#br0" timeOffset="32200.8418">7416 16685 102,'0'0'131,"0"-7"-10,0 7-8,0 0-4,10-14-1,-2 8 1,2-4-25,0 3-1,-1-2-12,6-1 1,-2 0-6,3-2 0,-2 3-8,-5-1-1,3-2 4,-4 4 8,1-1 6,1 0 3,-3 2 3,-1-2-2,-2 5 3,-1-3-5,4 4-5,-3-2-7,-4 5-9,5-4-2,-5 4-7,0 0-6,7-3 3,-7 3-8,0 0-2,0 0 0,13 5-3,-6-3-2,-1 4 4,1-1-13,1 2 2,2-1-3,-4-1-6,3 3 3,0-1-2,-2 1-2,-1-2-2,1 1 0,0-2-3,-2 0 0,0-2-2,0 1-6,0-1-1,-5-3-8,12 5-6,-7-4-10,-5-1-5,13 3-16,-7-3-5,-6 0-12,11-4-17,-4-2-11,1-3-32,-1 1-17,-3-3-17,0-5-149,1-1-332,-3-3 148</inkml:trace>
  <inkml:trace contextRef="#ctx0" brushRef="#br0" timeOffset="32753.8734">7650 16300 81,'0'0'130,"0"0"-10,0 0-26,41 9 4,-32-1-10,7 4-4,-2 3-9,4 5-7,-5 3-3,5-3 9,-7 2-11,-3-6-5,0 1-1,-5-7 2,1 2-9,0 0-2,-1-2 8,-2-3-8,2-2 14,-1 1 7,-2-6 4,3 7 4,-3-7-5,0 0-6,0 0-9,0 0-9,0 0-6,-9-20-3,7 6-7,0-4-2,3-1-5,-1-5-2,3-2 0,2 2-3,6-1-2,-2 8-3,2 0 1,2 2-4,2 3 0,2 4-4,0-1 2,4 9-3,-2 0-2,1 5 4,2 2-1,2 8-2,-5 2 2,0 3-7,1 2 7,-5 1-11,-1 0-11,-3-1-17,-1-5-27,-4 1-7,-2-2-22,1-5-20,-3 1-27,1-3-37,-3-3-104,0-6-297,0 0 132</inkml:trace>
  <inkml:trace contextRef="#ctx0" brushRef="#br0" timeOffset="33351.9076">8365 16170 156,'-6'-8'214,"-2"1"-12,-2 2-19,-1 0-21,2 1-15,9 4-13,-20-1-11,10 1-16,10 0-12,-19 8-11,7-1-9,1 5-6,1 0 2,1 2-11,-3 2-5,5 0-5,-1 2-3,8 0-6,-4 2-4,5-1 1,2-3-6,2-1-1,3 0-3,0-5-4,3 2-1,-1-4-2,1-2 7,1-2-14,0-4 2,1-1-6,6-6-5,-4-1-11,-1-1-2,1-5-5,-4-1-1,-2 2 0,-2-6 5,0 2-1,-2-1 1,-1-2-5,-2 1 4,-2 1 10,0 1 2,-1 5 19,0 0 10,1 12 5,-2-13 0,2 13-5,0-12-7,0 12 5,0 0-8,0 0-2,0 0-7,0 0 2,0 0 1,0 0-3,0 38-6,8-22 6,0-1-3,1 1-1,1-1-3,2-3 1,0 0-3,1 0-3,-3-4-3,2-4 0,1-2 1,2 1-2,-1-5 0,-3-1-1,7-4-5,-3-5-2,-2-2-5,1-1-2,-5-2-1,1-9 3,-1 2 1,-5-3 5,-2-2 0,-6 0-4,1 0 8,-4-2-1,-5 3 1,2-3 6,-2 3 1,1 1 15,2 9 18,-4-3 6,3 7 9,3 4 4,1 2 8,2 0 0,4 8-11,-7-8-8,7 8-4,0 0-2,0 0-3,0 0-2,0 34-3,2-15-3,9 7-2,2-1 2,2 7-7,1-4 0,6 1 0,-1-3-6,0 1 0,1-4-2,2-5-7,-4 2-16,-3-8-11,1-5-14,-1 0-11,-4-6-18,4 1-18,-4-5-20,4-1-35,-1-6-33,0-1-28,-3 0-172,-2-3-405,-4-4 179</inkml:trace>
  <inkml:trace contextRef="#ctx0" brushRef="#br0" timeOffset="33763.9312">8930 15700 50,'0'0'233,"0"0"-24,-1-9-22,1 9-19,0 0-13,0 0-10,0 0-7,8 34-16,-2-16-6,3 4-10,1 5-9,0-3-9,-1 2-8,3-1-2,-3 2-9,0-5-3,1 2-7,-2-7-6,-1 0-9,1-1-1,-2-6-4,-1 5-3,-1-5-7,-1-5 9,-3-5-1,5 11 7,-5-11 6,3 7 9,-3-7 3,0 0-3,0 0-2,0 0-7,0 0-5,0 0-3,0 0 1,0 0-12,-7-43-4,7 24-1,1 2 1,-1-2-3,3 0-3,0 0-3,2-2-1,1 2-4,-1 1 2,8-5-2,3 2-2,-3 6-4,5 2 2,-1 1-1,-1 6-1,1 0-2,2 6 1,1 1-3,-7 3 7,5 3-11,-6 5 1,2 1-3,-5 3-7,0-1-3,-4 4-7,-4-2-1,-3 1-3,-1 0 0,-6 0 3,-5 3 2,2-4 2,-2-5 1,0 0 2,-2-7 1,-1 3 0,4-4-6,-3-4-14,5 0-18,11 0-24,-20-2-23,20 2-33,-12-7-25,10 0-46,2 7-182,1-16-415,-1 16 184</inkml:trace>
  <inkml:trace contextRef="#ctx0" brushRef="#br0" timeOffset="33975.9433">9375 15516 183,'-1'-9'305,"1"9"-32,-4-12-25,4 12-24,0 0-24,0 0-20,0 0-16,21 26-16,-9-4-15,2 7-13,3-2-10,0 5-15,-1-3-9,3 1-7,-5-4-9,1 1-10,-4-4-16,-5-6-27,3 0-21,-4-5-27,-1 0-15,0-3-28,-3-1-16,-1-8-34,0 0-39,0 0-206,-8 11-398,8-11 177</inkml:trace>
  <inkml:trace contextRef="#ctx0" brushRef="#br0" timeOffset="34685.9839">9460 15686 39,'4'-12'207,"3"-4"-16,4 1-19,3-1-14,7-2-16,2 3-12,-6 5-14,10 0-8,-5 5-9,0 2-6,-2 4-11,7 6-7,-6-1-6,-6 5-5,2 2-8,-7 1-3,5 1-5,-5 2-2,-3-1-7,-3 1-1,-3 0-5,-1-1 0,-4-3-12,0-4 6,-2-2-7,-2-1 3,8-6-4,-15 5-5,15-5 3,-13-4 0,4-4 1,0-3 9,3-5 0,1-1 5,2 0 4,2-3 2,2 2 3,0 0 8,2 0-4,3 0 1,3 1-4,1 0-8,3 2 5,1 1-4,3 2-4,-2 0-2,2 2-2,-1 2-4,2 1-5,1-2 1,1 4-1,-4-1 5,2-2-11,-2 2 3,1-1-4,0 1-1,-4 0-3,2-3 3,-1-1-2,-2-2 3,-5 3-5,3-6 4,-4 5 2,-4-1 7,2 1 6,-1-3 4,-3 13 6,0-18 13,0 18 1,-3-18 3,3 18-9,-4-12-1,4 12-2,-5-12-4,5 12-4,0 0-1,-15-8-5,15 8 7,0 0-13,0 0-1,-25 21-2,15-5 0,3 1-4,1 1 2,3 1-2,-4 5-1,6-5 1,1 1-5,1-1-3,3 0 3,2-2-5,1-2 2,3 0-3,3-3 2,-2-3-1,6 1-5,0-3 3,-3-6 0,4 0-3,1-3-1,-1-1-3,0-5 1,1-2-3,-3-3 0,1-2 1,2-4 4,-2-1-3,-3-2-1,1-1 1,-3-1 2,-1 2 5,-6 5-4,0-3 9,-3 5-12,-2 4 3,0 11 3,0-24-1,-3 13-1,3 11 3,-6-12-3,6 12 0,-11-10 0,11 10-1,-16 0 0,16 0-5,0 0 7,-30 15 2,21-8-5,-2 8 6,1 2-5,2 0 4,1 9-1,3-6-4,2 4 3,2-7 12,3 4-11,4-3-3,2-1 3,-1-3-5,9 1 1,-4-3 11,3-4-9,1-1-5,-1-3 0,1-4-11,2 0-13,-4-4-26,5 1-34,-4-4-42,-1-3-62,2 0-59,-7 2-228,-2-2-520,1-1 231</inkml:trace>
  <inkml:trace contextRef="#ctx0" brushRef="#br0" timeOffset="35262.0169">10789 15412 185,'8'-3'248,"-8"3"-27,0 0-20,0 0-18,0 0-20,0 0-16,0 0-12,8-4-5,-8 4 2,0 0 1,0 0 0,0 0 7,0 0 1,0 0-1,0 0 1,0 0-6,0 0-11,-23 19-3,13-14-7,2 3-1,-1-1-12,-2 0-3,-2 4-4,-4-3-4,2 5-6,-7 2-11,-1 2 5,-3 1-11,-2-1-4,-2 3-3,-11 7-4,9-6-5,-10 4 2,-3 1-8,-1 5-1,-3-2 4,1 1-10,-1 1 2,-30 12 0,27-17 6,-26 26-5,1-9-7,-2-2-3,-2 5 0,-4 8-2,-2-4-8,-5 2-4,-3-1-2,-2-1 4,9-5-1,3-1-5,4 0-2,26-17 9,-1 4-10,-2-2 9,4-2 1,2-2-11,4 0 6,1 2 6,14-8-6,1-2 0,3 0-2,1 0-11,0-3 7,11-4-1,3 0-2,0 0 0,4-4 1,-1 1 2,4-3-4,1-3 1,0 3 0,1 0-8,5-4 9,-6 4 8,6-4-5,-8 5-12,8-5 5,0 0 5,0 0-1,0 0-6,-6 3 0,6-3-3,0 0 1,0 0-3,0 0 3,0 0 3,0 0-1,-9 2-2,9-2 2,0 0 10,0 0-10,0 0-2,0 0 3,0 0-8,0 0-5,0 0-1,0 0-10,0 0-4,0 0 7,0 0-24,0 0-4,0 0-18,0 0-14,0 0-13,0 0-22,0 0-28,0 0-29,0 0-34,0 0-30,0 0-25,0 8-30,0-8-239,0 0-571,0 0 253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18:51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7325 5961 105,'0'0'100,"0"0"-11,0 0-5,0 0-10,0 0-11,0 0 0,0 0 0,0 0-6,0 0-12,0 0 8,0 0-13,17 12 0,-11-10-7,1 1 3,-7-3 4,16 1-7,-6 0-2,1-1-8,2 3 11,4-2-5,4-1 2,-1 1-1,8-1-2,0 0 2,2 0-8,1-1 2,2 0-6,0 0 7,0-1-3,4 0-2,0-1-3,3 1-3,15-1-3,-17 0 3,16 2-7,-16-2 8,3-1-9,10-2-2,0 2 8,2 0 3,-15 0-23,17-3 16,-1 2 3,-2 3-12,0-1 5,-1 1 1,1 0 3,-1-1 0,-12 2-5,13-3 4,-13 3-8,14-4-1,-15 2-6,1-1-2,0 0 9,-2 2-4,0-3 1,1 2-6,-3-3 6,-1 1-1,1-1-1,1-1-1,0 0 1,3 0-1,-1 2 8,1-3 1,-2-1-4,14-3-1,-14 6-23,13-6 33,-12 3-10,13 1 5,-13 2-6,13-5 7,-13 5-11,0-1 1,0 0 0,2 2-2,-3-2-14,0 2 21,-1 2-9,-1-4 3,-1 2-3,2 0 0,-3 1-9,1 0 15,-2 0-5,2 1 10,-4-2-5,2 0 0,-2 4-4,-1-4 3,2 2 0,-3 1-2,0-3 3,1 3 4,-7 0-4,6-2 4,-8 3-9,1 0 7,-1-2 3,1 2-1,-6-2 5,5 2-8,-7-2 5,0 2-15,0-1 13,-4-1 1,2 3-2,-3-2-3,-8 2 3,13 0 6,-13 0-1,11-5 0,-11 5-2,8-1 2,-8 1-5,8-1 4,-8 1-5,10-3 1,-10 3-1,6-2 1,-6 2-10,0 0 16,8-2-4,-8 2-6,0 0 6,0 0-1,6-4-1,-6 4 6,0 0-2,0 0 5,0 0-1,0 0-20,0 0 15,9-1 5,-9 1-2,0 0 4,0 0-12,0 0 17,0 0-9,0 0-3,0 0 1,0 0 9,0 0-12,0 0 11,0 0-2,0 0-14,0 0 20,0 0-5,0 0-15,0 0-4,0 0 14,0 0 5,0 0-1,0 0 5,0 0-6,0 0-3,0 0 6,0 0 6,0 0-4,0 0-3,0 0 2,0 0 3,0 0-14,0 0 3,0 0 4,0 0-3,0 0 1,0 0 1,0 0 1,0 0 0,0 0-2,0 0 5,0 0-7,0 0-1,0 0 8,0 0-2,8-3 4,-8 3-5,0 0-2,0 0 3,0 0-4,0 0 7,0 0-3,0 0-2,0 0-6,0 0 11,0 0-5,0 0 3,0 0-2,0 0-4,0 0 1,0 0 5,0 0-4,0 0-4,0 0-7,0 0-9,0 0-16,0 0-26,0 0-25,0 0-43,0 0-88,0 0-231,0 0 102</inkml:trace>
  <inkml:trace contextRef="#ctx0" brushRef="#br0" timeOffset="7975.4562">5826 12639 18,'0'0'121,"-6"-3"6,6 3-2,-5-5-1,5 5-8,0 0-13,-5-5-5,5 5-10,0 0 5,0 0-6,0 0-5,-7-4 4,7 4-8,0 0 0,0 0-5,0 0-2,0 0-4,0 0-10,0 0 6,0 0 2,0 0 3,0 0-1,0 0 1,0 0 1,-2-8-15,2 8 3,0 0-7,0 0-5,-3-11-1,3 11-5,-2-10-3,2 10-7,1-14-3,-1 3 2,5 1-6,-1-1 3,0 0-6,2 0 1,-1 0-5,4-2 0,-1-2-4,-1 4 3,1 1-5,1 3 0,1-4-2,-1 5 1,-1 1-1,3 2-3,-2 1-3,3 6 2,-1 2-1,4 3 1,-4 4-2,-1 3-3,2 1 1,-3-1 3,2 8-3,-2-1 4,-4-3-4,1-2 0,-2 0 4,0 1-2,-1-4-1,-1 1 2,-1-1-3,-1-3 2,0-2 1,-1 0-5,1-2 4,0-8 2,0 10-1,0-10 6,0 0 9,0 11 12,0-11 13,0 0-8,0 0-2,0 0-1,0 0-3,0 0-4,-10-29 2,10 17-4,-1-5-2,-1-4-1,2-2-1,2-3-4,0-1-1,1 8-1,0-6-1,3 1-2,1 7-1,1 3 3,0-1-6,0 5 2,-1 0-2,0 4 0,2-1-2,0 2 1,3 5 1,0 0-7,3 2 2,-2 1 4,1 6-3,3 1-3,-4 1 4,0 2-4,-1 1 0,-1 1 2,-3-1-2,0 2 3,-3 1-2,0-3 1,-4-1-1,-1 0 1,1-1-1,-1 0 0,0 0 0,-1-6 1,2 2 2,-1-8 3,-1 9-2,1-9-1,0 0 2,0 0-2,0 0-3,0 0-1,-10-21-3,9 8 1,1-5-2,4-6-2,0 1 5,3-2-1,-1-5-1,1 13-2,7-7 1,-3 1 2,7 4 4,-8 6-3,1 3-1,4-1-1,-5 7-4,1 0 4,3 5 2,-3 2-3,2 0 0,-3 3 1,0 3 2,-1 0 0,0 7 0,-1 0-2,1 3-2,-3 0 3,1 7 0,-4-6-8,0 5-15,0 1-19,-2-2-18,-1-5-25,-1-2-18,1 1-31,1-3-23,1-2 1,0-3-22,1-2-19,0-4-110,-3-4-336,8 4 149</inkml:trace>
  <inkml:trace contextRef="#ctx0" brushRef="#br0" timeOffset="8547.4887">6802 12380 45,'5'-18'149,"1"2"-10,-4 1 6,2-2-1,-2 8-3,-2 0 7,0 1-12,0 8-10,-4-13-16,4 13-8,-6-4-15,6 4-6,0 0-7,-20 13-8,6 0-4,-3 8-7,2 1-2,1 4-7,-1 0-7,-1 2-2,9-2-3,-4 0-2,3-1-6,4-6-3,0-2 3,4 0-5,5-5-3,-1 0-1,1-3-1,0 1-2,3-3 0,-3-4-6,3 2-3,2-5 8,1-3-8,6-4-1,-1 0 4,0-5 0,-2-3 1,0 3-1,-3-4-1,1-1 0,-3 1-5,-3-1 0,-2-7 3,0 5 9,-2 1 5,1-2 1,-3 3 4,-1 2 10,1 3 3,0 2 2,0 5 1,0 5-8,-2-11-6,2 11-1,0 0-6,0 0-2,0 0-2,0 0 4,0 0-6,10 22 0,-6-5-2,0 0-2,1 0 4,1 0-3,-1-1 3,2-2-8,2 0-1,0 1-6,0-1-14,-1-5-6,3 2-12,-3-3-25,5-1-16,-3-2-21,2-1-34,2-1 1,-3-3-7,4-3-10,2-1 4,-4-1 4,-2 0 3,1-4 14,-3-1 10,-2 0 11,-1 0 24,-3-3 25,2-3 15,-3-1 21,-4 0 13,2 1 27,-2 2 23,1 3 1,-1 0 18,0 2 3,2 9-5,-1-10-6,1 10-7,-2-7-4,2 7-2,0 0-4,0 0 1,0 0-6,0 0 7,31 20-7,-17-9 10,1 0-5,3 1-4,-1-2-3,8 7-2,-2-3-4,0 3-1,-1-5-4,-4 1-3,-4-4 1,0 1-4,1 1-9,-4-3-11,-2-1-16,-2-1-19,-2 0-18,2-1-13,-5-2-14,-2-3-21,0 0-14,0 0-39,0 0-87,0 0-263,0 0 116</inkml:trace>
  <inkml:trace contextRef="#ctx0" brushRef="#br0" timeOffset="8741.5">7299 12219 106,'0'0'97,"0"0"-2,0 0 8,0 0 2,0 0-6,0 0 2,-11 26-11,5-9-19,-2 7 6,0-5-4,-1 6-10,-2 0-1,-1 0-11,1-1 0,1-2-3,-1-2-8,1-3-11,1-1 4,3-1-3,-2-1-4,2-3-4,1 0-8,1-1-5,0 0-22,0-5-17,3 0-13,1-5-24,-3 8-12,3-8-19,0 0-97,0 0-210,0 0 94</inkml:trace>
  <inkml:trace contextRef="#ctx0" brushRef="#br0" timeOffset="9917.5672">7986 12141 113,'0'0'148,"-5"-10"-9,5 10-13,-3-6-5,3 6-16,-4-5-13,4 5-10,0 0-7,0 0 3,4 27 1,-1-7-1,-1 9 2,2 4 2,-4 0-1,0 3-2,1 13-9,-1-16-4,2 1-3,-1-2-4,0-1-6,3-1 0,-3-1-6,-1-3-9,2-8 2,0 0-6,-2-4 0,1-4-3,2 0-1,-3-3 2,3 0-1,-2-2 6,-1-5 1,0 0 6,2 6-8,-2-6-1,0 0-9,13-20 2,-5 2-3,0 1-5,3-9-2,-1 2 1,0-4-5,-1 3 2,2 1-2,-4 0-8,5 2 6,-6 5 0,0-3-2,1 6-3,-4 4 2,0-1-2,1 5 0,-3 1 0,-1 5-4,2-10 2,-2 10-2,0 0-4,0-9-5,0 9 5,0 0-7,0 0 4,0 0 0,-18 21 0,13-12 0,-2 5-5,2 0 1,-1 1 1,3-1 1,-1 3-1,4 0 1,0 0 2,2-1 0,-1-3 0,4 2 1,3 0 0,-2-3 0,0-1 0,4-3-2,0 1 2,0 1 0,2-5 2,0 1 0,-1 0-2,0-4 1,0 1 1,2-2 3,0-1-2,-3-1-2,1-2 2,0 1-6,-1-4 0,-2 0-3,-1-2 2,1-1-5,-1-3 1,0 0 4,2-2 2,-4 2-3,0-4 0,-1-3-3,0 4 6,-1 3 1,1 0 1,-2 0 0,-1 2 4,0 3-1,-1 0 0,0 7 4,1-14 3,-1 14-1,-1-9 0,1 9-1,0 0-2,0 0-1,0 0-2,0 0 5,-13 16-2,7-4-5,4 2 5,-3 1 0,5-3-1,-3 0 1,3 5-2,3-5 3,-3 2-1,4-1 1,1-3-2,0 0-1,1-1 1,3-1-6,-1-2 4,1-1 0,0-3 1,1 0-1,0-3 2,2-2-3,0-3 1,0 1 2,2-6-4,-2-2-1,-1 0 5,2 0-2,-3-4-3,-3-2 4,1 2 0,-1-3-8,-3 4 11,2-1-4,-1 6-1,-1 0 6,0 2 4,-2 1 2,1 3-3,-3 5 0,2-11-1,-2 11-5,0 0 4,0 0-3,0 0 0,0 0 4,0 0-2,-2 33-1,3-21-1,-2 1-1,3 1 3,1-2-1,-2 3-1,3-6 3,1 1-6,0 0 4,2-1-5,0-2 4,0-3-4,-1 2 2,2-6-1,-1 0-2,4-2 1,0-2 2,-1 0-2,3-2 1,-3-1-3,-1-2 3,0-3-3,-1 1 3,-2-1 2,-1 4 0,-2-1 0,3-2 1,-1 2 8,-3 2 11,0-2 5,-2 9 7,0-10 4,0 10 4,0-9-5,0 9-3,0 0-6,2-9-4,-2 9-5,0 0 0,0 0 0,0 0-3,6 25-2,-2-10-2,-1 5 1,3 5 2,4 2 2,0 2 1,2 0-2,1 0 0,1 4 3,2 0-5,-3 1-5,1-2 2,-2 1 3,-2 1-6,1-5 11,-3-3-11,-2 1 4,1-2-4,-4-6-3,1-2 2,-2-6-2,1 2 1,-1-4-3,-1 0-10,0-3-12,1-1-17,-2-5-37,0 0-51,0 0-39,0 0-32,0 0-40,10-30-170,-5 11-439,1 2 194</inkml:trace>
  <inkml:trace contextRef="#ctx0" brushRef="#br0" timeOffset="10225.5849">9086 12347 150,'0'-11'170,"3"1"-1,-3 10-12,-3-12-2,3 12-3,0-9-15,0 9-11,0-9-14,0 9-12,0 0-8,0 0-5,-8 0-15,8 0-3,-11 9-7,4 0-7,0-1-11,2 4 3,-2-2-2,2 0-5,0 2-6,0 0-5,2-2-2,2 3 1,1 0-4,1 2-3,1 2-4,-1-5 3,2-1-6,2 5-2,-1-4 0,1 3-2,1-3 1,-2 0 2,-1-2-1,0 1-3,0-2-2,-2-1-8,0-2 2,-1 2 3,0-8-1,-2 12 1,-2-7-3,-1-1-1,1 1 1,4-5-3,-14 5-6,5-2-15,-2-3-18,11 0-32,-15-2-9,6-4-25,1 1-43,0-2-162,1 1-337,4-4 149</inkml:trace>
  <inkml:trace contextRef="#ctx0" brushRef="#br0" timeOffset="10497.6004">9367 12297 150,'0'0'168,"0"0"-10,0 0-8,0 0-3,0 0-10,0 22-8,-1-11-10,0 0-13,1 3-5,0-1-5,0 4-10,0-2-5,1-3-4,0 0 0,3-1-6,-3 1-7,3-1-2,2-2-8,-1 0-1,1-4-5,1 3 2,-1-5-9,0 2 0,-1-1-7,3-1-1,-3-1-1,-5-2-4,11-1-5,-11 1-7,13-4-19,-5-5-19,-3 2-23,1-2-20,-2-2-25,2-4-34,-2-1-29,-4-2-169,-2 2-348,0-5 153</inkml:trace>
  <inkml:trace contextRef="#ctx0" brushRef="#br0" timeOffset="10617.6073">9386 12165 124,'-7'-5'120,"7"5"-20,0 0-16,0 0-17,0 0-36,0 0-17,0 0-34,34 7-67,-27-4-94,3 3 42</inkml:trace>
  <inkml:trace contextRef="#ctx0" brushRef="#br0" timeOffset="10946.6261">9647 12280 46,'8'-1'143,"-8"1"-7,15 1-6,-3 3-12,-1 0-1,2 1-3,-2 2-7,0 1-8,-1-1-1,0 1-4,0 6-3,-1 0 1,-4-3-10,2-2-4,-4 5-4,-1-4 2,-2-2-6,0-1-1,0-7 0,-5 12 4,3-8 3,2-4 1,-7 5-9,7-5 4,0 0-8,-13-2-3,13 2-3,-8-15-6,8 9-7,3-5-4,-2 1-1,4-2-4,0 1-5,0 0 0,8-3-2,-5 6-6,3 0-4,6 0 0,-6 5-2,7-1 0,-5 6-2,-1 1 3,0 3 0,-1 1-5,0 2 0,-1 3 0,1 0-2,-4 2 0,-2 3-1,0 1 1,-2-2-1,0 1-2,-3-3-11,0-1-15,0-1-20,0-1-28,0 1-32,0-6-21,0-6-33,0 12-26,0-12-18,6 7-161,-1-6-385,-5-1 172</inkml:trace>
  <inkml:trace contextRef="#ctx0" brushRef="#br0" timeOffset="11372.6505">10662 12189 127,'5'-12'185,"0"2"-8,0 1-15,-2-2-11,-2 2-5,-1 0-14,0 9-10,0-12-1,0 12-10,-3-9-15,3 9-8,-9-4-6,9 4-11,-18 5-12,6 4 2,-2 3-4,0 1-2,-4 6-3,0 3-6,1-2-2,4 1-5,3-5 0,3 2-7,0 2-4,6-2-4,-1-2 0,0 0-1,3-5 1,3 0-2,-1-4-4,2 0 5,1-3-8,0 0 3,1-4-3,4 1 2,1-4-6,-2-2 0,-1-4-3,5 0-1,-6 0 1,1-5-3,1-3 4,-4 2-4,1-2-1,-2 3 3,-3 3-1,1 1-2,1-1 4,-3 6 3,2-1 3,-3 6-4,0-8-3,0 8-1,0 0 0,0 0 4,0 0 1,0 0 4,-3 24 0,3-14 6,0 2-1,1-2-2,1 2 3,0 2-3,1-4-5,-1 0 1,5-1-2,-1 0 2,3-3 0,0-1-3,-1-1-7,2-2-11,1 1-19,0-3-32,-11 0-41,21-7-36,-8 3-37,-1-4-58,-3 2-130,-2-5-389,4-3 172</inkml:trace>
  <inkml:trace contextRef="#ctx0" brushRef="#br0" timeOffset="12139.6943">11883 12521 60,'-8'-15'201,"2"-2"-11,2 0-8,-2 3-3,5 2-14,-1 0-8,1 2-10,1 0-8,1 1-12,1 1-14,0 3-13,2-1-10,6 0-6,-3 2-6,-1 3-8,-6 1-4,22 4-5,-9 2-4,-2 1-4,2 5-7,0 1-4,-2 0-4,-1 3-3,1 0-1,-3-1-2,-1 2-5,-2-2-2,-2-3-9,-2 2 8,0-3-4,-1-2-3,0-2 2,0-7 4,-1 13 11,1-13 12,0 0 2,0 6-3,0-6-5,0 0-3,0 0-4,-4-26-4,7 8-1,0-1-5,5-7 1,0 2-3,3 2-2,-2 5-1,1 0 0,3 1-3,-1 5-4,3 1-2,-1 4 5,-1 3-6,5 3-1,-2 2 1,2 4 0,-2 3-2,-1 3-1,-1 2-3,-1 2 0,-5 2 2,2 4 2,-2-3-6,-1 0 0,-3-1-8,-3-1-14,-1 0-13,0-1-24,3-6-22,-3 0-27,0-3-29,0-7-16,0 10-20,0-10-28,0 0-184,0 0-417,11-17 185</inkml:trace>
  <inkml:trace contextRef="#ctx0" brushRef="#br0" timeOffset="12431.711">12421 12313 128,'4'-5'200,"-3"-2"-14,-1 7-19,0 0-12,0 0-2,0 0-8,0 0-10,-11 24 0,6-10-8,0 2-12,1 3-10,0-2-11,1 2-8,1 0-4,2-2-8,2 0-10,3 0 3,-1-3-13,4 0-1,0-4-10,2 0 3,0-3-8,0-5-4,3-1 1,6-2-6,-6-1 0,6-9-4,-3 1-1,0-3-1,-3-1-6,5-5 1,-9 1 3,0-6 0,-3 5 1,-2 2 12,-3 0-7,-2 0 3,-3 2-2,0 4-1,-3-1-2,0 2-5,-2 3-5,-2 2 0,-2 0-6,3 5 3,-2 0-4,-1 5-4,-3-1-7,3 1-11,2 0-13,2 4-11,1 1-11,0 0-22,5-1-12,1 1-11,6 0-16,0-3-16,3 0-14,3-4-15,5 0-25,4 0-139,-1-4-347,1 1 154</inkml:trace>
  <inkml:trace contextRef="#ctx0" brushRef="#br0" timeOffset="13140.7516">12850 12337 105,'7'-5'164,"-4"0"7,-3 5-3,6-9-9,-3 1 3,-2 1-3,-1 7-14,0-14-10,0 8-1,0 6-3,-3-11-7,3 11-11,-5-8-11,5 8-10,-8-4-14,8 4-6,-10-2-9,10 2-6,-14 12-7,8-3-5,-2 5 1,-1-4-7,1 6-8,2-5 2,1 3-7,2 1-1,3-3-1,-1 4-3,4-3-5,-1-3-3,3 0 1,1-1-4,1-2-4,2 0 3,1 0-3,1-4-3,0-1 4,1 1 0,-2-6-3,0 3-1,-2-3 2,1-1-1,1-3-1,-3-1 0,-1-1 0,0-3-2,-2-4 0,2-2 2,-2-7-1,-3-5 2,-1 3-1,0-2 0,-1 2 2,-2-1 7,1 2 5,-1 0 7,1 9 10,2 3 11,-3 1 5,3 4-1,0 2-6,0 7-7,0-13-5,0 13-2,0 0-7,0 0 0,0 0-2,0 0 0,12 39-2,-10-19-3,6 7 0,-3 1-1,0-1 0,3 0-5,-1-1 4,0 1-6,1-1 0,0-2 1,-1-7-2,-3 0-3,3-2-9,-1-1-16,1-5-14,0 2-4,-2-4-25,1-3-9,1 2-17,1-6-20,2 0-24,0-5-18,4 0-12,-3-2 5,2-4 15,0 1 8,-6 0 10,5-3 17,-5 3 24,0 1 26,-1-1 23,1 0 20,-4 5 20,0-1 26,-3 6-9,6-8-4,-6 8-9,6-4 9,-6 4 1,0 0 5,0 0 2,12 0 0,-12 0-2,12 5 7,-4-3-4,3 2 6,0-3-9,1-1 3,7 0-7,-6-1 4,7-4-6,-1 1 1,0-2-5,-2 0 5,-5 0 1,-1-1 8,0-2 6,-2 2 7,-1-4 7,-3 2 7,-1 0-5,-1 0 6,0 3 4,-3-4-1,0 3-4,0 7-2,-7-10-3,2 8-5,5 2-3,-18-2-6,8 5-2,-4 2-6,1 6-4,-3 2 3,3 1-3,-4 0-1,7 2-3,0 2-1,2-1-3,0 2-1,4-2 1,3 0-5,1-6 1,3-2-4,2 2-3,0-1-3,4-1-4,2-3-1,1-1 5,7-4-8,1 2-6,2-5-15,8 0-20,3-3-17,-1-6-34,-2 2-28,5-2-33,-2-4-38,-5 3-175,5-3-405,-1-5 180</inkml:trace>
  <inkml:trace contextRef="#ctx0" brushRef="#br0" timeOffset="13343.7632">14040 12073 188,'0'0'223,"3"-5"-15,-3 5-11,0 0-16,0 0-18,5-6-17,-5 6-12,0 0-16,13-1-10,-6 1-9,4-3-14,0 1-5,6 0-10,2-4-6,0 4-6,3-3-5,1 1-10,-3-1-20,-2-1-20,0-1-17,-5 3-16,-1 1-28,-1-1-12,-11 4-20,11-7-31,-6 4-34,-5 3-130,0 0-308,0 0 137</inkml:trace>
  <inkml:trace contextRef="#ctx0" brushRef="#br0" timeOffset="13547.7749">13981 12276 188,'0'0'188,"0"0"-7,9 7-16,-9-7-7,21-4-20,-2 4-11,2-3-16,-1-2-6,2 2-12,-2-1-10,7-2-7,-7 2-7,2 1-9,-4-1-6,1 0 2,-1 1-16,-5-1-16,-2 4-20,2-3-28,-3-1-29,-1 1-32,-9 3-35,21-5-153,-12 2-296,2 0 131</inkml:trace>
  <inkml:trace contextRef="#ctx0" brushRef="#br0" timeOffset="14177.8109">14730 12152 19,'0'0'206,"-9"-4"-9,9 4-14,-5-5-17,5 5-10,-5-8-10,5 8-17,1-13-12,3 5-6,-1 2-10,3-2-5,2 0-9,-1 1-6,3 1-1,0 2-11,-2 2-6,-1 0-4,4 0-2,0 4-8,-2 2 1,2 4-3,-2 0-8,3 8 4,-4-2 1,0 1-8,-4 4 2,1-2-3,-4 2 0,1 1-1,-4-3-1,1 1-3,-1-2 1,-2-2 0,-1-4 7,2 0 5,-2-1-1,1-2 1,2-1 8,2-6-2,-6 7 2,6-7-1,-6 0-4,6 0-7,0 0-3,-6-15-6,4 5-3,5-6-2,2-2-1,1-1-9,4-3 3,0 4-4,1 1 1,2 0-3,0 4-4,1-1-1,0 3-1,0 2-1,-4 3-3,2 3 1,-2 0 1,1 3 2,1 3-1,0 1-5,-1 1 0,-1 2 3,0 3 0,-1-1-3,-1 2 1,1 2 0,0 1 2,-4 2-8,-1 1 5,-3-5-7,-2 4 2,-1-5-8,2 2 3,-2-3-12,-2 3-12,0-6-11,1 2-16,0-4-20,0 1-26,-1-1-14,4-5-30,0 0-41,0 0-237,0 0-463,0 0 205</inkml:trace>
  <inkml:trace contextRef="#ctx0" brushRef="#br0" timeOffset="14401.8237">15236 12222 17,'0'0'286,"-10"-13"-21,10 13-17,0 0-23,0 0-21,0 0-22,10-8-18,2 5-13,-2 2-22,4-4-9,0 3-11,6-1-9,0-2-15,-1 0-7,1 1-12,-3 0-7,1 0-18,-8-1-13,3 0-16,-5 3-18,0 0-15,-2 1-21,2-3-26,-8 4-15,11-5-26,-7 2-24,-4 3-13,7-4-31,-7 4-121,9-5-322,-9 5 143</inkml:trace>
  <inkml:trace contextRef="#ctx0" brushRef="#br0" timeOffset="14585.8343">15554 12068 11,'3'-7'166,"0"0"6,0 1 6,0-1 0,0 2-2,-1-1-4,-2 6-12,5-8-10,-5 8-11,1-7-15,-1 7-17,0 0-11,0 0-6,0 0-8,0 0-5,0 0-6,0 22 2,-1-11-5,-4 6-5,3 1-4,-1 0-8,0-1-2,-2 8-7,1-5-3,3-1-6,-4-3 1,1 4-20,-1-3-25,3-2-34,-2 1-43,1-3-45,2-3-37,-2-1-202,1 1-402,2-4 179</inkml:trace>
  <inkml:trace contextRef="#ctx0" brushRef="#br0" timeOffset="14849.8494">15971 12153 234,'-4'-10'281,"4"10"-22,0 0-25,0 0-20,6-9-21,-6 9-19,8-1-20,-8 1-14,16-4-12,-4 4-12,2-3-11,6 0-11,0 1-11,0-2-9,0-1-11,1 1-5,-3 0-14,0 0-17,0-2-19,-5 3-17,-2-1-23,1 0-24,-6 0-26,-2 0-40,4 2-16,-8 2-27,7-4-182,-7 4-375,0 0 166</inkml:trace>
  <inkml:trace contextRef="#ctx0" brushRef="#br0" timeOffset="15037.86">15966 12272 54,'0'0'237,"0"0"-15,0 0-23,16 3-15,-16-3-17,21 0-17,-7 0-16,5-3-14,-2 3-8,3 0-19,1-1-5,-3 2-13,1-2-18,-3-2-25,2 1-28,0 0-30,-1 0-29,2-1-25,0-1-48,0 0-35,-2-2-83,1 1-267,0 0 118</inkml:trace>
  <inkml:trace contextRef="#ctx0" brushRef="#br0" timeOffset="15567.8904">16648 12032 124,'0'0'235,"2"-7"-17,-2 7-24,2-12-20,1 7-15,2-2-12,0 2-16,4-3-11,-2 0-13,4 3-9,1 1-9,0-1-10,2 1-3,-1 1-9,-2 1-4,5 2-5,-3 2-4,-1 1-5,-1-1-1,2 4-10,-4 0 3,-2 1-5,-1 1 2,-3 1-4,-2 1 2,-2 2-6,-2 0-3,-4 2 0,-8 2-2,1-1-3,-6 0 0,-1 3-7,5-8 1,3 2 0,-3-3 1,5-5-2,2 2-2,2-1-2,2-3 1,1 1-6,4-3 5,0 0-2,-5 4-2,5-4-1,0 0-1,16 2-1,-4-3 3,1 1 0,3 0 2,-3 0-7,0 2 0,-1 0 1,0 2-2,3-1-2,-3 2 2,-2 0 2,0 3 0,-2 0 0,-2 1 0,1 0 3,-4 1 3,0 2 3,-3 0 5,-1-1 0,-3 5 0,-4-2 5,-3 1 4,-2-1-4,-9 3-1,5-5-4,-8 3 2,-2 0-2,-2-1-2,-2-6 3,2 1-3,-1-2-6,0-5 4,0 1-1,1-3-4,6 0-6,1-4-5,3 4-18,1-4-11,5 1-29,1-1-29,1 2-42,4-5-59,-2 4-252,4-2-480,5 5 213</inkml:trace>
  <inkml:trace contextRef="#ctx0" brushRef="#br0" timeOffset="16859.9643">6261 13624 35,'0'0'133,"0"-10"-17,0 10-3,0 0-14,0 0-14,2-7 1,-2 7-5,4-7-4,-4 7-1,4-5 0,-4 5-11,8-8 3,-6 4-10,1-1 1,3 0-5,-1-2-3,2 0-11,-2 2 1,1 0-6,2-3-1,-2 4-2,-1 1-3,3 3-4,2-2-3,0 4-12,2 1 11,1 1 2,0 6-4,2 3-4,-4-2 2,0 5 8,3-2-13,-8 3 1,8-1-1,-7-1-1,0 1 0,-2-1-3,-1 0 1,-1 1-4,0-5 0,0 0 5,-3-1-5,0-2 4,1-1-2,-1 1 4,0-8 7,1 9 16,-1-9 0,0 0 0,0 0-3,0 0-6,-11 1 3,11-1-9,0 0-2,-6-22-2,4 11-9,2-6 1,0 1 0,6-11-4,-1 10 4,2-7-3,2-2-1,3-1 5,1 5-3,2 2-3,-2 3 2,1 3-4,0 2 1,-3 5 2,6 2-1,-4 0 1,-2 3-1,2 4-4,0 0 4,3 5-3,-4 1-4,-4 1 9,5 3-4,-6-2 0,1 5 1,-3 2 0,1-1 0,-4 1-1,-3 0 2,-1-5-1,2 1-4,-3-1 2,-2-2 4,1 1 3,0-6-5,1 2 8,3-7 8,-4 8 1,4-8 3,-5 5-3,5-5-4,0 0-6,0 0-1,0 0-2,-4-28-5,6 12 4,5-1-1,4-6 0,-4 6-2,5-6-1,1 1 0,-1 5 3,-1 3 0,2 1-6,2 0 3,0 3 5,-3 2-7,0 1-1,-1 5-3,1-1-2,-2 4 5,3 2-2,-2 2 0,2 6 0,-5-1 2,2 3 0,-5 4 2,5-1-5,-3 3 3,-1-2 0,0 3-2,-2-1-6,2-2-9,-2-1-14,2-3-12,-4-1-26,5-2-6,-1-1-9,4-4-18,-1 2-12,1-3-34,-2-3-105,2-1-277,0-3 123</inkml:trace>
  <inkml:trace contextRef="#ctx0" brushRef="#br0" timeOffset="17384.9944">7248 13551 14,'2'-11'163,"0"5"0,0 1-18,-2 5-2,3-9-11,-3 9-17,0 0-10,2-7-7,-2 7-5,0 0-14,0 0-9,0 0 1,-4 27-11,1-16-3,3 2-6,0-2-1,2 1-1,1 1-7,-1 1-2,3-2-6,0 3 0,3-4-6,-1 0-4,3-2 4,1-1-5,0-4-2,2-1 0,0-1-7,4-1-3,0-2 1,3-4-5,-3 0 1,-1-5-1,2 3-1,-2-5 3,-1 1-5,0-2-1,-4 1 1,-1-5-3,-3 3 2,-1-3 2,0 2-6,-2-2 6,-1 1-4,-3-1 6,4 5 5,-8-1 3,4 4 8,-1 1 11,1 8 3,-2-12-2,1 7-5,1 5-5,0 0-5,-1-9-1,1 9-4,0 0-3,0 0 3,-5 20 0,2-9-2,3 1-2,-2 5-2,2-1-1,0 0 0,2 0-2,4 0 1,-4-4-1,-4-1-1,4 1 2,-1-1-4,0-2 2,-1-9-1,0 10 4,2-6 1,-2-4 10,0 0 12,0 0-3,0 11-1,0-11-3,0 0-1,0 0-6,0 0-2,-3-28 0,7 16-1,2-2-5,2-3-1,3 0 1,1 2-3,0 0 1,11-4-1,-3 3 0,4 4 1,-7 4-6,2 1 2,-1 3 1,2 1-2,1 3 0,-5 5-2,2-1-1,-6 3 0,2 3-2,-4-2 3,-2 4-3,-1 1 1,-4 3-1,-2 0-6,-2 1 0,-3-1-13,-5 7-14,0-6-11,-1 0-18,-8 4-12,5-5-18,-5 2-10,6-5-19,-4-4-16,6-1-18,0-3-152,-2-1-335,5-4 147</inkml:trace>
  <inkml:trace contextRef="#ctx0" brushRef="#br0" timeOffset="17567.0048">7313 13265 27,'0'0'113,"-8"-2"-13,8 2-22,0 0-14,0 0-35,0 0-46,0 0-49,0 0-71,0 0 31</inkml:trace>
  <inkml:trace contextRef="#ctx0" brushRef="#br0" timeOffset="18210.0415">8402 13115 81,'0'-12'195,"0"5"0,0 7-12,1-10-16,-1 10-18,0-9-14,0 9-17,0 0-10,0 0-2,0 0 0,0 0-4,0 36 1,0-17-10,3 8 0,0 3-1,3 3-10,-3-1-3,4-1-5,0 0-3,-3 0-13,2-2-3,3-1-2,-5-2-3,1-2-4,0-4-8,-1-3-3,0 0-1,-3-3-3,1-2-3,1-3-4,1-1-1,-3-2-3,-1-6 2,1 9-2,-1-9 1,3 8 1,-3-8 1,4 4 4,-4-4-3,0 0-2,0 0-1,0 0-5,0 0 0,10-21-3,-6 13-1,2-4 2,1-3-6,0-2 3,1 0-7,4-7 13,-2-2-13,2 1-3,1-4-1,0 3 3,0 1-3,0 1 0,-3 6 9,0 2-10,-3 0 1,0 8 0,-3-3 3,0 5-6,0 1 0,-3-1-3,-1 6-6,3-5-6,-3 5 1,0 0 0,0 0 2,0 0-1,0 0-2,0 0-1,-31 22 5,19-9-4,-1 2-1,2-1 1,1 0 2,-3-1 1,7-1-3,-4 1-4,3-1 5,3-3 0,2 0 4,-1 2-2,2-2 6,1-2-2,2 1 5,4 0-1,1 1 2,1-1-2,1 0 2,5 2-4,0-2 9,3 1-7,-1-1 3,2 0-1,1 0 3,0 0 3,0-1-3,0 0 0,-1 0-2,-1-1-3,-2 2-8,-4-3-23,3 0-13,-5-1-14,0-1-16,-2 1-12,2-2-15,-2-2-11,-7 0-9,14-2-14,-14 2 0,9-6-26,-7 2-94,2-3-285,-1-1 126</inkml:trace>
  <inkml:trace contextRef="#ctx0" brushRef="#br0" timeOffset="18945.0836">8889 13470 600,'3'-16'13,"1"0"22,-3 6 6,1-2 7,1 3 10,-3 0 7,0 9-4,1-11-3,-1 11-7,2-7-9,-2 7 1,0 0 1,7-3 4,-7 3 3,0 0 1,13 12 1,-4-4-7,-3-1-3,2-2 0,-1 4-5,4-4-3,-3 1-1,-1 0-10,3-3 5,-3 0-2,0-2 0,1-1-13,-8 0 20,16-2 2,-11-2-4,1 1 9,-6 3-2,9-10-3,-7 3-2,1-2 0,-2-1-5,-1 0 2,-1-1-3,0 2-2,-2 0-1,2 2 3,1 7-3,-6-10-2,6 10-1,-7-8-10,7 8 3,-7-3-3,7 3-3,-11 9 0,4-1-1,0 3 3,1 1-2,-1 5 4,4 0-6,-4 2 2,6 0-3,-1-2 1,2 0-2,2 3 4,2-4-6,2-1 3,0-1 0,2-3 3,1 0-5,3-5 3,-1 0-2,3 1-3,4-4 0,0-1-1,3-4 2,-2 0 4,1-1-5,0-2 0,-2-2-7,-2 0 4,-2-3-1,-4 2 0,3-4-2,-7 1 6,1-1-2,-2-3 2,-4-2-5,4-1 4,-2 1-2,-2 0 3,-1 1 14,-3 6 4,3-1 4,0 5 2,0 6-1,2-12-6,-2 12-2,0-9-3,0 9 3,0 0-7,0 0 2,0 0-4,0 0 4,0 0-5,9 20 0,-6-11-6,3 3 4,-2-2 0,3 0-2,1-1 3,-2 1-2,2-3 0,2 4-2,-2-5-3,1 1-2,1-2 4,-1 0-3,0-1 1,1 0-1,0-4 2,-3 0 2,-7 0-2,19-6 1,-12 2 2,2-1-3,0-5 0,0 1 3,-2 0-3,2-4-1,-2 1 1,-2 0 1,-1 2 3,0-2 3,0 1 10,-3 2 5,0 1 3,1 2 9,-2 6 3,1-10 3,1 5-6,-2 5-5,0 0-5,0 0-7,0 0-5,0 0 4,0 0 0,0 0-4,0 0-4,13 25 1,-8-9 0,1 2-1,0 6-1,4 2-1,1 1 3,3 1 6,-1 1-9,-1-2 2,3 6 1,-1-3-5,0 1 6,-6-1-4,2 1 4,0-2-2,-4-1-1,-4-2-5,-2-8 4,-2-1-1,-2-2 4,-5-2 1,-4 1-1,1-4-2,-4-1 0,-3-4-1,1-5 3,-1 3-6,-1-6 1,0-1 3,1-2-7,2-1-15,2-4-10,5 5-9,-2-9-22,5 1-25,2-3-28,3-2-17,5 0-20,6-5-21,3 2-22,4 3-199,3-4-418,1 4 185</inkml:trace>
  <inkml:trace contextRef="#ctx0" brushRef="#br0" timeOffset="20513.1733">9909 13370 73,'4'-7'118,"-4"7"-7,2-5-1,-2 5-14,3-11-2,-3 11-9,3-9 2,-2 4-9,-1 5-1,1-13-10,0 7 1,-1 6-1,-2-14-11,2 14 2,-4-10-4,3 3-1,-3 2-5,4 5-12,-9-9-4,1 8-5,8 1-2,-13-2-5,13 2 0,-19 5-12,9-2 8,1 5 0,-2 0 3,-1 2-4,2 4-5,1-4 4,3 0 1,-2 3-5,3-1-1,2 4 3,1-4-5,0-1 0,4 0 2,3 1-4,0 0 5,4 1-1,2-1 2,2-3-2,0 3-1,1-2-4,3-2 3,-2 3 0,-1-2-2,-4-1-3,0-1 4,-1 0-4,-1 2 4,-6-3-2,2 3 3,-3-3 0,-2 1-2,1-7 4,-6 15 0,-2-6 3,-1-2-5,2 0 1,-5 0 1,3-2-1,-2-1-2,-1 0 0,5-3 0,-1-1 2,8 0-5,-15-1 0,15 1-3,-9-8-14,6 3-13,3 5-14,0-13-8,3 2-9,2 2-24,0 1-16,2 1-21,0 0-123,-2 2-261,3-2 116</inkml:trace>
  <inkml:trace contextRef="#ctx0" brushRef="#br0" timeOffset="20851.1924">10604 13300 107,'0'0'118,"0"0"-20,0 0-14,0 0-2,0 0 1,0 0-1,0 0 3,-4 25 1,0-9 2,1-2-5,0 4 1,-1 3 0,0 4 0,2-7-12,1 3 2,-1-3 5,2-1-6,0 3 0,3-2-5,-1-1-3,2-1-2,0-2-7,0-5-5,2 1-2,-1 0-4,2-3-3,1 1-7,0-4 3,3-1-8,-2 1 1,2-3-3,-1-2-6,2-1-20,-1-3-25,-1 1-29,0-4-42,6-3-25,-4-1-46,-4-3-134,-1 0-323,-1-3 143</inkml:trace>
  <inkml:trace contextRef="#ctx0" brushRef="#br0" timeOffset="21337.2204">10786 13396 58,'10'2'108,"0"1"-5,0 3-9,-1 2-1,0 1-9,0 4-7,0 2-3,-6-3-11,0 3 1,1-1-7,-2-2 1,-1 0 2,-1-3-10,0-1-7,0-8 0,0 12 6,0-12 7,2 6 27,-2-6-12,0 0-5,0 0-9,0 0-3,0 0-8,12-20-7,-8 10-2,5-4-1,-3-3-5,4 2 0,3 1-10,1-1 3,0 1-6,0 2 2,0 2-7,3 3 1,-4 2-2,1 3 1,-2 1-1,0 2-1,1 3-1,-2 2 0,3 5 0,-3 4 2,-2-1-5,1 3-4,-5 2 3,-1 0 0,1 1 2,-1-2-7,-3 0 3,0-2 2,2 0-2,-1-4-10,1-2-14,3-1-3,-3-4-13,1 2-17,3-3-25,6-2-11,0-3-4,5 0-13,1-6-19,1 1-109,-2-4-253,8-1 113</inkml:trace>
  <inkml:trace contextRef="#ctx0" brushRef="#br0" timeOffset="21811.2475">12099 13283 33,'8'-15'164,"1"0"-9,-5-4-1,3 4-10,-3 4-5,-1-1-4,-1 1-4,-1 0-6,-1 4 1,0 7-8,-1-12-12,1 12-9,-9-8-13,9 8-8,-16 7-11,2 1 0,-4 2-3,-4 9-6,2 2-2,-3 1-6,5 1 0,1-1-5,5-1-5,5-1-2,3-4-2,2 3-1,2-2-3,1-5-8,3-2 0,1-2-5,1 3 2,1-6 0,3-2-2,5-1-2,-3-4-2,0 0-2,1-2-2,4-5 1,-3-1-1,1-4 0,-5 2-3,1-5 2,1 0-3,-4 1 0,-2-4 1,1 3-1,-1 2 0,-3 1 1,1 4 4,-2 0 4,-1 2-1,1 4 4,-2 4-6,-2-10 3,2 10-5,0 0-2,0 0 0,0 0-1,0 0 2,3 25-5,0-13 3,-1 3 0,1 1-3,-1 1 0,6-2 4,-2-1-4,2 1 1,0-3-5,2-2-1,-1-1-10,1-4-13,4 0-12,1 0-5,4-3 0,4-1-9,5 0-21,1-2-26,3 1-24,-5-3-26,5 3-60,-4-3-114,0 0-348,-1 1 155</inkml:trace>
  <inkml:trace contextRef="#ctx0" brushRef="#br0" timeOffset="22257.273">12898 13265 53,'0'0'185,"-28"-7"-7,28 7-3,-5-2-3,5 2 5,0 0-9,-9-3-8,9 3-7,0 0-12,0 0-17,-2-10-14,2 10-12,0 0-7,12-16-10,-8 7-8,7 1-3,-2 1-2,1 0-8,1 2-4,-2-1-6,1 2 1,1 3-6,-1 1 2,1 5-6,0 1 1,-1 1 3,1 3-6,-2 4 1,-2 1-5,0 1-1,-3 0-1,-2 0-1,2-1-3,-3-1 0,-2-2 2,2-2-3,-2 0 2,-1-3 2,2-7 0,-2 11 5,2-11 14,0 0 8,-2 8-2,2-8-4,0 0-4,0 0-10,0 0 0,-3-26-7,4 11-3,3-2-6,4 0 2,1-1-7,1-5 0,5 1-7,-3 7 2,3 1-1,0 0-4,2 3 4,-4 2-4,7 2 0,-7 2-5,5 4 5,-4 1-8,4 4-2,0 1 6,-4 3-5,4 2 2,-6 2 0,1 1-1,-1 0-2,-3 3-5,-3-1-3,2 4-22,-7-1-12,-1-1-28,-3 1-29,0-1-24,-1-2-26,-1 0-17,1-4-30,1-2-25,-1-3-32,2-1-140,2-5-427,0 0 190</inkml:trace>
  <inkml:trace contextRef="#ctx0" brushRef="#br0" timeOffset="22595.2924">13507 13193 5,'7'-4'206,"-3"1"-26,-4 3-20,0 0-8,0 0-6,0 0-1,7 11-6,-7-11-7,2 13-10,-1-4-6,-2 1-12,1 0-6,0 2-7,0-2-10,0 0 0,1 1-5,4-2-5,0 0-5,3-1-2,-1-2-1,1 0-2,2-1-6,2-1-1,1-3-6,4 0-5,-2-2-5,-2 0-7,6-4 2,0-2-3,0 2-4,-4-4-1,2-2 3,-3 1-8,1-1 0,-3-2-1,-5 6 8,1-3 6,-3 3-1,-4-1 0,1 1 2,-2 7-3,-7-14-4,1 7-6,-3 2-1,-8-2-2,-1 1 0,-2 5-2,-1-2-4,-5 1 5,-3 0-8,1 4-3,7 0 2,1-2 2,3 5-3,4-2-7,0 1-12,2-1-11,4-1-11,-1 2-13,3 1-13,5-5-13,-1 8-23,1-8-24,0 0-29,17 12-33,-4-11-221,4-1-434,1 2 192</inkml:trace>
  <inkml:trace contextRef="#ctx0" brushRef="#br0" timeOffset="23077.3197">14286 13126 153,'-6'-12'153,"6"12"-13,-2-11-12,2 11-12,-3-12-9,3 12-7,0 0-12,-5-9-10,5 9-12,0 0 7,-14-3-4,8 4-6,-5 3 6,0 1 2,-1 0-2,-3 5 4,0 2 6,0 0-2,0 1-3,0 1-4,2 3-3,0-4-1,5 2-4,-1-1-5,2 1-7,1-4-1,6 0-4,-1-1-3,2 0-4,4 1-3,-1-2-4,4-3-2,-1 0-3,5-1-2,1-4-3,-2-1-2,3 0 2,2-5-5,0-2-3,-4 2-2,4-5-1,-3-4 1,-2 0-4,-2-3 0,-1-1 0,2-8 2,-4 0-6,1 1-1,-4-3-5,2-2 11,-3 1-6,-2 3 11,2 6 4,-1 1 9,-1 3 6,-1 5 7,2 1-2,-1 3 1,0 7-3,0-10-10,0 10-5,0 0 4,0 0-7,0 0 5,0 35 12,0-9-11,0 1-1,-1 4-1,1 1 0,0-1 0,0 1-5,1-1-2,-1 1 0,2-1-3,1-1-2,1-2 2,2-4-21,1 0-25,-4-9-23,2 1-25,0-7-31,3 2-22,-1-6-28,3-2-27,3-1-29,-3-4-156,4-1-406,-3-2 179</inkml:trace>
  <inkml:trace contextRef="#ctx0" brushRef="#br0" timeOffset="23373.3368">14522 13256 80,'2'-5'189,"-2"5"-14,3-7-8,-3 7-35,5-5-3,-5 5-10,0 0-9,0 0-4,8-2-8,-8 2-16,0 0 0,11 10-4,-7-8-8,4 0-7,-8-2 0,14 2-9,-4-4-3,0 0-3,3 0-3,0-2-1,0-2-5,-1 3-2,-1-2 2,0-4 12,-3 2-1,1-1 0,-2 0 3,-3 2 4,1 0-4,-2 1 4,-3 5-5,1-11-4,-1 11-6,0 0-9,0 0 0,-15-3-3,15 3 0,-22 10-3,6 2-5,0 1-3,1 0 1,2 2-4,-6 4 0,9-4-3,0-2-1,2 3 5,5-4-6,-1 0-1,4 1-2,0-1-4,1-1 1,4-1 4,0-2-10,4 2-10,1-6-14,1 1-9,7-1-23,5-1-29,-2-1-30,9-4-33,4-4-46,-4 2-184,2-6-412,0 3 183</inkml:trace>
  <inkml:trace contextRef="#ctx0" brushRef="#br0" timeOffset="23564.3478">15230 13155 111,'2'-9'243,"-2"9"-22,7-5-25,2 2-15,2 1-19,3-1-18,6 0-12,1 1-14,1 0-13,6-1-21,-9 4-20,8-2-21,-6-1-23,-2 2-32,-5-2-26,-4 1-30,1-2-33,-5 2-46,-6 1-96,0 0-264,0 0 117</inkml:trace>
  <inkml:trace contextRef="#ctx0" brushRef="#br0" timeOffset="23715.3564">15229 13309 191,'0'0'186,"0"0"-8,0 0-14,0 0-19,21 5-10,-8-7-20,8 2-7,0-5-13,-1-2-10,8 4-24,-2-3-12,2 1-23,-6 2-25,-1-1-36,0-2-27,-3 1-28,-6 3-136,2-1-244,-3 1 109</inkml:trace>
  <inkml:trace contextRef="#ctx0" brushRef="#br0" timeOffset="24443.3981">16544 13180 209,'-2'-9'223,"1"-8"-16,0 1-9,1-1 1,0 3-16,4-4-6,0 2-16,2 1-7,-1 0-8,1-2-11,3 5-13,0 3-10,0 1-13,0 2-9,2 1-7,1 3-9,3 2-4,1 2-5,3 7-5,-4 1-2,2 5-6,-1 6-5,1 2-5,-5 3-4,-4-1 3,-1 1-17,-7 0-4,2 0-1,-4-10-2,-1 5 4,1-7-3,-5-2-2,1 0 1,0-2 4,-2-2 5,-1-2 10,3-2 2,-1-3-3,-1-1 4,8 0 2,-12-5-3,4-2-5,4-3-8,2-8 13,0 0-15,5-2-4,5-6-7,3 2 2,6 0 2,0-2-1,4 4-7,2-2 0,1 6 0,2 1-2,1 4 11,-4 2-12,5 6-4,-8 5 0,-1 0 3,1 7-1,4 3 1,-8 2-5,1 1 7,-4 1-4,-2 3-4,2 5 0,-4 2 0,-5-5 0,-2 1-7,0 6 1,-5-1-8,-1-6-9,0-2-17,0 3-15,-2-3-22,-1-3-14,1-2-20,1 0-22,-2-3-25,2-4-32,1-1-19,4-4-40,-5 3-140,5-3-421,0 0 187</inkml:trace>
  <inkml:trace contextRef="#ctx0" brushRef="#br0" timeOffset="24720.4139">17167 13170 48,'4'-6'234,"-4"6"-13,3-6-18,-3 6-19,6-5-16,-6 5-16,16-6-12,-5 4-7,4 0-11,3-1-6,4-1-9,4 1-4,3-1-10,0 0-4,-2 0-9,-1-2-1,-7 4-10,2-2-6,-2 2-3,-8-1-3,0 0-5,-3 3 2,-8 0-1,11-2 4,-11 2-4,9-2 0,-9 2-8,0 0-2,10-1-5,-10 1-9,0 0-3,0 0-14,0 0-12,0 0-19,0 0-22,8 0-19,-8 0-23,0 0-21,0 0-14,0 0-15,0 0-21,10-6-14,-6 5-25,1-4-135,-5 5-354,10-8 157</inkml:trace>
  <inkml:trace contextRef="#ctx0" brushRef="#br0" timeOffset="24927.4258">17612 12971 56,'5'-14'137,"-4"-3"-7,2 4 2,-2 1 3,0 0 5,1 0-3,1 1 5,0 2-2,-2 4-10,1-2-10,-2 7-14,2-9-11,-2 9-9,0 0-6,0 0-5,0 0 2,1 24 6,2-7-2,-3 7-2,4 5-6,-6 2-1,4 2 0,-2 0-8,1 1-6,-1-1-6,1 0-2,0-4-4,1 1-6,3-3-6,-5-1 2,1-6-9,0-2-2,-1-2-8,0-4-16,0-2-24,0-1-28,-1-1-30,1-8-21,0 12-25,0-12-34,-2 4-46,2-4-139,0 0-376,-9 0 167</inkml:trace>
  <inkml:trace contextRef="#ctx0" brushRef="#br0" timeOffset="25385.452">16411 13537 22,'0'0'186,"-12"-1"-6,12 1-8,-10-2-6,10 2-10,0 0-11,0 0-7,-10 0-11,10 0-11,0 0-4,0 0-5,0 0 2,0 0 5,0 0 2,0 0-10,41 3 7,-20-4-12,13-1-5,0 2-11,5-3-1,13-1-9,5-1-4,3 2-6,-1-3 4,4 1-15,27-3-3,-30 1-6,6 2-7,-1-2-1,2 2-4,-3-2-3,-1-3-3,-4 5-6,-1-3 2,-4 0-1,-3 2-3,-11-1-4,-2 0 0,1 2-5,-3-4 4,-1 6-8,-5-4 2,-9 3-5,2 1-4,-5-2-4,0 2-2,-4-1-2,-2 2-2,-3-1-13,-2 2-4,1-1-8,-8 2-4,10-2-7,-10 2-13,8-2-6,-8 2-16,0 0-16,0 0-20,0 0-14,0 0-13,0 0-14,0 0-17,0 0-24,-36 4-110,24-2-335,0 1 147</inkml:trace>
  <inkml:trace contextRef="#ctx0" brushRef="#br0" timeOffset="25869.4796">17228 13776 61,'-7'0'212,"-2"0"-7,9 0-12,-9-2-17,9 2-15,-7-5-20,7 5-15,2-11-9,-2 11-12,11-17-12,-2 8-3,7-2-13,0 3-9,1-1 1,-1-1-5,0 3-4,0 2-4,-3 3-6,0-1-1,-3 2-7,-3 2 1,3 2-4,-4 1-1,0-1 2,0 8-5,-1-1-1,-5 6-3,-3 2-3,-2-1 1,-7 5-3,-3 5 0,0-3-2,-3-2-5,0 2 0,-4-5-2,5-2-1,1-2 1,0-3 4,5-5 2,-1 4 4,3-3 2,0-4 2,4 2 0,2-2 1,3-4-5,-6 5-2,6-5-3,-5 3 1,5-3-3,0 0 2,0 0-2,0 0 2,25 1-2,-12-4 3,3 0 3,6 0-7,5-3-2,1 0 1,0 1-2,2 0-1,3-2 0,-3 3 2,1-1-3,0 1-1,-4-2-1,0 2 8,-6 1-11,0-2 0,-2 3-1,-1-3 2,-7 5-1,2-2-2,-3-1-2,-3 3-2,1 0-4,-8 0-6,11-1-8,-11 1-8,0 0-11,0 0-12,8-1-17,-8 1-24,0 0-21,0 0-30,0 0-33,0 0-35,0 0-208,0 0-447,11-10 199</inkml:trace>
  <inkml:trace contextRef="#ctx0" brushRef="#br0" timeOffset="26375.5086">18215 13030 205,'0'0'201,"-8"0"-13,8 0-15,0 0-13,0 0-12,0 0-9,0 0-8,0 0-1,0 0-6,0 0-2,0 0 0,0 0 2,0 0-7,28-4-4,-16 2-10,2 0-8,2-3-9,2 2-5,-1 1-9,1-3-6,0 2-8,3-1-2,-8 1-11,-3 1-3,2 0-2,-4-1-6,-8 3-5,14-4-2,-9 2-6,-5 2-13,7-1-10,-7 1-13,0 0-11,0 0-15,0 0-23,0 0-27,0 0-23,9-8-10,-9 8-15,0 0-7,0 0-18,0 0-18,0 0-144,0 0-352,0 0 156</inkml:trace>
  <inkml:trace contextRef="#ctx0" brushRef="#br0" timeOffset="26741.5294">18201 13133 109,'0'0'120,"-1"12"4,1-12-7,0 0-7,7 7 4,-7-7-2,9 6 5,-3-5-4,1 2 2,-7-3-6,18 2-7,-7-2-4,2 2-7,1-4-8,4 2-11,3 0-5,1-2-5,0 2-6,0-3-4,0 2-7,-1-4-2,-2 2-5,1 0-6,-1 2 3,-4-3 3,-1 2 3,-4-1-2,-10 3 6,21-1 3,-13-2-2,-8 3 0,0 0-2,12 0-4,-12 0 2,0 0 0,0 0-10,12-3-1,-12 3-6,0 0-1,0 0-7,0 0-5,0 0-12,0 0-23,0 0-11,0 0-14,0 0-22,0 0-17,0 0-19,0 0-23,0 0-25,0 0-18,0 0-150,0 0-347,0 0 154</inkml:trace>
  <inkml:trace contextRef="#ctx0" brushRef="#br0" timeOffset="29805.7048">19074 12735 42,'0'0'39,"0"0"-28,-9 3-17,9-3-9,0 0-16,0 0 9</inkml:trace>
  <inkml:trace contextRef="#ctx0" brushRef="#br0" timeOffset="30930.7691">19079 12721 25,'0'0'90,"0"0"0,0 0-5,0 0-9,0 0-2,6-2-10,-6 2 9,0 0-17,0 0 3,0 0-7,0 0 2,0 0-3,0 0-1,0 0-1,0 0-9,0 0-9,0 0 11,0 0-11,0 0 2,0 0-10,0 0 9,0 0-5,0 0-10,0 0 6,0 0-1,0 0 1,0 0 2,0 0-3,0 0 0,0 0-4,0 0 5,0 0-2,0 0-4,0 0 7,0 0-10,0 0 4,0 0 0,0 0 1,0 0-5,0 0 4,0 0 3,0 0-5,0 0 1,0 0 2,0 0 1,0 0-8,0 0 0,0 0-11,0 0 5,0 0 5,0 0-2,0 0 9,0 0-3,0 0 4,0 0-7,0 0 8,0 0 3,0 0-1,0 0 2,0 0 4,0 0-1,0 0 2,0 0 1,0 0 2,0 0-2,0 0-7,3-7-1,-3 7 0,0 0-2,2-8-4,-2 8-1,2-7 2,-2 7-3,0 0-1,1-12-1,-1 12 3,1-7-5,-1 7-4,0 0 3,0-10-2,0 10 0,0 0-1,0-10-2,0 10 0,0 0 2,0-7-5,0 7 5,0 0-2,0 0 0,0 0-5,0 0 6,4-10-4,-4 10 3,0 0-8,0 0 4,0 0-2,0 0 2,0 0-4,0 0 3,0 0 2,0 0-1,0 0-3,-10 20-1,10-20 3,-3 7 1,3-7 0,-4 6 2,4-6-2,0 0 2,-2 6-4,2-6 7,0 0-7,0 0 5,-4 6 3,4-6 1,0 0 2,0 0-3,0 0 3,0 0 6,0 0-2,0 0 2,0 0 1,0 0 4,0 0-1,0 0-5,0 0 4,0 0-6,0 0-5,0 0 4,0 0 3,13-24-6,-11 15-1,0-2 1,0 3-6,4-1 3,-3 2-1,-1-3 2,1 3-1,-3 7 6,1-10-3,-1 10-3,3-8-2,-3 8-2,0 0-2,0 0 2,0 0-1,0 0 1,0 0 1,-5 42-1,-2-18 4,0 2 0,-1 2 4,3 0-3,-3 0 2,-2-3-2,0 2-3,1-3 2,1-5 0,1-4 0,1-5 6,1 2-2,0-3-2,1-1 0,1-2-2,0 0 5,3-6 0,-2 9 4,2-9 6,-3 5 1,3-5 1,0 0-3,0 0-1,0 0-4,0 0-4,18-19 1,-11 13 1,4 0 0,0 0-3,1 0-1,4-1 0,-3 3-2,5 0-3,-6 2 3,7 0-4,-5 2 3,0-1 0,-3 2 2,1-1-6,0 0 3,-2 2-3,1-2 3,-5 0-2,-6 0 2,11 0-5,-11 0 3,10 0-2,-10 0 6,9 0-6,-9 0 1,0 0-1,7-5 2,-7 5 1,6-7-3,-5 0 2,-1 7-2,1-10-1,0 2-1,-1 8 5,-1-16-3,0 10 2,1 6-1,-3-12 0,2 6 5,1 6-1,-4-8 2,4 8-3,0 0-4,-4-7-3,4 7 3,0 0-4,0 0 6,-7 19 0,0-2 0,5 0-1,-3 7-1,2-4 1,-3 3 0,4 4-1,0-2 3,2 1-4,-2-2 5,1-4-3,1-3 0,1 1 0,-1-5 1,0 2-1,0-4 2,0-2-2,0-1-2,0-8-2,0 10-3,0-10-9,-1 8-8,1-8-12,0 0-22,-1 8-35,1-8-38,0 0-37,0 0-40,0 0-173,0 0-411,0 0 183</inkml:trace>
  <inkml:trace contextRef="#ctx0" brushRef="#br0" timeOffset="31241.7869">19470 12893 99,'0'0'205,"0"0"-11,0 0-20,0 0-18,0 0-14,0 0-12,0 0-20,0 0-6,0 0-13,26-7-6,-13 4-7,5-1-6,1-1-3,2-2-3,-1 2 3,1 0-3,0 0-6,1 0 3,-3 0-7,-2 1-12,-4 1 5,-2 0-5,-3 0-1,-2 2 0,-6 1-1,12-4 2,-7 1-2,-5 3-5,0 0-1,0 0-5,8-2-8,-8 2-4,0 0-24,0 0-18,0 0-28,0 0-24,0 0-27,0 0-21,0 0-25,0 0-53,0 0-109,0 0-335,0 0 147</inkml:trace>
  <inkml:trace contextRef="#ctx0" brushRef="#br0" timeOffset="31552.8047">19918 12605 30,'0'0'243,"-1"-9"-15,1 9-19,0 0-16,0 0-23,0-11-16,0 11-17,0 0-13,0 0-16,0 0-6,0 0-13,1 27-9,-1-12-8,-2 5-4,-1-1-5,2 10-4,0 1-5,-2-2 4,1 3-2,0 3-3,0-5 1,-2 3-5,4-3-2,0 2 0,-2-4-8,0-2-1,2-7-2,0 2 1,-1-3-6,-1-1-2,2-6-2,2 0-5,-2-3-2,0 1 0,1-2-3,-1-6 0,0 8 1,0-8-2,0 0-2,0 10-2,0-10-6,0 0-13,0 0-28,0 7-42,0-7-42,0 0-40,0 0-30,0 0-205,0 0-426,0 0 189</inkml:trace>
  <inkml:trace contextRef="#ctx0" brushRef="#br0" timeOffset="32252.8447">19155 13312 34,'0'0'136,"-11"0"-9,11 0 2,-12 0-1,12 0-4,-10 0-1,10 0-3,-11 0-1,11 0-4,-9-3-3,9 3-4,-10 0-2,10 0-2,-9-1-6,9 1-5,0 0-7,-13 1-4,13-1-4,-10 3-3,10-3-2,-8 0-2,8 0-12,-9 4 3,9-4 0,-11 1-6,11-1-8,-8 3-4,8-3-1,-9 1 1,9-1-2,-8 3-2,8-3-5,-7 2 1,7-2-7,-8 3 1,8-3-4,-10 0 0,10 0 1,-12 1 3,12-1-3,-6 4 5,6-4 3,-8 2 1,8-2-2,0 0 0,-6 2-5,6-2-4,0 0 3,0 0 0,0 0-4,0 0-2,0 0 4,0 0-10,0 0 1,0 0-3,0 0 0,0 0 2,0 0-2,38-4-2,-18 0 4,7 3-7,5-4 9,0 2-1,4-1 0,17-4-3,-3 4-1,4-1 4,0 0 0,2 0-2,-5 0 1,4 0-4,0 3-2,2-2 2,1-1-1,-1 1-6,0-3-1,-2 3 3,-2-2 0,1-1-4,-14 3 0,9-3 2,-9 0-5,10-2 8,-14 3-8,-2 1 4,2-2-2,-3 2 4,-2-1-2,-9 2 3,-2-1-6,-5 1 0,-1 3-4,-6-1-2,0 0-3,-8 2-3,14-1-13,-14 1-9,6-2-15,-6 2-13,0 0-20,9 0-15,-9 0-9,0 0-15,0 0-17,0 0-15,0 0-19,0 0-24,-18 11-27,11-7-157,7-4-410,-25 6 181</inkml:trace>
  <inkml:trace contextRef="#ctx0" brushRef="#br0" timeOffset="32848.8788">19515 13624 169,'0'0'171,"0"0"-2,-9 2 0,9-2-8,0 0-9,0 0-3,0 0-3,0 0-7,0 0-3,0 0-5,-3-12-8,3 12-4,2-12-2,-2 12-14,8-15-7,-3 6-3,4-1-3,-1 1-12,3-2-5,2-1-5,4 1-9,-1 1-4,2 3-9,1-1-1,-1 1-5,0 5-11,-4 2-2,0 2 1,-1-2-5,-2 7 3,-1 1-7,-2 2 2,-1 4-4,-5 5-2,-3-1-1,-5 8-1,-4 0 0,-5-1-6,-1-2 0,-3 2 1,-1-4 2,0 1 0,3-2-4,2-7 2,1-2-2,1 1-1,2-5-2,3 1 3,2-6-1,-2 3-2,2 0 3,2 0 2,4-5 1,-4 4-3,4-4 2,0 0 0,0 0 1,0 0 11,14 7-9,-2-9 1,0 2-2,6-3 0,2-2 5,6 0-7,2 2 2,3-3-3,1-1 0,-1 2 1,1 1 0,1-4 1,0 3-3,0-2-1,-6 1 3,3 0-2,-10 1 1,-2 3-5,-4 0 2,-1 1 0,-4-3-5,-3 4 3,-1-3-6,-5 3-1,11 0-9,-11 0-3,8-1-23,-8 1-22,5-5-24,-5 5-25,6-8-20,-6 8-19,3-9-19,1 3-25,2-3-49,-2 1-129,3-2-403,2-2 178</inkml:trace>
  <inkml:trace contextRef="#ctx0" brushRef="#br0" timeOffset="33184.8981">20548 12942 81,'0'0'255,"0"0"-9,0 0-18,0 0-19,0 0-23,9-10-18,-9 10-16,18-5-9,-4 0-15,1 1-12,6 0-9,0-1-8,4-2-12,3 2-4,3 1-12,-2-1-7,-1-2-4,-6 5-15,-2-3-9,0 1-24,-7 1-27,0 2-33,-4-1-43,-1 0-44,0-1-45,-8 3-172,0 0-380,0 0 168</inkml:trace>
  <inkml:trace contextRef="#ctx0" brushRef="#br0" timeOffset="33335.9067">20589 13146 31,'10'1'231,"-2"-1"-26,5 0-18,0-2-22,8-2-20,0 1-20,5-2-43,4 4-31,0-2-51,3-3-54,0 1-141,0 2-211,-1-6 93</inkml:trace>
  <inkml:trace contextRef="#ctx0" brushRef="#br0" timeOffset="33864.937">21437 12770 45,'3'-11'211,"1"2"-7,2-2-12,1 1-18,3 2-20,1-4-14,1 6-14,5-2-13,-3 1-9,5 3-13,-1 3-9,-2 1-8,2 1-11,-5 1-7,0 4-5,-3 2-3,-1 0-5,-3 3-9,-1-1-4,-5 2 1,-4-1-8,-2 4 3,-4 2-7,-3 0-3,-5 1 1,2-4-9,-5 0-3,5-2 2,1 0-1,4-4-3,3-4 0,-1-1 4,3 2-2,1-3-1,5-2 2,-6 4 1,6-4-1,0 0-4,0 0-2,0 0 0,20 3-1,-7-2-2,1 0-4,-1 2 5,2 0 0,2 1-2,-1 4-3,-4-3-2,-3 2 4,-1 1-1,-1 3-3,-3 1 4,-3 0 1,-2 0-2,-7 5 3,-5 0-4,-5 1-6,-5 1-5,-3 0-3,-1-2 0,-1-4 6,1-1-4,0-3 2,6-2 8,1-2-1,2-2 1,4 0-2,1-3-6,1 0-1,1-1-15,4-2-17,0 1-28,7 2-21,-7-11-39,4 5-122,3 6-282,7-19 124</inkml:trace>
  <inkml:trace contextRef="#ctx0" brushRef="#br0" timeOffset="34147.9531">21964 12609 129,'-10'27'207,"-4"5"-14,-2 12-8,-2 2-16,3 2-9,-3 1-19,-1 4-11,1-2-5,0 4-3,2-5-10,-5 1-6,-2-2-11,4 0-5,0-5-8,2-10-7,2-1-6,-3-2-9,1-2-4,-1-2-6,2-3-5,-1 0-2,5-8-8,-2 0-20,3-2-24,-1-2-38,3-3-38,1-1-58,0-5-226,1 1-399,7-4 177</inkml:trace>
  <inkml:trace contextRef="#ctx0" brushRef="#br0" timeOffset="34644.9816">21914 13312 102,'0'-12'233,"0"12"-21,9-14-17,-1 3-17,2 0-14,4 1-15,-1-1-14,3 0-11,2 1-12,6-2-8,-6 4-9,0 2-11,-4 6-3,1-3-9,-3 3-1,1 4-4,-1 2-4,-3 4 2,1-1-12,-4 6-7,-3 4-5,-4 5-2,-3 5-5,-4-2 3,-6 2-10,1-3 0,-7 2-5,3-2-1,-7-2 0,2-2-1,4-4 0,4-5 2,1-1 5,3-6 3,4 2 1,-1-5 2,2 0 1,3 2 0,2-5 5,-6 6 5,6-6-2,0 0-1,0 0-8,0 0 2,9 8 0,-1-7-5,5-1-5,4 0-3,0 0 1,3 1-3,3-3-1,-2 0-5,1 2-1,-1-3-1,1 1-10,5 0-17,1-3-13,-6 2-26,-1 1-26,0-3-27,7-1-27,-8 0-27,0-1-35,-1-1-50,-1-2-147,1 0-424,0 1 187</inkml:trace>
  <inkml:trace contextRef="#ctx0" brushRef="#br0" timeOffset="34929.9978">22658 12932 6,'0'0'298,"-9"-7"-16,9 7-20,-5-3-12,5 3-22,0 0-28,0 0-18,15-9-19,-3 6-14,6 1-15,1-1-16,0-1-11,8-1-11,-6 2-11,6-5-7,4 4-6,-4-1-10,0-1-1,-6 0-11,1 1 3,-4 0-15,1-2 0,-5 5-12,-5-2-9,1 0-14,-2 4-18,1-2-27,-9 2-27,8-2-32,-8 2-39,0 0-36,5-4-38,-5 4-170,0 0-415,0 0 183</inkml:trace>
  <inkml:trace contextRef="#ctx0" brushRef="#br0" timeOffset="35116.0085">22636 13090 16,'0'0'195,"0"0"-6,0 0-14,0 0-18,26 6-9,-5-5-21,0-2-12,11-3-12,-3 3-10,-1 0-9,4 1-8,-1-4-9,-2 2-8,0-1-18,0-3-11,-6 3-21,-3 3-23,1 0-18,0-7-32,0 5-48,-3-2-132,1 3-264,-5-4 117</inkml:trace>
  <inkml:trace contextRef="#ctx0" brushRef="#br0" timeOffset="35695.0415">23468 12460 230,'-5'-9'252,"5"9"-13,-3-8-9,3 8-10,0 0-12,-1-9-18,1 9-17,0 0-17,0 0-9,0 0-14,-1-8-8,1 8-1,0 0-9,0 0-5,0 0-4,0 0-7,0 0 0,0 0-4,0 0-7,0 0-3,0 0-7,0 0-4,0 0-13,0 0 1,0 0-4,0 0-11,0 0 9,0 0 1,0 0 7,0 0-10,1 34 5,0-15 4,2 7 6,1 1-1,-2 3-6,1 4 2,-1-1 1,2 2-5,0 10 4,0-8-1,1-6-7,1 4 1,-2-1-10,3-1 2,-3-2-3,-1 1-2,1-3-3,-2-4-5,-1 0-1,-1-8 10,0 0-14,2-4-1,-2-2-1,0-1-4,-2-1 0,4-3 7,-2-6-9,-2 14-5,4-9 1,-2-5-4,0 0 1,0 10-1,0-10-4,0 0 2,-2 8-1,2-8 0,0 0-2,0 0-3,0 0 3,0 0-6,2 6 3,-2-6 0,0 0-2,0 0-4,0 0 4,0 0-4,0 0 5,0 0-2,0 0 0,0 0 1,0 0-1,0 0-5,0 0-8,0 0-5,0 0-4,0 0-12,0 0-18,0 0-4,0 0-13,0 0-23,0 0-15,0 0-17,0 0-12,0 0-22,0 0-24,0 0-41,0 0-47,0 0-45,0 0-277,0 0-637,0 0 282</inkml:trace>
  <inkml:trace contextRef="#ctx0" brushRef="#br0" timeOffset="42455.4283">11347 14737 74,'-8'-3'115,"8"3"-8,0 0-4,0 0-18,-9-1 2,9 1-14,0 0-5,-13 1 1,13-1-13,-11 2 4,3-1-9,-2-1-5,0 2 7,-3-1 4,-1 1-1,1 0-3,-4 0-2,-3-1-3,1 1-10,-2 1 4,0-1-8,0 1 4,-7-1 0,-1 3-6,-1 0 4,-2 0-4,2-1 4,1 1-5,0-2-3,-2 2 15,1-1-3,0 1-2,-4-1-2,0 1 2,3 0-5,-3 0 4,-1 1 1,-1-1-3,-1-2 4,1 3-5,-1-2 3,0 0-2,0 2-1,-1-1 0,0 1 0,-1 0 0,1 0-2,2-1 2,0 1 1,-1 4 0,-4-5 5,7 4-7,-2-1 1,2 1 0,1 0-4,-5 1 2,4 1-5,-4-2-18,3 3 2,-4-3 0,2 1 1,2 3 3,-4-4 1,5 2-2,-2-2 1,2 2 1,2-1-2,0 0 0,3 2 0,2 0-5,-1 0 3,2-2-4,-3 3 4,5 1-1,-1 1-4,-2 1 7,1-1-5,3 3 2,-2 0-2,2 1-1,0 3 2,2-3 0,-1 0 1,2 1-2,1-1 3,4-3 2,0-1-2,3 0 0,1 2-1,1 0 3,1-3-5,2 6 0,-1-5 2,3-1 1,-3 1 0,2-1-1,4 0-1,-1 1 0,-1 2-4,1 0 1,1-1-1,0 1 0,2-2 1,-1 2 1,1-1-4,0-2 3,4 3-2,-3-4 2,2-1 0,1 3-1,-1 1 0,4-1-2,-1-4-2,2 3 4,2 1 2,3-1-2,-2-2-1,4 0 1,0 0-2,2-1 9,6 5-10,-1-2 2,2-2-5,4 1 9,-6 0-6,6 0 1,0-1 0,0-2-1,-1 2 1,1 0-2,0 0 3,0-2-4,0-1 0,1 0 1,1-1 2,0 1-3,-2-1-1,3 1 3,0-3-2,2 2 0,-1 1-1,1-2 3,2 1-2,-3-2 2,3-3-4,1-2 3,2 2 0,-2-2 3,4-1-1,12 0 0,-15 0 4,14-1-5,-11 2-2,12-1 4,-13 0-6,1 0 9,-1 0-8,-1 3 3,0-3-7,-4 1 7,-1-1-1,-1-1-1,-4 3 0,7 0-2,-7-1 2,-1-4-5,1 5 4,-8 0 2,10-3-2,-7 2 0,3-5 0,0 3 0,4 0-1,0-3 4,2-1-4,-2-1 3,2 4-5,-3-3 1,5 0 7,-1 3-5,-1-2 4,2-1-2,-4 2-2,4 0-3,0-2 6,2 3-1,-6-1-1,3 2-1,-3 1 0,-3-2 0,2-1-3,0 2 0,-1-2-1,-7-1 2,11-1 3,-5 2-2,1-2 0,-1-1 0,1 3 0,2-5 0,-1 0-2,-2 3 3,5-3-2,0 3 3,-4-2-6,3 2 6,-1 0-3,0-4-1,0 1 4,0 3-2,-1-1 1,-1 0-1,0-2 1,2 0 0,-1 0 1,-1 3-3,0-4-1,0 0 4,0 0 2,2 1-2,-1 0-1,-2-2 1,-6 2 1,7-1-1,-9 0 1,0 1-2,1-1 0,-2 0-2,-2-1 6,-2 2-1,-4-1-1,0 2-2,3-3-2,-4-2 6,1-1-5,-2 1 3,2-4-1,-2 1 0,1-2-1,-1-1 1,-1 3 1,-1-1-2,1 0 2,-1 2-2,-1-1 3,3 0-1,-3 1 2,0-2-2,-2 6 9,0-3-4,1 1-1,-3 0 4,2-4-2,-3 3 1,3 2-1,-5-3 0,2-1-2,0-2 10,-2 0-11,2 0-3,-3 0 6,2-1-1,-4-2-2,2 1 0,0 1 0,-1-2 3,0 2 0,-1-2 2,-1 2 1,0-2-1,1 5 9,-1-2-8,-1 0 1,-1 1 4,-3-1-5,1 0 0,1 2 4,-4-1-3,2 1 4,-2-1-3,-1 2 2,0-1 1,0 0-7,-4-5 0,0 1-1,1 6-2,-2-8 2,-2 5-8,-2 0 8,-2 1-4,1 1 1,1 2-5,-3-2 5,1 1-1,-2 2 1,-1 1-2,1 1-1,-4-1-4,-1 0 5,2 3-3,-1-1-4,0 0 5,0 1 8,-7-2-7,5 4 7,-1 1-8,-2-2-2,-1 3-4,-3 1 5,-11 0-6,1 4-3,10-1-11,-10 3-9,11-1-10,-2 1-18,6 1-12,-3 3-15,1-1-19,0 3-20,3-1-31,3 5-46,2 0-25,3 2-40,-2 3-145,2-1-444,1 1 196</inkml:trace>
  <inkml:trace contextRef="#ctx0" brushRef="#br0" timeOffset="43445.4849">9650 15441 39,'-2'-8'129,"2"8"-15,-3-7-15,3 7-10,0 0-13,0 0 0,0 0-6,0 0-6,0 0 3,0 0-7,7 23 3,-2-6-4,2-1 10,-1 9-12,-1-2 1,3 2 0,1 3-2,-4 0-3,1-2 2,-1-1-4,3 0-2,-6-7-9,1 3 0,0-4-2,-1-2-1,0-4-7,1 1-2,0-3 4,-3-2-2,0 0 1,0-7-3,1 11 9,-1-11 1,0 0 5,3 9 2,-3-9 2,0 0-1,0 5-5,0-5 0,0 0 0,0 0-9,0 0-1,0 0-8,10-22 2,-5 12-4,-2-3 1,2-2-2,0-3 0,0-2-12,3-4-2,1-2-3,-3-1 2,0 0-5,3 1 1,0 1 2,-2 7-3,0-7 0,0 8 2,-2 0-2,0 2-2,0 6-1,-1-2-3,0 2 8,-3 3-5,2 1-4,-3 5-7,5-10-2,-5 10 0,2-5-7,-2 5-9,0 0 1,0 0 5,0 0 4,0 0 1,0 0 2,0 0 1,-15 16 0,8-6 3,2 0 4,-2 1 4,-2 3-5,0 0 4,1 1-2,-1-1 0,2-4-3,-1 1 7,1-2 0,2 0-1,2-2-4,-1-2 0,1-1-3,3-4 5,-4 7-2,4-7 1,0 0 3,-1 9 0,1-9 1,0 0-1,0 0 6,9 5-4,-9-5 6,11 2-8,-5 0-2,1-1 10,0 1-2,3 1 3,1 3 0,0-3 2,1 3-1,0 2 1,3 0 2,-1 2-5,0-1 4,0-2-4,3 4 1,-3 0 1,0-1-1,0-2 1,-4 1 0,4 0 0,-3-2-6,0-1 10,-2 1-5,-1-2-2,1 0-1,-2-1-7,0 1-3,-1-3-15,-1 1-19,-5-3-19,9 5-22,-9-5-23,9 4-26,-9-4-119,7 0-273,-7 0 122</inkml:trace>
  <inkml:trace contextRef="#ctx0" brushRef="#br0" timeOffset="43711.5001">10244 15604 86,'0'0'193,"0"0"-18,-4-8-18,4 8-19,0 0-16,0 0-12,0 0-14,0 0-5,0 0-9,6 22-6,-4-10-3,0 3-5,2 3-1,-3 2-1,4 5-5,2 1-11,-3-1 4,2 0-3,-3 2-6,2 0-7,-1-3-3,2 2-4,-4-8-3,2 2-1,-1-2 0,-1 0-3,0 1 1,0-5-10,0 1-1,-1-4-11,-1-2-13,1 2-26,0-1-35,-1-10-16,2 10-35,-2-10-36,1 7-116,-1-7-298,0 0 132</inkml:trace>
  <inkml:trace contextRef="#ctx0" brushRef="#br0" timeOffset="44463.5432">10674 15293 72,'0'0'129,"0"0"-4,-2-6-18,2 6-1,0 0-14,0 0-7,0 0-7,0 0-11,0 0-2,0 0-4,0 0 2,0 0 16,5 25-12,-2-7 1,-1 0-1,3 0 0,-1 9-7,1 0-4,0 0-8,-1 1 2,-1-1-6,1-3-4,-1-5-7,2 2 0,-2-3-5,-2-3-1,3-1-2,-3-4-4,2-1 0,-3-4-8,4 2 7,-3-1-2,-1-6 2,1 8 6,-1-8 7,2 7 4,-2-7 8,0 0-12,0 0 6,0 0-6,0 0 0,0 0-6,0 0-2,6-25-3,-2 16 0,-2-4-2,-1-4-5,5 0-3,-3-2 2,4-9-1,3 2-4,-2-3-2,2 1 0,-1-1 3,0 2-2,1 0-4,-1 4 3,-1 5-2,-1 1 3,0 1-3,-2 7-2,-1 1 3,-2 3-2,2-3 0,-3 3-4,-1 5 2,4-8-4,-4 8-1,0 0-4,0-9 1,0 9 1,0 0 0,0 0 1,0 0-2,-15 17 3,9-7-1,-3 4-2,-1-2 2,-1 5 0,5-6-1,-2 3 2,-3 0 3,3 1-5,2-5 3,-1-1 0,0 0-5,3-3 0,0 0 0,1 0-2,3-6 1,-5 7-3,5-7-2,-4 7-3,4-7 2,-2 5-2,2-5 1,0 0 6,0 0-1,0 0-1,0 0-4,7 11 10,-7-11-4,9 4 7,-3 2-4,1-3 0,3 1 2,1 2-2,1 1 2,0-1-2,3 3 4,-1 1-3,3 0 6,-2 0-3,3 0-1,-2 3 2,1-2-6,-3 0 7,2 0 2,-6-3-3,5 2 0,-7-2 1,1-1-1,-1 2 0,0-2-1,-1-4 3,-3 2 3,-4-5-6,5 7-13,-3-4 0,-2-3-16,4 5-26,-4-5-23,7 4-35,-7-4-40,0 0-131,0 0-310,0 0 138</inkml:trace>
  <inkml:trace contextRef="#ctx0" brushRef="#br0" timeOffset="45233.5872">11235 15658 109,'0'0'115,"0"-9"-5,0 9-11,0 0 0,0 0-9,-1-12-1,1 12 2,0 0 2,3-12-10,-2 5-8,-1 7-2,1-16-8,2 8 2,-2-2-2,2 2 4,-1-3-9,2 1-4,-2 0 0,5 1-4,-1-2-9,2 2-2,1-5-7,2 6 1,1-3 0,-2 4-5,2 0-6,-1 1-2,-1 1 0,2 2-7,-2 3 4,0 0-7,-1 3 2,0 2-6,-1 1 6,-2 4-10,1 1 4,-3 3-3,-1-2-2,-3 5 3,0 0-1,-3 2 5,-1 0-3,-3 1-8,1-2 3,-2 1 1,0-3 2,-2 2-2,4-2-2,-2-2 1,1 2-3,-1-5 4,2-3-3,0 2 2,0-2-1,2 0 2,0-2-8,2-1 7,2-5 1,-5 9 0,5-9 2,-3 5-3,3-5 0,-3 7 4,3-7-9,0 0 8,0 0 0,0 0 4,0 0-5,0 0 3,0 0-5,0 0 2,0 0 2,21-4-4,-21 4 3,14-5-1,-4 2-3,2 0-1,2-1 2,-4 2 3,4-2-3,4 0-2,-1 0-2,-3 1 5,-1-1-2,4 0 0,-4 2 2,1-2 0,-2 1 0,0 1-4,-1 0 1,-1 1 1,-1 0 1,-2-1 1,-7 2-2,13-3 5,-13 3-7,9 0 1,-9 0 2,8-1 0,-8 1-2,0 0 2,6-3-2,-6 3 3,0 0 0,0 0 2,0 0-2,0 0 0,0 0-3,0 0 0,11 0 2,-11 0-4,0 0 2,0 0 4,0 0 2,0 0-1,0 0 4,0 0 3,0 0-2,0 0 5,0 0 0,0 0-3,0 0-1,0 0 0,0 0 0,0 0-1,0 0 4,0 0-7,0 0 4,0 0-7,0 0-8,0 0-16,0 0-35,0 0-23,0 0-39,0 0-30,0 0-38,0 0-105,-17 13-315,17-13 140</inkml:trace>
  <inkml:trace contextRef="#ctx0" brushRef="#br0" timeOffset="45769.6179">11937 15092 86,'0'0'144,"0"-10"-9,0 10-22,0 0-3,0-8-19,0 8-6,0 0-5,0 0 8,0 0-1,4 28 3,-4-11-1,4 7 1,-4-5-7,5 6-6,0 3 0,0-2-8,0-1-1,-1 2-4,0-4-11,-3-5-1,2-1-5,0 1-5,-1-5-1,0 0-7,0-3-6,-1 0 2,1-1-6,-2-4-5,0-5 6,4 9-1,-4-9-7,3 7-5,-3-7-10,0 0-26,0 0-38,0 0-41,0 0-30,0 0-27,0 0-123,0 0-306,1-23 136</inkml:trace>
  <inkml:trace contextRef="#ctx0" brushRef="#br0" timeOffset="46175.6409">12203 15008 45,'0'0'143,"3"-7"-16,-3 7-11,0 0-10,0 0-16,0 0-4,0 0-11,-14 17-6,5-3-3,-3 1-18,-1 0 5,1 2-4,-4 2-7,-2 0 2,4-4-7,-4 4-3,4-5 3,-1 1 2,1-2-5,1-2 0,0 4 8,0-5-6,4-3-2,3-3 3,2 1 5,0 0-7,0-1 3,4-4-3,-4 5-7,4-5 2,0 0-3,0 0 5,0 0-3,12 8 3,-12-8-2,17 4-2,-7-1 5,1-1-1,9 1-2,-8 0-7,6 6 5,-4-2 0,4 3-3,-1-3-7,-2 3 4,2-3-2,-3 4 1,2 0-3,-3 0-3,-2-5-11,2 6 11,-4-5 0,0 0-9,2-2 8,-7 0-4,2 0-2,-2-1-2,-4-4 1,6 6-3,-6-6 0,5 7-3,-5-7-6,0 0-9,5 1-3,-5-1-25,0 0-28,0 0-30,0 0-31,0 0-30,0 0-135,0 0-321,0 0 141</inkml:trace>
  <inkml:trace contextRef="#ctx0" brushRef="#br0" timeOffset="46670.6692">12334 15303 31,'0'0'166,"-5"-7"-19,5 7-11,0-9-8,0 9-18,0-12-16,0 12-3,5-16-10,0 9-7,2-3-3,-2 1-8,2 0 1,0 1-1,3 1-3,-2 2-3,1 0-6,0 0-3,1 1-1,0 1-3,-2 3-6,2 3-1,-1-1-4,-1 4-5,-2 0 1,-1 1-3,-1 1 0,-1 5-5,-2-2-2,-2 5-2,-4 1 3,1-2-4,-3 2-4,-2 0-1,-1-2 0,4-4-2,-1-2 4,0 0 2,2-4-6,1 0 8,1-1 0,3-4 5,-5 5-2,5-5-2,0 0-4,0 0 1,0 0 1,14 3-4,-14-3-6,22-5 1,-11 2-1,2 0 1,-3 2-2,4 0-2,-1 1 1,-3 1-2,0 0 0,0 2 0,0 1 2,-1 1-1,-3 0 0,-2 2 3,-1-2-6,-3 7 2,-3-1 1,-3 4-4,-2 0 2,-4-2 2,-1-1 1,-2 3 3,0-2-5,-2-3 3,2 2-4,-3-4 2,1 1-4,0-4 3,4-1-1,-1 0 2,2-1 5,1-1-7,1 0 2,2-1-11,0 0-19,8-1-30,-11 0-28,11 0-36,-5-6-38,5 6-145,-5-7-327,5 7 145</inkml:trace>
  <inkml:trace contextRef="#ctx0" brushRef="#br0" timeOffset="48662.7832">5927 12832 35,'-6'-4'97,"-4"0"-10,2 1 6,-1 3 4,1-3-8,-1 3-2,9 0-8,-15-2 1,6 2-11,9 0 7,-14 2-7,3-1 6,-1 4-13,-1 1 0,-2 1 3,-3 3-8,0 2 1,-6 5 4,0 4-5,1-1-7,-5 2-4,3 0 4,1 2 0,-3 3 4,2-4-1,1 1 3,3 1-5,-1-1 1,4 1 2,2 0 0,-2 0-8,4 1 2,1 2 0,1 3-3,0 1 12,0 1-3,-2 11-2,5-10-3,-1 10-4,4-8-4,2-1 2,1 10-7,0-8-2,1 13-1,2-4 1,1 0-3,6 0 0,-3 1-2,8 0-2,1-2-5,-1-11-1,7 10-1,-5-11 0,8 9-1,-5-10 0,0 0-1,10 7 0,-5-9-3,6 11 0,-8-16-1,4 4 0,8 5-1,-7-8 0,8 10-4,-6-11 1,14 6-2,-1 3 3,1-3 1,4 0-4,1-2-3,0 1 1,3 0 1,0-1-3,0-2 3,3 1 1,3-1-5,-1 2 3,-4-3-1,2-4 0,-3-1 4,-1-3 5,2-1 1,3-2 10,-1-1 11,4 0 1,3-6 10,-1 1 1,0 0 0,5-1 3,0 0-2,0-4 3,1 1-6,3 0 1,-6-3-2,2 1-9,1 1 1,2-4 0,-1 0-3,2 3-5,-5-3 2,1 0-1,-3 0-6,-1 0 1,-3 0-3,-2 0 3,-3 0-8,-13 0-2,0 0 3,-2 0-3,1 0-3,-6-3 1,-1 3 1,-10 0-8,0 0 16,-6 0-11,0 0-8,-2 3 3,-3-6-4,2 3 3,-11 0-5,13 0 3,-5 0 4,-8 0 0,9 0-9,-9 0-3,9 0-7,-9 0-7,7-2-10,-7 2-15,0 0-13,0 0-14,13 0-20,-13 0-24,0 0-25,5-6-28,-5 6-28,0 0-36,3-9-30,-3 9-204,-3-12-506,3 12 224</inkml:trace>
  <inkml:trace contextRef="#ctx0" brushRef="#br0" timeOffset="49107.8088">8105 14722 9,'-7'-7'244,"1"0"-9,3 1-5,3 6-14,-7-9-17,5 5-17,2 4-14,0 0-16,-7-7-14,7 7-13,0 0-16,-5-3-8,5 3-10,0 0-10,0 0-5,0 0 0,0 0 0,19 12-5,-14-7-2,7 1 0,1 3-5,2-1-2,1 2-2,1 0-7,0 2 1,8 3-5,1-2-6,-2 0-4,3 0-4,-3 1-3,0-4-1,-4 0-5,0-4 0,1 1-4,0-4-4,-2 5-2,1-4-1,-7-1 1,1-1-4,-2 1 1,0-3-1,-4 1-4,-1-1 4,-7 0 0,11 0 2,-3 1 7,-8-1 2,0 0 10,10 2 3,-10-2 4,0 0-3,0 0-5,0 0 1,8 2-2,-8-2-7,0 0-1,0 0-2,0 0 1,0 0-10,0 0 2,0 0-5,-8 16-4,2-6 4,-6 2-4,-1 5 0,-4 4-3,0 1 4,-5 4 0,3-1-1,0 3-3,-2 0 2,2-5 0,3 4-3,1-4-1,3 1-3,2 0 5,1-8-7,2 1-13,2-2-14,3-3-18,0 0-17,0-3-18,4 3-24,-4-7-29,2 3-28,0-8-44,4 12-37,-3-7-220,-1-5-505,0 0 223</inkml:trace>
  <inkml:trace contextRef="#ctx0" brushRef="#br0" timeOffset="50180.8702">12845 14679 146,'0'0'146,"0"0"-17,0 0-14,0 0-15,0 0-5,0 0-10,0 0-4,0 0-9,0 0-4,0 0 8,13 19-3,-9-8 10,0 5-1,0 3-6,5 3 2,-3 7 16,3 0-5,-3 0-3,5 4-2,-1-3-2,-1 2-6,2-1-8,1 1-6,0-6-4,-1 3-6,0-2-2,2-3-8,-3 0-3,-2-7-3,1 0-4,-3-9-4,-1 3 0,1-3-3,-3 2-4,1-3 0,0-2-4,-3 1-2,-1-6 4,4 10-7,-4-10 0,4 5-5,-4-5-3,0 0-3,2 7-9,-2-7-13,0 0-17,0 0-14,0 0-17,0 0-21,0 0-17,0 0-24,0 0-20,7-19-22,-6 10-132,2 1-329,-1-4 146</inkml:trace>
  <inkml:trace contextRef="#ctx0" brushRef="#br0" timeOffset="50567.8923">13272 14743 15,'3'-7'179,"-3"7"-23,0 0-15,0 0-12,0 0-13,0 0-8,0 0-9,-28 26-9,13-12-8,-1 7-6,-2 1-4,1-2-15,-2 0-3,3 1-1,0-7-10,2 3 4,2-4-4,-1 0-4,3-3-5,2 0-2,1-2 1,2-2 3,0-3-1,2 2 0,3-5-4,-6 5 3,6-5 0,0 0-6,-3 4 3,3-4-6,0 0 1,0 0 5,0 0-3,0 0-1,21-2-1,-21 2 7,16-3-6,-5 2 0,-2 1 2,3 0-1,2 1 3,-2 3 0,6-3 0,1 4 0,1 0 0,0 0-1,2 4-6,2-2-2,-6 0-2,2 1-1,5 4-1,-6-4-3,0 3-2,-4-2 2,-2-3-4,1 5 0,-2-5-1,-1 1-6,-1-2-5,-3-1-5,0 2-13,-2-1-16,1-3-11,0 1-6,-6-3-20,7 4-12,-7-4-19,7 3-14,-7-3-39,0 0-169,0 0-350,15-7 155</inkml:trace>
  <inkml:trace contextRef="#ctx0" brushRef="#br0" timeOffset="51640.9537">13653 14893 22,'0'-13'200,"0"13"-11,0-11-12,0 11-12,-1-8-15,1 8-15,0 0-15,-1-9-11,1 9-14,0 0-10,0 0-2,0 0 1,0 0 6,0 0-1,0 31-3,0-15-3,0 1-3,2 0-9,1 2-4,3 0-9,2-2-4,-1 3-6,1-6-4,1 0-4,6 7-4,-3-9-1,0-2-5,-1-3-1,1-1-1,0-1-5,1-2 1,0 0-4,-1-3-3,0-3-2,-1-2-1,2 1 5,4-4-8,-7-1-2,0-3-3,-1-1 4,-1-2-4,-2-3 0,-1 2 0,0-2-1,-2-2 0,0 3 2,-3-9-3,0 8 2,-3-1-5,3 2 4,-1-1-2,-3 1 2,1 6-3,1-1 1,2 2 7,-4 1 1,1 3 0,3 6-1,-2-11-4,2 11-1,-2-6 0,2 6-1,0 0-2,0 0-3,0 0 4,0 0-3,0 0 1,0 0 0,0 0-2,0 0 0,0 0 3,8 23-4,-5-11 7,0 3-5,-1 2 1,-1-1 1,2 5 4,-2-3-1,2 8 4,-2 1 4,1-1 1,0 1 2,-1 0 6,0 1 0,2-2-1,-1 2 6,1-1-1,2-1 2,0 1 1,0-1 1,2-1 0,-2-5-3,4 3 4,-4-3-4,0-2 0,1-1 3,1-1-8,0-1 2,-3-3-3,1 0-6,0-3 0,1 1 5,-3-2-4,1-1-6,-1-2 10,-3-5-4,5 5-4,-5-5 3,4 7 0,-4-7 3,2 4-5,-2-4 2,0 0 2,0 0-1,4 5 2,-4-5 1,0 0-4,0 0 0,0 0 2,0 0-1,0 0-3,0 0-1,4 5-2,-4-5-4,0 0 2,0 0 2,0 0 1,0 0-5,0 0 1,0 0-3,0 0 3,0 0-1,0 0-2,0 0 1,0 0 9,0 0-10,0 0 0,0 0-3,0 0 1,0 0-3,0 0 1,0 0 2,0 0-2,0 0 2,0 0 1,0 0-3,0 0 5,0 0-3,0 0-5,0 0 3,0 0-4,0 0 1,0 0 3,0 0-2,0 0 2,0 0-4,0 0 5,0 0-3,3 7 3,-3-7 2,0 0-3,0 0 0,0 0-1,0 0 3,0 0-1,0 0 2,0 0-4,0 0 2,0 0 2,0 0-2,0 0-3,0 0 5,0 0-4,0 0-2,0 0 8,0 0-2,0 0-2,0 0 4,0 0 7,0 0-1,0 0-3,0 0-4,0 0 5,0 0 4,0 0-2,0 0-5,0 0-2,0 0 0,0 0 2,0 0 5,4 3-3,-4-3-3,0 0 1,0 0-5,0 0 4,0 0 1,10 0 0,-10 0 3,0 0-2,10 1-1,-10-1 3,0 0-4,9 1 4,-9-1-4,0 0-6,0 0 1,0 0 1,6 2 5,-6-2 1,0 0-6,0 0 4,0 0 13,0 0-15,0 0-3,0 0 1,0 0 5,0 0 2,0 0-9,0 0 8,0 0-3,0 0 1,0 0-2,0 0 2,0 0 0,0 0-5,0 0 5,0 0-5,5 4 0,-5-4 5,0 0-4,0 0 2,0 0-4,0 0 1,0 0-2,0 0-11,0 0-18,0 0-11,0 0-22,0 0-22,0 0-32,0 0-39,0 0-49,-14 11-44,14-11-63,-11 4-168,2-1-520,0 0 231</inkml:trace>
  <inkml:trace contextRef="#ctx0" brushRef="#br1" timeOffset="61578.5221">12304 14596 59,'0'0'96,"0"-10"-3,0 10-6,-2-11-15,2 11-4,-4-11-3,4 11 1,-4-11 3,0 6-4,0 0-13,-4-3-7,2 2 1,-2-1-2,-1-1 2,-1 2-9,-2 0-3,1-1-6,-3-1 9,-2 0-6,0 3-4,-2-3-3,1 3 9,1 1-10,-5-2 3,1 3-6,-7-4 4,-2 3-5,2 4 2,-4-1 2,2-2-2,-2 3 1,-2-1-6,2 1 3,-1-1 4,3 2-8,-1-2-5,1 1 5,1 2-5,-4-2 4,6 1 6,-2 1-11,7-2 6,-7 1-3,7-1-1,-7 0 7,6 0-6,-1 0 4,-4 0-3,-1 0 3,-1 2 0,1 0-4,0 1 1,-2 0-4,2 1-1,1 2 1,-3 0 3,2-1-5,-1 0 2,3 1-1,4 0 1,3-1-4,0 2 1,-1 0 3,1 1 0,0-3 4,0 4-7,1-2-4,2-1 6,-1 2 1,0 0-1,3 0-2,-4-1 2,3 2-4,-2-1 4,1 1-2,-1-1-5,1-1 2,0 1 2,1 2-4,-1 1-4,1-3 5,2-1 3,-1 2-3,0 1 4,1-1 0,1-1-1,-1-1 4,0 4-2,-1-1 2,0-2 7,3 1 5,-4 1-3,3-2 6,-2 2-6,-2-1 1,3 1-3,-1 2-1,-1 1 2,3 0 0,-3-2-3,2 2-1,1 1-3,1 2 1,1-4-1,0 2 2,0 1-3,2 1 0,2-1 2,-2 0-3,2-1 1,1 1 1,-2 2-1,1-3-3,2 4 8,1-1-8,1 0 1,-2 2 1,3 0-1,-2-2 6,3 4-6,-1-3 1,0 1 3,1 1-6,1 9 5,1-11-1,2 2-2,3 4 2,-2 3-1,2-3 0,-3-4 4,3 3-6,0 1-1,0-4 2,2 2-18,-2-4 2,0 1 1,3 5 1,-4-5 4,2 0 1,-2-1-4,2 0 2,0 5 2,-2-3 1,1-2 0,0 6-3,1-7 7,-3 3-4,0-4-6,4 2 8,0-1-2,-1 0 2,1 0 1,-2-1-2,2 4 6,1-6-5,1 2 3,1 0-1,0 1-3,2-2 5,-1 2-4,2-3 2,2 6 2,-2-7-2,0 1 0,1-1-2,-2 3 0,1-3 3,2-2-2,4 5-2,-5-4 1,9 1 5,-2 1-4,-5-4-2,0-1 4,8 1-2,4 3 0,-4-2 0,-1-1 2,2 2-4,-2-1 3,0-1-1,3 0 1,2 0 0,-4 0-6,4 0 6,-1-2 0,1 0-3,0 1 5,-3-1-1,-5-3-2,3 2 0,-3-1-2,4 2-2,-7-3 2,-1-1 1,1 0-1,-2 0 2,3 0-2,-2 0 5,-2 1-5,-2-3 0,6 1-2,-3-1 4,2 2 0,2-3-1,-1 0 1,-1 2 3,2-3 2,2 0 2,-1 0-1,5 0 1,0-3-5,1 3 0,-7-1 1,1 0-4,-2-1 2,9-2-1,-8 3 0,8-2-6,-10 1 4,0-1 5,0-1-3,0-1 4,3 3-3,-4-1 1,5-1-2,-4 1 1,1-2-3,2-2 2,-3 5 6,0-5-1,3 1 1,-3-1-3,2 2 4,-3-4 2,2 1 1,-1 1-1,-1 0 2,1-1-3,0-3 1,-2 2-2,0 1 3,-2 0-2,2-2-2,-2-1 4,2 1-3,-4 0 10,-3 2-6,2-3 2,-4 1 3,5-2 1,-6 3 3,0 1-5,-1-2 0,2-1 8,0 3-6,-1-4 0,-3 4 0,3-3 1,0 3-1,1-2 6,0-1-6,-1-1 3,0 0 3,-2 1 0,0 0 0,0 1 2,0-6-4,2 2 1,-1 3 3,-2-2 8,2 4-2,-2-3-2,2 2-3,2-5-1,-4 4-2,-2 1-7,2 0 8,0-2-10,0 0 1,1 2-1,0-1 8,-1 1-7,-2-3 1,4-1-2,-1-3 6,-1 3-1,-2-4-2,2 3-2,-2-3 0,1-1 2,-3 3 1,3 0 5,-2-1-3,1 0 4,0 0 7,-1 0-1,-2 0 1,1 0 1,1 0 0,-2 1-5,-1-2-3,0 1 1,-1-9 4,-1 9-5,-1-4-1,2 3-9,-5-7 8,1 1-5,1 5-5,-1-5 2,-1-2-4,-3 2 1,3-1 0,1 0-3,0-1 15,-1 0-16,-1-1-7,-1-2 7,1 1-7,-3 0 3,1-1-1,0 3 6,-5 0-7,-2 2-3,1 2 8,-3-1-4,-2 1 1,-1 3-3,-1 0 3,-2-1-3,0 5 0,-1-1-1,1 2 4,3 1-7,-5 4 8,10 0-7,2 1 1,-1-2 1,2 3-1,-1 0-1,6 2 6,-3 1 0,4-1-4,9 5 3,-16-11-1,7 7 3,9 4-20,-11-6-20,11 6-16,-11-8-18,11 8-17,-15-6-16,15 6-29,0 0-31,-14-1-38,14 1-38,0 0-33,-30 7-239,15 1-550,0-2 244</inkml:trace>
  <inkml:trace contextRef="#ctx0" brushRef="#br1" timeOffset="62554.5779">11136 16098 61,'0'0'100,"0"0"2,0 0-2,0 0-13,0-11-3,0 11-4,0 0-7,0 0 5,0 0-4,0 0-10,0 0 8,1-7-8,-1 7 0,0 0-1,0 0-6,0 0 1,0 0-2,-4-10 0,4 10-2,0 0-2,-2-7-5,2 7 0,0 0 1,-4-8 0,4 8 7,0 0 5,-3-8-4,3 8-3,0 0-7,-1-6 3,1 6-5,0 0-4,0 0-4,0 0-5,0 0-6,0 0 0,9 27 0,-5-8 2,6 7 4,-2 6-3,1 2 0,1 1-1,1 12 3,-2-1-6,5-1 30,-7-10-8,6 9-3,-2-10-2,-1-1-5,-1-1-4,4-1-2,-4-1-3,2-1-5,-1-5-1,-1 1-1,-1-7 0,-3-1-3,0-1-3,-1 1 1,-1-6-2,-2-1-5,2-2-10,-2 0-7,-1-2-14,0-6-10,0 0-20,-4 13-22,4-13-37,-5 3-27,5-3-48,0 0-190,-21-8-406,14 0 180</inkml:trace>
  <inkml:trace contextRef="#ctx0" brushRef="#br1" timeOffset="62997.6032">11059 16186 47,'-13'23'105,"4"1"-4,-1 0 3,1-5-11,0-2-10,3-1-3,1 0-3,1-5-10,-1-1-10,1 0 4,1-5-8,3-5 2,-2 11 6,2-11 4,-1 6 5,1-6 9,0 0-11,0 0-1,0 0-8,0 0-5,0 0-5,12-19 0,-7 8-3,0 2 0,1-3 1,-1 1-1,0-5-3,2 2 6,-1 2-3,1-2-4,1-2 5,1 0-1,-1-1 4,-1 3 0,1 1 1,1 0 0,-1 4-1,-3-3-4,1 2-2,-1 1-7,1 4-3,1-1-5,-7 6-1,14-1-1,-3 1 3,1 1-2,1 5-2,5 4-3,5 2 0,0 5-1,-2-3-3,2 5 1,2-2-5,-2 3-3,0-3-16,-2 1-24,0-1-21,-1 1-32,1 2-36,-5-8-38,1-1-49,-2 0-153,-1-2-386,7-2 170</inkml:trace>
  <inkml:trace contextRef="#ctx0" brushRef="#br1" timeOffset="63330.6223">12269 15852 177,'0'-7'207,"4"-2"-12,-3 1-10,0 1-16,-1 7-21,3-6-15,-3 6-10,0 0-10,0 0-5,16 11-5,-8 4 1,-2 2-6,4 7-8,4 3-2,-5 1-7,1 4-7,1-3-3,-2 5-5,2-1-6,0 0-1,-1-2-7,-1 0-5,3 2-1,-5-3-5,1-1-2,-3-5-6,3 0 1,-3-4-6,-1-2-3,0-2-1,0-1-3,-1-3-5,-1-1-8,-1-1-17,0-1-19,-1-4-20,0-5-26,-4 12-46,1-7-46,3-5-56,-10 4-145,3-4-397,7 0 176</inkml:trace>
  <inkml:trace contextRef="#ctx0" brushRef="#br1" timeOffset="63730.6452">12286 15937 138,'-14'13'140,"-5"7"-9,3 1-6,0 0-12,1-1-12,1 6-4,5-9-12,3-1-5,-3 0-6,3 0-5,2-3-6,1-4-5,1-1-4,2-8-6,-5 10 7,5-10 0,-2 9 9,2-9-4,0 0-2,0 0 7,0 0-16,0 0-5,18-22-3,-10 8 2,3-1 1,-2 1 1,-1-2 3,2 0-3,1-10-3,-1 4 0,1-1-4,0-2 6,-2 0 1,-2 2 6,1 4 3,0 2 9,-3 1 10,1 4 4,-1 3 2,-2-1-8,0 3-5,0 2-11,-3 5-3,8-7-5,-2 6-7,-6 1-1,21 5 2,-4 2-17,-1 3 15,11 5-4,-4 1-3,2-1-7,-2 5 3,4 1-4,-1-2 2,0 3-11,0 2-18,-1-1-28,-4-2-29,-3 3-41,-3-1-27,-1 0-59,-8-6-50,0 0-199,-4 0-471,-2-2 208</inkml:trace>
  <inkml:trace contextRef="#ctx0" brushRef="#br1" timeOffset="64282.6767">10903 17327 36,'-7'-3'169,"0"-1"-4,1 0-23,2-1-18,-2-2 0,0-2-11,5-1-8,2-2-16,-2 0-7,5 0-7,1-3-2,0 0-10,2 0-1,2 1-8,-2 3 0,2 2-13,0 1 0,2 5-8,-2 0-2,3 3-3,2 4-2,-4 1-1,1 3-4,4 5-6,-5 4 4,-1 0-12,-1 7 11,-2 0-6,-5 1-3,-1 1 4,-5-2-1,0 3-2,-1-9-10,-3 5 3,0-4 3,2-2-8,-4-2 5,2-2-4,1-2 3,2-4 2,4 0 2,-2-2 10,1 2-7,3-7 1,-4 7 2,4-7 1,0 0-2,0 8 2,0-8-5,0 0 1,19-3-1,-4-2-2,3-1 6,2-2-5,-1 1 1,9-5 2,1 1-4,1 2 0,-3-1-7,2 2-13,-2 0-17,-7 1-21,-1 1-44,2 1-2,-2-4-36,1 5-30,-2 0-84,-1 0-269,3-1 120</inkml:trace>
  <inkml:trace contextRef="#ctx0" brushRef="#br1" timeOffset="65092.7229">11621 17149 20,'8'-12'106,"-3"7"-10,3 0 2,-1 1-12,-7 4-6,17 0 2,-17 0-6,15 4 2,-3 2-1,-3 1 1,-1 2 4,-2 3-11,3 5-1,-4-5-4,-1 0 2,0-1 1,-2 2-1,-1-2-4,1-2 1,-2-1-2,1-1 1,-1-7 7,-3 11 2,3-11 3,-2 6-9,2-6 0,0 0-10,0 0-6,0 0-6,0 0-9,-13-20 1,16 3-4,-3 0-1,2-4-7,1 1-3,2 2 0,0-2-3,4 3 3,-3 0-8,1 2 4,-1 5-8,7-2 1,0 0 0,-1 7-2,-3 0-3,3 3 3,1 2-4,1 4-1,1 4-3,-1-1 8,4 3-8,-6 4 4,0 1-1,0-1-1,-3 0-1,-4-2-4,-1 2-1,-4-3-2,1-1 5,-1 0-4,-1 0 3,-2-4-3,2 1 5,1-7-2,-8 5-1,8-5 5,0 0-3,0 0 0,0 0-2,-15-18-2,11 2 1,5-2 1,3-2 0,0-4-4,4 7 6,1-5-4,4-1 4,-3 8 3,-1 0-6,2 7 3,3-1-3,0 3-2,0 0 11,4 6-5,0 2-1,-2 4 1,-1 1 0,-1 5 1,-2-1 1,4 5-5,-6 0 7,2 1-6,0 5 1,0 1-4,-6-5 0,2-2-1,-3 1-8,-1-5-8,-3-2-8,3-3-7,-3-1-12,2-1 2,-3-5-4,0 0-14,10 10-13,-10-10-18,0 0-8,0 0-14,14-18-7,-9 8 10,2-4-1,0-2 17,-2-2-8,-1-1 21,4 0 18,-4 1 19,3 0 23,-2 2 16,-1 4 16,1 1 18,-1 1-4,-4 10 3,5-12 0,-5 12-7,8-6 19,-8 6 13,0 0 7,0 0 12,13 16-3,-11-7 1,5 8-14,-2-3 6,2 1 1,0 2-2,-2-2-11,3 2 4,2-3-7,-3-2-1,0 0-8,1-4-3,0 4 4,-1-6-18,3 2-5,-1-5-26,-3 1-29,-6-4-37,12 3-31,-12-3-36,0 0-115,0 0-282,19-15 125</inkml:trace>
  <inkml:trace contextRef="#ctx0" brushRef="#br1" timeOffset="65222.7305">12406 16840 53,'0'0'65,"0"0"-60,0 0-26,0 0-22,0 0 9</inkml:trace>
  <inkml:trace contextRef="#ctx0" brushRef="#br1" timeOffset="65706.7582">12736 16895 128,'0'0'133,"0"0"4,-4-19-17,4 19-5,0 0-13,-7-10-10,7 10-4,0 0-7,0 0-8,-21 4-6,21-4 10,-25 17-5,11-2 0,-4 2 5,3 5 3,1-7-4,0 4-4,1-2 0,3 1-6,3-2-4,3 1-6,1-1-4,5-1-4,-2-2-1,4-3-9,4 1-1,-2-4-8,5 1 1,3-4-8,-2-1 3,2-2-6,4-1-1,0-5 2,-5 1-6,4-7-2,-2-1-1,0 1-2,-4-3-2,-1 0 2,-3-3-5,-1-2 1,-4-6 1,2-2-4,-4-1 3,-1-1-1,-6-3 3,5 3-2,-5 0-1,3 2 4,-2 3 8,1 7 13,1 0 3,0 5 18,3 0 8,1 12 7,-6-17-5,6 17-11,0 0-4,-3-12-2,3 12-8,0 0-1,0 0-3,0 0 4,9 38-6,-2-14-4,1 4 3,0 1-6,4 1 1,3 0-5,-2 2-10,-1-4-9,2 4-17,1-8-26,1 3-25,-3-5-32,-2-4-32,0 0-33,-2-4-31,-1-4-28,0 0-141,-1-3-397,-1-4 175</inkml:trace>
  <inkml:trace contextRef="#ctx0" brushRef="#br1" timeOffset="66574.8079">13101 16833 173,'0'0'183,"-10"-18"-11,2 11-6,1 2-14,7 5-12,-16-10-13,16 10-13,-22 3 4,22-3-16,-24 15 0,10-1-9,3 4-1,-1-1-13,2 6-4,0-4-8,3 5-4,3-4-6,4-1-7,3-1-7,1 1-2,1-5-6,1 1-6,1 2 4,2-10-8,0 1 3,1-1-2,0-3-4,0-2-2,-10-2-6,22-4 3,-12 1-1,0-6-1,-1 1-1,2-6-4,-4-1 5,0-2-5,-4-2-1,0-7-2,0 1 3,-3-2-2,-3-3 1,0 3-3,0-3 2,-1 2-1,-4-1 1,2 0-3,0 4 8,0 1 17,2 7 10,-1 1 2,-1 5 13,2 0 2,4 11 1,-5-11-9,5 11 1,-1-9-17,1 9 2,0 0-7,0 0 0,0 0 0,0 0-1,6 54 0,-1-34 1,1 4-8,1 4 5,2 0-8,-1 0-1,3 1-3,1 0 2,-2-5-2,5-1-4,-5-6-2,3-3 4,1 0-3,0-3-5,2-3 2,3-1 0,0-4-2,-1-3 0,11-1-2,-8-6-2,-3-2-2,6-3-1,-8-1-4,4-5-1,-4-4-6,-7 0 1,-2-4-2,0 1 10,-3-2-10,-4 1 3,-3-3 0,2 2 5,-6-4 5,0 2-5,1 2 2,-2 0 2,-2 2 3,1 3 0,2 4 8,2 2 8,-1 4 0,2 1 2,0 0 3,4 11-4,-5-13-1,5 13 0,0 0-8,0 0 2,0 0-4,0 0 1,0 0-2,0 0-1,3 47 4,1-18 6,0-2-7,3 2-2,-1 1 0,2-3 3,1 4-3,4-3 0,-2-2 1,3-1-2,3 3-2,3-4 3,1-5-2,-4-7 2,0 1 1,-1-5-1,2 0-2,-2-3 0,5-2 3,-5-1-2,5-4-1,-2-1 0,-2-7-3,0-1-1,4-7 3,-3 0-6,-6 3 1,3-5-1,-6 3 2,1-7-5,-5 7 6,-1 0-1,-3-2-1,2-1 2,-5 4-3,1-2 2,0 2 3,-4 1 3,1 5 2,4 10 1,-9-19-5,9 19 9,-8-9-5,8 9-3,-11-5-1,11 5-3,0 0 1,-26 12 3,18-5-4,0 4 1,2 0 3,0 3-1,3-1 1,2 4-1,3-1-3,4 1-2,2 0 7,2 0 5,1-1-11,4-3 5,0 0-6,2 0-3,1-1 1,2-6-2,1-2 0,-2 2-6,3-2-5,-1-4-2,-4 1-8,3-2-4,-7-3-4,-1-1-25,1 0-20,-3-1-19,2-1-20,-2 0-32,-2-1-37,2 0-47,-4-2-159,1 2-429,2-1 189</inkml:trace>
  <inkml:trace contextRef="#ctx0" brushRef="#br1" timeOffset="66939.8287">14385 16441 171,'0'0'195,"0"0"-15,8-8-19,-8 8-7,0 0-16,18 22-2,-7-6-8,-1 0-12,1-1-9,3 2-8,1 6-5,-1-6-3,-3-1-13,-1 0-3,2-3-11,-4-2 0,0 0-8,1-3-1,-4-1 0,-1-2 10,-4-5 17,6 8 12,-6-8 8,0 0-7,0 0-14,0 0-3,15-13-10,-11 3-4,1-4-12,-1-4-2,5-6-4,1-2-6,-2 0-4,2-1 0,-1 2-6,-4-1-3,2 10-6,-1 1 4,-2 3-5,-2 0-2,5 3-3,-7 9-15,4-13-29,-4 13-36,3-10-30,-3 10-12,0 0-18,0 0-35,0 0-32,0 0-49,23 17-151,-16-10-423,-1 3 187</inkml:trace>
  <inkml:trace contextRef="#ctx0" brushRef="#br1" timeOffset="68507.9184">14954 16337 158,'-3'-10'205,"3"10"-14,-9-19-20,5 11-9,4 8-14,-10-12-9,10 12-18,-11-5-14,11 5-10,0 0-10,-24 15-4,10-4-6,3 5-4,-5 5-3,0 3-9,3 1-2,2 0-3,2 0-5,3 1-5,4-2-1,1-5-6,1-1-3,4-1 1,2 0-6,2-2-1,0-4 0,-1-3-5,2-1-4,3-2-2,-2-1-5,0-3 5,-10-1-3,23-1-5,-11-5 2,0-5-6,3 0 3,-3-3-5,-3 0 1,-1-6-1,-2 2-2,1-8 0,-5 1-2,1-1 4,-6 1-2,3 9 1,-2-1 8,-1 6 8,3 11 12,-4-18 12,4 18 1,-3-12 0,3 12-8,0 0-6,-7-12 0,7 12-4,0 0 3,0 0-5,0 0-3,-6 29 1,8-14-1,0-3-6,3 5-2,0-1 10,1 1-11,4 0-3,-2-2-1,1 0 1,0-5-2,1 2-2,-2-2 4,1-3-4,-2 2 3,1-4-3,1-2 1,-9-3-2,21 1 1,-21-1 0,22-8-2,-7-2 9,-1-2-10,-3-3-2,-2-3 1,6-4 1,-3-4 0,-7 0-3,3-4-2,-6-1-2,-2 0-1,0-1 2,-2 1 2,-1 1-3,-6-1 5,2 2-2,-2 3 4,2 0 2,-3 8 17,2 3-4,4 4 11,4 11 4,-11-15-3,11 15-3,-5-10-6,5 10-1,0 0-2,0 0-1,0 0-1,-12 36-1,12-11 1,3 4 1,0-1-11,2 1 5,5 3 1,-5-2-2,4 1 8,5 0-8,-1 0-2,2-5 0,-3 2 4,-1-5-19,-1-7 0,-3-2-4,0-2-5,-2-4 0,-5-8-3,11 10 5,-11-10-6,10 7 4,-10-7 2,13-1 2,-13 1-2,20-12 2,-7 0 2,0-2 1,-3-1 4,3 1-3,-4-3 1,0 0-1,-2 0 3,-2 0 5,0 5 4,1-5 5,-6 2 2,1 3 7,0-5 9,-1 17-9,-2-22-4,2 22 6,0 0 5,-6-20 9,6 20-1,-4-11-2,4 11-2,0 0-3,0 0-1,-6-14-7,6 14 1,0 0-4,0 0-4,0 0-2,0 0 0,0 0-1,0 0 0,0 0-3,6 45-1,-2-28 3,0-2-1,1 1-1,3 1-1,0-1-4,1 2 5,-3-3-5,4-2-1,0-3-2,2 1-3,-4-1-1,3-5-2,1 0 1,0-3 0,-12-2-1,22 3 2,-22-3-1,23-9 2,-13 1-3,-1 0 2,-2 1 4,3-8 0,-5 6-1,0-3-1,-2-1 12,-1 1-11,1 0 5,-1 0 2,-2 12 1,0-25-1,0 16 4,0 9-4,-1-20 7,1 20 4,1-14-1,-1 14 1,0 0 4,0 0-11,-1-17-3,1 17-1,0 0 1,0 0 1,0 0-2,0 0-1,0 0-3,0 0 2,0 0-1,0 0 1,0 0-2,13 38-1,-10-28 3,3 1 1,-1 1-4,1-1 1,-3 0 4,5-1-9,2 4 4,-1-4 7,-3-3-10,3 1-2,4-1 1,-2-2 0,6 0-6,0-4 5,3 2 0,1-6 0,-1 2 2,-1-5-1,0 1-1,-3-4 0,0 2-4,-4-5-1,-4 4 1,0-4 1,-1 1 6,-2-3-9,0-2-2,-2 0 5,-2 0 1,-1 16 0,1-31 0,-1 31 1,-4-28-3,3 12 9,1 16 0,-5-24-3,3 14 7,2 10-2,0 0 1,-3-21 1,3 21-4,0 0-2,-4-13 2,4 13 4,0 0-2,0 0-4,0 0 2,0 0 2,-17 42-1,15-24-5,-1-1 7,2 1-3,2-1-2,3 0 0,2-1 1,2-1-2,0 0-2,1-1-3,3-1 2,1-1 7,-2-3-9,6 0 1,-6-5 2,4 0 3,-2-3-5,1 2 4,0-2 2,-14-1-6,30-8 7,-13 1 0,0 0 1,0-3-2,-2-2-1,-1-2 4,-2-1-3,6-4 2,-6-5 6,-1 0-5,-1-1-2,-2-1 0,-2-2 1,-3 3 6,3-2 6,-4 8-4,-2 0 2,0 2 0,-4 0 3,4 17 3,-5-23 0,5 23 3,-5-19 8,5 19-4,-6-11 2,6 11-5,0 0-6,0 0-5,-5-15-1,5 15 0,0 0 2,0 0-3,0 0-1,0 0-2,0 0 4,8 50 1,0-37 0,1 3-1,0 3 0,0-3-1,5 6-2,-4-6-1,-1 0 4,2 2-2,0-1-2,-4-3-3,3 3-1,-3-8-1,2 5 5,-3-3-2,-1-1-3,3-1 6,-8-9 4,10 16-2,-5-10 5,-5-6-1,8 10 4,-8-10-3,9 9-1,-9-9 1,0 0 1,5 10-1,-5-10-4,0 0 8,5 9-12,-5-9 3,0 0 15,0 0-12,0 0-1,0 0-3,0 0 2,0 0-1,0 0 0,0 0 7,0 0-9,-11 18 9,1-13-10,10-5-12,-21 10-14,8-5-20,-3 1-26,2-1-32,-2 1-49,0 2-59,0-2-70,-5-2-252,-5 6-573,-2-3 254</inkml:trace>
  <inkml:trace contextRef="#ctx0" brushRef="#br1" timeOffset="70081.0084">11484 17541 167,'0'0'160,"-1"-10"-10,1 10-7,-1-7-6,1 7 0,0 0-13,-1-11-12,1 11-7,0 0-15,0 0-6,0 0-7,0 0-6,0 0-2,0 0 9,13 21-3,-6-4 3,3 5-1,3 4-7,4 6 3,2 13-5,1-3 28,3 0-4,-6-12-7,3 11-9,-3-11-5,1 1-9,2 0-3,-4-2-4,-1-4-12,0 3 4,-2-5-6,-13-23-8,19 33 1,-19-33-5,12 25-5,-12-25-10,0 0-10,11 24-19,-11-24-10,0 0-11,0 0-39,0 0-39,0 0-55,0 0-54,0 0-170,0 0-424,-28 2 187</inkml:trace>
  <inkml:trace contextRef="#ctx0" brushRef="#br1" timeOffset="70468.0304">11529 17559 119,'-25'17'131,"18"-6"-1,1 6-22,-4 7-5,0 3-3,1 1-3,1-2-7,0 2-8,-1-3-11,4-6 15,1 0-17,0-2-5,-1-5-2,0-1-4,3-2 6,2-9 12,-4 12 1,4-12 12,-3 8 5,3-8 0,0 0-9,0 0-8,0 0-6,0 0-3,12-30-11,-6 15-4,1-2-2,-2-3-7,2-5-5,4 0 1,-5-1 1,0 1 3,1-1 8,-3 7 0,2-6 6,-3 7 6,2 2-1,-1-1-1,-3 6 4,-1 11 3,5-18-9,-5 18-7,3-12 1,-3 12-17,0 0-3,8-9-1,-8 9-8,0 0-10,24 5 14,-7 2-4,0 3-3,9 2-1,-2 5-1,3 0-15,2 2 16,-1 3-4,-1-3-12,1 0-31,-3 5-29,0-4-40,-3-1-28,-1 1-36,0-1-51,-10-5-262,-4-2-510,-1-4 225</inkml:trace>
  <inkml:trace contextRef="#ctx0" brushRef="#br1" timeOffset="70901.0553">11334 18236 10,'0'0'154,"0"0"-4,0 0-20,0 0-9,0 0-15,0 0-7,0 0-12,0 0-1,0 0 7,0 0 4,0 0 3,0 0-3,0 0 0,0 0-9,19 80 0,-13-51-11,-6-29 3,16 50-8,-9-24-4,2 0-9,-9-26-4,12 31-5,-12-31 1,0 0 29,11 32-8,-11-32-6,0 0 2,0 0-3,0 0 3,8 25 2,-8-25-5,0 0-14,0 0 15,0 0-9,0 0-2,0 0-15,0 0 4,0 0 1,51-4-4,-51 4-9,0 0 2,55-22-4,-55 22-4,35-16-5,-35 16-21,38-13-13,-38 13-23,33-14-18,-33 14-22,25-7-25,-25 7-23,30-12-20,-30 12-28,0 0-41,32-18-167,-32 18-412,0 0 183</inkml:trace>
  <inkml:trace contextRef="#ctx0" brushRef="#br1" timeOffset="71873.1109">11700 18304 98,'0'0'182,"0"0"-9,0 0-23,0 0-17,0 0-13,0 0-9,0 0-11,0 0-8,0 0-13,0 0-3,0 0-8,0 0 0,0 0-11,0 0-3,0 0-10,0 0-4,0 0-2,0 0 0,0 0 3,70 31-9,-70-31-3,0 0-3,0 0 0,0 0-2,32-34 11,-32 34-3,0 0 2,0 0 1,3-28 15,-3 28 3,0 0-6,0 0 3,0 0 0,0 0-10,0 0-12,0 0 2,0 0 0,0 0-8,0 0-1,0 0 3,0 0-8,0 0-4,0 0 4,0 0-2,0 0-1,-55 62-8,55-62 6,0 0-2,18 51-3,-18-51 2,23 29-2,-23-29-1,31 22 0,-31-22-3,34 11 2,-34-11-5,36 6 3,-36-6-2,0 0 5,54-12-3,-54 12-4,27-18 5,-27 18 1,25-25-3,-25 25-3,14-29 5,-14 29 2,8-30-8,-8 30 3,-1-37 3,1 37 2,0 0-1,-12-62-1,4 37-7,8 25 17,-15-36 7,15 36-2,-13-33 7,7 19 14,1 5-5,1 0 16,4 9-2,-5-13-3,5 13-6,0 0-8,-4-14-2,4 14-7,0 0 5,0 0-5,0 0-2,0 0 1,0 0-1,0 0-4,30 77 6,-20-48-5,2-3-1,1 3 1,-1 2-2,1 3-1,-3-1 0,5-1 1,-2-1-8,-2 1 6,2-1-3,-1-2-13,0 0 12,0-3-1,-1-4 3,-11-22 0,18 34-6,-18-34 2,17 25-2,-17-25 5,0 0-8,17 24 1,-17-24 7,0 0-2,0 0 1,30 14-4,-30-14 3,0 0-1,0 0-2,0 0 1,54-16-1,-54 16-4,0 0 1,29-25-3,-29 25-4,13-17 0,-13 17-4,0 0-1,9-32-2,-9 32 2,0 0-2,0 0-5,-22-58 2,22 58 1,-24-38-2,11 25 7,13 13 2,-29-22-5,29 22 3,-31-22 2,31 22 0,-26-12 2,26 12 2,0 0-15,-27-12 12,27 12 4,0 0-2,0 0 1,0 0-1,-25-14-5,25 14-5,0 0 5,0 0 3,0 0-5,0 0 4,0 0 2,0 0-3,0 0 0,0 0 3,0 0 1,22-60 0,-22 60-1,0 0 0,14-34 4,-14 34-2,8-32-3,-8 32 4,3-36-1,-3 36 2,3-38-6,-3 38 5,1-37 0,-2 20 0,2 0 2,0 2 0,-2 4 3,1 11 1,-1-20 3,1 20 2,0-13-1,0 13-10,0 0 7,0 0-2,0 0 0,0 0-1,0 0 5,0 0-2,0 0 6,0 0 1,0 0-2,32 69-4,-23-44 3,2 1-1,1 3-1,-2-5-11,4 3 15,-2-3 1,1 0 0,2-2-10,0 2 3,-15-24 0,23 32 2,-11-16-5,-12-16 2,0 0-2,20 26-7,-20-26 0,0 0-4,19 16-9,-19-16-3,0 0-13,0 0-19,0 0-24,0 0-20,0 0-26,0 0-26,55-34-13,-55 34-30,11-27-43,-11 27-119,0 0-382,5-40 170</inkml:trace>
  <inkml:trace contextRef="#ctx0" brushRef="#br1" timeOffset="72081.1228">12324 18237 143,'0'0'196,"0"0"-21,0 0-16,0 0-12,0 0-19,0 0-12,0 0-16,0 0-6,0 0-7,0 0-9,79-45-8,-54 31-5,-1 2-14,-24 12-8,43-25-15,-24 15-19,-2 0-32,-2-1-13,1 1-57,-1 1-48,1-1-92,-9 0-253,7 1 113</inkml:trace>
  <inkml:trace contextRef="#ctx0" brushRef="#br1" timeOffset="72835.1659">12959 17237 79,'0'0'149,"0"0"5,0 0-2,0 0 2,0 0-5,0 0 8,0 0 0,0 0-5,0 0-9,0 0-11,0 0-10,0 0-5,0 0-17,0 0-9,0 0 12,8 7 8,-4 7 2,1 3 4,5 7 2,3 6-4,-6 1 0,4 3-11,3 12-5,2-3-9,0 1 6,2 1-18,-1-1-8,-2-12-6,0-1-10,-2-2-2,3-2 20,-2 0 1,4-6-11,-8-2-10,3-6-1,-6-2 0,-2-3-4,-1-1-15,-2-4 9,0 1-2,-2-4-7,6 8-26,-6-8-49,0 0-19,0 0-40,0 0-29,0 0-27,-21-20-32,15 8-26,-4-2-38,1-1-30,-2-1-154,-4-6-474,1 1 210</inkml:trace>
  <inkml:trace contextRef="#ctx0" brushRef="#br1" timeOffset="73263.1904">12954 17256 191,'0'0'204,"-6"-12"-14,6 12-21,-4-5-14,4 5-15,0 0-7,0 0-7,-18 19-8,10-4-10,-1 2-12,-3 8-6,0-2-8,2 1-6,-3-2-6,7-3-5,-2-3-6,4-4-3,-2-1-5,2-1 0,0 0-2,4-10-5,-5 13 6,5-13 7,-4 8 4,4-8 6,-2 8 2,2-8 1,0 0-8,0 0 11,0 0 3,0 0-4,0 0-9,0 0-9,0 0-2,0 0-4,0 0-9,11-37-1,-7 23-4,6-3-7,-4-2 0,2 2 0,3-8-4,-1 0 0,0 2 0,1-1-4,-2 6-2,-1 0-14,0 1 24,-1 4-6,-2 1-4,-1 2 6,0 0-2,0 4 1,-4 6-6,0 0-5,5-11 3,-5 11-6,0 0 3,0 0 0,0 0-1,27 17 7,-17-7-8,2 4-11,-1 1 16,8 7-1,-2-3-1,3 1 0,1-2-15,-1 0 16,1 2 2,-5-9-10,6 7-14,-3-1-18,-5-5-27,2 0-32,-1-3-37,-4 0-19,0-2-44,0-1-42,-1 2-59,-10-8-159,13 12-482,-5-8 213</inkml:trace>
  <inkml:trace contextRef="#ctx0" brushRef="#br1" timeOffset="74096.2381">13110 18056 60,'0'-13'172,"0"13"-19,0 0-8,3-12-17,-3 12-1,0 0 7,0 0-4,0 0-5,0 0-2,0 0 1,0 0-5,43 64-10,-35-44-4,-8-20-6,15 41-9,-15-41-7,11 34-3,-11-34-7,11 26 0,-11-26-8,10 21 2,-10-21-4,0 0 6,0 0 12,0 0 11,8 28 4,-8-28 0,0 0 4,0 0-13,0 0-3,0 0-9,0 0-15,0 0-3,0 0-5,0 0-8,0 0-2,-35-82-8,24 55 12,0-2-16,1-3-5,4 1-2,-4-2-1,6 0-4,0 0 1,3-1-6,2 5 0,3-1-5,-2 2 1,5 4-3,3 6-3,0 2-9,0 3 0,-1 4-15,3 1-12,-2 1 5,0 3-17,-10 4 2,0 0-7,26 7-5,-20 1 2,-1 1 0,-5-9-3,8 22 6,-7-6 6,-2 1-5,-2 0 4,-1 3 3,1-1 2,-3 0 6,3-2 0,-4 0 1,2-1 1,1-5 2,2 1 0,1-1 1,-1-2-7,2-9 7,2 17 1,-2-17 5,3 14 2,1-9 3,-4-5 1,0 0 2,0 0-2,0 0 7,46 37-6,-46-37 4,33 10 3,-33-10 3,37 12 0,-37-12-1,48 8 3,-21-4-1,-27-4 0,56 1 7,-27 3-4,-29-4 1,50 3 0,-50-3 0,38 1 3,-38-1-6,0 0 3,39 1-2,-39-1 6,0 0 1,0 0 6,0 0-1,0 0-4,33-7-2,-32 3 3,-2-3-1,1 7-5,-5-18 3,5 18 2,-9-26-2,5 10 0,-2 0-1,2-2 7,-4 4 8,3-3 8,1 6 6,-2 4 13,6 7 4,-9-17-1,9 17-3,-5-11-9,5 11 7,0 0-15,0 0-4,0 0-1,0 0-2,0 0 0,0 0-5,0 0 3,0 0-6,14 45 2,-6-31-3,-4 1-2,-4-15-3,0 0 8,25 46-5,-25-46-3,14 20-1,-14-20 2,0 0 1,26 25-4,-26-25 5,0 0-1,26 18-9,-26-18 1,0 0-5,27 6-17,-27-6-15,0 0-16,0 0-26,44-14-31,-35 9-36,-2-4-32,4-6-44,-3 1-167,-4-5-422,0-1 186</inkml:trace>
  <inkml:trace contextRef="#ctx0" brushRef="#br1" timeOffset="74253.2468">13736 17786 25,'-8'-8'69,"8"8"-10,0 0-40,0 0-48,0 0-32,0 0 15</inkml:trace>
  <inkml:trace contextRef="#ctx0" brushRef="#br1" timeOffset="74683.2716">14051 17771 133,'0'0'161,"-6"-15"-11,6 15-7,-5-12-8,5 12-16,-8-9-11,8 9-10,-11-7-11,11 7-11,0 0-4,-27 7-3,17 0-7,-3 3-6,-3 2-2,5 2-1,0 0-1,-1 2-8,2 0 1,1 1-4,4 1-6,2-5-1,3 2-4,0-3-2,4 0-6,0 0-3,4-4-5,-3-2 0,5-1 3,2 1-3,-4-4-3,4-2 0,-12 0-1,18-5-5,-6-2 0,-12 7 0,15-15-2,-9 7 1,-1-3-2,-1 1-4,-4 10 7,3-21 6,-4 9 6,1 12 10,-2-17 10,2 17 11,0 0 2,-4-17 3,4 17 3,0 0-11,-2-11-6,2 11-4,0 0-7,0 0-4,0 0-1,0 0 2,0 0-2,0 0-2,18 37 0,-9-20 2,1 8-3,3 1-1,-1 1-3,0 1 2,2 2-2,-2-1 2,-1 0-8,-7-2-1,-4-27 2,9 51 0,-9-51-4,-4 35 4,4-35-3,-12 32 0,12-32-3,-20 24 3,20-24-2,-31 16-1,31-16-6,-33 8-17,33-8-19,0 0-24,-51-9-23,51 9-34,0 0-30,-37-29-33,37 29-17,-7-29-137,7 29-364,3-43 162</inkml:trace>
  <inkml:trace contextRef="#ctx0" brushRef="#br1" timeOffset="75246.3038">14109 17573 27,'0'0'254,"-6"-10"-29,6 10-19,0 0-23,0 0-13,0 0-16,0 0-15,18 31-15,-8-5-8,3 2-10,2 1-10,-1 0-14,-1 0-1,1 0-9,0-3-10,-4 0-1,-1-8-10,0 1-6,-3-4 4,-2-6-8,3 1-1,-7-10 11,4 11 14,-4-11 8,0 0-8,0 0-8,0 0 0,0 0-5,0 0-10,0 0-2,0 0-4,-2-54-2,5 30-8,-2-1-1,3 0 0,-2 4-3,5-1-5,-1 3-1,5 2-1,-3 3 0,1 2-7,3 0 0,1 7 0,-13 5-1,25-3 0,-25 3 0,35 10 1,-19 0-2,1 1-1,5 5 0,-3 3-1,0 0-4,-2-1 3,-2-4 1,-2 1-5,2-2 3,-2-1 4,-2-4-6,0-1 0,-2 0 3,2-2 1,-11-5-4,15 4 1,-15-4 2,0 0-3,22-13-3,-16 3 0,0-1-6,-4-5-3,-2-3 0,-1-8 0,-2 1-3,-2-6 0,-1 2 5,-2 0 0,-2 1-4,1-2 5,2 2 3,-4 4 5,5 1 5,-1 7 8,2 1 14,1 5 12,4 11-3,-7-17-2,7 17-7,0 0-5,0 0-1,0 0-3,0 0 0,0 0 0,0 0-2,0 0 3,15 44 3,-7-21-9,1 2-3,2 0 1,1 2-1,3-4-1,-2 1 0,2-2 1,-5-7-1,2-1 0,2 0-2,-5-7-1,-1 1-5,2 0-10,-3-2-12,-7-6-11,17 6-22,-17-6-27,15 3-28,-15-3-53,0 0-54,16-9-251,-16 9-506,10-14 224</inkml:trace>
  <inkml:trace contextRef="#ctx0" brushRef="#br1" timeOffset="75452.3156">14678 17548 2351,'0'0'17,"-7"-11"22,7 11-9,-6-16 20,6 16 2,-1-13-9,1 13-7,7-20-2,2 7-11,7 2-1,-1-4-5,4 3 0,4 0 0,2-2-3,-1 0 0,-5 5-2,0 0-2,-1 1-2,-6 2 1,-1 1 0,-11 5-4,14-8-13,-14 8-4,0 0-26,14-7-30,-14 7-37,0 0-47,0 0-42,0 0-182,0 0-406,0 0 179</inkml:trace>
  <inkml:trace contextRef="#ctx0" brushRef="#br1" timeOffset="75869.3395">15437 17703 56,'2'-7'224,"-2"7"-20,0 0-21,0 0-18,3-5-18,-3 5-15,0 0-14,0 0-13,0 0 0,0 0-3,0 0-4,0 0 8,0 0 4,0 0-2,0 0-2,0 0 2,-24 14-10,10-4-3,-2 1-5,-7 3-4,-5 0-1,-1 7-5,-17 3 0,-3 1-4,1-1 35,-5 4-18,1 0 1,-6-1-14,-26 14 2,4-4-23,22-11 12,-24 8-6,21-11-5,1 2 0,-26 5-9,30-12 0,4 2-8,0-3-2,16-4-11,1-3 0,1 1 2,3 1-9,4-5-2,27-7-6,-37 12 4,37-12-7,0 0-16,-31 10-38,31-10-33,0 0-72,0 0-42,0 0-45,0 0-78,0 0-190,0 0-542,0 0 240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3:14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17384 12040 72,'0'0'71,"0"0"-5,0 0-8,0 0 1,-11 3-11,11-3 1,0 0-3,0 0-1,0 0 1,0 0 1,0 0 2,-9 1 2,9-1 7,0 0-1,0 0 5,0 0-3,0 0 3,0 0 3,0 0-6,0 0-3,0 0 5,0 0-1,-3-9-8,3 9 3,0 0-2,0 0 7,3-13-1,-3 13 2,0 0-1,6-10-1,-6 10 0,0 0-9,0 0-8,4-4-2,-4 4-4,0 0-1,0 0-8,0 0-1,0 0-3,0 0-3,0 0 2,0 0 0,14 9-4,-9-4 3,1-2-3,-2 3-3,0 0 1,1-2 1,-1 3-7,0-1 2,4 2-3,-5-2 4,0-1-2,1 0-1,-1 2-3,-3-7-2,6 6 3,-6-6-1,5 5-1,-5-5 7,3 5 6,-3-5 7,0 0 8,4 4 6,-4-4 9,0 0 2,0 0 8,8 2-5,-8-2-3,0 0-7,17-11 0,-6 3-7,5-4-6,7-5-2,-3 2-2,4 0-1,3-2-4,-1 1 1,5-4-4,-4 2-1,3-2-1,3 3-2,-1-1-1,0 0-4,0 1 1,0 2 3,-6 1-12,-2 0 1,-5 3-3,-4 2 1,1 1 0,-6 2 0,0 0 4,0 1-1,-3 0 2,-1 1 2,-1-2 1,2 3-5,-4-2 3,-3 5 1,9-6 2,-9 6 0,6-4-1,-6 4 2,5-5-2,-5 5 1,0 0 3,0 0-4,6-5 2,-6 5-2,0 0 4,0 0 1,0 0 2,0 0-8,0 0 5,4-5-4,-4 5 1,0 0 0,0 0-6,0 0-2,0 0 3,0 0 2,0 0-2,0 0-1,0 0-13,0 0-15,0 0-11,0 0-16,0 0-20,0 0-24,0 0-22,0 0-17,0 0-21,0 0-9,0 0-7,0 0-6,0 0-23,0 0-141,0 0-370,0 0 165</inkml:trace>
  <inkml:trace contextRef="#ctx0" brushRef="#br0" timeOffset="1833.1048">24060 12593 47,'0'0'188,"0"0"-9,0 0-8,0 0-3,0 0-14,0 0-10,0 0-13,2-8-15,-2 8-12,0 0-9,0 0-11,0 0-7,0 0-7,0 0-4,0 0-7,0 0-10,0 0 0,0 0-4,0 0 0,0 0-3,0 0 1,0 0 1,0 0 0,8 20 4,-4-15-2,-3 3-3,-1-8-7,4 13 2,-3-7-1,2 4 3,-3-3-3,1 0-1,0 3-2,0-3 0,1 0-3,-2-7-2,1 12-3,0-6 1,-1-6-6,2 11 0,-2-11-2,1 11-1,-1-11 1,0 8 0,0-8-3,0 0 2,1 8 0,-1-8-1,2 6 5,-2-6-2,0 0 11,2 6 6,-2-6 4,0 0-1,7 5-7,-7-5-4,13 0-4,-1-3 2,8 1-8,2 0-2,5-6 2,-3 1-5,-3 1-5,7-3 0,-3-7-1,2 4-4,0 1 6,0-3-10,-3-3-3,6 0-2,0-2-1,4 2 0,1-1 3,-3 0-2,13-7 0,-12 7 0,13-2 6,-13 6-5,-1-3-1,0 4 3,-4 1-4,0-1 2,-1 1 8,-7 6-9,-1-3 0,-3 1 0,2 1 2,-1 2 1,-6 1-1,1-1 1,-2 0-4,-5 4 6,1-3-1,-6 4 2,11-6-3,-11 6 2,6-2 0,-6 2-2,6-3-1,-6 3-1,0 0 3,0 0-2,0 0-1,0 0 3,8-2 1,-8 2-3,0 0 3,0 0 1,0 0-2,0 0 0,0 0 0,0 0 0,0 0 5,0 0-3,0 0-3,0 0 2,0 0 0,0 0-2,0 0-1,0 0 6,0 0-9,0 0 4,0 0 3,5-4-1,-5 4-1,0 0 1,0 0-3,0 0 2,0 0 1,0 0-1,0 0 3,0 0-2,0 0-3,0 0 4,0 0-1,0 0-1,0 0-1,0 0 3,0 0-3,0 0 4,0 0-4,0 0 2,0 0-1,0 0-3,0 0 3,0 0 0,0 0-3,0 0 3,0 0-1,0 0 2,0 0-6,0 0 6,0 0 3,0 0-2,0 0 1,0 0-1,0 0-5,0 0 4,0 0-2,0 0 1,0 0 2,0 0 0,0 0 1,0 0-3,0 0 2,0 0 1,0 0-1,0 0 2,0 0-3,0 0 2,0 0 1,0 0 1,0 0-2,0 0 0,0 0 1,0 0 0,0 0-1,0 0-2,0 0 1,0 0 1,0 0 5,0 0-2,0 0-5,0 0 10,0 0-8,0 0 2,0 0-1,0 0 3,0 0-1,0 0 1,0 0-2,0 0-1,0 0 3,0 0-5,0 0-1,0 0 6,0 0-4,0 0-1,0 0 1,0 0 4,0 0-3,0 0 1,0 0-4,0 0 4,0 0-4,0 0 0,0 0 3,0 0-1,0 0-1,0 0 1,0 0-2,0 0 2,0 0-1,0 0-5,0 0 6,0 0 3,0 0-5,0 0 4,0 0-3,0 0-1,0 0-1,0 0-1,0 0 0,0 0 5,0 0-3,0 0-1,0 0 2,0 0 0,0 0-2,0 0 0,0 0 2,0 0-2,0 0 3,0 0 0,0 0-1,0 0 4,0 0-4,0 0 0,0 0 2,0 0-1,0 0 2,0 0-1,0 0-2,0 0 3,0 0 5,0 0-7,0 0 0,0 0 0,0 0 0,0 0 1,0 0 0,0 0 0,0 0-5,0 0 3,0 0 0,0 0-3,0 0 1,0 0 4,0 0-6,0 0-14,0 0-13,0 0-16,0 0-30,0 0-37,0 0-44,0 0-60,0 0-241,0 0-496,0 0 220</inkml:trace>
  <inkml:trace contextRef="#ctx0" brushRef="#br0" timeOffset="5698.3259">6199 9846 118,'-6'-4'146,"6"4"3,-11-3 3,11 3-7,-9-3-5,3-1-6,6 4-2,-10 0-4,10 0 0,-6-4-12,6 4-8,0 0-4,-8-4-3,8 4-8,0 0-6,0 0-7,0 0-5,0 0-4,0 0-9,0 0-1,-8-2-7,8 2-2,0 0-5,0 0-3,0 0-4,0 0-6,0 0 2,0 0-8,0 0 0,0 0-4,0 0-4,0 0 4,0 0-2,0 0 2,0 0 3,30 7 2,-16-4 5,6 0-3,10 1-3,2-1-1,0 2 2,2-1-6,4-1 2,14 0 1,1 4 2,1-5-6,4 5 1,3 1-2,0-4 0,4 3-1,25 6-5,-24-6 1,27 0 1,-27-7-5,24 16-2,-28-10 0,3 2-2,32 0 0,-37 0 3,5-1-1,26 1-6,-30-2 2,7-1 2,24 3 1,-26-1-4,25-5 0,-27 1-5,29 3 1,-27-5 0,24-2 4,1 0-5,-27-1 0,28 0 0,-26 2-2,28-3-1,-28 2 4,-1 2-4,26-1 1,-35-5-1,4 4 4,0 2-2,-6-1 0,1 0 4,-1 0-5,-16 2 5,3-4-4,-4 2-2,-1 2-2,-1-4 5,0-1-2,-3 2-1,-2 0 2,0 1 1,-2 1-5,-6-1 5,-3-1-3,1-1 0,-2 2-2,-5 0 3,-1 0 1,-1 0 1,-3-1-3,2 1 6,-10 0-3,11-2-1,-11 2 0,9 0 2,-9 0 0,0 0-2,11 0 1,-11 0 0,0 0-2,6-3 1,-6 3-2,0 0-10,0 0-12,0 0-11,0 0-16,0 0-16,0 0-24,0 0-29,0 0-32,4-5-29,-4 5-27,0 0-189,0-11-429,0 11 191</inkml:trace>
  <inkml:trace contextRef="#ctx0" brushRef="#br0" timeOffset="6297.3602">9969 9589 36,'0'0'156,"0"0"-12,12 3 4,-12-3-7,9 5-4,-3 0-10,0 0 0,1 5-6,0-3-6,0 5-4,-4-3-9,1 2-8,0 1-1,0-2-3,-1 2-2,-1-2-3,2 1-7,-1-1-2,-1-3-6,1 0 3,-2 3-4,0-4-5,-1-6-6,3 9-1,-3-9 2,2 8 0,-2-8 5,2 6 3,-2-6 5,0 0 4,5 5 3,-5-5-5,0 0-10,21-10-2,-6 1-9,10-8-7,3-1-6,12-10-6,2-1-12,1 0-4,3-7-6,-1 0-2,5 1 2,-4-3-11,5-1-1,-2-2-3,-2 2-3,0 3 1,-5-5-6,2 4 2,-2 6 0,-2 0 0,-10 8-1,1-1-3,-3 3-3,-2 1 3,-1 3-1,-1 1 2,-2 1-1,-7 5 4,0-2-2,-1 2 2,-4 3 2,0 2 0,-1-2 0,0 2 2,-4 3 0,0-2 0,-5 4-2,6-5 7,-6 5-5,8-3 5,-8 3-3,5-5-2,-5 5 1,7-3 2,-7 3 0,0 0-2,0 0 3,0 0-1,0 0 0,7-4-6,-7 4 7,0 0-3,0 0-2,0 0 6,0 0-2,0 0 0,0 0 0,0 0-1,0 0-3,0 0 5,0 0-9,0 0-1,0 0-2,0 0-2,0 0-2,0 0 2,0 0-3,0 0 0,0 0-4,0 0 0,0 0-4,0 0 0,0 0-4,0 0 1,0 0-6,0 0-2,0 0-5,0 0-4,0 0-5,0 0-8,0 0-9,0 0-28,0 0-15,0 0-22,0 0-22,0 0-40,0 0-106,0 0-326,0 0 145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3:0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17378 6900 6,'0'0'123,"0"0"-12,0 0-2,0 0-5,-4-5-9,4 5-2,0 0 0,0 0-4,0 0-2,0 0-4,0 0 0,-3-7-6,3 7-6,0 0-4,0 0 2,-1-9-3,1 9-4,0 0 1,-1-9 2,1 9-4,0 0-6,0 0-2,0 0-3,1-12 0,-1 12-2,1-9-4,-1 9 4,2-8 5,-2 8 0,0 0 6,0-12-1,0 12 2,1-6-4,-1 6 0,0 0-8,0 0-3,0 0-5,0-10-3,0 10-8,0 0-2,0 0-5,0 0-1,0 0-5,0 0 1,0 0-2,0 0-2,8 21 0,-6-9 1,2-1-5,-1 0-1,2 1-1,-3 0 1,1-1-2,1 2 0,-2-2 0,1-2 2,-1-1-2,0 1-6,0-2 5,-2 0 1,0-7-6,2 8-1,-2-8 5,3 9 3,-3-9 1,3 5 3,-3-5 5,0 0 1,4 6 3,-4-6 1,0 0 5,0 0 0,0 0 0,7 1 1,-7-1-2,0 0-5,12-9 0,-2 1 0,4-3-4,3 0 7,6-10-11,1 1-2,4-1-1,3 1-2,-2-3-3,17-4 2,-2 2-2,-3-3 0,-9 10-1,0-1 0,1 1-2,-4 3 0,1-1-2,-2 3 0,-4 1 2,-6 6 1,-8 0-1,3 0 1,-6 3-2,0-1 8,-1 3-12,-6 1 4,12-7-1,-12 7 2,6-4-2,-6 4 9,0 0-8,6-2 2,-6 2-5,0 0 4,0 0-3,6-3 2,-6 3-1,0 0 0,0 0-4,0 0 6,0 0-1,0 0 0,0 0-5,0 0 2,0 0 4,0 0-3,0 0 2,0 0-1,0 0 1,0 0 8,0 0-7,0 0-1,0 0 2,0 0-2,0 0-4,0 0-3,0 0-6,0 0-10,0 0-10,0 0-10,0 0-16,0 0-20,0 0-36,0 0-30,0 0-32,0 0-41,0 0-172,0 0-423,-25-2 187</inkml:trace>
  <inkml:trace contextRef="#ctx0" brushRef="#br0" timeOffset="2104.1203">17621 9876 8,'0'0'117,"0"0"-12,0 0 0,0 0-13,0 0-3,-5-7-6,5 7 2,0 0-5,0 0-1,0 0-4,0 0 0,0 0-7,-4-5-1,4 5-9,0 0-5,0 0 3,0 0-6,0 0 1,0-10 0,0 10-2,0 0 4,0 0-3,0 0 6,0 0-2,0 0 4,0 0-1,0 0 2,1-10-2,-1 10 5,0 0-7,0 0 1,0 0-4,0 0-1,0 0 5,0 0-4,0 0 0,0 0 0,1-9 0,-1 9-2,0 0-4,0 0 1,0 0-1,2-7-4,-2 7 2,0 0-3,0 0 1,0 0-6,0 0 4,0 0-11,0 0 1,0 0-5,0 0-2,5-5-3,-5 5-1,0 0-6,0 0 0,0 0 1,0 0-5,0 0-4,0 0 0,0 0 3,0 0-2,6 18-1,-4-13-1,3-1-1,-3 3 2,2-2 1,2 4-3,-3-2 3,2-1 5,-3 2-6,4-4 1,-6-4 0,5 11 2,-2-6-2,1 0-1,-4-5-2,3 7 0,1-4 1,-4-3 1,0 0 0,4 5 1,-4-5 1,0 0-1,1 7 3,-1-7-2,0 0-3,0 0 7,0 0-5,3 5 3,-3-5-4,0 0 6,5 7-3,-5-7-1,0 0 0,0 0 1,0 0 3,6 5 0,-6-5 0,0 0 3,0 0-4,0 0 8,0 0 2,9-3-1,-9 3 3,10-2-2,-10 2-3,17-8 0,-6 1 0,4-2 4,2-3-6,7-3 0,3-1-1,0-2-2,2-1 0,1 0-12,11-8-4,-9 8 1,1 0 0,12-4-1,-12 8 8,-2-1-10,0 3 2,-1 0 2,-2 0-3,-9 5 1,-1 2 0,-1-1-2,-1 1 0,-5 2 6,-1-1-2,-3 3-1,0-1 1,-1-2 1,-6 5-1,11-2-2,-11 2-1,8-3 2,-8 3 0,0 0 2,7-2-1,-7 2 1,0 0-3,0 0 0,0 0 1,5-3-3,-5 3 5,0 0-3,0 0 0,0 0 3,0 0-1,0 0-2,0 0 0,0 0 6,0 0-5,0 0 3,0 0-1,0 0 1,0 0-5,0 0 8,0 0-3,0 0 0,0 0-1,9-2-1,-9 2 3,0 0-1,0 0-4,0 0 5,0 0-2,0 0-1,0 0 2,0 0 0,0 0 2,0 0 0,0 0-2,0 0-3,0 0 4,0 0-1,0 0 0,0 0-2,0 0-3,0 0 1,0 0-2,0 0-6,0 0 1,0 0-3,0 0-6,0 0 1,0 0 1,0 0 2,0 0 0,0 0-2,0 0 0,0 0 2,0 0 1,0 0 2,0 0-2,0 0 4,0 0-3,0 0 4,0 0 3,0 0-4,0 0-3,0 0-4,0 0-3,0 0-5,0 0-3,0 0-5,0 0-3,0 0-10,0 0-12,0 0-7,0 0-16,0 0-18,0 0-20,0 0-6,0 0-31,0 0-5,0 0-16,0 0-148,0 0-351,0 0 156</inkml:trace>
  <inkml:trace contextRef="#ctx0" brushRef="#br0" timeOffset="7360.421">17733 13343 85,'-7'-8'143,"7"8"-3,-4-9-5,4 9-15,-5-7-5,5 7-9,-3-7-12,3 7 3,-4-5-9,4 5-1,0 0 1,-1-10 1,1 10-8,-3-7-2,3 7-2,0 0-6,-1-8 4,1 8-4,0 0-3,-3-9-1,3 9-5,0 0 0,0 0-6,0 0-5,0 0-3,0 0-5,0 0-5,0 0-4,0 0-5,0 0-5,0 0 5,0 0-1,0 0-5,0 0-1,8 19 1,-5-8 2,-1 0 0,2 4-3,-1 2 0,-1-5 2,1 2-4,0 1 2,0-1 1,0-2-6,-1-4 2,-1 3-2,3-3-2,-2-1-1,0-1 0,-2-6 0,2 9 3,-2-9-1,2 8 1,-2-8 2,0 0-3,0 9 6,0-9-3,0 0 2,3 5 1,-3-5 3,0 0 1,0 0 1,4 5-2,-4-5 1,0 0 4,0 0 1,0 0-1,0 0-5,0 0 0,16-10-4,-7 2-3,2-4 1,5-2-13,4-7-1,3-1-3,0 0 3,4-3 1,10-5-2,-7 5-3,11-7 1,2 1 1,0-1 1,1 3-3,2 0 0,-4 3-2,-8 6 1,7-6-1,-6 6 1,11-2 3,-14 3-1,-2 2-1,2 5 11,-1-2-12,-3 2 0,-3 2-1,-5 1 1,-2 3-1,-2 1 1,-4-1-1,-6 3 5,6-2-6,-6 3-1,-1-1 5,-5 3-2,9-2 0,-9 2 3,7-5 5,-7 5-10,0 0 4,9-5-2,-9 5-2,0 0 2,0 0-1,5-2 0,-5 2 0,0 0 2,0 0 0,0 0-3,0 0 1,0 0 2,0 0 0,0 0-2,0 0-1,0 0 4,0 0-2,0 0 5,0 0-5,0 0 3,0 0-3,0 0-2,0 0 1,0 0 2,0 0-3,0 0 0,0 0 5,0 0-3,0 0 1,0 0-2,0 0-2,0 0 1,0 0 1,0 0 1,0 0-1,0 0 0,0 0-4,0 0 5,0 0-2,0 0 4,0 0-3,0 0 0,0 0 2,0 0-1,0 0 1,0 0-3,0 0-2,0 0 5,0 0-4,0 0 11,0 0-11,0 0 1,0 0-2,0 0 4,0 0-3,0 0 8,0 0-9,0 0 3,0 0-1,0 0 4,0 0-7,0 0 6,0 0-2,0 0 1,0 0-3,0 0 5,0 0-1,0 0-1,0 0-2,0 0 4,0 0-3,0 0 3,0 0 0,0 0 3,0 0-5,0 0 2,0 0-7,0 0 7,0 0-4,0 0 2,0 0-2,0 0-1,0 0 8,0 0-3,0 0-6,0 0 4,0 0-3,0 0 10,0 0-9,0 0-2,0 0 5,0 0-2,0 0-2,0 0 2,0 0 1,0 0-3,0 0 1,0 0 1,0 0 3,0 0-2,0 0-1,0 0 0,0 0 3,0 0-4,0 0-1,0 0 3,0 0 1,0 0 3,0 0-6,0 0 9,0 0-8,0 0 0,0 0-3,0 0 6,0 0-2,0 0 3,0 0-3,0 0-3,0 0 3,0 0 3,0 0-8,0 0 6,0 0-1,0 0 2,0 0-3,0 0 3,0 0-9,0 0 12,0 0-5,0 0-1,0 0 2,0 0-4,0 0 0,0 0 3,0 0 0,0 0 0,0 0 0,0 0 1,0 0-4,0 0 6,0 0-2,0 0 2,0 0-5,0 0-1,0 0 2,0 0 1,0 0 1,0 0-1,0 0 3,0 0-6,0 0 1,0 0 4,0 0 0,0 0 0,0 0-3,0 0 0,0 0 1,0 0 1,0 0-2,0 0-1,0 0 2,0 0 3,0 0-3,0 0 0,0 0-3,0 0 3,0 0 0,0 0 0,0 0-2,0 0 4,0 0-2,0 0 0,0 0 3,0 0-3,0 0 2,0 0-1,0 0-2,0 0 0,0 0 3,0 0-1,0 0-2,0 0-1,0 0 1,0 0-2,0 0 0,0 0 5,0 0-1,0 0 2,0 0-3,0 0 1,0 0-2,0 0 1,0 0-3,0 0 3,0 0-2,0 0 0,0 0 4,0 0 0,0 0 1,0 0-5,0 0 3,0 0 0,0 0-4,0 0 5,0 0-4,0 0 5,0 0-5,0 0 2,0 0-1,0 0 3,0 0-3,0 0 1,0 0 2,0 0 0,0 0-5,0 0 4,0 0-4,0 0 0,0 0 1,0 0 2,0 0 3,0 0-3,0 0 0,0 0 0,0 0 2,0 0-5,0 0 9,0 0-7,0 0-1,0 0 4,0 0-3,0 0 1,0 0-1,0 0 3,0 0-4,0 0 1,0 0 0,0 0 1,0 0-1,0 0 2,0 0-1,0 0 2,0 0-2,0 0 0,0 0 3,0 0-6,0 0 1,0 0 0,0 0 4,0 0 0,0 0-4,0 0 3,0 0-5,0 0 6,0 0-3,0 0 1,0 0-1,0 0 0,0 0 2,0 0-1,0 0-2,0 0 7,0 0-6,0 0 1,0 0-2,0 0 4,0 0-2,0 0-2,0 0 0,0 0 3,0 0-1,0 0 0,0 0-2,0 0 2,0 0-2,0 0 1,0 0 1,0 0 0,0 0 2,0 0 4,0 0-8,0 0 2,0 0-1,0 0 2,0 0-1,0 0-1,0 0 6,0 0-5,0 0-1,0 0 1,0 0-2,0 0 4,0 0-3,0 0 0,0 0 1,0 0 1,0 0-1,0 0 6,0 0-6,0 0 0,0 0-5,0 0 3,0 0-2,0 0 5,0 0 1,0 0 1,0 0-3,0 0-2,0 0 3,0 0 0,0 0-1,0 0-3,0 0 4,0 0 0,0 0-1,0 0-4,0 0 6,0 0-2,0 0-1,0 0 1,0 0-3,0 0 3,0 0-2,0 0 1,0 0 1,0 0 1,0 0-2,0 0-1,0 0 2,0 0 5,0 0-1,0 0-4,0 0 2,0 0-4,0 0-3,0 0 4,0 0 4,0 0-6,0 0 2,0 0 1,0 0-1,0 0 3,0 0-6,0 0 5,0 0-1,0 0-1,0 0 2,0 0-1,0 0 2,0 0-3,0 0 1,0 0 2,0 0 1,0 0-6,0 0 4,0 0 1,0 0 1,0 0-2,0 0-5,0 0 3,0 0-1,0 0 3,0 0 2,0 0 0,0 0-4,0 0-1,0 0 1,0 0 4,0 0-7,0 0-7,0 0-11,0 0-18,0 0-16,0 0-24,0 0-24,0 0-16,0 0-28,0 0-20,-11 18-39,8-13-193,3-5-432,0 0 191</inkml:trace>
  <inkml:trace contextRef="#ctx0" brushRef="#br0" timeOffset="24183.3832">13110 13891 2,'0'0'171,"0"0"-4,-5-5-11,5 5-6,0 0-5,-4-6-10,4 6-7,0 0-5,0 0 0,-6-5 1,6 5 0,0 0 0,0 0-2,0 0-2,-6-6-8,6 6-5,0 0-10,0 0-4,0 0-3,0 0-8,-3-5-3,3 5-5,0 0-7,0 0 1,0 0-4,0-12 3,0 12-4,0 0 1,0 0 0,0 0-1,0 0-8,-3-9-3,3 9-3,0 0-17,0 0 2,0 0 2,0 0 0,0 31-1,0-3 6,3 4-3,-6 15-2,8 2 1,-2 1-2,-2 2-4,3-1-2,-2 0-6,1-3-3,0-1 5,-2 0-2,0-14-7,2 1 1,-3 1-3,0-4-1,2 3-9,0-5 5,-1-3-2,-2-1-3,-1-7-1,0-1-14,0-5-13,1-3-3,0 0-17,0-4-14,-2 3-14,3-8-10,0 8-17,0-8-31,0 0-31,0 0-35,0 0-14,0 0-23,-9-20-8,8 7-148,-1-1-422,0-5 186</inkml:trace>
  <inkml:trace contextRef="#ctx0" brushRef="#br0" timeOffset="24793.4181">13057 14050 75,'-2'-12'103,"2"12"-14,0-9 8,0 9-11,0 0-20,-2-8 20,2 8-10,0 0-2,0 0-5,-2-8-9,2 8 5,0 0-4,0 0-10,0 0-7,0 0 10,0 0-3,0 0 3,0 0 4,-22 13-10,14-3 0,-2 4 1,2 0-1,-4 2-1,2 0 0,-2-2 0,1 1-3,1-3-2,-1 5 2,1-2-4,1-1 3,4-4-3,-1 0-6,-2-1 0,4-4-7,0 2-1,1-2-1,3-5 2,-7 8 5,7-8-4,0 0 3,0 6 3,0-6-3,0 0-9,0 0 7,0 0-4,16-17-5,-4 3 0,0-1 1,3 1-3,0-5 2,2-2-3,0-2 0,-1 3-1,1-1 3,-2 0 1,-3-2 0,-1 6 2,-2-1 1,0-6 0,-2 7 0,0 1 8,-3 4-1,1-2 2,-2 5 3,-2-2-4,3 1 1,-3 3 4,2 2 1,-3 5 1,2-9-5,-2 9-5,2-10 0,-2 10-1,3-7-7,-3 7-2,0 0-1,3-6-2,-3 6-1,0 0-3,0 0 1,14 11-1,-6-4 2,9 3-1,-2 1 1,2-1-2,8 7 6,-5 0-5,5 0-2,-1-1-3,-1 0 1,0-1 1,-1 1 0,-1 1-4,-7-4 2,2-2-3,0 1 2,-6-4-2,1 1 0,-1-1 0,-4-1 0,-1-5-1,2 3 0,-2-1 1,0-1-3,-5-3-1,5 5 9,-5-5-6,0 0-2,3 7-11,-3-7-9,0 0-22,0 0-22,0 0-19,0 0-29,0 0-24,0 0-40,0 0-7,-6 10-9,6-10-24,-7 17-137,0-5-379,1 5 168</inkml:trace>
  <inkml:trace contextRef="#ctx0" brushRef="#br0" timeOffset="26708.5276">13041 15151 104,'0'0'164,"0"0"-16,0 0-1,0 0-12,0 0-4,0 0 3,0 0-11,0 0 4,15-14-6,-15 14-8,4-8-9,-3 1-5,-1 7-11,3-13 0,-1 7-9,0-2-2,-1-1-11,-1 1 0,0-4-4,0 3 12,-1-1-4,1 0-6,-3 2 0,3-2 0,-1 2-8,-3-2-3,0 2 0,-1 1-5,0 0-2,0 0-5,-1 2-8,-1 3-5,-2-4-3,-2 4 2,-2 0-5,-1 5-2,-3-2-3,-2 6-5,0 1 2,2 1-2,2 1 0,-2 2-4,2-1 5,2 2-3,1 1-1,1 0 1,2-1-5,2-1 0,4-2 0,1-2-1,0 4 1,2-5 1,0-7-3,4 13 0,-1-4 2,4-3-2,0 0-2,2-1 1,1-2 3,0 0 0,3-3-2,1 0-1,-1-2 1,5-2-2,-2-2 0,-2 0 3,4 1-3,-1-6 0,-6 7 1,1-1-1,-2-3 1,-1 3 1,1-3 0,-3 1-4,-2 0 3,1 0-3,-2 1 4,1-1 4,-3 3 2,-2 4 4,6-10-5,-5 6 5,-1 4 2,2-11 1,-2 5 1,0 6 6,2-11 6,-2 11 0,-2-9 2,2 9 2,-1-9 7,1 9 6,-2-9-2,2 9 3,0 0 2,0 0-1,-3-6-3,3 6-5,0 0-4,0 0 1,0 0-6,0 0 1,0 0 14,-3-8-11,3 8-4,0 0-15,0 0 2,0 0-6,0 0 4,0 0-7,0 0 4,0 0-8,0 0-3,0 0 8,0 0 4,0 24 3,0-8 6,-1 2-4,2 8 2,-1 6 1,-1-5 8,2 2-1,1 2 18,-1-1-18,0 3 7,2 1-1,-2-1-5,-1 3 1,1-2-7,1-3-5,-1 1 3,-2-1 0,1 0 1,0-5-1,0 0-2,1 2-3,-1-10 9,1 2-2,-1-5-3,1 1-1,1-3-14,-1-3 11,-1 1 1,0-3-4,2 1 4,-2-9 9,1 10-15,-1-10-3,0 10 1,0-10 4,0 7-2,0-7 0,0 0 0,0 0-2,0 0 2,0 9-6,0-9 11,0 0-3,0 0 4,0 0 2,0 0 1,0 0-9,0 0 3,0 0-6,0 0 1,1 6-1,-1-6-2,0 0 3,0 0-4,0 0 0,0 0 4,0 0-2,0 0-4,0 0-2,0 0 6,0 0-2,0 0 2,0 0-3,0 0 4,0 0-3,0 0-3,0 0 3,0 0-1,0 0 4,0 0-10,0 0 6,0 0-2,0 0-1,0 0 3,0 0-6,0 0 1,0 0-2,0 0 7,0 0-4,0 0 2,0 0-3,0 0 3,0 0-1,0 0-4,0 0 10,0 0-7,0 0-3,0 0 2,0 0-2,0 0 8,0 0-6,0 0 4,0 0-7,0 0 5,0 0 0,0 0 0,0 0-2,0 0-2,0 0 3,0 0 4,0 0 5,0 0-14,0 0 7,0 0-5,0 0 1,0 0 4,0 0-3,0 0 2,0 0-2,0 0 0,0 0-11,0 0 14,0 0-5,0 0 0,0 0 1,0 0 1,0 0 3,0 0-3,0 0 0,0 0-4,0 0 1,0 0 1,0 0 2,0 0-2,0 0 0,0 0 3,0 0-1,0 0-3,0 0 2,0 0-1,0 0 2,0 0-12,0 0 13,0 0 4,0 0-2,0 0-3,0 0 0,0 0 3,0 0-3,0 0 1,0 0 1,0 0-7,0 0 6,0 0 1,0 0-3,0 0 3,0 0-7,0 0 2,0 0 6,0 0-1,0 0-2,0 0 1,0 0 5,0 0-3,0 0-2,0 0-1,0 0-5,0 0 5,0 0-10,0 0 8,0 0 1,0 0-1,0 0 4,0 0-1,0 0-1,0 0-10,0 0 8,0 0 6,0 0-8,0 0 5,0 0 1,0 0-2,0 0 0,0 0 4,0 0 0,0 0-2,0 0-2,0 0 0,0 0-1,0 0 9,0 0-16,0 0 12,0 0-3,0 0-3,0 0 2,0 0 1,0 0 0,0 0 0,0 0-4,0 0-7,0 0 12,0 0-1,0 0 5,0 0-3,0 0-9,0 0 11,0 0-4,0 0 0,0 0-2,0 0 2,0 0 0,0 0 3,0 0-2,0 0 1,0 0-9,0 0 12,0 0-6,0 0-3,0 0 6,0 0-3,0 0 7,0 0-6,0 0 2,0 0 0,0 0-1,0 0-4,0 0 4,0 0-2,0 0-2,0 0 0,0 0-2,0 0 1,0 0 8,0 0-7,0 0-1,0 0 4,0 0 2,0 0-7,0 0 7,0 0-3,0 0 3,0 0-6,0 0 4,0 0-2,0 0-9,0 0 14,0 0-4,0 0 1,0 0 2,0 0-1,0 0 0,0 0-1,0 0 1,0 0-1,0 0 1,0 0-1,0 0-2,0 0 3,0 0-4,0 0 8,0 0-4,0 0 2,0 0-7,0 0 2,0 0 1,0 0 1,0 0 1,0 0-6,0 0 6,0 0 1,0 0 0,0 0-4,0 0 2,0 0 0,0 0-5,0 0 4,0 0-2,0 0 3,0 0 1,0 0 0,0 0-3,0 0 2,0 0 1,0 0 5,0 0-7,0 0 1,0 0-1,0 0 0,0 0 0,0 0-2,0 0 2,0 0 0,0 0-3,0 0 0,0 0-11,0 0 13,0 0 3,0 0-13,0 0 3,0 0 13,0 0-5,0 0-1,0 0 1,0 0 0,0 0-8,0 0-12,0 0-24,0 0-14,0 0-27,0 0-27,0 0-21,0 0-15,0 0-24,0 0-26,0 0-46,0 0-34,8-19-34,-6 8-266,1-8-625,-2-1 276</inkml:trace>
  <inkml:trace contextRef="#ctx0" brushRef="#br0" timeOffset="29619.6942">12246 12514 128,'-20'-5'127,"-3"3"-6,2 1-8,1 0-2,-2 4-14,3 3-11,-5 3-5,-1 4-2,2 3-14,2 2 4,-2 3-6,0 3-6,0 2-1,3 4-4,-8 11-6,9-10 1,-7 12-4,-1 0 0,7 2-7,-3 3 1,2-4 2,1 2-1,3 1-3,2-2-2,-2 1 5,4 1 4,0 2 3,2 0 4,-1-1-5,4-1-3,1 3 3,0-3 5,2 0 1,0-12-5,1 0-1,4 16-3,3-4 5,-2-11-5,-1 1-3,8-3-4,-3 3 0,3-4-5,-1 2 2,2-3-2,-2-2-1,3 1-5,0 0 3,0 2-3,2-4 4,2 2-4,-5 1-3,-2 0 0,0-1 0,4-2-1,-4 2 0,0-1-2,-4-1 0,2 1 3,-1-3-3,1 1 1,-3 0 2,1-1 0,0-3 0,2 4-5,-3-4 4,3 1-4,-1-2 2,1 4-2,-1-9 3,1 0-3,0 8 1,6-4 0,-5-2-1,4 5-1,3-2 1,0-2-3,0 3 4,-1-2 15,1 2-3,0-2-3,2 2 0,-1-1 0,-1 0-5,4-1-2,-6 3-1,7-3-3,-6 0-1,4 2 1,-3-1 3,1-2-8,-3-4-3,1 0 5,1-1-4,-1 1 2,1-2 0,1 1-2,1-1-4,3 4 7,2-1-2,-1-1 1,-2-3 2,3 2 0,1 2-1,1-3-2,-6-4-2,2 1-2,-4 2 2,2-2 0,2 3-1,-2-2-2,0-1 3,0 2 0,0-2-7,0 0 1,1-2-1,-1 1 4,-1 0 5,-3-4-7,3 3-4,-1-4 6,-3 2-2,6-1 1,-5-2 1,7-1 0,-3 2-2,-3-1 2,4 1-3,0-1 2,3-2-1,-2 1-4,0-2 7,-1 2 1,-4-1-4,6-3 2,1 1-2,-1-1 2,-3 3 0,4-2-2,-1-1-2,-3 2 2,0-2 2,0-2-3,3 1 3,-1 1 0,-1-4 0,1 2 0,0-1-1,2 2-2,-1-2 4,2 1-3,-1-3-3,-1 3 2,2-4 0,-2 3 1,-1-2-4,0 2 6,-2-3-3,0 2-1,-2 0 1,-2-1-1,0 0 2,-2 1 1,4-1-1,-1-2 3,-1 1 0,-2-1 5,4 2-7,0-2-2,2-3-1,-5 3 3,-1-1-2,4-2 2,0-1 1,-3 2 0,1-2 1,-3 2-2,1 1 6,0-1-5,-3 0 3,6 1 2,-3-1-2,-1 1 0,0-4 2,0 6-4,-2-3 2,0 1 1,2 1-1,-3-2 4,0 1 0,1-2-3,-1 2 5,1-2 0,-2 2 1,-1-3-4,-1 1 2,0 1-2,3-2 4,-2 1-4,0-2 2,0 1 1,0 1 8,0 1-6,-1-6 3,1 2 5,-1 1-5,0-4 2,-1 1-4,2-1 4,-6-1 3,4 0-7,-2-1 4,-2 0 4,0 1-5,2 2 0,-4-3 8,2 0-12,0 1 2,1-1-1,-3 1-1,0 1 4,2-1 2,-1-1 8,-1 1-7,0-2 13,-1 2-17,2 1 1,-1-2 1,0 1-2,-1-1-2,-4 0 1,3-1 5,-2-4-4,1 5-1,0-6 0,3 7 1,-5-6-2,4 4 3,-3-5-7,2-2 1,-1 6 0,0-2-3,2 3 14,1 0-14,-4-5 9,3 4-5,-1 3-4,0-2-5,0-5 5,1 4-3,-3 2 3,3-2 1,0 1 7,0 1-10,-2-7-2,2 0 1,-1 1-2,1 5 2,-1-1 1,3-3-8,-1-2 16,0 0-12,-1 2 0,0 3-5,0 1 1,0-6 2,1 10 1,-1-10-3,-1 0 4,1-1-6,2 6-2,2 1-4,-2 2 9,0-3 4,2 3-2,1-2-5,0 0 3,1 2 3,-1 0-16,3-2 15,-3 3-5,3-2 2,-2 0 0,0 1-11,1 0 18,0 1-5,-1-5 5,1 3-8,0-7 3,-1 7 4,1-3-8,-1 3 3,1-11 4,0 9 4,-1-6-9,-1 6 3,4-4-4,-4-1-1,1-1 2,-1 7-1,0 0-5,1-6 3,-2 5 5,1-4 4,-1 5-5,-2 0-11,1-5 17,0 5-7,0 1 1,-1-1 0,0 0 3,0-5-6,1 4-7,-1-5 4,0 5 12,1 2-1,-2-1-1,1-1-3,-2-3-4,-1-1 4,2 6 1,-1-6 14,0 6-11,0-2-8,-3-3-3,-2 0 5,0-1-2,3 6 4,0 0-5,-4-6-3,1 1 0,0 1 8,1-2-1,-1-1-1,2 9-5,-2-1 9,2-2-2,-1 2-1,-2-6 0,3 7 3,-1 2-7,3-3-2,-4 2 6,1 3-4,-1-2-3,0 0 8,1 5-6,-2-2-9,-2-1 11,3 6 8,-4-3-9,5 2-3,-1 1 3,-2 0 4,3 1-2,-1 0 2,-1 0-5,2 3-2,-3-5 6,-1 4-15,3 1 6,-5-2-7,-1 1 23,-1 1-18,-1-2 2,-1 2-5,2-2 2,-1 3 2,-1-3 5,5 3-7,-4-1 24,0 1-23,-2 0 6,0-2-3,8 3 2,-3 0-3,3-1 7,0 2-3,12-1 1,-21 0 5,9 3-6,12-3 4,-18 0-4,18 0 0,-14 1 6,5 1-6,9-2 2,-14 5 3,6-1-6,-2-2-5,10-2 10,-15 11-11,3-6 9,3 3 2,0 0 0,-2-1-2,1 2 5,-2 2-5,0 1 0,0 0 2,-1-1 3,2 2-6,-3 1 8,5-6-6,0 6 1,-3-3-9,5 0 7,0-1 1,1 1 3,-2-3-3,2-1 2,-1 1 0,4-1 5,0-1-10,-1-2-1,4-4 2,-5 9 0,5-9 4,-4 6-6,4-6 5,0 0 0,-5 4 4,5-4 1,0 0-7,0 0 3,-4 7 1,4-7-1,0 0 1,0 0 1,0 0-1,0 0-2,0 0 1,0 0 0,0 0 5,-2 7-4,2-7 13,0 0-15,0 0 2,0 0-8,0 0 5,0 0 4,0 0-6,0 0 5,0 0 1,0 0-6,0 0 6,0 0-3,0 0-1,0 0 5,-5 2-6,5-2 6,0 0-2,0 0 0,0 0-4,0 0 0,0 0 4,0 0 0,0 0 0,0 0 6,0 0-2,0 0 9,0 0-18,0 0 7,0 0-2,0 0 0,0 0 4,0 0-8,0 0 11,0 0-3,0 0 4,0 0-6,0 0-1,0 0 0,0 0-2,0 0 3,0 0 2,0 0-4,0 0 0,0 0-1,0 0-2,0 0 3,0 0-2,0 0-3,0 0 4,0 0 2,0 0-3,0 0 0,0 0 3,0 0 7,0 0-9,0 0-9,0 0 12,0 0 1,0 0 1,0 0 1,0 0-8,0 0 6,0 0-4,0 0 2,0 0-1,0 0 2,0 0-5,0 0 0,0 0 11,0 0-7,0 0-3,0 0-1,0 0 0,0 0 4,0 0 1,0 0-5,0 0 3,0 0 3,0 0-3,0 0 1,0 0-1,0 0 2,0 0-2,0 0-5,0 0 4,0 0-3,0 0 0,0 0 4,0 0 1,0 0 0,0 0-3,0 0-4,0 0 5,0 0 6,0 0-7,0 0 5,0 0-2,0 0-5,0 0 4,0 0 4,0 0-7,0 0 3,0 0-2,0 0 7,0 0 0,0 0-7,0 0 1,0 0 1,0 0 0,0 0-8,0 0 6,0 0 3,0 0 6,0 0-9,0 0 0,0 0 5,0 0-7,0 0 3,0 0-6,0 0 11,0 0-3,0 0-1,0 0 4,0 0 2,0 0-9,0 0 9,0 0-11,0 0 15,0 0-17,0 0 4,0 0 0,0 0 6,0 0-9,0 0 3,0 0 3,0 0 2,0 0 7,0 0-13,0 0 0,0 0 4,0 0-1,0 0 9,0 0-7,0 0 2,0 0-3,0 0 0,0 0-3,0 0 6,0 0-8,0 0 1,0 0-4,0 0 8,0 0-2,0 0 7,0 0-2,0 0-2,0 0 2,0 0-3,0 0 2,0 0-8,0 0 12,0 0-10,0 0 4,0 0-1,0 0-4,0 0 7,0 0-2,0 0 1,0 0-2,0 0-1,0 0 4,0 0-1,0 0-8,0 0 3,0 0 5,0 0 6,0 0-5,0 0 2,0 0-3,0 0 0,0 0 1,0 0-17,0 0-24,0 0-26,0 0-25,0 0-27,0 0-30,0 0-39,0 0-12,-3 10-15,3-10-34,0 0-28,4 8-188,-4-8-501,4 14 222</inkml:trace>
  <inkml:trace contextRef="#ctx0" brushRef="#br0" timeOffset="32250.8446">12834 16188 52,'0'-9'114,"0"9"-20,0 0 0,0 0-12,-4-7 0,4 7-18,0 0-9,0 0 9,0 0-14,0 0 6,0 0-11,0 0 1,0 0-4,0 0-2,0 0 3,0 0-7,0 0-1,0 0-3,0 0 0,0 0 1,0 0-5,0 0 7,0 0 1,0 0 2,0 0-1,0 0 7,0 0 3,0 0 2,-1-7-2,1 7 3,0 0-8,0 0 1,0 0-1,0 0-6,0 0-4,0 0-2,0 0-2,0 0-8,0 0 1,0 0-4,0 0-4,0 0 1,0 0 1,0 0 1,0 0-7,0 0-4,0 0 3,0 0 1,0 0-4,0 0 5,0 0-5,0 0 3,0 0-8,0 0 2,0 0-7,9 21 9,-9-21-1,2 7-2,-2-7-1,4 4 5,-4-4-5,0 0 4,0 0-4,1 8 1,-1-8 3,0 0 2,0 0 0,0 0 1,0 0 3,3 6 0,-3-6-2,0 0 4,0 0 0,0 0-1,0 0-1,0 0 1,0 0 6,0 0-4,0 0 14,0 0 1,0 0 4,0 0 2,0 0 8,0 0-5,0 0-4,0 0-5,0 0-1,0 0-1,0 0-2,0 0-1,0 0 3,0 0-3,0 0 0,0 0-3,0 0 3,0 0-5,0 0 3,0 0-7,0 0 0,0 0-3,0 0 1,0 0-1,0 0-5,-5-23-1,5 23 2,0 0 0,0 0-3,0 0 1,0 0-2,0 0 2,0 0-2,0 0-3,0 0 5,0 0-6,0 0 5,0 0-3,0 0 3,0 0 0,0 0 0,0 0 1,0 0-4,0 0 2,0 0 3,0 0-4,0 0 5,0 0 0,0 0-3,0 0-1,0 0 9,0 0-6,0 0-1,-3-12-2,3 12 2,-1-6-1,1 6 1,-1-10-3,1 10 4,-1-8 1,1 8 2,0 0-3,-2-9 3,2 9-2,-5-6 0,5 6 0,0 0-1,0 0-4,0 0-1,0 0 0,0 0-1,0 0 0,0 0 6,0 0-3,8 28 4,-7-13-2,3 6 5,0 5 4,0-1-6,1 4 4,-1 0 2,2 2-1,-2-4-1,-1 2 0,1-3 6,0-1-2,-1 1-10,-1-9 1,0 0 0,-2-6 0,0 2-1,1-5 29,-1 1-6,0-9 0,-1 13 2,1-13 5,1 8 3,-1-8 10,0 6 1,0-6 16,0 0-5,0 0-16,0 0-12,0 0 11,0 0-6,-13-24-4,7 9-4,1-3-6,0-7-3,-2-2 4,-1 0-9,0 1 1,1-2-3,-1 0-3,5 0-18,0 0 13,2 1-4,-4-1-2,5 3-3,5-1 9,-1 9-9,-1 5-5,0 2-2,1-2 3,1 3-9,0-1-3,3 3 2,-8 7-11,13-6 3,-7 5-4,-6 1 5,0 0-4,22 7-4,-16 2 7,-1 0-1,0 4-5,-2-1 6,-3 5-4,-3 1-4,-1 0-1,2 0-4,-5 1-5,2-5 1,-1 3-4,-1 0-2,-3-5-2,4-2 0,2-1 1,0-2 5,0-1 2,3-2 6,1-4 6,-5 8-2,5-8 3,0 0 2,-4 8 7,4-8-4,0 0 4,10 8 6,-2-3 0,1 0 0,-1 0 4,6 3 1,0 3 3,2-2-2,0 2 3,-1 0 0,-2 1 0,3-1-1,-1 3-1,1-6 7,-3 3-1,0-5-4,-3 1 2,2-2 0,-1 0-2,-1-1 1,2 0 1,-3-2-2,-3-2 2,-6 0 1,12-1-1,-5-2-4,-2-1-4,-1-3-3,1-2 2,0-2-1,2-1 1,-4-5-3,-1 3 3,-1-5 4,-1 2 1,0 2 0,0-4-2,0 7 6,0 1 3,-1 0 5,1 3 2,0 8 2,1-12-7,-1 12 3,0-8-7,0 8 4,0 0-4,0 0 4,0 0 1,6 25 2,-3-8-1,0 3 4,1 4-3,-1-5-2,5 8 4,-2-10-5,1-1 3,2 0-2,1-2 0,-2-2 1,1-4 0,1-2-1,1 1 1,1-3-2,-1-3-2,3-1 5,0-2-2,4-5-1,-1 0 0,0-1 1,0-3-4,0-1 0,-2 1 3,-2-3-3,1-3-1,-5 2-2,1-2 1,-1 1-2,-4-1 2,0 2 3,-2 1 0,-3 4 0,0-2-3,0 12 5,-4-20-5,2 13 3,2 7-2,-7-9 1,1 4-3,6 5 2,0 0-3,-21 5 3,12 0-1,-1 6 1,0 2-3,2 1 3,-2 3-2,6 0 0,0 0-1,2 0 2,3 0 0,2-4 4,1 0-2,1 1 2,3-4-1,0-1-4,0-5-2,2 2 4,-1 0-2,-1-6 2,-8 0 0,20 0-2,-20 0 1,13-3 5,-5-6-4,-2 5-3,-2-4 3,0-2 1,-4 10-2,5-18 6,-3 11 2,-2 7 7,3-14 3,-3 14 5,0 0 1,-1-10-4,1 10-6,0 0 1,0 0-4,0 0 3,0 0 4,10 22 7,-4 2 1,1 8 6,-1-1 1,7 15 0,-2 0-3,1 2-1,-3 0-3,0 1 1,0-1-5,-5-4 0,3-10-4,-4 2-7,-2-4 7,4-1-4,-2-2 0,-3-3 0,-2 0-1,-1-8-2,-1 0 2,0-7-1,-6 2-1,3-1 0,2-4-1,-1-2-6,1-2-14,-2-1-18,7-3-25,-18 2-34,18-2-45,-23-9-32,12-3-54,-4 1-178,0-4-431,-2-7 190</inkml:trace>
  <inkml:trace contextRef="#ctx0" brushRef="#br0" timeOffset="33083.8923">13452 16016 23,'0'0'166,"11"18"-15,-6-4-13,0 11-15,-1 2-8,2 2-15,0 0-7,1 4-17,-1-5-2,2 2-9,-7-3-8,3-1-2,-4 1-9,-1-10-2,-1 1 2,1-5-2,1 0 3,-1-4-2,-3-1 8,4-1 4,0-7 2,-3 11 6,3-11 12,0 6-13,0-6-2,0 0-8,0 0-9,0 0-6,0 0-2,0 0-7,-2-27-1,4 10-2,5 0-4,-2-1-3,-1 0-4,4-6 1,-3 5-2,1 3-3,3 3 0,-3 3-1,2 1-2,0 1-2,-1 0-1,2 6 5,2 2-3,0 0-3,1 3-3,-2 5 3,4 3-3,-1 0 7,5 10-3,-3 0-4,0 1 1,-2 0 0,0 2 1,-4-7-1,5 4 0,-5-6-1,-2 0 0,1-6-2,0 1 5,-2-2-3,3 0 2,-3-5-4,0 0 3,-6-3-4,15-3-6,-6-1 1,0-6-13,1-2-10,-1-3-2,-3-11-9,1 6 1,-2-8 0,-3 0 6,-2 1 1,1-2 18,-2-1-11,1 3 6,-1-3 7,1 5 11,-3 7 3,2 2 8,-1 6 4,0-3 6,0 4 2,2 9 8,-4-14-3,4 14 0,-3-8-3,3 8-5,0 0-5,-2-12-2,2 12 4,0 0 2,0 0-3,0 0 6,0 0 1,2 43 1,-4-24-1,4 6 1,-2 2-1,2-2 4,2 0-7,1 2 1,-2 0-3,1-8 1,0-2-4,2 7 0,0-7-1,-1 0-1,0-7-4,-3 2 3,1-3-2,3-1-3,0-1-2,-3 0-1,0-2-14,3-1-6,-1 0-6,-5-4-15,9 1-19,-9-1-19,0 0-20,19-9-24,-12 2-24,-1 0-25,2 2-155,-2-5-349,-2 3 156</inkml:trace>
  <inkml:trace contextRef="#ctx0" brushRef="#br0" timeOffset="33222.9002">13915 16270 67,'0'0'144,"0"0"-9,8-16-13,-1 11-19,2 0-10,3-2-21,-2 1-26,7 0-31,-5 1-26,6 1-34,0-1-79,-5 2-134,6 0 59</inkml:trace>
  <inkml:trace contextRef="#ctx0" brushRef="#br0" timeOffset="34505.9736">14514 16076 30,'-2'-14'241,"2"14"-22,0 0-21,0-13-25,0 13-19,0 0-15,0 0-14,0 0-13,0 0-8,0 0-11,7 34-3,-4-9-3,-3 3-5,1-1-1,2 3-3,-3-1-2,-2-1-7,2-2-6,0 0-5,2 1-4,-2-11-6,1 2-4,-1-3-1,0-3-4,0 0-5,3-2-3,-3-3-2,0-1 0,0-6-7,1 11 6,-1-11 1,0 7 8,0-7 0,0 0 8,1 6 0,-1-6-3,0 0-5,0 0-4,0 0-4,0 0-10,10-30-7,-5 15-2,2-2-11,-1-1-2,1-6-5,5 1-1,-4-1-1,4 1 0,-4 5-2,0 1 2,-1 2 2,0-2 0,0 6 1,-2 2 1,-1 0-1,-4 9 0,5-12-1,-5 12-2,4-7-3,-4 7-5,0 0-2,1-10 0,-1 10 3,0 0 1,0 0 4,0 0 1,0 0-2,0 0 0,-19 20 1,10-15 0,5 1-2,-2 4 2,-1-3 8,2 1-9,5-8 3,-10 12 3,7-5-3,3-7-1,-5 12 4,5-4-3,0-1 4,0-7-1,3 14 3,-2-6-1,3 1 2,1-1 0,0 1-3,1-1 1,2-1 0,0 0 1,2 0 1,0 2 1,0 0-1,1-2 0,1 0 4,0-2-5,4 5 2,-4-4 0,1-1-1,-3 0-5,3 0-11,-3-3-12,2 1-2,-2-1-5,0-2-4,-10 0-2,20 0 8,-12-4-3,-8 4-2,12-7-1,-4 1 8,-1-3-2,-2 1 7,1-1 0,-2-3 3,-1 1 5,2-1 6,-4-1 9,3 2 13,-3-1 7,2 3 7,-2-3 9,-1 12 5,4-13 2,-4 13-7,3-9-5,-3 9-1,0 0-5,3-10 3,-3 10-6,0 0-1,0 0-4,0 0 1,21 7 1,-21-7 1,11 8-2,-1-4-1,-10-4 0,11 8-5,-4-6 3,-7-2 1,13 4-5,-13-4 7,13 1-9,-13-1 3,0 0-1,17-5-2,-12-1 3,-5 6 3,5-11-2,-5 11 2,5-13-3,-5 13 1,0-14 2,0 14 0,-1-16 0,-3 5-4,4 11 1,-3-13 2,3 13-4,-5-6-5,5 6 2,-10-4-2,10 4 1,0 0 1,-17 3-1,17-3 5,-16 13-6,7-4 1,5 2 0,-3 4 5,1-3-8,4 5 2,-1-3 1,4 3 1,1-5 1,2 0 2,1 0-3,3-2-3,-1-2 4,1-1-5,3-2 4,1 0-2,1-3-2,-2 0-8,4-4 2,3-5-3,-2 2-3,0-3-4,-1-1 1,-2-5 1,1 1 3,-2-1 2,-3-2-1,-2 2 2,2-2 1,-4 1 3,-3 3 12,4 3 7,-6 9 11,3-16-1,-3 16 8,0-9-7,0 9 1,0 0-9,0-13 0,0 13 0,0 0-1,0 0-4,0 0 2,0 0-4,0 0-3,0 0 0,11 32 1,-3-22 0,-1-4 0,2 3-1,1-4 1,-4 3-5,4-3 0,-1-1-6,1 0 4,0 1-3,-10-5 4,19 2-8,-19-2 1,12 0 0,-12 0 3,15-4-3,-15 4 0,13-7-5,-9 2 5,2-3-2,-1-2 3,-1-1 6,-1 2 0,2 0 0,-5 9 14,1-16 3,-1 16 6,1-12 0,1 0 2,-2 12 4,1-11 9,-1 11 2,0 0 2,0-11-3,0 11-8,0 0-7,0 0-4,4-11-2,-4 11-3,0 0 1,0 0 7,0 0-6,20 30 10,-15-15-1,4 11 2,1-1-1,-2 3 0,-1 1 3,-1 2 6,0 3 3,-2 1 5,1-1-7,0 13 12,-2-13 7,0 1 5,-2 11 4,0-17-6,2 3-6,-3 1-6,5-1-1,-3 4-1,1-4-8,-2 1-1,4-4-5,-1-5-4,0 1-1,0-7 0,-3-2-20,3-5-25,-3-3-10,-1-3-16,3 1-11,-3-6-23,2 6-45,-2-6-48,0 0-42,0 0-40,12-23-47,-3 5-153,0-2-490,5-6 217</inkml:trace>
  <inkml:trace contextRef="#ctx0" brushRef="#br0" timeOffset="35058.0052">16026 16179 80,'0'-25'156,"-1"11"-18,1 14-19,-3-17-8,3 17-15,-1-19-11,-2 8-9,3 11-5,-6-11-12,6 11 0,-9-7-3,9 7-16,-20 1 3,20-1-4,-22 9 3,4-1 3,1 3-2,3 4-2,-6 3-2,6 3-1,0-4-5,2-4-4,2 4-2,2-3-6,6 0 3,-2-2-1,4 0-5,0-12-2,4 18-5,3-10 5,-1-5-9,5 2 1,1-3-3,0 0-5,6-5-9,-4 1 1,2-2-1,-1-4 3,-5 1-1,4-3 3,-4 3-3,-1-3 4,-2 2 2,0-3 8,0 1 1,-2 0 9,-1-2 11,0 0 9,-4 12 8,3-19 5,-1 7 9,-2 12 11,1-12 9,-1 12 0,0 0 4,4-14-7,-4 14-8,0 0-8,0 0-7,0 0-7,0 0-4,0 0 4,0 0 9,0 0 3,18 50 6,-14-23-1,2 7 3,-1 0-8,1 14-1,-4-2-9,0-10-2,3-2-2,-2 12 0,1 0-16,-3-12 5,-4-5-5,1 5 0,-3-3-2,-2-4 2,1-8-8,1-2-1,0 0 0,1-2-2,-2-5-7,-2 1 7,-2-4 3,-2-2-4,2 1-11,-3-4-23,0 0-15,-2-6-23,2-3-19,-2-2-28,3-2-40,1-1-37,2-7-36,3 1-39,2-1-154,9-9-443,0 2 197</inkml:trace>
  <inkml:trace contextRef="#ctx0" brushRef="#br0" timeOffset="35391.0243">16304 16022 179,'0'0'224,"0"0"-20,0 0-20,-15 29-14,13-10-15,-1 8-13,3 2-12,0-1-15,4 0-11,0-2-9,2-1-10,2-6-10,-1-2-5,2 0-7,-1-5-9,0-3-3,-2-1-2,1-4 4,2 1-1,-2-4-1,-7-1 4,13-10-2,-7 3-3,3-6-3,-4-6 2,0 4-8,-3-5 2,0-7-8,-4 1 4,-1 0-8,1 9-2,-5-9 6,1 9-1,0 1-8,-3 0-1,0 4-4,-2-2-2,1 6-4,1 1 0,-2 0-6,-1 5-3,1-2-10,11 4-10,-18 0-15,18 0-16,-18 8-18,9-3-16,9-5-29,-8 16-39,8-16-26,-1 13-51,1-13-126,5 22-378,2-11 167</inkml:trace>
  <inkml:trace contextRef="#ctx0" brushRef="#br0" timeOffset="35994.0587">16520 16115 250,'0'0'241,"0"0"-22,0 0-26,2-11-18,-2 11-17,0 0-11,0 0-16,0 0-15,18 17-7,-10-10-13,2-4-8,0 2-12,2-3-5,-1 1-9,0-2-4,5-5-6,-1-1-4,-1 1-6,0-4-4,1-1-4,1-1-3,-5-1 2,-2 2-5,-1 0-1,1-2 4,-4 1-4,0-1 6,-1 6 2,-4 5-6,1-12-3,-1 12-4,0 0-3,-9-12-2,9 12-3,-16 0-3,16 0-2,-24 10-1,9-2-1,0 6 3,5 0-4,-2 3 0,2-2 3,2 2-2,4 0-1,2 1 1,3-1-3,2 1 2,1-7-2,2 5 0,1-5-3,3 1 6,-1-2-2,1-2 0,0-1-1,2-5 2,1 0-3,5-2 0,-4-2-2,3-4 2,1-2-2,0-4 3,-1 0-1,3-7 2,4 1-1,-8-7 2,1 2 0,-1-1 4,-2 0-1,-7 6 6,2-6-1,-2 9 2,-1-3 5,-2 5 2,-3-3 3,-1 3 1,3 3 3,-3 1 1,0 9-1,-4-14 0,4 14-5,-3-10-2,3 10-8,0 0 1,-5-9-5,5 9 1,0 0-4,0 0 0,0 0-2,0 0 0,7 43 1,0-19 0,-1-5-2,4 3 1,-1 3-1,3-3 4,0 1-7,-4-5 4,4 5-2,-5-3-3,-1-4 0,0-3-1,-3 1 1,0-4 5,-2-1-5,-1 2 4,0-11-4,-5 17 8,0-10-5,-3 0 1,2 0-3,-6-5 4,2 2-6,-4 0-1,-2-3-11,-3-2-18,5 0-11,2-2-13,0-1-13,-1 0-13,13 4-24,-16-12-22,7 6-27,9 6-27,-5-12-14,5 12-30,0 0-141,14-18-394,-3 15 174</inkml:trace>
  <inkml:trace contextRef="#ctx0" brushRef="#br0" timeOffset="36907.111">17412 16038 8,'2'-11'293,"-2"11"-6,0-12-26,0 12-29,0 0-27,0-12-18,0 12-19,0 0-17,0 0-15,0 0-16,0 0-9,-3 38-11,3-18-5,0-1-10,-3 5-4,2-5-13,1 6-4,0-7-5,1 2-7,2-2-3,1-2-5,-1-1-5,0 0-3,0-5-3,2-1-4,0-3-4,0 0-1,-5-6 0,12 5-2,-12-5-6,18-5-7,-9-3-8,5-3-1,-4-2-6,0-5 2,3-4-2,-2 0-3,-2-3-1,0-4 2,-2 3 4,-2 2 1,-3 6 6,2 4 10,-2 1 11,0 4-3,0 0 2,-2 9-1,1-12-2,-1 12-7,0 0-5,0 0 0,0 0 0,0 0 1,0 0 1,0 0-1,0 0 2,5 38-2,-3-21 1,3 0 2,-1 0 0,0 1-5,5 0-1,-1-3 0,1-1 2,1 0-5,2-2 0,0-3 0,6 2 2,-7-8 1,7 2-3,0-5-1,-4 2 3,3-6-9,1-2 3,-3-4-3,0-1-3,-3-1-2,1-1 0,1-11 1,-4 1 0,-2-5 2,1 0-1,-8-1 1,3 1 3,-3-5-1,0 1 3,-1 3 2,0 1 9,-2 1 6,0 7 5,0 0 7,2 4 12,0 0 15,0 16 5,-3-19-2,3 19-5,-1-13-12,1 13-4,0 0-17,0 0 15,0 0 0,0 0 1,0 0 1,19 55 5,-12-23 4,-2 1 0,-2 12 13,1 4-23,2 3 22,0-4-5,-5 2-3,0 0-4,1 0 0,-1-3-3,-5 0 3,3-11 2,2 8-3,-1-10 0,1-1-4,-3-1-1,-4-5-7,2 2-4,2-5 0,1-7 0,0-5 1,1 1-1,-2-4 1,2-9-11,0 13 5,0-13 1,0 13 7,0-13 8,2 6 9,-2-6 7,1 6 7,-1-6-5,0 0-5,0 0-9,0 0 0,0 0-8,0-39-1,-1 21-3,-1-10-7,2-2 1,-3-2-8,3 0 4,-3-4-4,2 0-3,0-9-1,3 12-2,-2-2-4,1 2-2,1 2 2,4-3 0,-2 6 2,3 3-8,1 1 1,0 1 0,2 6-7,4 0-12,-1 3-3,1 0 3,8-1-7,-4 4 3,2 1-1,-1 3-6,2 2-6,2 3 16,-3 2-4,-1 0-1,0 5-1,-4 2 2,0 3 0,-6-1 4,-1 1 0,-6 6 3,4 2-1,-7 1 0,-5-1 2,-3 0 0,-5 4 2,-7 2-3,0-6-15,-5-2 18,2-1-6,-4-3-3,-3-2-5,0-3-1,3-5 3,0 2-10,6-4-7,-6-4-4,9-2-11,6 2-3,2-1-12,-3-2-29,5 0-21,1-2-36,1 1-44,7 8-56,-3-16-64,3 16-288,0 0-657,13-30 290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3:43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18596 6772 20,'0'0'163,"-5"-8"-13,5 8-1,-4-7-6,4 7-5,0 0-8,-4-7-8,4 7-10,0 0-7,0-8-12,0 8-8,0 0-9,0 0-2,0 0-7,0 0-3,0 0-2,0 0-3,0 0-4,0 0-1,0 0-3,0 0 0,0 0-9,0 0-4,0 0-4,0 0-1,0 0-8,0 0-1,0 0 2,0 0 5,13 24-2,-11-13 0,2 0 0,5 4-3,-4 4 2,5 4-1,-4-5 0,0-1-4,0 2 1,-1-2-6,-1 1-5,4-3 5,0 1-1,-3-4-5,-2-3 1,1 1-2,-2-4 1,1 1 6,-1-3 4,-2-4 3,4 9 6,-4-9 17,1 6 3,-1-6 10,2 6 1,-2-6 3,0 0 10,4 5 2,-4-5 2,0 0 3,0 0-4,0 0-4,13-11-13,-7-1-6,6-4-12,6-5 4,2-6-5,-2-1-3,5-1-5,9-8-6,-1-1 0,1-1-6,5 3 7,2-1-13,1-1-3,0 4 3,-1-1-4,1 4 1,-1-5-4,2 7 1,-15 5-4,15-6 1,-12 8-3,0 2 4,-1-2-12,2 2 3,-4-1 8,-2 2-2,-1 2 3,-1-1-5,-3 4 3,1 2-3,-7-1-5,2 2 4,-3-2-1,-1 7-1,-2-4 1,-1 3 4,-2 0-4,1 1-2,-2 1-1,-1 2 5,-4 3-1,7-8-1,-7 8-5,4-3 4,-4 3-5,0 0 5,6-6 0,-6 6-4,0 0-7,0 0 2,3-7-12,-3 7-12,0 0-4,0 0-22,0 0-15,0 0-21,0 0-18,0 0-19,0 0-21,0 0-19,0 0-24,0 0-18,0 0-28,6-4-173,-6 4-449,0 0 199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10-28T05:33:5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6804 9789 76,'-4'-7'87,"4"7"-14,0 0 1,0 0-12,0 0 4,0-8-8,0 8 0,0 0 4,0 0-1,0 0 5,0 0-8,-2-7-4,2 7 11,0 0-8,0 0 2,0 0-6,0 0 2,0 0-2,-3-7 5,3 7-4,0 0 2,0 0-6,0 0-3,0 0-7,0 0-7,0 0 6,1-12-9,-1 12-4,0 0 2,0 0-6,0 0 1,0 0-2,0 0-7,0 0-1,15 21 5,-7-1 7,6 4 1,-2 9-2,7 14 6,-4 1 2,4 2-4,-3-1 0,2 0 0,0-1-2,-1-2-4,-4-11-5,5 7 2,-5-10-2,-2 0 0,0-3-4,-2 0 0,2-1-1,-6-3-4,-1-7 0,1 0-7,-4-5-11,1-1-4,-1-3-11,-1 1-6,1-3-3,-1-7-7,0 8-13,0-8-22,0 0-26,0 0-11,0 0-23,0 0-119,-14-32-275,8 15 121</inkml:trace>
  <inkml:trace contextRef="#ctx0" brushRef="#br0" timeOffset="488.0279">6943 9811 13,'-2'-8'74,"2"8"-4,0 0 2,0 0-16,0 0-1,-6-4-10,6 4-3,0 0-7,0 0-1,0 0 7,0 0-4,-9 16 8,6-7-4,-4 6 7,1 3-12,-1 6 11,-2 2-1,1 3 3,-3-2-7,2 1 12,0 0-19,2 0 1,-1-3-3,2 0 6,0-9 1,2-2-9,1-2-5,1-2-4,0-1 9,0-3-12,2-6-5,0 10 13,0-10 2,0 7-3,0-7 6,0 0-12,0 0 7,0 0 0,0 0-3,13-28 0,-6 12 2,-2 1-8,0-1 7,-1-4 1,1 6-7,-1-5 1,1-5 2,-1 6-5,-3-2 7,2-3 0,-2 4-2,2 1 9,-1-1 1,0 3 6,-1 4-3,-1-1 1,0 3 6,0 0 1,0 3-3,0 7-6,1-11-5,-1 11-3,1-6-2,-1 6-4,9-3 1,-9 3-4,14 6 0,-4 0-6,8 5 1,-2 0 0,8 4-2,-1 0 1,1 3 0,1 0-2,-4 3 2,4-1-8,-2 0-17,-2-4-26,0 2-28,-6-6-9,-1 0-41,0 1-24,-5-5-44,-1 0-101,-2 0-310,1-3 138</inkml:trace>
  <inkml:trace contextRef="#ctx0" brushRef="#br0" timeOffset="956.0547">7068 10882 8,'-2'-9'149,"-1"4"-21,3 5-8,0-15-6,3 6-8,-2 4-11,-1 5-10,4-13-7,1 6-9,-3 3-2,-2 4-5,10-5-8,-10 5-15,10 0 6,-10 0 0,16 9 9,-7-1-10,-1 1-6,6 6 2,-4-1 3,-1 1-9,3 2-2,-3 3-2,-2-4-7,2-1 8,-2 0-7,-4-3-1,1-2-5,-1-3 3,0-1-1,-1-1 14,2 0 11,-4-5 11,2 7 6,-2-7-5,0 0-3,0 0-10,0 0-5,3-23-9,-2 6 1,-1-1-5,3-8-6,0-1-10,1 1 5,3-1 2,2 0-9,0 4 3,-2 5 2,1 2-5,0 6-2,-1 0-1,4 5-2,-1 0-5,-1 5 6,4 2-1,-1 3 1,-1 1-4,6 8-11,-2 0 0,-4 1-15,0 2-15,0 0-11,0 5-18,-1-6-6,-1-1-25,-1-1-26,-2-2-26,-1-4-126,-1 0-303,-1-4 134</inkml:trace>
  <inkml:trace contextRef="#ctx0" brushRef="#br0" timeOffset="1257.0719">7577 10677 71,'0'0'185,"-4"-8"-22,4 8-15,0 0-12,0 0-9,0 0-3,0 37-11,-3-20-5,6 1-17,1 1-10,1 0-4,2-1-5,1-1-9,0-1-12,1-2-2,4-2-2,0 0-5,-4-5-3,2-2-9,-1 1 0,3-5-2,-3 1-4,2-5-1,-1-1-3,-1-1-3,-2-3 2,-2 1-4,2-2 2,-5-2 2,1-5-5,-4 5-1,0-1 3,-2-6-6,-3 1 2,-3 2-3,2-2 11,-2 6-3,-2-3 4,1 4-6,-1-2 8,0 4-9,0 1 0,-1 1-6,2 0 2,-3 4-3,3-1-4,-2 3-14,-1 3-3,3 0-20,0 2-11,0 1-17,-1 9-11,2-9-28,4 2-25,-1 2-42,5-3-103,-1 2-292,1-9 129</inkml:trace>
  <inkml:trace contextRef="#ctx0" brushRef="#br0" timeOffset="2527.1445">7905 10703 5,'0'0'115,"-9"-2"1,9 2-12,0 0 1,0 0-12,-10-4-4,10 4-2,-2-5 7,2 5-4,-4-7 5,4 7-3,-3-8-6,3 8-14,-2-8-3,2 8-5,0 0-3,-4-7-8,4 7 0,0-7-6,0 7-4,0 0-12,0 0 0,-3-8-3,3 8-1,0 0-5,0 0-2,0 0-4,0 0 2,0 0-3,0 0-4,0 0 2,0 0 4,-4-7-4,4 7 1,0 0-3,0 0 0,0 0-5,0 0 4,0 0 1,0 0-5,0 0-1,0 0 1,0 0-2,0 0 2,0 0-7,0 0 3,0 0-2,0 0 3,0 0 3,0 0-8,0 0 4,0 0-4,0 0 5,0 0-3,0 0-2,0 0 4,0 0-2,0 0 2,0 0-4,0 0 5,0 0-4,0 0 5,0 0-1,0 0-1,0 0-11,5 23 9,-5-23 0,0 0-2,0 0 2,2 6 4,-2-6 0,0 0-3,4 8 1,-4-8-4,0 0 6,1 8-5,-1-8 4,3 4-3,-3-4 1,0 0 0,0 0-1,0 0 1,0 0-2,2 9 1,-2-9 5,0 0 3,0 0-1,0 0-3,0 0-1,0 0 6,0 0-5,0 0 3,0 0-2,0 0 6,0 0 3,0 0-1,0 0 5,0 0-2,0 0-1,0 0 3,0 0-3,0 0 2,0 0-2,0 0 3,0 0 0,0 0-4,0 0 1,0 0-3,0 0-1,0 0 2,0 0-5,0 0 3,0 0-3,0 0-3,0 0 1,0 0 3,0 0-2,0 0-3,8-17 2,-8 17-1,0 0 5,2-7-5,-2 7 2,5-6-2,-5 6-3,0 0-3,5-8 2,-5 8-2,8-5 1,-8 5 1,12-2 2,-12 2 0,15 5 2,-6-1-5,1 3 5,2 4-3,-2 3 2,3 2 2,-3 2-1,-2-2-2,0 2-2,-2-2 4,1 2-2,0-4-3,-2-2 3,-3 0 1,2-3-2,-3-1 0,2-2 5,0 0 0,-3-6 8,2 11 5,-2-11 8,3 6 8,-3-6 1,3 5-1,-3-5 2,0 0-7,0 0-10,0 0-1,2-30-4,-1 14-2,2-4 3,-1-6-3,2 0-1,-3 6-6,3 2 1,-1-6 1,4 8-1,-4-1-2,3 2-1,-2 4-5,2 3 0,0-1-2,-1 5-1,1 0 5,4 1-2,1 2-3,-1 1 4,0 4-3,1 1-2,1 3 9,2 1-5,-1 6-2,1-1 5,-4-1-9,0 1-1,0 0-5,-3 2-6,-3-4-4,1-1-5,-2 1-3,0-2-6,-1 0-9,-1 2-5,-1-3-12,0 0-8,-1-1-6,-2-1-6,3-7-4,-4 10-17,4-10-14,-2 4-18,2-4-21,0 0-134,0 0-315,0 0 140</inkml:trace>
  <inkml:trace contextRef="#ctx0" brushRef="#br0" timeOffset="2730.1562">8450 10626 65,'6'-1'206,"-6"1"-19,5-4-18,-5 4-17,0 0-16,7-4-13,-7 4-10,0 0-11,12-3-12,-7 1-11,-5 2-5,13-3-8,-4 2-8,0-1-3,1-3-5,0 1-7,-2 3-6,3-3-15,-3 3-20,1-3-13,-1 2-23,-1-1-33,-7 3-9,13-4-30,-6 1-16,-1 1-114,1-1-255,3 1 113</inkml:trace>
  <inkml:trace contextRef="#ctx0" brushRef="#br0" timeOffset="3857.2206">8893 10334 33,'-1'-5'237,"1"5"-13,-4-8-21,4 8-22,-3-7-18,3 7-19,0 0-15,0 0-7,0 0-4,11 19-6,-4-1-4,2 7-6,0 6-8,3 2-9,-1 1-5,0-1-3,2 13-13,2 0 5,-3-2-13,-4-8-3,2 8-9,-1-11-1,-1 1-3,-2-2-2,1-1-3,-1-4-1,1 1-2,-1-5-7,-2-6 6,2 2-8,-3-7-2,2-2-3,-2 0 1,0-4-4,1-1-3,-2 0-2,-2-5 6,7 7-8,-2-5 0,-5-2 0,14-1-4,-6-4 2,2-2 0,0-1-3,3-3-2,-7 1-7,2 0-11,0-4-8,-3-1 2,-3-2-3,0-1-4,-6 0 2,1-1 2,-1-6 0,-5-2 1,1 10 4,-5-7 2,1 7 2,-3-3-3,-3 1 5,4 7-1,-1 0 2,0 3-2,0 0 7,1 1-1,2 4-2,2-1 10,1 0 2,4 2 0,-1 1 3,6 2-4,-9-6 1,9 6-3,-5-4 1,5 4 0,0 0 1,0 0-1,14-18 0,-5 10-3,4-3 5,2-1-2,-1-2 0,0 3 1,2-1-7,-3 0-2,2 3 4,-4 0-2,-1 1-1,-3 1 6,-2 2-1,4-2 7,-6 3 11,0 0 3,-3 4 4,5-6 1,-5 6 2,0 0-2,5-3-4,-5 3-4,0 0 3,0 0-5,0 0-2,0 0 2,-2 20-1,3-10 0,-1-1-2,3 3 2,-2-2 0,2 2-4,1 0 0,2-2 1,0-1-3,0 1-2,1 0-2,2-3 4,1 0-2,-2 0-5,-1-2-6,3 1-5,-3-3-2,1-2 0,-8-1 2,11 0 0,-11 0 0,12-8-4,-7 3 6,0-2-3,-2-4 2,0 0 1,1-1 2,-3 0-5,-1-5 4,2 0 1,-1 1-1,-1-1 6,0 5-1,2 0-2,0 1 4,-2 0 3,0 5 0,0 6-5,1-9 0,-1 9 3,0 0 5,0 0-2,0 0 2,0 0 7,14 19-1,-9-8-3,-1 2 6,4 0-4,-2 1 0,1-3-4,3 2 3,-3-5-2,2 2-3,1-2 0,-1 0 4,0-5-6,3 2 3,-2-5-1,0 0 4,2-5-6,1 2 7,1-6-5,0-1-1,-5 3-1,3-8 1,-1-2-4,-4 0-5,-1-2-1,-2 0-2,0-5 0,-5-1-1,0-1 1,-4 1 4,0 1 3,0 5 1,-1-1-2,-4-2 5,4 5 8,-1 2 4,4 4 5,-3 1 5,3 3 3,0 2-4,3 5-3,-6-11-3,6 11-4,0 0 0,0 0-3,0 0 2,0 0-3,2 29 5,5-12-7,-2 2 4,4-2-4,3 5 2,-3-4-2,2-1-2,1-4 1,-3 4 0,3-4-2,1-1-2,-7-3 0,3-3-2,2 0-2,-2 0-4,2-3 6,-1-2-1,0-1 0,-10 0 2,17-5-2,-10 1 1,1-3 1,-2-2 1,1-1-5,-2-2 1,-1-6-3,-3-2 1,2-5 0,-2 1 0,-4-2 1,-1 7 3,2-6 1,-3 7 5,0 0-1,0 1 8,0 2 3,2 3 3,0 3 7,1-2 1,-1 5-2,3 6-2,-5-11-6,5 11 1,0 0-3,0 0-3,0 0 1,0 0 0,16 18 4,-6-2 1,4 7 5,-1 1-5,1 0-5,1 0 0,3 0-1,-2-2-2,1 0 2,-2-2-1,-1-5-3,-2 1 5,1-4-17,-3 1-11,-2-4-18,-2-3-12,0 0-20,-2-1-9,1 0-20,-1-1-33,-4-4-32,0 0-33,10-2-185,-10 2-409,0 0 181</inkml:trace>
  <inkml:trace contextRef="#ctx0" brushRef="#br0" timeOffset="4253.2432">10354 10401 174,'0'0'166,"5"2"-19,-5-2-12,0 0-12,0 0 2,0 0-4,0 0-4,0 0-2,0 0-1,0 0-4,0 0 0,0 0-12,-14 15-2,5-9 0,0 0-8,-8 4-2,2-1-7,-3 3 0,-6 3-9,-2-1-1,-3 3-5,-15 6 3,2 0-10,-3 4 2,-2 1-9,-1 4-4,-6 0-2,0 3 0,-29 15-5,8 0-3,-3-4-5,4 0 8,19-12-12,-19 10 6,-3 1 0,26-15 3,0-1 1,1 0 1,5 0 0,4-5 0,11-5-5,-1 1-1,3-3-6,2 0 3,2-2-10,8-6 1,1 0-2,0-3-1,7 0-2,2-1-2,0-2-5,-1-2-3,7-1-5,-9 4-7,9-4-6,-5 4-2,5-4-9,0 0-4,0 0-15,-6 5-17,6-5-17,0 0-16,0 0-20,0 0-34,0 0-31,0 0-53,0 0-166,0 0-430,0 0 191</inkml:trace>
  <inkml:trace contextRef="#ctx0" brushRef="#br0" timeOffset="5765.3298">15834 10568 131,'-6'-10'193,"6"10"-9,-1-10-9,1 2-10,0 8-8,2-13-2,1 8-9,-3 5-16,5-9-9,-5 9-12,8-3-11,-8 3-7,14 2-6,-8 3-7,1 2 4,4 3-5,0 1-7,-3 5 0,3 2 9,4 2-13,-9-2-3,2-5-4,-5 4-4,3-2 3,-4-3-2,2-1 1,-1-6 3,-2 2 6,-1-7 6,1 9 8,-1-9-1,0 0-6,0 0-10,0 0-2,0 0-10,0 0-7,-15-24 1,11 10-7,0-4 0,0-3-6,4-4-5,5-1-3,-2 6-8,6-3 2,0 5-1,2 1-3,-1 3 0,2 3-6,1 3-1,-3 2 0,9 3-2,-6 3-1,7 3 0,-3 7 5,2-2-7,-2 6 2,-2 0-1,0 1-6,1 5-7,-6-5-13,0 2-8,-2 1-9,-3-1-9,2-1-12,-6-6-14,0 2-20,-1-4-13,0-3-11,0-5-23,0 9-20,0-9-30,0 0-4,0 0 10,0 0-8,0 0 9,-1-27 21,4 14 22,-1-5 22,2-1 38,1 0 37,-1 3 32,1-1 26,-1 1 9,-2 6 9,2 1 11,-3 2 8,0 2 2,-1 5-1,3-7-4,-3 7 7,0 0 17,0 0 7,0 0 3,0 0 0,0 32-1,0-20-6,0-2-4,3 3-6,-1 2-4,3-1-1,-1-2-7,3-3-8,-1 0 0,4 0-6,-1-2-1,4-4-4,-2 2-4,1-3-2,6-4-1,-7 1-1,7-6-3,0-2-4,-3 0 1,-2-2-1,-3-1-7,-2 2-1,-2-2 4,-2 3-5,-2-3 4,-2 3 0,-3-2 2,-2 1-2,-2 1 0,-2 0-8,-2 1 5,-1 0-5,-9 4-3,4-1 2,-2 2-1,-3 3-3,6 3-2,-2-1-5,4 1 0,0 0-3,1 1-3,1-1-7,3 1 1,2-1-9,2 0-4,5-3-3,-4 5-1,4-5 11,0 0 1,0 0 0,0 0 4,23-3 4,-12-2-1,7-5 1,6-4 6,-1-1-1,4 1-1,0-1 1,-2 1 3,3 0 11,-4 3 2,3 1-1,-8 6 3,-1-1 2,-4 3 2,2 1-3,-2 2 2,-1 3 3,0 3 0,-3 1 8,3 5 5,-2 1 2,0 2 0,-2-1 1,-1 3 1,0 0-5,-1-3-1,-2 2 3,4-3-1,-6-4-4,1 0 0,-1-3-5,1-1 0,-2 0-2,1-1-1,-3-5 8,4 6 6,-4-6 6,0 0 1,0 0-2,0 0-4,0 0-4,6-18-6,-6 7 0,1-2-4,2-4-3,1-1 3,1 0 0,3-5-4,-2 4 1,4 1-2,-1 0-8,6-3 5,-6 6 0,2 3-4,-1 2 1,-1 5-4,1-2 2,3 4-1,-4 3 1,2 1-4,3 1 2,-3 5 0,-1 0-6,1 1 0,1 6 0,-3-1-9,-2 1-9,0 2-7,-3 1-17,-4-2-21,2 1-26,-1 1-28,-2-2-23,2-3-29,-1 0-28,0-2-210,2 1-446,0-2 197</inkml:trace>
  <inkml:trace contextRef="#ctx0" brushRef="#br0" timeOffset="5944.34">17070 10440 265,'-4'-8'263,"4"8"-26,0 0-19,0-9-26,0 9-22,13-12-17,-3 7-13,5-3-15,2-1-19,4 0-33,-2 1-30,1 3-32,-1-5-34,-1 5-30,0-1-24,-3-2-26,0 0-40,-4 3-124,-1-3-288,-2 1 128</inkml:trace>
  <inkml:trace contextRef="#ctx0" brushRef="#br0" timeOffset="6985.3996">17428 10139 33,'0'0'265,"1"-11"-17,-1 11-21,2-8-24,-2 8-21,0 0-19,0 0-14,0 0 0,0 0-9,8 31-9,-6-6-9,0 5-9,-1 3-10,2 1-7,0 2-11,-1-2-6,1 3-9,1-4-2,-2 1-11,2-1-9,2-1-2,-1 0 0,3-4-5,1-3-7,-3-1 0,3 0-5,0-1-1,-4-6-4,2-1-2,-3-5-2,1 0-2,-3-4-3,2-1-1,1 0-14,-2-2-5,-3-4 4,6 3-4,-6-3 1,0 0-7,11-14-2,-6 2-3,-3 0 1,1-4-1,-3 1-3,2-3-4,-4-1-2,-3 1 2,-1 0 2,0 1 2,-3 1 2,-1 2-3,0-1 3,0 6 6,-1 0-4,1 1 2,0 1 3,-2 0 0,3 2-1,3 1 1,-1 0 6,7 4-5,-10-4 2,5 1-3,5 3-3,-4-6-3,4 6 0,0 0 5,8-13-3,2 6 2,-1-2 1,5-1 2,0-1-1,3 1 2,-2 2-4,1-2 2,-5 2 2,0 1 0,0 0 2,-2 2-7,-4 0 7,1 3-2,-2-2 5,-4 4 9,9-3 6,-9 3 6,6-5 8,-6 5-7,7-2 4,-7 2-3,0 0 0,0 0-3,0 0-3,0 0-6,0 0 2,0 0 2,0 0-2,11 9 2,-8-3 0,-1-2 2,1 4-5,2 1 1,3-1 0,-3 0-5,1 0 0,2-1-1,-3 0-7,1-2-8,-1 0-2,1 0-4,0-3-5,2 0 2,1-2 5,2 0 0,0-4 3,1-2 1,-3 0-1,1-1-6,0-1 2,2-1 3,-6-2 4,2-2-6,-4 3-2,1-2 14,-1 2 11,-4 0 6,0 0 11,3 1 12,-3 2 8,0 7 4,2-8-2,-2 8 0,0 0-12,0 0-6,0 0 2,-5-9-4,5 9-6,0 0 0,0 0-1,0 0-4,6 29-5,-1-20 3,0 3-1,-1-2-1,4 1-1,-1-2-7,1 0 3,0-1-5,2-1-2,2-2-3,-1-1-2,3-3-1,-2 1-3,-1-2 4,3-1 1,-4 0-1,2-5 3,-3 0-5,0-2 2,1-1-4,-5-1 1,0-2-3,-2-5 3,-1 0-7,-2 1 10,-1-9-1,-3-2-1,-1 8 0,1-6 13,-3-1 9,2 9 4,2 5 1,-2-3 13,0 3-2,1 3 9,1 1 0,0 3-5,3 5 0,-2-9-8,2 9-7,0 0 3,0 0-5,0 0-3,0 0-3,0 0 4,13 30-4,-5-14-2,1 1 2,6 3-3,-6-3-5,4-3 3,-2 0 0,2-3-2,1 5-5,-2-11 3,-1 2-7,3 0 0,-3-3-4,2-3 6,0-1 2,0-1-3,-2-3 1,1-2 0,2-3 0,-1-2 3,-1-2-1,-2-1-3,-1-3 3,-1 1 2,-3 0-1,-2-1 5,0-2-1,-3 4 3,1-1 9,-1 4 13,0 0 2,0 4 8,0 8 3,-1-12-5,1 12-4,1-9 6,-1 9-19,0 0-1,0 0-1,0 0-4,0 0 5,0 0-7,9 32 1,0-14 7,-3 1-8,6 5 2,0-1-4,-1-6-7,4 7 6,0-3-9,-4-5-15,0-2-6,1-2-17,-4-3-3,1 0-30,-5-3-25,1 0-42,-1-1-35,-4-5-39,5 6-58,-5-6-210,0 0-520,7 0 231</inkml:trace>
  <inkml:trace contextRef="#ctx0" brushRef="#br0" timeOffset="7469.4273">18796 10410 53,'0'0'284,"0"0"-24,0 0-31,0 0-23,0 0-24,0 0-11,0 0-21,0 0-17,0 0-11,0 0-14,0 0-7,0 0-10,3 5-4,-3-5 2,0 0-4,0 0-1,0 0-3,-13 14-5,8-11-5,0 1 0,0 0-4,0 0-5,-8 1-4,5 2-6,-3-1 2,0 1-2,-3 3-3,-2 0-1,0 1-7,-8 3 2,-3-1-1,1 4-6,-4-3-4,0 6 3,-5-4-3,-10 11-7,-3 0 2,-5 2-3,-3 1-2,0 2-1,-22 9 1,22-7-1,-24 9-2,2 2 0,-2-4 4,23-15-1,-22 15 2,23-15 6,-1 5 1,0-6 3,3 2 1,2-3 3,3 1 10,5-2-17,11-7-3,4-2-8,3 0 3,4 1-8,3-5-1,5-2 0,4-3 1,0 2-4,3-3 1,1-2 3,-1 1-8,7-3 0,-7 5-2,7-5-8,-5 4 12,5-4-5,0 0 3,-5 5-10,5-5 7,0 0-5,0 0-4,0 0-5,0 0 0,0 0-6,0 0-5,0 0 1,0 0-22,0 0-9,0 0-13,0 0-16,0 0-15,0 0-20,0 0-27,0 0-33,0 0-32,0 0-24,0 0-31,0 0-173,0 0-472,0 0 209</inkml:trace>
  <inkml:trace contextRef="#ctx0" brushRef="#br0" timeOffset="13237.7572">3259 10819 106,'0'0'106,"-6"-2"-9,6 2 6,0 0-9,0 0-2,0 0-2,0 0-5,0 0-3,0 0 9,0 0-3,0 0-9,0 0 0,0 0-4,0 0-13,0 0-9,0 0-2,0 0-7,0 0-2,0 0-4,0 0-5,0 0-2,0 0-4,0 0 0,0 0-4,22-5-3,-14 1 2,5-1-1,-1 0-4,6-1 1,-1-2-6,1 0 0,9-4-2,-1 2-2,1-2 0,3-1 7,-2-1-5,4 2-5,0-2 4,-1-1-3,2 1-2,-2 2 5,-1-2-6,1 3-1,-3-2 4,0 2-6,-1-1 2,0 2-2,-4 1 3,4-4 2,-3 1-2,-1 0 5,3 0-10,-3 0 4,-4 2 0,5-2 0,0 0-2,-2-1 6,4 0-7,-8 2 1,-2 0 6,9-4-8,-9 4 9,2-2-1,-1 4 2,-3-1 6,-2 3 6,-1-1-7,-1 1-1,0 0 0,-2 0-2,-3 4 0,2-2 1,0 0-1,-2 1 0,-5 4-1,8-5 3,-2 3-3,-6 2 0,7-6 1,-7 6-3,7-4-1,-7 4 1,0 0 2,8-3 2,-8 3 1,0 0-1,0 0 3,5-3 0,-5 3 0,0 0-4,0 0 6,0 0 0,0 0-3,0 0-1,0 0-3,0 0 4,4-5-6,-4 5 2,0 0-5,0 0 6,0 0-5,0 0 2,0 0-1,0 0 2,0 0 1,0 0-6,0 0 3,0 0 0,0 0 0,0 0-2,0 0-3,0 0-1,0 0 1,0 0-4,0 0-14,0 0-11,0 0-19,0 0-17,0 0-51,0 0-14,0 0-21,-19 15-29,10-8-104,-2-1-306,2-1 135</inkml:trace>
  <inkml:trace contextRef="#ctx0" brushRef="#br0" timeOffset="13901.7952">4025 10405 64,'0'0'107,"-6"-4"-1,6 4-12,0 0-7,0 0-8,0 0-1,0 0-16,0 0-6,-7-2 3,7 2-4,0 0-1,0 0-9,0 0-3,0 0-3,0 0-8,0 0 6,0 0-9,0 0-8,0 0 10,0 0-7,0 0 13,0 0-24,0 0-3,0 0 4,0 0-4,0 0 2,0 0 3,0 0-6,28-1-11,-18 1 15,0-1 2,3-1 4,4-3-8,1 4 4,0-3 1,2-2-3,-1-1-2,2 0-2,-1-1-1,1 2 8,-2-2-11,0-1 3,0 3-3,-4 1 2,-1-2 0,-3 2-3,-1 2-1,-1 1 7,-3-1-4,-6 3 6,10-4 0,-6 2 0,-4 2-4,10-3 1,-10 3 1,5-3 4,-5 3-4,7-2-3,-7 2 5,0 0-5,0 0 3,6-3-10,-6 3 13,0 0-7,0 0 3,0 0 1,6-1 5,-6 1 0,0 0-1,0 0-3,0 0-2,0 0 3,0 0 3,0 0-10,0 0 6,0 0 0,0 0 4,0 0 4,0 0-10,0 0-4,0 0 6,0 0 2,0 0-13,0 0 5,0 0-1,0 0-3,-2 14 11,0-3-1,-2 5 1,-3 3 2,0 8-2,-6 0 1,3 3 7,-3-1-4,1-2-2,1 1 1,-1-2-2,5 3 8,-3-6-6,2 0-5,2-4 1,0-1 1,3-1-1,-4-1-3,6-6 5,-2 1-5,0-1-3,1-3 2,1 0 5,1-7-5,-3 8-1,3-8 0,0 10-1,0-10 8,0 0-6,0 9-2,0-9 0,0 0-2,0 0 3,-2 5-5,2-5 9,0 0-3,0 0-3,0 0 0,0 0 1,0 0-6,0 0 2,0 0-11,0 0-9,0 0-17,-1 7-19,1-7-12,0 0-19,0 0-33,0 0-40,0 0-106,0 0-286,0 0 127</inkml:trace>
  <inkml:trace contextRef="#ctx0" brushRef="#br0" timeOffset="15773.9022">7245 9368 8,'0'0'57,"0"0"-4,0 0-5,0 0-3,0 0 5,0 0 3,0 0-1,0 0 1,0 0 5,0 0 8,0 0-15,0 0 8,0 0-8,0 0 2,0 0 0,0 0-2,0 0 0,0 0-17,0 0 6,0 0 6,-2 7-4,2-7-6,0 0 2,0 0 4,0 0-2,0 0-13,0 0 7,0 0 0,0 0-8,0 0 11,0 0-7,0 0 2,0 0 1,0 0-2,0 0 2,0 0 2,0 0 3,0 0 1,0 0-2,0 0-3,0 0 0,0 0 0,0 0-2,0 0 1,0 0 0,0 0-1,0 0-3,0 0-3,0 0 2,0 0-4,0 0 2,0 0-2,0 0-6,0 0 1,0 0 1,-6-18-3,6 18 6,0 0-2,0 0-1,-4-9-4,4 9 0,0-8-4,0 8 0,-2-6-2,2 6 2,-2-10 1,2 10 1,-1-7-6,1 7 4,0-10-2,0 10-2,0-10-1,0 10 6,3-8-6,-3 8 1,0 0-5,1-11 3,-1 11-1,2-9-1,2 4-1,-4 5 1,7-8-3,-1 1 1,0 2-2,-2 0 4,1-2-2,1 2 1,0-2-2,0 2-2,3 1 4,-4 0-3,2 0-1,1 2 2,-2-3-4,0 3 1,-6 2 1,13-3-2,-13 3 1,13 4-1,-8 0 8,1-2-8,-1 3 1,3 1-1,-3 0 0,1 3 0,0-1 0,-2 4 1,1-2 3,0 1-5,-2 2 3,1-1-1,-2 0 1,-1 2-5,0-1 4,0 4 2,-1-4 1,-3 3-4,-2 0 3,2 1-2,-1-2 0,-2 2-2,-2-3 3,2 3-3,-1-1-2,0 0 0,-1-2 3,-1 1 0,-2-1-4,3-4 2,3 0 0,-4-1 9,4-1-10,0-1 2,2-3 1,-1 0 6,0 1-5,4-5 1,-5 7-1,5-7 1,-4 4-1,4-4 1,0 0 1,-5 5-3,5-5 1,0 0 3,0 0-2,0 0 1,-5 5 1,5-5 1,0 0-11,0 0 10,0 0 1,0 0 0,0 0-1,0 0 2,0 0-3,0 0 1,0 0 6,0 0-2,0 0-2,0 0 3,0 0 4,0 0-1,0 0 1,0 0-1,0 0 2,0 0 1,0 0-3,0 0-3,0 0-3,0 0 0,0 0 4,0 0 0,26-10-1,-20 7-2,4-4 2,2 5-2,-2-3-6,4 0 6,2-2 2,0 2-3,2 0 1,0 0-3,-3-1-1,4 1 3,0 1-1,-2 0 2,4 1-4,-2 1 2,-6 0-2,4 1 3,0-3-2,-2 3 2,-2 0-4,-1 0 2,-1-1-1,-4 1 0,3 1 0,-1-1 2,-9 1-2,14 0 1,-14 0 3,11-2-4,-11 2 0,9-1 1,-9 1 1,9-2-1,-9 2-5,0 0 6,8 0-3,-8 0 4,0 0 3,9-2 5,-9 2-3,0 0 4,0 0-2,0 0 3,0 0-5,0 0 3,9 0 1,-9 0 0,0 0 0,0 0 2,0 0-4,0 0 3,0 0-2,0 0 2,0 0-5,0 0-3,0 0 0,0 0 3,0 0-7,0 0-7,0 0-22,0 0-14,0 0-20,0 0-31,0 0-25,0 0-27,0 0-32,0 0-164,0 0-370,1-10 163</inkml:trace>
  <inkml:trace contextRef="#ctx0" brushRef="#br0" timeOffset="17702.0124">8060 8646 18,'2'-6'83,"-2"6"-13,0 0 11,4-7-6,-4 7 3,0 0-10,0 0 8,2-8-9,-2 8 1,0 0-12,0 0 2,-3-12 5,3 12-2,-1-7 5,1 7 1,-3-10 4,1 4-10,2 6-3,-7-9-1,5 2-3,-2 1-5,-2 0 3,2 0-3,-1-3 2,-4 4 2,1-2 3,0 0-8,1 1-3,-2-3 1,-3 2-2,2 0-3,-3-5-7,2 5 6,-2 1-2,-1-3 7,-2 0 0,1 2-7,0 1-2,-3-1-2,5 3 1,-6-2-4,2 2-3,1-3 0,-2 2-1,3 2-3,-1-1-1,-2 1 0,-3-2 0,4 0 1,0 4-1,-2-3-1,2 1-1,-1 0 3,1 2-3,0-2-3,-2 2 0,6 1-7,0-2 3,-2 4-6,-3-4 4,4 4-4,-2-1 0,-1 2-5,-2-2 2,1 5 1,0-1-1,1 0-4,1 0 3,3-2 0,0 1-2,-2 4 2,2-4-1,1 1 0,1-2 1,1 2-3,0-1 2,-1 3-2,0-1 4,2 1-4,-1 0-1,0 0 0,-1 2 2,1-2-4,-3 4 2,3-2 0,-5 0 1,8 0-1,-2-2 2,-1 2 1,1 1-2,0-3-1,-2 8 1,2-6 1,-1 3 1,2-2-3,-2 2 2,2 1-2,0-4 1,0 5 0,1-2 1,2-1-4,0-1 0,0 2 3,1 2 1,-5-2-1,8 1-1,-3 3 0,0-6 4,0 2-4,3 4 1,-2-1 0,1-3 0,2 0-1,-2 4 3,2 0-5,0 0 4,2 1 0,0 0-1,1 0 3,1-3-2,-3 3 1,3-1 0,0 0-2,0 0 1,1-3 1,-2 4-2,1-4 0,2 6 0,-1-8 1,-3 0-1,2 6 1,4-1-2,-7-1 3,7 2 0,-3-3-5,-3 1 10,3-1-6,-1 1 1,5 1-3,-5-5-5,1 0 7,2 4 5,-2-3-2,1-2-1,0 4-1,1-3 3,-2 0-3,0 0 1,1-2 1,1 3 1,-3-3-4,5 0 4,-4 0-3,0 2-3,0-3 3,1 1 1,-1 1 0,2-2-2,-1 1-1,-1 0 5,0 0-1,2 2-1,-2-4-2,0 5 3,3-4 0,-5 1 5,4 0-5,-2-1-1,0 2 0,-1-3 0,4 2 0,-5-2 5,0 1-2,3-1 0,-2 1 0,-1-3 1,4 4 3,-3-3 0,0 3-3,0-2 6,0 0-5,0 1 0,1 1 1,0-1 2,-1 1-4,-1-1 3,0 0-2,3 1 0,-3-2-3,2 2 6,0-2-1,0 1-4,0-1 3,1 2-1,-1-1 0,-1-2-1,3 0 0,-2 1 2,2-2 0,-2 3-2,1-1-2,-2 0 2,2-2 0,0-3-1,0 3-2,0 2 5,0-2-5,4 0 2,-4 2 0,0-3 1,1 0-2,0 1 0,0-1 2,2 1-1,2 0-2,-1 0 2,-1-2-2,4 0 5,-1 2-2,1-2 0,-1 0 3,-1 0 0,8 3-4,-6-6 4,0 3-4,4-3 1,1 5-1,-5-5 1,6 0 0,-2 0-2,2 0 1,0 0-3,-1 0 3,0 0 1,-4-2-5,2 1 2,1-1 6,-3 1-7,0 0-3,-1-2 3,-3 1-1,4-1-4,0-1 2,-2 3 1,-1-2 0,-2 1 0,5-4-1,-5 3 0,3 0-2,-1-4 4,1 2 0,-2 1-1,1-1 2,0 1-2,-1-2-2,3 0 1,-3-2-1,0 0 3,3 2-2,0-5-3,-2 4 4,-2 0-2,1-2 0,0 1 1,-1-2 0,0 2 3,-2-1-4,0 1 2,1-3 1,0 3-2,-2-2-1,2-1 0,-1 0 0,0 2 2,-2-3-1,4-2 3,-1-1-4,-3 0-2,1-1-3,1 1 6,0-2-1,1 0 1,-3 1 1,3 0 10,-6 1-10,3 0 5,-1 0-2,0 3 8,0-3-7,0 3 1,-1 0 4,-1 2 1,0 0 0,0 0 0,3 1-3,-5 0 2,1-3-2,0 0 4,-1 0 4,0 2 1,0 10-3,0-27-4,0 12 11,0-2-14,-1 1 3,1 4 2,0-5-2,-1 5-3,-1-5-3,2 5 4,-2-1 5,2 1 5,0 0-2,2 0 1,-7 0 0,3-1 1,0 1-1,0 0-1,-1 1 7,1-1-1,0-1-8,0 0 0,-4-2-2,2 0-7,-1 3 5,0-2 2,1 1 2,-2 1 1,3-1-3,-1 2 4,-4-1 2,4 2 1,1-2 2,-3 2 3,1-1 11,0 0-12,-1 0 0,1 1 0,0 0 0,-3-5 0,3 5 0,-3-1 2,2 1 0,0-2-8,-2-2 11,-2 1-9,1-3 0,2 7 4,-1-2 8,0-1-13,-2-2-1,4 2 4,0 4 4,-4-7-2,2 6 5,1-1 11,0-1-9,-2 1-3,0 1-3,1-2 4,-1 3-10,0-2-1,0 2-4,0-1 10,-1 0-4,-1-3 0,-1 5-8,2-3 1,1 0 3,-2 2-8,-2-2-3,-1-2 0,2 5 3,1-3-4,-2-2 8,0 3-8,3 1-1,-1 0 4,2-1 0,-2 0-7,0 3 0,1-1 4,2 1-2,0-1 2,2 3-1,-2-1-4,3 1-2,5 4-3,-11-8 4,7 6 1,4 2-7,-8-6-12,8 6-12,-8-4-22,8 4-27,-6-2-15,6 2-27,0 0-39,-10-5-36,10 5-37,-7-3-59,7 3-58,-7-3-222,7 3-623,0 0 276</inkml:trace>
  <inkml:trace contextRef="#ctx0" brushRef="#br0" timeOffset="18623.0652">6338 7570 17,'10'-13'108,"-1"1"-17,-1 3-2,0 0-2,1 1-12,0-1-12,0 3-6,1 3-14,-1-1 3,2 3-4,-3 2-6,0 4-7,-2 3 4,1 2-3,-1 5-6,-1 3-10,-1 8 8,-5 3-1,-2 3 0,-2-1 1,3 1-5,-3-3-3,-3 0-2,1-2 0,2-8-4,-1 1 3,1-4 7,0-3 0,1-4 0,1 0 1,1-4 7,0 2 7,2-7 4,-2 9 8,2-9-3,0 0-2,0 0-4,0 0-3,8 4 2,-8-4-4,13-9 5,-2 5-4,-2 0 0,2-1-5,6-2 1,-2 2-3,3-3-3,1 4 5,1-1-8,0 0-5,2 1-3,-2-2-18,2 1-7,-2 1-15,0-2-17,1 2-27,-2 0-5,-1 0-14,-1-1-24,-6 3-100,1-2-233,-1-1 103</inkml:trace>
  <inkml:trace contextRef="#ctx0" brushRef="#br0" timeOffset="19356.1071">6910 7727 3,'1'-7'172,"3"-3"-10,-2 3-6,4-1-5,-4 3-17,1 1-11,-3 4-14,9-6-12,-2 3-5,-7 3-10,13 1-12,-5 3-8,-2 3 0,2 3-6,1-1-5,-3 3-2,1 3-5,-3-4-4,1 1-8,-3-2 0,2 3 1,-2-4 7,0 0-4,-1-4 4,-1-5 3,3 10 6,-2-5 9,-1-5 12,0 0 9,1 8-6,-1-8-5,0 0-7,0 0-1,0 0-9,0 0-4,0 0 1,-11-28-6,8 17-5,2-2 5,1-4-7,0 1-2,4-2 7,-2 4-7,5-3-2,-1 1-6,2 6-3,2-3-2,-2 4 0,4-2-6,0 6-1,-1 1-1,3 2-3,3 7 1,0 0-3,-2 2 2,0 7-5,-3 0 4,-3 1-4,2 2 1,-3 1-2,-2-1 1,-3-2-2,1 2 2,-3-6-2,-2 0 1,1-1 0,-1-3 2,1-7-2,-3 9 4,3-9-1,-4 5 3,4-5-7,0 0 1,0 0 1,-15-17-6,15 7 1,-2-2 4,2-4-2,0 0-1,2-4-4,3 4 6,-1-2-1,2 1-2,2 2-2,1 2 4,-2 2-3,1 3-2,3 2-1,0 1 2,-1 0-2,4 5 1,1 5 1,-1 0 1,2 3 0,-1 4 1,-2-3 5,-3 6-8,4 1 2,-5 1 1,-1 1-5,1-3 1,-5-1 1,-1 0-11,1-4-8,-3 2-4,-1-2-9,2-2-14,-2-1-9,0 0-9,0-7-7,2 10-6,-2-10 1,0 0-18,0 0-25,0 0-16,0 0-8,0 0 4,0 0 3,0 0 20,6-30 11,-3 19 27,0 0 24,-1 0 13,1-3 18,-2 3 16,2 0 10,1 1 19,-4 3 19,1-1 10,-1 8 2,1-10-4,-1 10-3,1-8-6,-1 8-7,0 0 2,0 0 5,0 0 8,0 0 6,0 0 2,0 0-8,18 21 2,-15-14-3,3 3-2,1-1-3,0 1-5,0 0-4,-1-1 0,0-1-4,2 1-9,-2-2-3,1 1-8,-3-4-12,1 1-22,0 0-14,-5-5-24,10 6-16,-6-4-22,-4-2-32,9 0-21,-9 0-111,0 0-290,12-8 128</inkml:trace>
  <inkml:trace contextRef="#ctx0" brushRef="#br0" timeOffset="19484.1144">7589 7468 16,'-4'-7'112,"4"7"-26,-2-7-30,2 7-22,0 0-19,0 0-69,0 0-57,0 0 25</inkml:trace>
  <inkml:trace contextRef="#ctx0" brushRef="#br0" timeOffset="19984.1431">7877 7606 139,'0'0'163,"2"-7"-7,-2 7-6,1-12-7,-1 12-10,-3-9-4,3 9-8,-1-11-7,1 11-12,-5-9-7,5 9-12,-4-5-10,4 5-7,-9-3-5,9 3-11,-10 2-2,10-2-5,-14 8-1,1-1-8,1 3 0,-1 4-4,1 3-2,-2 4 1,1 3-2,4 0-3,0 1-4,4-7 1,3 1-3,2-1-5,0-3 2,1-2-4,3-1 4,2-2-1,-2 0-7,0-3 1,5 0 3,-3-3-1,2-3-1,-8-1-2,19-3-3,-9-3 2,0-3 0,2-3-1,1-1 3,-4-2-7,-2-2 1,-2-2-4,3 0 7,-4-9-5,-2 3 0,0-2 3,-4-1 0,0 3 3,-1 5 6,-1 2-3,1-1 9,-1 1 13,0 6 0,0-3 2,0 5 7,2 2 5,-1 1 1,2 1-5,1 6-4,-4-11-10,4 11-4,0 0-1,0 0-5,0 0 1,0 0-1,0 0-2,8 33-2,-4-15 0,0 7-2,3 1-1,1 0 2,-1-1-6,0 1-5,-1-1-9,3-3-15,-3 2-13,0-5-12,-2-2-14,2-3-4,0 1-5,4-1 0,-2-4-9,0 0-18,3-5-6,2-2-15,5 0-7,0-2-6,1-2 0,3-4-4,-2-1-128,4-6-285,2 1 127</inkml:trace>
  <inkml:trace contextRef="#ctx0" brushRef="#br0" timeOffset="20819.1908">8244 7678 156,'15'-13'69,"-6"-1"20,-1 1-4,-4 0-1,-2 3 13,-2-2-2,0-4 4,-1 4 6,-1-1 1,-1 3-1,0-2 7,-1 3 6,1-1-11,-1 2-3,1 2-3,0 0-11,3 6-10,-7-6-8,7 6-11,-4-6-8,4 6-6,0 0 1,-15 13-7,6 2-6,-1 3 1,-3 8-7,0 3 1,3-4-5,3 0-1,0 3-2,3-10-5,2 2 0,-1-3-3,3-1 1,0-3 3,4-2-11,-2-2 1,2-2 5,0-2-2,1 0-1,0-1 2,-5-4 1,14 0-5,-4-4 2,-1-3 2,6-4 0,-6-3-6,2-1 2,-1-2-2,2-1 0,-6 0-1,-1-1 4,2-6-7,-5 0 2,1-1 0,-2-1-3,-5 0 2,3 2 1,-2 9-2,2-4 9,-1 4 1,-1-1 10,0 6 7,1 0 12,-1 4-2,3 0-3,0 7-4,-5-10-5,5 10-7,0 0-2,0 0-3,0 0 1,0 0-3,0 0-1,0 40-3,4-22-1,-2 8 0,2 2 2,0 0-1,3 0 0,-1 3 0,2-5-4,-5-1 4,4-1-3,-1-5-4,1-1 4,0-1-1,-2-1-2,1-7 0,-1 1 0,-1-2-4,0-1 2,6-2-1,-5 0-2,0-3 4,-5-2-3,11-1-1,-11 1 3,17-11-7,-11 2-4,2-2 0,0-3 0,1-10-1,-4-1 4,2 0-4,-3 0 2,0-2-1,-2 0 4,1 1-2,0 0 1,-2 6 0,0 3 9,1-1 3,-2 2 5,0 5 3,0 0 4,2 1 0,-2 3 8,0 7-3,1-11-4,-1 11-5,0-8 1,0 8-8,0 0 5,0 0-11,0 0 2,0 0-3,0 0 9,0 0-7,2 26 2,-1-9 1,3 0-1,-1 8-2,3 0 1,-5 0 4,1-5-4,5 7 0,-3 1 0,2-3-1,-2 0 2,0-6-4,0-2 5,-1 0 0,1-3 4,-2-2-9,5 0 2,-3-5-3,2 3 2,1-4-6,-1-1 0,1-1 0,0-4 1,3 0 4,1-3-2,5-3-3,0 0-1,0-7-2,1 0-2,0-7-7,-2 8 3,-2-5 0,-2 3-2,-1-1 2,-2 1 4,-1-1 1,-1 5 2,-1 0 4,-3 1 7,0 0 1,-1 2 6,-1 7-3,0-11 3,0 11-2,0-10-1,0 10 2,0 0-8,-5-7-2,5 7 1,0 0-1,0 0 1,-18 18-5,10-8 7,-1 6-2,3 1 1,1 0-3,0-2 0,2 5 2,1-3 0,2-2-2,2 1 1,1-3-2,2 2-3,0-4-3,3-2-7,1-1-11,0-2-5,0-1-4,4-2 3,4-3-5,4-2-10,-1-2-31,9-3-27,-4 0-27,3-3-33,-3 2-51,-7 0-128,-2-3-373,1 4 165</inkml:trace>
  <inkml:trace contextRef="#ctx0" brushRef="#br0" timeOffset="21135.2089">9158 7527 87,'0'0'245,"1"-10"-31,-1 10-19,0 0-19,0 0-18,0 0-16,23 15-14,-13-2-12,3 4-9,4 3-9,-2 4-13,2-2-6,-5-5-9,1 7-3,2-3-9,-6-5-5,-2-5-3,-1-1-7,0-1-4,-1-1-8,-2-3 6,1-2 2,-1 2 20,-3-5 5,0 0-5,0 0-5,16-12-6,-12-1-3,2-2-8,-2-2-3,5-1-4,0-7-1,-5 8-4,2-8-5,1 9-4,-3-1 8,2 2-5,-1 4-6,-2 1-1,0 0-5,-1 5-11,0-2-26,-2 7-27,4-6-25,-4 6-8,0 0-6,6-4-14,-6 4 0,0 0 12,22 7 2,-10-4 1,7 2-17,3 1-27,-3 0-161,1 2-323,7-1 144</inkml:trace>
  <inkml:trace contextRef="#ctx0" brushRef="#br0" timeOffset="22549.2898">9825 7502 74,'-4'-6'215,"-1"-2"-13,-2 1-13,1 1-10,0 2-19,0-1-14,0 3-18,6 2-8,-11-3-16,11 3-7,-15 6-10,9 2-9,-3 0-7,2 5-5,-2 1-9,3 4-3,0-3-7,-3 9-2,5-9-2,2 2-3,-1-5-7,3 0-4,4-1-5,-1 0-1,0 0 0,1-4-1,1 0-6,3 0-1,-2-3 2,5-3-4,-4 0 0,5-2-1,-2-4-2,3-1-3,-3 0-1,4-5 4,-6 2-5,2-1 0,1-2 2,-3-3-2,-4 6-2,1-1 1,-1-2 6,-3 0-3,1 3 1,-1 2 19,-1 7 7,0-13 4,0 13 2,0-9-5,0 9-2,0-9-8,0 9-5,0 0-5,0 0-1,0 0-2,0 0 1,0 0-3,0 0 2,0 26-2,1-17 2,2 3-3,0 0-3,2-2 1,3 3-2,-3 0-1,2-3-3,0-1 6,1-1-6,-2 1 3,3-5-1,-1 0-1,-2-1 0,2-1 3,-8-2-4,18-5-3,-8 0 4,0-2 3,2-3-10,-1-3 4,2-1 0,-3-2-2,-1-1 3,-2-1-1,-1 0-4,-2-8 5,2 8-2,-4-2 3,-2 2 6,0 0 1,2 2 6,-3 0 4,0 3-2,-1 1 7,0 4 4,0 0 10,1 2-5,1 6 0,-1-13-11,1 13-4,-1-7-3,1 7-1,0 0-1,0 0 2,0 0-2,-3 24 2,3-7-6,-2 2 1,4 6-2,-2 0-3,0-5 6,0 0-3,4 4-3,-2-3 0,2 2-1,1-4 2,1-2-3,1-3 1,-2 1-2,2-4 0,-3-5-2,2 1-4,4-1-1,-4-3 0,5-2-2,-1-1-4,4-3 1,2-5 0,0-3-4,-3-1 3,2 0-2,-2 0 1,0-2 5,-7 3-3,3-3 5,-4-1 8,0 3-7,-1-1 7,-3 0-3,1 3 12,0 1 7,-2-1 4,0 3 2,0 7 4,-2-10-1,2 10 4,0-11-12,0 11-6,0 0-4,0-6 8,0 6-9,0 0-1,0 0-4,0 0 1,-7 27 4,6-16-4,1 2 1,0-1-2,2 5 0,0 0-1,0-5 1,0 5 0,3-5 0,-3 0-1,3-2-1,1 0 3,0-3-5,-1 1-1,-1-2 1,0-2 2,1 0-7,-5-4 3,12 2 1,-12-2 3,16-7-5,-7 0 0,1-2-4,0-5 5,-1 5-8,0-5 9,-1-1-4,-3-2 5,3 3-1,-3 2 0,-2-5 2,-3 7 1,2-1 8,0 0-1,-2 1 6,2 0 6,-1 5 4,-1 5 0,0-11-3,0 11-5,0 0-7,0 0 3,0-10-6,0 10 2,0 0 1,0 0-1,0 0-6,0 0 2,1 31 2,-2-19 2,3-1-1,0 3-2,1 3-3,0-1 1,-1-4-1,0-1-2,4 5 0,-1-6-1,-1-2 11,3 1-8,-2-1-2,0-2 4,3-3 2,-1 2-6,1-4 5,2 0-2,3-2-2,4-3 1,0-1 0,1-2-1,-1-3-3,-1-1 4,0-2-4,-1-2 2,-2 1-2,0-1-2,-3 1 1,-2-3-1,-2 4-2,0 0 4,-4 3 1,-1-2 2,0 2 3,-2 0 0,0 1 2,-2 1 0,-2 2 3,1 2-7,0-3 4,4 7-9,-12-5 1,12 5 2,-13 4 0,3 2 2,1 2-2,-3 2 2,3 4-1,1 0-2,0 1 0,4 2 3,0 0 4,5-2-12,1 2 3,1-1-1,4-1-1,-3-3-3,6 1-3,-1-1 1,2-7-4,-1 3-1,2-3 1,2-1 11,0-3-6,0-2 0,5-1 1,0-2-3,-1-1 3,0-5-1,8-3 1,-9 3 13,6-7-13,-2-3 3,0 1-1,-2-3-1,1 0 4,-2 1-1,-4-3 1,0 2 3,-5 5 0,5-5 9,-8 6 2,-4-1-2,2 1 3,-3 5 3,-2 0 0,-3 1 3,2 1-6,-2 2 0,-3 0-4,-1 2-2,1 3-2,-2 2 3,9 0-2,-14 4-3,4 1 0,3 2 0,1 0-2,3 1 3,3 4-3,2 0 6,2-1-8,5 3 4,2 1-4,2-2 6,2 0-4,0 0 13,2 0-7,-4 1-10,3 1 7,0-2-6,-2 0 5,-3 0-7,0-5-1,-3 2 8,0-2 1,-2 2-2,1-3 0,-6 0 1,3 1 0,-4 3 4,-2-2 0,-1-1 4,-5 0-1,-1 0-9,-3-2 9,-1 5-3,-4-5-1,0 2-1,1-1-8,-6-4-16,3 1-23,-1-1-29,1-1-34,0 0-41,0-2-33,5 0-46,3-2-57,-3 2-160,3-2-480,1-1 213</inkml:trace>
  <inkml:trace contextRef="#ctx0" brushRef="#br0" timeOffset="24686.412">7871 8589 49,'0'0'111,"0"0"-4,0 0-8,0 0 6,-3 6 6,3-6 10,0 0 1,0 0-1,0 0 8,0 0 4,0 0 4,0 0-3,0 0 4,0 0-7,0 0 1,0 0-5,0 0-13,0 0-14,9-21-4,-5 7-9,-1-3-8,2-2-3,2-6-1,1-6-9,-4-2-1,1-2-10,3-11 2,-3-1-8,-1 1 0,-1-1-9,0-2-1,1-2 0,-3 0-6,3 1 0,-4 1-2,1 0 0,6 2-4,-4 0 1,0 1 2,-1-2-1,1 12-10,-2-12 5,1 1-2,-1 3-3,2-4 0,-1 2-4,-1-1 0,1-1-3,-2-2 2,0 0-3,0 3-5,1 1 2,-5 10-1,2 1 0,0 2 2,1 1 7,-2 3-7,2 3 2,-2 7 3,3-1-3,-1 7-2,0 2 2,1-3 3,-1 2-1,-2 1 3,3 2-4,0 0 2,0 9-4,-2-12 1,2 4-2,0 8 3,0-12-3,0 12-4,2-11 1,-2 11-4,1-11 5,-1 11-3,0-8-1,0 8 4,0 0-4,0-11 4,0 11-3,0 0-5,0-9-2,0 9 4,0 0 3,0 0-2,0 0-1,0-9 2,0 9 0,0 0-6,0 0 0,2-7 3,-2 7-6,0 0 7,0 0 0,0 0-2,0 0 0,0 0 1,0 0-4,0 0 0,0 0-1,0 0-1,0 0 0,0 0-4,0 0-3,0 0 2,0 0-6,0 0 0,0 0-1,0 0 7,0 0-2,-17 11 2,13 0 0,-2-1 2,-4 6-3,0 0 0,0-1-2,-2 1-1,-2 6 1,0-6 0,-2 6-3,1-5 4,2 4 2,0-5-4,0-4 5,3 0-1,-1-1 0,5-3 13,-1-1-11,1-1 3,2-2 1,0-1 4,4-3-3,-6 5 7,6-5-5,0 0 2,-5 5 0,5-5 3,0 0 6,0 0-10,0 0-2,0 0 5,7-22-4,-2 14 0,-1-3 3,-1 1-4,2-6 0,0 5 5,0-3-2,4-3 0,0 3-1,0-1-1,1 0 2,-4-2 1,3 1 1,-1 2-2,-4 3-3,6-5 4,-5 4-1,0 1 2,-1 1-5,0-1 3,2 3-1,-2-1 0,-1 1 1,1 1 3,-3 2-1,-1 5 1,3-9-1,-3 9 0,2-6 10,-2 6-11,0 0 1,3-7-4,-3 7-1,0 0 0,0 0 0,0 0 1,0 0-2,0 0 4,0 0-1,0 0-3,0 0 1,0 0 0,0 0 1,0 0-1,0 0-1,0 0 2,0 0-3,0 0 1,0 0 1,0 0 4,6-4-5,-6 4 2,0 0 2,14 7-2,-9-3 9,5 2-6,1 1-4,3 4 0,1 0 7,0 3-4,3-1-4,6 5 4,-4 0-1,3 2 2,-2 1 0,1-3 1,0 0-2,-2-1 2,0 0-3,-5-3 3,0-3-1,0 3 0,-2-5 1,1 4-2,0-1 3,-5-3-2,-1-4-4,0 2 2,-4-3 2,1 0 2,0 0 5,-5-4-11,4 3 3,-4-3 1,7 6 6,-7-6 3,0 0-2,3 6 11,-3-6-4,0 0 4,5 4 5,-5-4-3,0 0 0,0 0-1,0 0-1,2 6-1,-2-6 0,0 0 2,0 0-6,0 0 3,0 0-3,0 0 0,0 0-5,0 0 4,0 0 5,0 0-7,0 0-6,0 0 1,0 0 2,0 0-5,0 0 1,0 0 1,0 0 3,0 0-7,0 0 3,0 0-1,0 0-4,0 0 1,0 0 2,0 0-3,0 0 1,0 0 3,0 0 3,0 0-6,0 0 3,0 0 0,0 0-3,0 0-2,0 0 6,0 0-6,0 0 2,0 0 2,0 0-1,0 0 1,0 0-2,0 0-7,0 0 9,0 0-5,0 0 5,0 0 5,0 0-5,0 0-2,0 0 5,0 0 1,0 0-6,0 0 3,0 0 7,0 0-8,0 0 1,0 0-4,0 0 1,0 0 3,0 0-3,0 0-3,0 0 4,0 0-7,0 0 20,0 0-14,0 0 0,0 0-3,0 0 11,0 0-5,0 0-3,0 0-1,0 0 0,0 0 0,0 0-4,0 0 2,0 0 0,0 0 0,0 0 0,0 0 3,0 0-1,0 0 2,0 0 2,0 0 1,0 0-6,7 2 0,-7-2 3,0 0 2,0 0 0,0 0-5,0 0 2,0 0-5,0 0 6,0 0-4,0 0 1,0 0 4,0 0-4,0 0 5,0 0-10,0 0 8,0 0-2,0 0 1,0 0 3,0 0 0,0 0 5,0 0-6,0 0 0,0 0-6,0 0 3,0 0 0,0 0-4,0 0 13,0 0-9,0 0 1,0 0 0,0 0-7,0 0 4,0 0 1,0 0 0,0 0 5,0 0-3,0 0 4,0 0-2,0 0-3,0 0 2,0 0 1,0 0-4,0 0-2,0 0-7,0 0-22,0 0-24,0 0-25,0 0-33,0 0-45,-22-7-47,22 7-39,-11-6-247,0 1-533,1-2 236</inkml:trace>
  <inkml:trace contextRef="#ctx0" brushRef="#br0" timeOffset="25786.4749">7600 5940 95,'0'0'111,"0"0"3,-4 5-18,4-5-2,0 0-1,0 0-10,0 0-4,0 0 1,0 0-3,0 0-3,-7-13-15,7 13-6,-2-15 13,2 5 1,0-3-9,-1 3-6,2-6 4,-1-1-7,2 0 5,2-1-8,-4-2-3,3-6-2,1-3-4,2 4-3,0-4-10,-1 0 2,1 0 0,-2-1 1,2 2-11,1-3 3,3 2 1,-1 0-8,2 0 1,-1-3-3,3 3 3,0 0-5,1 2 1,-1 2-2,3-1-5,-1 0 3,1 2-3,2 0 10,1 3 8,2 1-3,-2-2-9,1 2-2,2 2-3,-2 1 0,1-1-1,-1 1 4,-3 5-3,5-6-2,-5 5 0,-1 1-1,8-3 3,-1-2-3,-2 2 5,-2 2-8,4 0 2,-5 3 0,1-1 10,5-2-6,-6 3-12,1 1 2,7-3 3,-8 2-2,1 3 2,0-2 2,1 4-4,0-1 2,-1-1 1,-3 4-4,2-1 2,-6 1 3,2 1 1,-2 0-9,0 0 5,1 2 0,-3-1 0,2 1 2,0-2 0,-1 4-2,0-2 5,2 2 0,-4 1-3,2-3 0,1 3 0,-2 3-2,3-1 11,-2-1-10,3 3 1,-2-2 3,-1 0 0,2 4-4,0-1 4,2 3-3,-2-1 0,0-4 2,-3 2 2,0 1-4,4 2 6,-5-4-8,4 4 5,1-2-3,-6 2 4,6-1-1,-3 0 2,2 2-2,1-2 0,-1 2 2,0 0 0,-2 0-3,3 0 4,-2-1-7,-3 0 6,2 1-2,-1 2-2,1-2 1,0 1 1,-2-2-1,-2 4 3,-1-1-2,3 1 4,-2-1 3,1 0-10,-1 2 3,0-3 3,0 3-5,0 0 2,1 0 0,-1 1 4,2-1-3,-1-1 4,-3 1-1,3 2-1,-3-4 0,1 2 3,0-4 1,0 4-1,-1-6-1,0 6 3,0-6-1,-2 0-1,1 0 1,-2-1-4,2 0-3,-3-4 6,2 2-3,1-1 2,-4-6 1,2 7-1,1-1-2,-3-6 3,0 0-3,1 10 2,-1-10 1,0 0 3,3 6 4,-3-6 1,0 0 1,0 0-1,0 0 1,0 0 1,0 0-5,0 0 3,0 0-3,0 0-14,0 0-22,0 0-28,0 0-48,0 0-55,-16 4-153,16-4-333,-20-2 147</inkml:trace>
  <inkml:trace contextRef="#ctx0" brushRef="#br0" timeOffset="26133.4948">8768 5445 65,'0'0'140,"0"0"-15,0 0-16,0 0-12,0 0-8,0 0-5,0 0-10,20 15-4,-12-8-10,1-1-6,1 0-1,6 5 2,0-2-1,-2 0-1,4-1-3,0-1-1,-3 2-7,4-2 0,-2-1-1,2 0-6,-2 2-5,2-3 1,-7 0-5,5 0-5,-5-1 3,0-1-4,-1 0-3,2 1-3,-4-1 0,-2-1-2,1 0-4,-2-1 1,-6-1 1,11 3-4,-11-3 0,5 4 0,-5-4-3,9 3 4,-9-3-3,0 0-8,0 0-11,11 4-4,-11-4-18,0 0-10,0 0-20,14 2-21,-14-2-28,0 0-104,0 0-237,10-9 104</inkml:trace>
  <inkml:trace contextRef="#ctx0" brushRef="#br0" timeOffset="26457.5133">9399 5257 10,'0'0'118,"0"0"-12,0 0-12,0 0-14,0 0 3,0 0-14,-27 29 0,16-15-11,-4 9-3,0 0-3,-1 2 8,-2-3-13,-1 4-2,-3-2 7,7 0-8,-4-1 1,4-2-4,4-4-7,-1 1 1,3-4 9,-2 2-14,2-4-2,3-1 4,-2-2-10,0-1-1,5-2 1,-1-1-3,1-3-5,3-2 9,-7 7-3,7-7-5,-2 5-1,2-5-1,0 0 1,-4 5-3,4-5-15,0 0-15,0 0-28,0 0-16,0 0-17,0 0-22,0 0-102,0 0-221,0 0 97</inkml:trace>
  <inkml:trace contextRef="#ctx0" brushRef="#br0" timeOffset="28189.6124">10566 6044 30,'-7'5'74,"7"-5"-4,0 0 0,0 0 3,0 0-2,0 0 5,0 0-12,0 0 10,0 0-1,0 0-8,0 0 5,0 0 4,0 0-10,0 0 7,0 0-1,0 0-5,0 0-4,0 0 2,0 0-6,0 0 4,0 0-8,0 0 1,0 0-3,0 0-1,0 0-5,0 0-4,-5-15-2,5 15 3,0 0-2,-1-12 1,1 12-9,0-8 1,0 8-7,-2-10 2,2 10-1,2-11-2,-2 11-1,3-9-2,-3 9 4,2-9-5,1 4-2,-3 5 0,6-9-9,-3 3 6,-3 6-2,7-9-4,-2 5 0,1-1-3,0 2-2,1-2 1,0 1 0,-1-1-3,1 5 1,2-3 0,-3 1 2,0-1-2,-6 3-1,13-4-3,-13 4-1,12 3 1,-12-3 0,13 4 0,-8-2-4,1 3 3,-1 0-1,3 0 2,-4 2-3,0 0 3,-1 2-5,1-1 7,-3 4-1,-1-2-5,0 2 5,-1 0-2,-3 3-2,3-3 2,-5 7 1,0-4 3,-1 1-1,-3-1 1,2 1-3,-2-3 1,-3 2 1,1-1 0,1-2-2,-3 0 5,-1-2-2,3 0-2,1 2-3,2-4 4,-2-2 0,3-1-1,1 1 2,2-2 0,5-4 0,-9 5-3,5-3 1,4-2 0,-5 4 2,5-4-3,0 0-3,0 0-5,0 0 2,-5 4-1,5-4 2,0 0 1,0 0-1,0 0 2,0 0-6,0 0 6,0 0 0,17-13 2,-11 9-4,-1 1 3,1-2 1,2 3 0,1-1-3,-1-2-6,2 1 8,-1 1-3,1-1 5,0 1-2,-3 1 2,4-1-5,-4 1 1,0 1 3,-7 1-2,16-2 2,-9 1 3,-7 1-5,16 3-1,-4-2 0,-4 2-3,-1-1 5,3 3 2,-4-1-1,2 2 1,-3-1-4,4 1 4,-3 1 3,2 1-4,-3 2-4,1-1 4,1 1-2,-3 0 0,-1 2 4,0-2-3,-3 1-1,0 1 2,3-2 5,-3 0-4,0-2 0,-3 4 1,2-1 1,-1 0-3,-4 1 4,3-3-8,-5 3 8,2-2 2,-4 2-4,-4-1-2,3 2 7,-5-1 1,2-2-2,-2 1 0,-1-1 1,-1 0 4,0-3 1,-2 1 1,-1-1 2,5 1 5,-3-2-4,1-1 3,-2-1-1,1-3 1,4 1-4,1 1 5,2-2 0,1 0 2,0-1 3,0-1 0,11 1-3,-15 0 1,15 0 0,-13 0-2,13 0-2,-8 0-3,8 0 1,0 0-2,-11-1 1,11 1-2,0 0-4,0 0-4,0 0-7,0 0-11,-9 0-12,9 0-15,0 0-14,0 0-22,0 0-15,0 0-23,0 0-31,-9-3-19,9 3-154,0 0-343,-13 3 153</inkml:trace>
  <inkml:trace contextRef="#ctx0" brushRef="#br0" timeOffset="29913.711">3755 5803 59,'0'0'78,"0"0"5,0 0-3,0 0 1,0 0-1,0 0 2,0 0-1,0 0 0,0 0-6,0 0-5,0 0 2,0 0 1,0 0 3,0 0 1,0 0 2,0 0-5,0 0 4,0 0-2,0 0 1,0 0-2,0 0-4,0 0-8,0 0-2,0 0-6,0 0-5,0 0-5,0 0-3,0 0-9,0 0-2,0 0-4,0 0-3,0 0-2,0 0-4,19 0 1,-8 2-2,2 1-3,7 0 2,-1 2-4,9 1-2,1 2 0,3 1-5,0 2-19,5-2-20,0 3-25,1-2-25,10 4-32,-11-3-21,0 0-165,-6 0-326,-1-3 144</inkml:trace>
  <inkml:trace contextRef="#ctx0" brushRef="#br0" timeOffset="30156.7249">4465 6024 64,'11'0'116,"-5"-2"-6,-6 2-7,13-1-13,-4 2-5,0 1-9,3 2-3,4 4-7,2-3-9,-3 4-5,4-1 2,4 6-17,-1 1-10,5 1-25,-3 1-15,2 1-28,-2 0-22,2 2-87,-4-1-161,4-2 71</inkml:trace>
  <inkml:trace contextRef="#ctx0" brushRef="#br0" timeOffset="30377.7375">5256 6374 88,'12'4'149,"-3"0"-15,4-2-16,-2 4-11,7 0-10,1 2-10,2 1-9,3 3-7,3 3-15,-3 1-27,2-2-28,-1 2-20,-1-2-19,1 3-20,-5 0-92,2-1-163,-7-1 72</inkml:trace>
  <inkml:trace contextRef="#ctx0" brushRef="#br0" timeOffset="30604.7505">6014 6803 56,'4'4'180,"1"1"-18,-5-5-15,14 11-18,-4-2-13,4 1-11,2-2-10,-1 5-8,7-1-9,3 3-6,0 2-12,-1-2-11,0 3-24,-1 0-18,0 2-17,-2-2-24,0-1-29,-3 3-13,-5-4-38,4 4-65,-7-4-193,0 1 86</inkml:trace>
  <inkml:trace contextRef="#ctx0" brushRef="#br0" timeOffset="31247.7873">6773 7513 46,'0'0'121,"0"0"-14,0 0-9,0 0-12,0 0-7,0 0-3,0 0 0,0 0-10,0 0-4,0 0-10,0 0-1,0 0 6,18 14-6,-11-10-1,0 1 3,-2-2-6,4 3 2,0 1-5,0 1-3,1 0-2,-1-1-3,4 1-8,1 4 7,3 1-13,-2-1-1,4 4-13,-6-1-12,4-2-19,-2 0-18,0-1-16,-2 2-10,2-2-21,-3 5-8,-1-3-92,-4 1-203,2 2 90</inkml:trace>
  <inkml:trace contextRef="#ctx0" brushRef="#br0" timeOffset="31577.8062">7299 8149 28,'0'0'136,"3"4"-5,-3-4-11,5 8-8,-1-1-12,-1-3-4,2 3-6,1 3-18,-2-3-7,5 3-9,-3-1 2,1 1-5,-2-1-6,1 2-12,1-3-3,-3 2-16,2-1-7,-2 2-13,-2 0-7,5 1-13,-3-3-15,1 3-22,0 3-28,-5 1-83,3 0-185,-2 0 81</inkml:trace>
  <inkml:trace contextRef="#ctx0" brushRef="#br0" timeOffset="31845.8215">7636 8903 54,'2'7'172,"2"-2"-5,3 4-16,-3 2-13,2 0-14,1 2-15,1 3-6,2-2-18,-1 2-3,0 1-12,-1 0-14,2 0-13,-2 1-14,1 7-13,1 1-5,-2-1-28,1-3 3,-3 2-20,3 0-20,-7-4-11,2 4-24,-1 5-101,-1-3-206,-3 0 92</inkml:trace>
  <inkml:trace contextRef="#ctx0" brushRef="#br0" timeOffset="32065.8341">7876 9763 209,'3'6'205,"-3"-6"-7,1 12-21,0-7-18,-1 2-12,3 1-15,-2-1-11,-1-7-12,0 17-15,-1-9-1,-2 3-14,3-1-9,-2 2-7,-2 0-12,0 6-24,-3 0-11,-3-2-21,3 1-14,-1-1-23,-4 2-15,3-2-15,-1 1-17,-2 0-11,-1-2-19,0 1-123,-4 3-261,3-6 116</inkml:trace>
  <inkml:trace contextRef="#ctx0" brushRef="#br0" timeOffset="32317.8485">7508 10294 145,'0'0'227,"0"0"-14,0 0-21,0 0-12,0 0-14,0 0-11,-4 6-15,4-6-7,-4 8-5,4-8-10,-9 9-6,6-1-4,-5 0-5,3 2-13,-7 2-4,1 2-9,-1-2-9,-1 1-4,-1 1-8,-1 1-4,-2-2-14,1-2-9,-6 6-19,0-2-18,-2-1-19,1 0-17,-1 1-26,-3-1-12,0 3-27,0-5-38,-2 3-44,-4-1-145,1 0-363,-1 1 161</inkml:trace>
  <inkml:trace contextRef="#ctx0" brushRef="#br0" timeOffset="32566.8627">6602 10776 64,'0'0'184,"0"0"-15,-7 3-15,7-3-6,0 0-7,0 0 2,0 0 6,0 0-7,0 0-5,0 0-9,-5 4-9,5-4-8,-8 2-5,8-2-11,-11 4-7,5 0-15,-2-1-5,1 2-10,-5-1-13,-2 1-26,-4 3-29,0-2-31,-9 2-33,-1-1-16,3 1-25,-8-4-10,1 1-19,-6 0-16,-2 2-104,-8 4-286,10-5 127</inkml:trace>
  <inkml:trace contextRef="#ctx0" brushRef="#br0" timeOffset="32764.8741">5582 11053 73,'0'0'241,"-7"3"-19,7-3-21,0 0-20,0 0-17,-11 0-11,11 0-4,0 0-1,0 0-3,0 0-4,0 0-14,0 0-9,-10 0-8,10 0-3,0 0-17,0 0-10,-7 2-18,7-2-21,-8 2-25,8-2-37,-15 7-53,3-5-39,0 2-38,-8 1-26,0 0-163,-11 1-366,2 1 162</inkml:trace>
  <inkml:trace contextRef="#ctx0" brushRef="#br0" timeOffset="33053.8906">4998 11192 81,'0'0'157,"-9"2"-21,9-2-23,0 0 1,-11 3-12,11-3 0,-10 0-8,10 0-3,-12 0 5,1 3-2,0-3-11,0-3-3,-3 6 1,-3-3-13,-2 2 3,0-1-1,-2 0-6,-3 2-2,-1 0-13,-3 1-4,-2-1-9,-1 3-14,0 1-7,-3 2-7,2-1-8,-4 2-3,2 0-13,-3-1-13,3 4-9,3-4-8,0 1-2,1 0-19,2-2-9,6 3-20,-6-2-34,8 0-102,-5 3-249,8-3 111</inkml:trace>
  <inkml:trace contextRef="#ctx0" brushRef="#br0" timeOffset="33319.9058">3866 11500 198,'-11'0'334,"0"-3"-52,2 3-37,9 0-38,-14 0-23,14 0-24,-10 0-19,10 0-22,-11-1-7,11 1-17,-13 0-5,13 0-9,-14 1-4,5-1-9,-1 0-6,1 3-14,-4 1-6,-1 0-10,-5 0-3,1 4-7,-9 1-3,0 1 1,2-2-3,-5 2-7,2 0-2,-3-2-7,2 2-3,-2-2-14,1 0-10,-3-1-14,1 3-11,-4-3-14,0 3-35,-2-3-3,1 3-20,2 0-17,-2 3-19,-11 4-154,1 1-340,14-3 151</inkml:trace>
  <inkml:trace contextRef="#ctx0" brushRef="#br0" timeOffset="33468.9143">2700 11879 50,'0'0'120,"-6"3"1,6-3-17,-6 4-7,6-4-14,0 0-5,-10 3-11,10-3-8,-8 2-14,8-2-25,-5 6-17,5-6-34,-9 4-105,4 2-148,-2-1 66</inkml:trace>
  <inkml:trace contextRef="#ctx0" brushRef="#br0" timeOffset="35410.0252">11836 7395 50,'0'-9'243,"0"9"-18,0 0-14,0 0-13,0 0-8,0 0-12,0 0-21,0 0-13,0 0-15,0 0-13,0 0-9,0 0-9,0 0-10,-3-12-2,3 12-3,0 0-1,0 0-4,0 0 1,0 0-5,0 0-5,0 0-4,0 0-5,0 0-10,0 0-4,-11-3-4,11 3-3,-12 1-5,12-1-6,-16 0-11,5 0-1,0 2-2,0 1-1,-5-1-5,3 1-10,-6 1-15,2 0-14,-3 1-23,-1 0-20,-5 1-31,-1-1-22,0 1-48,-1 1-38,0-2-174,-1 1-418,7-2 184</inkml:trace>
  <inkml:trace contextRef="#ctx0" brushRef="#br0" timeOffset="35779.0465">10906 7631 196,'0'0'226,"0"0"-14,0 0-16,0 0-13,0 0-14,0 0-17,0 0-12,0 0-15,0 0-8,0 0-15,0 0-5,0 0-9,0 0-9,-10-6-10,10 6-5,-11 6-9,1-4-3,-3 3-4,2 0-10,-8 2 0,3 0-10,-4-1-9,-1 1-18,2 0-12,-9 1-20,1-3-11,-2 5-15,3-2-19,0-1-23,-1 1-1,6-3-19,3-1-16,2 3-28,-4-1-115,8-5-299,0 5 133</inkml:trace>
  <inkml:trace contextRef="#ctx0" brushRef="#br0" timeOffset="36076.0633">10253 7814 95,'0'0'152,"0"0"-5,0 0-21,-12 0-10,12 0-14,-8 3-19,8-3 4,-13 4-6,5-1-15,-1 1-2,-4 1-12,2 1 4,-5 1-12,-2 0-1,-9 5-9,1 0-11,0-2-6,1 2-12,-1 0-22,1-2-30,-2 1-17,-2 2-42,-1-1-88,-1-1-209,0 1 93</inkml:trace>
  <inkml:trace contextRef="#ctx0" brushRef="#br0" timeOffset="36366.08">9386 8110 1,'0'0'154,"-10"2"-2,10-2-9,-10 5-12,6-3-16,-2 3-6,-4-1-17,3 3-9,-1 1-5,-1 0-11,-1-1-4,0 3-12,-4 0-11,0-1-13,-4 3-23,5 0-11,-5 2-11,-2 1-17,5-2-13,0 2-7,-1-5-20,3 2-104,-2-1-194,3-4 87</inkml:trace>
  <inkml:trace contextRef="#ctx0" brushRef="#br0" timeOffset="36634.0952">8937 8456 51,'-8'7'157,"3"-2"-25,2 1-8,-1 2-13,1-1-7,-1 3-6,1 2-3,-1-1-12,0 5 1,-2 1 1,1 0-3,1 1-1,-1 7-9,0-7-3,0 1-5,0 0-8,1 6-2,-1-1-5,1-5-8,1 5-9,0-5-3,1 7-14,0-6-19,-1 4-16,-1-4-9,2 6-22,-1-9-28,2 8-21,0-6-31,-3 1-95,1-1-244,2 7 107</inkml:trace>
  <inkml:trace contextRef="#ctx0" brushRef="#br0" timeOffset="36870.1089">8773 9322 60,'0'8'187,"0"-8"-18,5 10-14,-2-4-12,-1 1-13,2 1-5,1 1-11,3 1-9,2 6 0,2-3-12,-2 3-6,1-1-14,0 0-5,5 4-5,-6 0-6,1-2-6,0-2-9,1 1-11,-1 1-11,3-4-20,-4 1-21,3-1-15,-1-1-20,3 0-9,-1-4-22,4-2-23,0 2-18,1-3-102,-2-1-248,3 0 110</inkml:trace>
  <inkml:trace contextRef="#ctx0" brushRef="#br0" timeOffset="37048.119">9565 9832 63,'5'4'187,"7"1"-10,-2-2-23,4 2-9,2 0-18,3 2-23,0-1-22,-1 2-23,2-2-48,0 1-1,0 1-25,0-2-35,1 2-50,-6 1-59,3 1-173,-2-3 76</inkml:trace>
  <inkml:trace contextRef="#ctx0" brushRef="#br0" timeOffset="37336.1353">10117 10036 118,'12'4'134,"-4"-1"-9,3-1-7,0 0-6,3 1-7,3-1-15,2 3-5,1 0-7,1 0-12,0 2-10,5 0-13,1 1-30,-7 0-9,5 1-22,-3-3-22,-3 1-29,1-1-101,1 4-185,-3-4 82</inkml:trace>
  <inkml:trace contextRef="#ctx0" brushRef="#br0" timeOffset="37520.1461">10897 10300 84,'6'3'175,"3"1"-18,2-1-16,1 1-21,0 1-28,-2 1-36,4-3-33,-3 0-21,7 2-30,-5-1-109,0 1-149,-2-2 65</inkml:trace>
  <inkml:trace contextRef="#ctx0" brushRef="#br0" timeOffset="37741.1587">11281 10469 115,'6'4'214,"1"-2"2,3 1-19,0 0-13,3 2-20,-1-1-12,1-1-12,-2 2-19,2-2-14,1 1-9,-4 1-11,2-2-10,0-1-8,-1 2-9,3-1-7,-3-1-13,1 3-6,1-3-3,1 2-7,0-3-12,0 2-11,0 0-17,-3 0-1,2 0-12,1 0-10,5-1-6,-2 1-1,-1 1-3,2-1 0,-1 2-12,1 0-8,4-1-29,-3-1-23,0 2-139,0 0-281,-1-1 125</inkml:trace>
  <inkml:trace contextRef="#ctx0" brushRef="#br0" timeOffset="37900.1676">11932 10684 120,'4'2'206,"-4"-2"-20,0 0-6,7 6-17,-7-6-10,7 2-15,-7-2-10,9 5-13,-2-1-9,0-4-13,3 3-8,3 2-7,-2-1-21,2 0-29,1 1-17,1 1-32,2 0-38,-4 0-30,-1-4-39,0 3-131,-1-2-280,0 1 125</inkml:trace>
  <inkml:trace contextRef="#ctx0" brushRef="#br0" timeOffset="38033.1752">12306 10836 106,'7'3'191,"-7"-3"-19,5 1-16,-5-1-16,8 3-13,-8-3-11,10 3-18,-10-3-17,12 0-21,-3 1-29,1-2-33,0 3-38,2 1-22,0-1-12,-2 0-110,3 3-198,-2-2 87</inkml:trace>
  <inkml:trace contextRef="#ctx0" brushRef="#br0" timeOffset="38194.1846">12621 10943 34,'6'3'81,"1"-3"-2,4 1-7,-1-1-5,-2 1-15,-8-1-3,12-1-7,-12 1-17,10 0-6,-10 0-4,10 1-3,-10-1 2,0 0-2,5 4 3,-5-4-1,0 0 8,2 6-1,-2-6 3,3 6-4,-3-6 1,0 0-5,2 8-4,-2-8-14,0 0-10,3 4-33,-3-4-69,0 0-122,4 6 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DBD6-4704-4294-80EF-E3DFC7CA68D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54FD-58E0-402C-9306-5BB6DA6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l-GR" smtClean="0"/>
              <a:t>Insert 2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</a:t>
            </a:r>
            <a:r>
              <a:rPr lang="en-US" altLang="el-GR" b="1">
                <a:solidFill>
                  <a:srgbClr val="FF3300"/>
                </a:solidFill>
              </a:rPr>
              <a:t>2</a:t>
            </a:r>
            <a:r>
              <a:rPr lang="en-US" altLang="el-GR"/>
              <a:t> *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13 * 21 *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3505200" y="3098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H="1">
            <a:off x="1905000" y="2209800"/>
            <a:ext cx="2209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45720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5029200" y="2209800"/>
            <a:ext cx="2133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6096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3429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80772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1295400" y="4191000"/>
            <a:ext cx="731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b has no more room, so it splits creating node 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26040" y="1726920"/>
              <a:ext cx="4344840" cy="228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920" y="1720800"/>
                <a:ext cx="4358880" cy="22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6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l-GR" smtClean="0"/>
              <a:t>Insert 7, 10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2484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10 </a:t>
            </a:r>
            <a:r>
              <a:rPr lang="en-US" altLang="el-GR"/>
              <a:t>* 13 * 21 *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505200" y="3098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 </a:t>
            </a:r>
            <a:r>
              <a:rPr lang="en-US" altLang="el-GR" b="1">
                <a:solidFill>
                  <a:srgbClr val="FF3300"/>
                </a:solidFill>
              </a:rPr>
              <a:t>7</a:t>
            </a:r>
            <a:r>
              <a:rPr lang="en-US" altLang="el-GR"/>
              <a:t> *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1905000" y="2209800"/>
            <a:ext cx="2209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029200" y="2209800"/>
            <a:ext cx="2133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85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429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001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d and c have room to add more elements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71440" y="1385640"/>
              <a:ext cx="4115880" cy="270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200" y="1381680"/>
                <a:ext cx="412308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4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12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 13 *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1447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5600" y="3098800"/>
            <a:ext cx="1524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5 * 7 *</a:t>
            </a:r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5105400" y="31242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</a:t>
            </a:r>
            <a:r>
              <a:rPr lang="en-US" altLang="el-GR" b="1">
                <a:solidFill>
                  <a:srgbClr val="FF3300"/>
                </a:solidFill>
              </a:rPr>
              <a:t>12</a:t>
            </a:r>
            <a:r>
              <a:rPr lang="en-US" altLang="el-GR"/>
              <a:t> *</a:t>
            </a: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 flipH="1">
            <a:off x="13716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 flipH="1">
            <a:off x="3581400" y="2209800"/>
            <a:ext cx="685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4724400" y="2209800"/>
            <a:ext cx="1143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>
            <a:off x="54102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57150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c must split into nodes c and e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8001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9233" name="Text Box 20"/>
          <p:cNvSpPr txBox="1"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09400" y="1456200"/>
              <a:ext cx="4878720" cy="279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520" y="1449360"/>
                <a:ext cx="4892400" cy="28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8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4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4290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9 * 13 *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43200" y="3098800"/>
            <a:ext cx="1828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4</a:t>
            </a:r>
            <a:r>
              <a:rPr lang="en-US" altLang="el-GR"/>
              <a:t> * 5 * 7 *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105400" y="31242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12 *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13716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3581400" y="2209800"/>
            <a:ext cx="685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724400" y="2209800"/>
            <a:ext cx="1143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410200" y="2209800"/>
            <a:ext cx="2438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791200" y="175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0772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148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d has room for another element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4080" y="1117800"/>
              <a:ext cx="3768480" cy="316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720" y="1107720"/>
                <a:ext cx="3787200" cy="31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1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l-GR" smtClean="0"/>
              <a:t>Insert 8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7 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467600" y="41148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21 *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16002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13 *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* 9 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 * 2 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286000" y="4089400"/>
            <a:ext cx="1371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4 * 5 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5410200" y="4114800"/>
            <a:ext cx="1828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10 * 12 *</a:t>
            </a:r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143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 * </a:t>
            </a:r>
            <a:r>
              <a:rPr lang="en-US" altLang="el-GR" b="1">
                <a:solidFill>
                  <a:srgbClr val="FF3300"/>
                </a:solidFill>
              </a:rPr>
              <a:t>8</a:t>
            </a:r>
            <a:r>
              <a:rPr lang="en-US" altLang="el-GR"/>
              <a:t> *</a:t>
            </a: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28956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514600" y="2895600"/>
            <a:ext cx="457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971800" y="2895600"/>
            <a:ext cx="1524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6248400" y="2895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858000" y="2895600"/>
            <a:ext cx="1143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24"/>
          <p:cNvSpPr txBox="1">
            <a:spLocks noChangeArrowheads="1"/>
          </p:cNvSpPr>
          <p:nvPr/>
        </p:nvSpPr>
        <p:spPr bwMode="auto">
          <a:xfrm>
            <a:off x="5334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5257800" y="144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f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g</a:t>
            </a:r>
          </a:p>
        </p:txBody>
      </p:sp>
      <p:sp>
        <p:nvSpPr>
          <p:cNvPr id="11286" name="Text Box 28"/>
          <p:cNvSpPr txBox="1">
            <a:spLocks noChangeArrowheads="1"/>
          </p:cNvSpPr>
          <p:nvPr/>
        </p:nvSpPr>
        <p:spPr bwMode="auto">
          <a:xfrm>
            <a:off x="22860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d</a:t>
            </a:r>
          </a:p>
        </p:txBody>
      </p:sp>
      <p:sp>
        <p:nvSpPr>
          <p:cNvPr id="11287" name="Text Box 29"/>
          <p:cNvSpPr txBox="1"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h</a:t>
            </a:r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5410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11289" name="Text Box 31"/>
          <p:cNvSpPr txBox="1">
            <a:spLocks noChangeArrowheads="1"/>
          </p:cNvSpPr>
          <p:nvPr/>
        </p:nvSpPr>
        <p:spPr bwMode="auto">
          <a:xfrm>
            <a:off x="8077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e</a:t>
            </a:r>
          </a:p>
        </p:txBody>
      </p:sp>
      <p:sp>
        <p:nvSpPr>
          <p:cNvPr id="11290" name="Text Box 32"/>
          <p:cNvSpPr txBox="1">
            <a:spLocks noChangeArrowheads="1"/>
          </p:cNvSpPr>
          <p:nvPr/>
        </p:nvSpPr>
        <p:spPr bwMode="auto">
          <a:xfrm>
            <a:off x="609600" y="4953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d must split into 2 nodes.  This causes node a to split into 2 nodes and the tree grows a level.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26160" y="1361880"/>
              <a:ext cx="3004920" cy="342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880" y="1352880"/>
                <a:ext cx="3023280" cy="34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2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br>
              <a:rPr lang="en-US" dirty="0" smtClean="0"/>
            </a:br>
            <a:r>
              <a:rPr lang="en-US" dirty="0" smtClean="0"/>
              <a:t>Delete 57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162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18520" y="3875040"/>
              <a:ext cx="5287320" cy="133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960" y="3868560"/>
                <a:ext cx="5302800" cy="13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8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br>
              <a:rPr lang="en-US" dirty="0" smtClean="0"/>
            </a:br>
            <a:r>
              <a:rPr lang="en-US" dirty="0" smtClean="0"/>
              <a:t>Delete 57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162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B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7619999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Autofit/>
          </a:bodyPr>
          <a:lstStyle/>
          <a:p>
            <a:r>
              <a:rPr lang="en-US" altLang="el-GR" sz="2800" dirty="0" smtClean="0"/>
              <a:t>Delete 43,80,18,50 consecutively from the following tree of Order 5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6383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20 </a:t>
            </a:r>
            <a:r>
              <a:rPr lang="en-US" altLang="el-GR" dirty="0"/>
              <a:t>* </a:t>
            </a:r>
            <a:r>
              <a:rPr lang="en-US" altLang="el-GR" dirty="0" smtClean="0"/>
              <a:t>40 </a:t>
            </a:r>
            <a:r>
              <a:rPr lang="en-US" altLang="el-GR" dirty="0"/>
              <a:t>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57900" y="4119265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/>
              <a:t>* </a:t>
            </a:r>
            <a:r>
              <a:rPr lang="en-US" altLang="el-GR" sz="1600" dirty="0" smtClean="0"/>
              <a:t>80 *95*</a:t>
            </a:r>
            <a:endParaRPr lang="en-US" altLang="el-GR" sz="1600" dirty="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2057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70 * 100*</a:t>
            </a:r>
            <a:endParaRPr lang="en-US" altLang="el-GR" dirty="0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* </a:t>
            </a:r>
            <a:r>
              <a:rPr lang="en-US" altLang="el-GR" dirty="0" smtClean="0"/>
              <a:t>50 </a:t>
            </a:r>
            <a:r>
              <a:rPr lang="en-US" altLang="el-GR" dirty="0"/>
              <a:t>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5240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4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18 </a:t>
            </a:r>
            <a:r>
              <a:rPr lang="en-US" altLang="el-GR" sz="1800" dirty="0"/>
              <a:t>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192482" y="4089400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22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36 </a:t>
            </a:r>
            <a:r>
              <a:rPr lang="en-US" altLang="el-GR" sz="1800" dirty="0"/>
              <a:t>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4409209" y="3348335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60 </a:t>
            </a:r>
            <a:r>
              <a:rPr lang="en-US" altLang="el-GR" dirty="0"/>
              <a:t>* </a:t>
            </a:r>
            <a:r>
              <a:rPr lang="en-US" altLang="el-GR" dirty="0" smtClean="0"/>
              <a:t>65*</a:t>
            </a:r>
            <a:endParaRPr lang="en-US" altLang="el-GR" dirty="0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447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* 41 * 43*48*</a:t>
            </a:r>
            <a:endParaRPr lang="en-US" altLang="el-GR" sz="1600" dirty="0"/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3179464"/>
            <a:ext cx="685800" cy="9353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647949" y="3179464"/>
            <a:ext cx="429491" cy="935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352800" y="3179464"/>
            <a:ext cx="1371600" cy="9883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 flipH="1">
            <a:off x="5029200" y="2950941"/>
            <a:ext cx="1028700" cy="3973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705600" y="3029067"/>
            <a:ext cx="0" cy="1140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490114" y="2899988"/>
            <a:ext cx="8001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934200" y="3474951"/>
            <a:ext cx="2126673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*110 *140*170*200</a:t>
            </a:r>
            <a:endParaRPr lang="en-US" altLang="el-GR" sz="16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2564" y="107157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Autofit/>
          </a:bodyPr>
          <a:lstStyle/>
          <a:p>
            <a:r>
              <a:rPr lang="en-US" altLang="el-GR" sz="2800" dirty="0" smtClean="0"/>
              <a:t>Delete 43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6383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20 </a:t>
            </a:r>
            <a:r>
              <a:rPr lang="en-US" altLang="el-GR" dirty="0"/>
              <a:t>* </a:t>
            </a:r>
            <a:r>
              <a:rPr lang="en-US" altLang="el-GR" dirty="0" smtClean="0"/>
              <a:t>40 </a:t>
            </a:r>
            <a:r>
              <a:rPr lang="en-US" altLang="el-GR" dirty="0"/>
              <a:t>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57900" y="4119265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/>
              <a:t>* </a:t>
            </a:r>
            <a:r>
              <a:rPr lang="en-US" altLang="el-GR" sz="1600" dirty="0" smtClean="0"/>
              <a:t>80 *95*</a:t>
            </a:r>
            <a:endParaRPr lang="en-US" altLang="el-GR" sz="1600" dirty="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2057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70 * 100*</a:t>
            </a:r>
            <a:endParaRPr lang="en-US" altLang="el-GR" dirty="0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* </a:t>
            </a:r>
            <a:r>
              <a:rPr lang="en-US" altLang="el-GR" dirty="0" smtClean="0"/>
              <a:t>50 </a:t>
            </a:r>
            <a:r>
              <a:rPr lang="en-US" altLang="el-GR" dirty="0"/>
              <a:t>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5240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4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18 </a:t>
            </a:r>
            <a:r>
              <a:rPr lang="en-US" altLang="el-GR" sz="1800" dirty="0"/>
              <a:t>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192482" y="4089400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22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36 </a:t>
            </a:r>
            <a:r>
              <a:rPr lang="en-US" altLang="el-GR" sz="1800" dirty="0"/>
              <a:t>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4409209" y="3348335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60 </a:t>
            </a:r>
            <a:r>
              <a:rPr lang="en-US" altLang="el-GR" dirty="0"/>
              <a:t>* </a:t>
            </a:r>
            <a:r>
              <a:rPr lang="en-US" altLang="el-GR" dirty="0" smtClean="0"/>
              <a:t>65*</a:t>
            </a:r>
            <a:endParaRPr lang="en-US" altLang="el-GR" dirty="0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447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b="1" dirty="0" smtClean="0">
                <a:solidFill>
                  <a:srgbClr val="FFC000"/>
                </a:solidFill>
              </a:rPr>
              <a:t>* 41 * 43*48*</a:t>
            </a:r>
            <a:endParaRPr lang="en-US" altLang="el-GR" sz="1600" b="1" dirty="0">
              <a:solidFill>
                <a:srgbClr val="FFC000"/>
              </a:solidFill>
            </a:endParaRP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3179464"/>
            <a:ext cx="685800" cy="9353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647949" y="3179464"/>
            <a:ext cx="429491" cy="935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352800" y="3179464"/>
            <a:ext cx="1371600" cy="9883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 flipH="1">
            <a:off x="5029200" y="2950941"/>
            <a:ext cx="1028700" cy="3973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705600" y="3029067"/>
            <a:ext cx="0" cy="1140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490114" y="2899988"/>
            <a:ext cx="8001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934200" y="3474951"/>
            <a:ext cx="2126673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*110 *140*170*200</a:t>
            </a:r>
            <a:endParaRPr lang="en-US" altLang="el-GR" sz="16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2564" y="107157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Autofit/>
          </a:bodyPr>
          <a:lstStyle/>
          <a:p>
            <a:r>
              <a:rPr lang="en-US" altLang="el-GR" sz="2800" dirty="0" smtClean="0"/>
              <a:t>Delete 80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6383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20 </a:t>
            </a:r>
            <a:r>
              <a:rPr lang="en-US" altLang="el-GR" dirty="0"/>
              <a:t>* </a:t>
            </a:r>
            <a:r>
              <a:rPr lang="en-US" altLang="el-GR" dirty="0" smtClean="0"/>
              <a:t>40 </a:t>
            </a:r>
            <a:r>
              <a:rPr lang="en-US" altLang="el-GR" dirty="0"/>
              <a:t>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57900" y="4119265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/>
              <a:t>* </a:t>
            </a:r>
            <a:r>
              <a:rPr lang="en-US" altLang="el-GR" sz="1600" dirty="0" smtClean="0"/>
              <a:t>80 *95*</a:t>
            </a:r>
            <a:endParaRPr lang="en-US" altLang="el-GR" sz="1600" dirty="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2057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70 * 100*</a:t>
            </a:r>
            <a:endParaRPr lang="en-US" altLang="el-GR" dirty="0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* </a:t>
            </a:r>
            <a:r>
              <a:rPr lang="en-US" altLang="el-GR" dirty="0" smtClean="0"/>
              <a:t>50 </a:t>
            </a:r>
            <a:r>
              <a:rPr lang="en-US" altLang="el-GR" dirty="0"/>
              <a:t>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5240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4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18 </a:t>
            </a:r>
            <a:r>
              <a:rPr lang="en-US" altLang="el-GR" sz="1800" dirty="0"/>
              <a:t>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192482" y="4089400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22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36 </a:t>
            </a:r>
            <a:r>
              <a:rPr lang="en-US" altLang="el-GR" sz="1800" dirty="0"/>
              <a:t>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4409209" y="3348335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60 </a:t>
            </a:r>
            <a:r>
              <a:rPr lang="en-US" altLang="el-GR" dirty="0"/>
              <a:t>* </a:t>
            </a:r>
            <a:r>
              <a:rPr lang="en-US" altLang="el-GR" dirty="0" smtClean="0"/>
              <a:t>65*</a:t>
            </a:r>
            <a:endParaRPr lang="en-US" altLang="el-GR" dirty="0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447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b="1" dirty="0" smtClean="0">
                <a:solidFill>
                  <a:srgbClr val="FFC000"/>
                </a:solidFill>
              </a:rPr>
              <a:t>* 41 * 48*</a:t>
            </a:r>
            <a:endParaRPr lang="en-US" altLang="el-GR" sz="1600" b="1" dirty="0">
              <a:solidFill>
                <a:srgbClr val="FFC000"/>
              </a:solidFill>
            </a:endParaRP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3179464"/>
            <a:ext cx="685800" cy="9353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647949" y="3179464"/>
            <a:ext cx="429491" cy="935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352800" y="3179464"/>
            <a:ext cx="1371600" cy="9883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 flipH="1">
            <a:off x="5029200" y="2950941"/>
            <a:ext cx="1028700" cy="3973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705600" y="3029067"/>
            <a:ext cx="0" cy="1140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490114" y="2899988"/>
            <a:ext cx="8001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934200" y="3474951"/>
            <a:ext cx="2126673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*110 *140*170*200</a:t>
            </a:r>
            <a:endParaRPr lang="en-US" altLang="el-GR" sz="16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2564" y="107157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4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90164" y="2899988"/>
            <a:ext cx="40005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858000" y="3306772"/>
            <a:ext cx="0" cy="731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90189" y="2514600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110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3625" y="359691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100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</a:t>
            </a:r>
            <a:r>
              <a:rPr lang="en-US" b="1" dirty="0" smtClean="0"/>
              <a:t>B-Tree of Order 3</a:t>
            </a:r>
            <a:r>
              <a:rPr lang="en-US" dirty="0" smtClean="0"/>
              <a:t> by inserting numbers from 1 to 10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2960" y="2069640"/>
              <a:ext cx="7284600" cy="367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7200" y="2064960"/>
                <a:ext cx="729936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4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Autofit/>
          </a:bodyPr>
          <a:lstStyle/>
          <a:p>
            <a:r>
              <a:rPr lang="en-US" altLang="el-GR" sz="2800" dirty="0" smtClean="0"/>
              <a:t>Delete 80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28800" y="2717800"/>
            <a:ext cx="16383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20 </a:t>
            </a:r>
            <a:r>
              <a:rPr lang="en-US" altLang="el-GR" dirty="0"/>
              <a:t>* </a:t>
            </a:r>
            <a:r>
              <a:rPr lang="en-US" altLang="el-GR" dirty="0" smtClean="0"/>
              <a:t>40 </a:t>
            </a:r>
            <a:r>
              <a:rPr lang="en-US" altLang="el-GR" dirty="0"/>
              <a:t>*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57900" y="4119265"/>
            <a:ext cx="1432214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 </a:t>
            </a:r>
            <a:r>
              <a:rPr lang="en-US" altLang="el-GR" sz="1600" dirty="0" smtClean="0">
                <a:solidFill>
                  <a:srgbClr val="FFC000"/>
                </a:solidFill>
              </a:rPr>
              <a:t>*95* 100*</a:t>
            </a:r>
            <a:endParaRPr lang="en-US" altLang="el-GR" sz="1600" dirty="0">
              <a:solidFill>
                <a:srgbClr val="FFC000"/>
              </a:solidFill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715000" y="2717800"/>
            <a:ext cx="2057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70 * 110*</a:t>
            </a:r>
            <a:endParaRPr lang="en-US" altLang="el-GR" dirty="0"/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038600" y="1600200"/>
            <a:ext cx="1143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* </a:t>
            </a:r>
            <a:r>
              <a:rPr lang="en-US" altLang="el-GR" dirty="0" smtClean="0"/>
              <a:t>50 </a:t>
            </a:r>
            <a:r>
              <a:rPr lang="en-US" altLang="el-GR" dirty="0"/>
              <a:t>*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15240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4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18 </a:t>
            </a:r>
            <a:r>
              <a:rPr lang="en-US" altLang="el-GR" sz="1800" dirty="0"/>
              <a:t>*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2192482" y="4089400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sz="1800" dirty="0"/>
              <a:t>* </a:t>
            </a:r>
            <a:r>
              <a:rPr lang="en-US" altLang="el-GR" sz="1800" dirty="0" smtClean="0"/>
              <a:t>22 </a:t>
            </a:r>
            <a:r>
              <a:rPr lang="en-US" altLang="el-GR" sz="1800" dirty="0"/>
              <a:t>* </a:t>
            </a:r>
            <a:r>
              <a:rPr lang="en-US" altLang="el-GR" sz="1800" dirty="0" smtClean="0"/>
              <a:t>36 </a:t>
            </a:r>
            <a:r>
              <a:rPr lang="en-US" altLang="el-GR" sz="1800" dirty="0"/>
              <a:t>*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4409209" y="3348335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dirty="0" smtClean="0"/>
              <a:t>60 </a:t>
            </a:r>
            <a:r>
              <a:rPr lang="en-US" altLang="el-GR" dirty="0"/>
              <a:t>* </a:t>
            </a:r>
            <a:r>
              <a:rPr lang="en-US" altLang="el-GR" dirty="0" smtClean="0"/>
              <a:t>65*</a:t>
            </a:r>
            <a:endParaRPr lang="en-US" altLang="el-GR" dirty="0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962400" y="4089400"/>
            <a:ext cx="1447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b="1" dirty="0" smtClean="0">
                <a:solidFill>
                  <a:srgbClr val="FFC000"/>
                </a:solidFill>
              </a:rPr>
              <a:t>* 41 * 48*</a:t>
            </a:r>
            <a:endParaRPr lang="en-US" altLang="el-GR" sz="1600" b="1" dirty="0">
              <a:solidFill>
                <a:srgbClr val="FFC000"/>
              </a:solidFill>
            </a:endParaRP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 flipH="1">
            <a:off x="2514600" y="1828800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4876800" y="1828800"/>
            <a:ext cx="1600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 flipH="1">
            <a:off x="1219200" y="3179464"/>
            <a:ext cx="685800" cy="9353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647949" y="3179464"/>
            <a:ext cx="429491" cy="935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352800" y="3179464"/>
            <a:ext cx="1371600" cy="9883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 flipH="1">
            <a:off x="5029200" y="2950941"/>
            <a:ext cx="1028700" cy="3973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>
            <a:off x="6705600" y="3029067"/>
            <a:ext cx="0" cy="1140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490114" y="2899988"/>
            <a:ext cx="8001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934200" y="3474951"/>
            <a:ext cx="2126673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 </a:t>
            </a:r>
            <a:r>
              <a:rPr lang="en-US" altLang="el-GR" sz="1600" dirty="0" smtClean="0"/>
              <a:t> *140*170*200</a:t>
            </a:r>
            <a:endParaRPr lang="en-US" altLang="el-GR" sz="16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2564" y="107157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EACKFHDBG</a:t>
            </a:r>
          </a:p>
          <a:p>
            <a:r>
              <a:rPr lang="en-US" dirty="0" smtClean="0"/>
              <a:t>Preorder FAEKCDHGB</a:t>
            </a:r>
          </a:p>
          <a:p>
            <a:r>
              <a:rPr lang="en-US" dirty="0" smtClean="0"/>
              <a:t>Create 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4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Inorder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EACK</a:t>
            </a:r>
            <a:r>
              <a:rPr lang="en-US" sz="2800" dirty="0" smtClean="0"/>
              <a:t>F</a:t>
            </a:r>
            <a:r>
              <a:rPr lang="en-US" sz="2800" dirty="0" smtClean="0">
                <a:solidFill>
                  <a:srgbClr val="0070C0"/>
                </a:solidFill>
              </a:rPr>
              <a:t>HDBG</a:t>
            </a:r>
            <a:r>
              <a:rPr lang="en-US" sz="2800" dirty="0" smtClean="0"/>
              <a:t>=LNR</a:t>
            </a:r>
          </a:p>
          <a:p>
            <a:r>
              <a:rPr lang="en-US" sz="2800" dirty="0" smtClean="0"/>
              <a:t>Preorder F</a:t>
            </a:r>
            <a:r>
              <a:rPr lang="en-US" sz="2800" u="sng" dirty="0" smtClean="0"/>
              <a:t>AEKC</a:t>
            </a:r>
            <a:r>
              <a:rPr lang="en-US" sz="2800" dirty="0" smtClean="0"/>
              <a:t> </a:t>
            </a:r>
            <a:r>
              <a:rPr lang="en-US" sz="2800" u="sng" dirty="0" smtClean="0"/>
              <a:t>DHGB</a:t>
            </a:r>
            <a:r>
              <a:rPr lang="en-US" sz="2800" dirty="0" smtClean="0"/>
              <a:t>=NLR</a:t>
            </a:r>
          </a:p>
          <a:p>
            <a:endParaRPr lang="en-US" sz="2800" dirty="0"/>
          </a:p>
          <a:p>
            <a:r>
              <a:rPr lang="en-US" sz="2800" dirty="0" smtClean="0"/>
              <a:t>Preorder left subtree=AEKC</a:t>
            </a:r>
          </a:p>
          <a:p>
            <a:r>
              <a:rPr lang="en-US" sz="2800" dirty="0" smtClean="0"/>
              <a:t>Root Node of Left Subtree=A</a:t>
            </a:r>
          </a:p>
          <a:p>
            <a:r>
              <a:rPr lang="en-US" sz="2800" dirty="0" smtClean="0"/>
              <a:t>Preorder Right Subtree=DHGB</a:t>
            </a:r>
          </a:p>
          <a:p>
            <a:r>
              <a:rPr lang="en-US" sz="2800" dirty="0" smtClean="0"/>
              <a:t>Root Node of Right Subtree=D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3335482" y="2857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F</a:t>
            </a:r>
          </a:p>
        </p:txBody>
      </p:sp>
      <p:sp>
        <p:nvSpPr>
          <p:cNvPr id="11" name="Oval 1030"/>
          <p:cNvSpPr>
            <a:spLocks noChangeArrowheads="1"/>
          </p:cNvSpPr>
          <p:nvPr/>
        </p:nvSpPr>
        <p:spPr bwMode="auto">
          <a:xfrm>
            <a:off x="3487882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F</a:t>
            </a:r>
          </a:p>
        </p:txBody>
      </p:sp>
      <p:sp>
        <p:nvSpPr>
          <p:cNvPr id="12" name="Oval 1030"/>
          <p:cNvSpPr>
            <a:spLocks noChangeArrowheads="1"/>
          </p:cNvSpPr>
          <p:nvPr/>
        </p:nvSpPr>
        <p:spPr bwMode="auto">
          <a:xfrm>
            <a:off x="2919846" y="586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13" name="Oval 1030"/>
          <p:cNvSpPr>
            <a:spLocks noChangeArrowheads="1"/>
          </p:cNvSpPr>
          <p:nvPr/>
        </p:nvSpPr>
        <p:spPr bwMode="auto">
          <a:xfrm>
            <a:off x="4191000" y="586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14" name="Line 1038"/>
          <p:cNvSpPr>
            <a:spLocks noChangeShapeType="1"/>
          </p:cNvSpPr>
          <p:nvPr/>
        </p:nvSpPr>
        <p:spPr bwMode="auto">
          <a:xfrm flipH="1">
            <a:off x="3200400" y="548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039"/>
          <p:cNvSpPr>
            <a:spLocks noChangeShapeType="1"/>
          </p:cNvSpPr>
          <p:nvPr/>
        </p:nvSpPr>
        <p:spPr bwMode="auto">
          <a:xfrm>
            <a:off x="3810000" y="5486400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Inorder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EACK</a:t>
            </a:r>
            <a:r>
              <a:rPr lang="en-US" sz="2800" dirty="0" smtClean="0"/>
              <a:t>F</a:t>
            </a:r>
            <a:r>
              <a:rPr lang="en-US" sz="2800" dirty="0" smtClean="0">
                <a:solidFill>
                  <a:srgbClr val="0070C0"/>
                </a:solidFill>
              </a:rPr>
              <a:t>HDBG</a:t>
            </a:r>
            <a:r>
              <a:rPr lang="en-US" sz="2800" dirty="0" smtClean="0"/>
              <a:t>=LNR</a:t>
            </a:r>
          </a:p>
          <a:p>
            <a:r>
              <a:rPr lang="en-US" sz="2800" dirty="0" smtClean="0"/>
              <a:t>Preorder F</a:t>
            </a:r>
            <a:r>
              <a:rPr lang="en-US" sz="2800" u="sng" dirty="0" smtClean="0"/>
              <a:t>AEKC</a:t>
            </a:r>
            <a:r>
              <a:rPr lang="en-US" sz="2800" dirty="0" smtClean="0"/>
              <a:t> </a:t>
            </a:r>
            <a:r>
              <a:rPr lang="en-US" sz="2800" u="sng" dirty="0" smtClean="0"/>
              <a:t>DHGB</a:t>
            </a:r>
            <a:r>
              <a:rPr lang="en-US" sz="2800" dirty="0" smtClean="0"/>
              <a:t>=NLR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Inorder</a:t>
            </a:r>
            <a:r>
              <a:rPr lang="en-US" sz="2800" dirty="0" smtClean="0"/>
              <a:t> of Left Subtree=EACK</a:t>
            </a:r>
          </a:p>
          <a:p>
            <a:r>
              <a:rPr lang="en-US" sz="2800" dirty="0" smtClean="0"/>
              <a:t>Left child of A=E</a:t>
            </a:r>
          </a:p>
          <a:p>
            <a:r>
              <a:rPr lang="en-US" sz="2800" dirty="0" smtClean="0"/>
              <a:t>Right subtree of A=CK</a:t>
            </a:r>
          </a:p>
          <a:p>
            <a:r>
              <a:rPr lang="en-US" sz="2800" dirty="0" err="1" smtClean="0"/>
              <a:t>Inorder</a:t>
            </a:r>
            <a:r>
              <a:rPr lang="en-US" sz="2800" dirty="0" smtClean="0"/>
              <a:t> of </a:t>
            </a:r>
            <a:r>
              <a:rPr lang="en-US" sz="2800" dirty="0"/>
              <a:t>Right </a:t>
            </a:r>
            <a:r>
              <a:rPr lang="en-US" sz="2800" dirty="0" smtClean="0"/>
              <a:t>Subtree=HDBG</a:t>
            </a:r>
          </a:p>
          <a:p>
            <a:r>
              <a:rPr lang="en-US" sz="2800" dirty="0" smtClean="0"/>
              <a:t>Left child of D=H</a:t>
            </a:r>
          </a:p>
          <a:p>
            <a:r>
              <a:rPr lang="en-US" sz="2800" dirty="0" smtClean="0"/>
              <a:t>Right subtree of D=BG</a:t>
            </a:r>
          </a:p>
        </p:txBody>
      </p:sp>
      <p:sp>
        <p:nvSpPr>
          <p:cNvPr id="11" name="Oval 1030"/>
          <p:cNvSpPr>
            <a:spLocks noChangeArrowheads="1"/>
          </p:cNvSpPr>
          <p:nvPr/>
        </p:nvSpPr>
        <p:spPr bwMode="auto">
          <a:xfrm>
            <a:off x="3487882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F</a:t>
            </a:r>
          </a:p>
        </p:txBody>
      </p:sp>
      <p:sp>
        <p:nvSpPr>
          <p:cNvPr id="12" name="Oval 1030"/>
          <p:cNvSpPr>
            <a:spLocks noChangeArrowheads="1"/>
          </p:cNvSpPr>
          <p:nvPr/>
        </p:nvSpPr>
        <p:spPr bwMode="auto">
          <a:xfrm>
            <a:off x="2919846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13" name="Oval 1030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14" name="Line 1038"/>
          <p:cNvSpPr>
            <a:spLocks noChangeShapeType="1"/>
          </p:cNvSpPr>
          <p:nvPr/>
        </p:nvSpPr>
        <p:spPr bwMode="auto">
          <a:xfrm flipH="1">
            <a:off x="32004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039"/>
          <p:cNvSpPr>
            <a:spLocks noChangeShapeType="1"/>
          </p:cNvSpPr>
          <p:nvPr/>
        </p:nvSpPr>
        <p:spPr bwMode="auto">
          <a:xfrm>
            <a:off x="3810000" y="2819400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1030"/>
          <p:cNvSpPr>
            <a:spLocks noChangeArrowheads="1"/>
          </p:cNvSpPr>
          <p:nvPr/>
        </p:nvSpPr>
        <p:spPr bwMode="auto">
          <a:xfrm>
            <a:off x="6840682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F</a:t>
            </a:r>
          </a:p>
        </p:txBody>
      </p:sp>
      <p:sp>
        <p:nvSpPr>
          <p:cNvPr id="23" name="Oval 1030"/>
          <p:cNvSpPr>
            <a:spLocks noChangeArrowheads="1"/>
          </p:cNvSpPr>
          <p:nvPr/>
        </p:nvSpPr>
        <p:spPr bwMode="auto">
          <a:xfrm>
            <a:off x="6272646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24" name="Oval 1030"/>
          <p:cNvSpPr>
            <a:spLocks noChangeArrowheads="1"/>
          </p:cNvSpPr>
          <p:nvPr/>
        </p:nvSpPr>
        <p:spPr bwMode="auto">
          <a:xfrm>
            <a:off x="7543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25" name="Line 1038"/>
          <p:cNvSpPr>
            <a:spLocks noChangeShapeType="1"/>
          </p:cNvSpPr>
          <p:nvPr/>
        </p:nvSpPr>
        <p:spPr bwMode="auto">
          <a:xfrm flipH="1">
            <a:off x="6553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1039"/>
          <p:cNvSpPr>
            <a:spLocks noChangeShapeType="1"/>
          </p:cNvSpPr>
          <p:nvPr/>
        </p:nvSpPr>
        <p:spPr bwMode="auto">
          <a:xfrm>
            <a:off x="7162800" y="3581400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Oval 1030"/>
          <p:cNvSpPr>
            <a:spLocks noChangeArrowheads="1"/>
          </p:cNvSpPr>
          <p:nvPr/>
        </p:nvSpPr>
        <p:spPr bwMode="auto">
          <a:xfrm>
            <a:off x="5770418" y="471054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E</a:t>
            </a:r>
          </a:p>
        </p:txBody>
      </p:sp>
      <p:sp>
        <p:nvSpPr>
          <p:cNvPr id="28" name="Oval 1030"/>
          <p:cNvSpPr>
            <a:spLocks noChangeArrowheads="1"/>
          </p:cNvSpPr>
          <p:nvPr/>
        </p:nvSpPr>
        <p:spPr bwMode="auto">
          <a:xfrm>
            <a:off x="7036377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H</a:t>
            </a:r>
          </a:p>
        </p:txBody>
      </p:sp>
      <p:sp>
        <p:nvSpPr>
          <p:cNvPr id="29" name="Line 1038"/>
          <p:cNvSpPr>
            <a:spLocks noChangeShapeType="1"/>
          </p:cNvSpPr>
          <p:nvPr/>
        </p:nvSpPr>
        <p:spPr bwMode="auto">
          <a:xfrm flipH="1">
            <a:off x="6019800" y="432954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038"/>
          <p:cNvSpPr>
            <a:spLocks noChangeShapeType="1"/>
          </p:cNvSpPr>
          <p:nvPr/>
        </p:nvSpPr>
        <p:spPr bwMode="auto">
          <a:xfrm flipH="1">
            <a:off x="73533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Inorder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CK</a:t>
            </a:r>
            <a:r>
              <a:rPr lang="en-US" sz="2800" dirty="0" smtClean="0"/>
              <a:t>F</a:t>
            </a:r>
            <a:r>
              <a:rPr lang="en-US" sz="2800" dirty="0" smtClean="0">
                <a:solidFill>
                  <a:srgbClr val="0070C0"/>
                </a:solidFill>
              </a:rPr>
              <a:t>HD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US" sz="2800" dirty="0" smtClean="0"/>
              <a:t>=LNR</a:t>
            </a:r>
          </a:p>
          <a:p>
            <a:r>
              <a:rPr lang="en-US" sz="2800" dirty="0" smtClean="0"/>
              <a:t>Preorder F</a:t>
            </a:r>
            <a:r>
              <a:rPr lang="en-US" sz="2800" u="sng" dirty="0" smtClean="0"/>
              <a:t>AEKC</a:t>
            </a:r>
            <a:r>
              <a:rPr lang="en-US" sz="2800" dirty="0" smtClean="0"/>
              <a:t> </a:t>
            </a:r>
            <a:r>
              <a:rPr lang="en-US" sz="2800" u="sng" dirty="0" smtClean="0"/>
              <a:t>DHGB</a:t>
            </a:r>
            <a:r>
              <a:rPr lang="en-US" sz="2800" dirty="0" smtClean="0"/>
              <a:t>=NLR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Preorder=KC</a:t>
            </a:r>
          </a:p>
          <a:p>
            <a:r>
              <a:rPr lang="en-US" sz="2800" dirty="0" smtClean="0"/>
              <a:t>Root=K</a:t>
            </a:r>
          </a:p>
          <a:p>
            <a:r>
              <a:rPr lang="en-US" sz="2800" dirty="0" smtClean="0"/>
              <a:t>Preorder=GB</a:t>
            </a:r>
          </a:p>
          <a:p>
            <a:r>
              <a:rPr lang="en-US" sz="2800" dirty="0" smtClean="0"/>
              <a:t>Root=G</a:t>
            </a:r>
          </a:p>
          <a:p>
            <a:r>
              <a:rPr lang="en-US" sz="2800" dirty="0" err="1" smtClean="0"/>
              <a:t>Inorder</a:t>
            </a:r>
            <a:r>
              <a:rPr lang="en-US" sz="2800" dirty="0" smtClean="0"/>
              <a:t>=CK</a:t>
            </a:r>
          </a:p>
          <a:p>
            <a:r>
              <a:rPr lang="en-US" sz="2800" dirty="0" smtClean="0"/>
              <a:t>Left child of K=C</a:t>
            </a:r>
          </a:p>
          <a:p>
            <a:r>
              <a:rPr lang="en-US" sz="2800" dirty="0" err="1" smtClean="0"/>
              <a:t>Inorder</a:t>
            </a:r>
            <a:r>
              <a:rPr lang="en-US" sz="2800" dirty="0" smtClean="0"/>
              <a:t>=BG</a:t>
            </a:r>
          </a:p>
          <a:p>
            <a:r>
              <a:rPr lang="en-US" sz="2800" dirty="0" smtClean="0"/>
              <a:t>Left child of G=B</a:t>
            </a:r>
          </a:p>
        </p:txBody>
      </p:sp>
      <p:sp>
        <p:nvSpPr>
          <p:cNvPr id="11" name="Oval 1030"/>
          <p:cNvSpPr>
            <a:spLocks noChangeArrowheads="1"/>
          </p:cNvSpPr>
          <p:nvPr/>
        </p:nvSpPr>
        <p:spPr bwMode="auto">
          <a:xfrm>
            <a:off x="7606146" y="534092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12" name="Oval 1030"/>
          <p:cNvSpPr>
            <a:spLocks noChangeArrowheads="1"/>
          </p:cNvSpPr>
          <p:nvPr/>
        </p:nvSpPr>
        <p:spPr bwMode="auto">
          <a:xfrm>
            <a:off x="655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K</a:t>
            </a:r>
          </a:p>
        </p:txBody>
      </p:sp>
      <p:sp>
        <p:nvSpPr>
          <p:cNvPr id="13" name="Oval 1030"/>
          <p:cNvSpPr>
            <a:spLocks noChangeArrowheads="1"/>
          </p:cNvSpPr>
          <p:nvPr/>
        </p:nvSpPr>
        <p:spPr bwMode="auto">
          <a:xfrm>
            <a:off x="8153400" y="470361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</a:p>
        </p:txBody>
      </p:sp>
      <p:sp>
        <p:nvSpPr>
          <p:cNvPr id="14" name="Line 1038"/>
          <p:cNvSpPr>
            <a:spLocks noChangeShapeType="1"/>
          </p:cNvSpPr>
          <p:nvPr/>
        </p:nvSpPr>
        <p:spPr bwMode="auto">
          <a:xfrm flipH="1">
            <a:off x="6272646" y="51088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039"/>
          <p:cNvSpPr>
            <a:spLocks noChangeShapeType="1"/>
          </p:cNvSpPr>
          <p:nvPr/>
        </p:nvSpPr>
        <p:spPr bwMode="auto">
          <a:xfrm>
            <a:off x="7867650" y="4296641"/>
            <a:ext cx="476250" cy="42775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1030"/>
          <p:cNvSpPr>
            <a:spLocks noChangeArrowheads="1"/>
          </p:cNvSpPr>
          <p:nvPr/>
        </p:nvSpPr>
        <p:spPr bwMode="auto">
          <a:xfrm>
            <a:off x="6840682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F</a:t>
            </a:r>
          </a:p>
        </p:txBody>
      </p:sp>
      <p:sp>
        <p:nvSpPr>
          <p:cNvPr id="23" name="Oval 1030"/>
          <p:cNvSpPr>
            <a:spLocks noChangeArrowheads="1"/>
          </p:cNvSpPr>
          <p:nvPr/>
        </p:nvSpPr>
        <p:spPr bwMode="auto">
          <a:xfrm>
            <a:off x="6272646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24" name="Oval 1030"/>
          <p:cNvSpPr>
            <a:spLocks noChangeArrowheads="1"/>
          </p:cNvSpPr>
          <p:nvPr/>
        </p:nvSpPr>
        <p:spPr bwMode="auto">
          <a:xfrm>
            <a:off x="7543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25" name="Line 1038"/>
          <p:cNvSpPr>
            <a:spLocks noChangeShapeType="1"/>
          </p:cNvSpPr>
          <p:nvPr/>
        </p:nvSpPr>
        <p:spPr bwMode="auto">
          <a:xfrm flipH="1">
            <a:off x="6553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1039"/>
          <p:cNvSpPr>
            <a:spLocks noChangeShapeType="1"/>
          </p:cNvSpPr>
          <p:nvPr/>
        </p:nvSpPr>
        <p:spPr bwMode="auto">
          <a:xfrm>
            <a:off x="7162800" y="3581400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Oval 1030"/>
          <p:cNvSpPr>
            <a:spLocks noChangeArrowheads="1"/>
          </p:cNvSpPr>
          <p:nvPr/>
        </p:nvSpPr>
        <p:spPr bwMode="auto">
          <a:xfrm>
            <a:off x="5770418" y="471054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E</a:t>
            </a:r>
          </a:p>
        </p:txBody>
      </p:sp>
      <p:sp>
        <p:nvSpPr>
          <p:cNvPr id="28" name="Oval 1030"/>
          <p:cNvSpPr>
            <a:spLocks noChangeArrowheads="1"/>
          </p:cNvSpPr>
          <p:nvPr/>
        </p:nvSpPr>
        <p:spPr bwMode="auto">
          <a:xfrm>
            <a:off x="7036377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H</a:t>
            </a:r>
          </a:p>
        </p:txBody>
      </p:sp>
      <p:sp>
        <p:nvSpPr>
          <p:cNvPr id="29" name="Line 1038"/>
          <p:cNvSpPr>
            <a:spLocks noChangeShapeType="1"/>
          </p:cNvSpPr>
          <p:nvPr/>
        </p:nvSpPr>
        <p:spPr bwMode="auto">
          <a:xfrm flipH="1">
            <a:off x="6019800" y="432954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038"/>
          <p:cNvSpPr>
            <a:spLocks noChangeShapeType="1"/>
          </p:cNvSpPr>
          <p:nvPr/>
        </p:nvSpPr>
        <p:spPr bwMode="auto">
          <a:xfrm flipH="1">
            <a:off x="73533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038"/>
          <p:cNvSpPr>
            <a:spLocks noChangeShapeType="1"/>
          </p:cNvSpPr>
          <p:nvPr/>
        </p:nvSpPr>
        <p:spPr bwMode="auto">
          <a:xfrm flipH="1">
            <a:off x="7900555" y="509154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039"/>
          <p:cNvSpPr>
            <a:spLocks noChangeShapeType="1"/>
          </p:cNvSpPr>
          <p:nvPr/>
        </p:nvSpPr>
        <p:spPr bwMode="auto">
          <a:xfrm>
            <a:off x="6505575" y="4345997"/>
            <a:ext cx="335107" cy="42775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6019800" y="547254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81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expression </a:t>
            </a:r>
            <a:r>
              <a:rPr lang="en-US" dirty="0"/>
              <a:t>tree for 3 + ((5+9)*2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8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/>
              <a:t>internal node corresponds to the operator 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/>
              <a:t>leaf node corresponds to the operand </a:t>
            </a:r>
            <a:endParaRPr lang="en-US" sz="2800" dirty="0" smtClean="0"/>
          </a:p>
          <a:p>
            <a:r>
              <a:rPr lang="en-US" sz="2800" dirty="0" smtClean="0"/>
              <a:t>3 + </a:t>
            </a:r>
            <a:r>
              <a:rPr lang="en-US" sz="2800" dirty="0"/>
              <a:t>((5+9)*2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2819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8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Example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49" y="1753466"/>
            <a:ext cx="1095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362200"/>
            <a:ext cx="1228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572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724400"/>
            <a:ext cx="3047999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B-Tree of Order 3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Max values in a node=n-1=2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Min values in a non-root node=(n-1)/2=(3-1)/2=1</a:t>
            </a:r>
          </a:p>
          <a:p>
            <a:endParaRPr lang="en-US" dirty="0" smtClean="0"/>
          </a:p>
          <a:p>
            <a:r>
              <a:rPr lang="en-US" dirty="0" smtClean="0"/>
              <a:t>Insert 1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Insert 2</a:t>
            </a:r>
          </a:p>
          <a:p>
            <a:endParaRPr lang="en-US" dirty="0" smtClean="0"/>
          </a:p>
          <a:p>
            <a:r>
              <a:rPr lang="en-US" dirty="0" smtClean="0"/>
              <a:t>Insert 3</a:t>
            </a:r>
          </a:p>
          <a:p>
            <a:pPr lvl="1"/>
            <a:r>
              <a:rPr lang="en-US" dirty="0" smtClean="0"/>
              <a:t>Split</a:t>
            </a:r>
          </a:p>
          <a:p>
            <a:endParaRPr lang="en-US" dirty="0" smtClean="0"/>
          </a:p>
          <a:p>
            <a:r>
              <a:rPr lang="en-US" dirty="0" smtClean="0"/>
              <a:t>Insert 4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910880" y="1665000"/>
              <a:ext cx="6865560" cy="4557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4400" y="1657440"/>
                <a:ext cx="6877800" cy="45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7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5</a:t>
            </a:r>
          </a:p>
          <a:p>
            <a:pPr lvl="1"/>
            <a:r>
              <a:rPr lang="en-US" dirty="0" smtClean="0"/>
              <a:t>Split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6</a:t>
            </a:r>
          </a:p>
          <a:p>
            <a:endParaRPr lang="en-US" dirty="0"/>
          </a:p>
          <a:p>
            <a:r>
              <a:rPr lang="en-US" dirty="0" smtClean="0"/>
              <a:t>Insert 7</a:t>
            </a:r>
          </a:p>
          <a:p>
            <a:pPr lvl="1"/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1"/>
            <a:ext cx="541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847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4410075"/>
            <a:ext cx="5005388" cy="163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184480" y="1748160"/>
              <a:ext cx="6966000" cy="5001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8360" y="1739880"/>
                <a:ext cx="6981120" cy="50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2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</a:rPr>
              <a:t>Example 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47285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4601"/>
            <a:ext cx="462525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480059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8</a:t>
            </a:r>
          </a:p>
          <a:p>
            <a:endParaRPr lang="en-US" dirty="0" smtClean="0"/>
          </a:p>
          <a:p>
            <a:r>
              <a:rPr lang="en-US" dirty="0" smtClean="0"/>
              <a:t>Insert 9</a:t>
            </a:r>
          </a:p>
          <a:p>
            <a:endParaRPr lang="en-US" dirty="0" smtClean="0"/>
          </a:p>
          <a:p>
            <a:r>
              <a:rPr lang="en-US" dirty="0" smtClean="0"/>
              <a:t>Insert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256375"/>
            <a:ext cx="716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Courtesy-http://www.btechsmartclass.com/data_structures/b-trees.html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435760" y="1504800"/>
              <a:ext cx="6842160" cy="4574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9640" y="1497600"/>
                <a:ext cx="6856920" cy="45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8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Example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dirty="0" smtClean="0"/>
              <a:t>B-Tree of order 4</a:t>
            </a:r>
          </a:p>
          <a:p>
            <a:pPr lvl="1"/>
            <a:r>
              <a:rPr lang="en-US" altLang="el-GR" dirty="0" smtClean="0"/>
              <a:t>Each node has at most 4 pointers and 3 keys, and at least 2 pointers and 1 key. </a:t>
            </a:r>
          </a:p>
          <a:p>
            <a:pPr lvl="1"/>
            <a:r>
              <a:rPr lang="en-US" altLang="el-GR" dirty="0" smtClean="0"/>
              <a:t>Using Right bias</a:t>
            </a:r>
          </a:p>
          <a:p>
            <a:r>
              <a:rPr lang="en-US" altLang="el-GR" dirty="0" smtClean="0"/>
              <a:t>Insert: 5, 3, 21, 9, 1, 13, 2, 7, 10, 12, 4, 8</a:t>
            </a:r>
          </a:p>
          <a:p>
            <a:endParaRPr lang="en-US" altLang="el-GR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14840" y="2020320"/>
              <a:ext cx="6554160" cy="4703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7640" y="2015280"/>
                <a:ext cx="6572880" cy="47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8600" y="3233160"/>
              <a:ext cx="6805080" cy="1360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1400" y="3225240"/>
                <a:ext cx="6820560" cy="13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1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Insert 5, 3, 21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352800" y="2336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5</a:t>
            </a:r>
            <a:r>
              <a:rPr lang="en-US" altLang="el-GR"/>
              <a:t> *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352800" y="4572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 </a:t>
            </a:r>
            <a:r>
              <a:rPr lang="en-US" altLang="el-GR" b="1">
                <a:solidFill>
                  <a:srgbClr val="FF3300"/>
                </a:solidFill>
              </a:rPr>
              <a:t>21</a:t>
            </a:r>
            <a:r>
              <a:rPr lang="en-US" altLang="el-GR"/>
              <a:t> *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52800" y="3352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3</a:t>
            </a:r>
            <a:r>
              <a:rPr lang="en-US" altLang="el-GR"/>
              <a:t> * 5 *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83560" y="2382120"/>
              <a:ext cx="2544480" cy="3801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7440" y="2374920"/>
                <a:ext cx="2558880" cy="38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838200"/>
          </a:xfrm>
        </p:spPr>
        <p:txBody>
          <a:bodyPr/>
          <a:lstStyle/>
          <a:p>
            <a:r>
              <a:rPr lang="en-US" altLang="el-GR" smtClean="0"/>
              <a:t>Insert 9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9</a:t>
            </a:r>
            <a:r>
              <a:rPr lang="en-US" altLang="el-GR"/>
              <a:t> *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21 *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2971800" y="22098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800600" y="2209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676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828800" y="4191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a splits creating 2 children: b and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89880" y="2216520"/>
              <a:ext cx="385200" cy="31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3400" y="2208600"/>
                <a:ext cx="39888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3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l-GR" smtClean="0"/>
              <a:t>Insert 1, 13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9 *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b="1">
                <a:solidFill>
                  <a:srgbClr val="FF3300"/>
                </a:solidFill>
              </a:rPr>
              <a:t> </a:t>
            </a:r>
            <a:r>
              <a:rPr lang="en-US" altLang="el-GR"/>
              <a:t>*</a:t>
            </a:r>
            <a:r>
              <a:rPr lang="en-US" altLang="el-GR" b="1">
                <a:solidFill>
                  <a:srgbClr val="FF3300"/>
                </a:solidFill>
              </a:rPr>
              <a:t> 1</a:t>
            </a:r>
            <a:r>
              <a:rPr lang="en-US" altLang="el-GR"/>
              <a:t> * 3 * 5 *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13</a:t>
            </a:r>
            <a:r>
              <a:rPr lang="en-US" altLang="el-GR"/>
              <a:t> * 21 *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2971800" y="22098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800600" y="2209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76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b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95400" y="41910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Nodes b and c have room to insert more elements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1840" y="1728720"/>
              <a:ext cx="5816160" cy="255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722960"/>
                <a:ext cx="5825520" cy="25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8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791</Words>
  <Application>Microsoft Office PowerPoint</Application>
  <PresentationFormat>On-screen Show (4:3)</PresentationFormat>
  <Paragraphs>233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Example 1</vt:lpstr>
      <vt:lpstr>Example 1</vt:lpstr>
      <vt:lpstr>Example 1</vt:lpstr>
      <vt:lpstr>Example 1</vt:lpstr>
      <vt:lpstr>Example 2</vt:lpstr>
      <vt:lpstr>Insert 5, 3, 21</vt:lpstr>
      <vt:lpstr>Insert 9</vt:lpstr>
      <vt:lpstr>Insert 1, 13</vt:lpstr>
      <vt:lpstr>Insert 2</vt:lpstr>
      <vt:lpstr>Insert 7, 10</vt:lpstr>
      <vt:lpstr>Insert 12</vt:lpstr>
      <vt:lpstr>Insert 4</vt:lpstr>
      <vt:lpstr>Insert 8</vt:lpstr>
      <vt:lpstr>Example 3 Delete 57</vt:lpstr>
      <vt:lpstr>Example 3 Delete 57</vt:lpstr>
      <vt:lpstr>Delete 43,80,18,50 consecutively from the following tree of Order 5</vt:lpstr>
      <vt:lpstr>Delete 43</vt:lpstr>
      <vt:lpstr>Delete 80</vt:lpstr>
      <vt:lpstr>Delete 80</vt:lpstr>
      <vt:lpstr>Example 5</vt:lpstr>
      <vt:lpstr>Example 5</vt:lpstr>
      <vt:lpstr>Example 5</vt:lpstr>
      <vt:lpstr>Example 5</vt:lpstr>
      <vt:lpstr>Example 6</vt:lpstr>
      <vt:lpstr>Example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2020-10-27T10:11:42Z</dcterms:created>
  <dcterms:modified xsi:type="dcterms:W3CDTF">2020-10-31T07:03:25Z</dcterms:modified>
</cp:coreProperties>
</file>