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iBzESIGHeLFxQd8ezwCjO3FqWn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Flip Flops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90600"/>
            <a:ext cx="65532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 flip flop</a:t>
            </a:r>
            <a:endParaRPr/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://ustudy.in/sites/default/files/flip-flop.gif"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81200"/>
            <a:ext cx="70104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43000"/>
            <a:ext cx="76962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Sequential Circuits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Most digital systems like digital watches, digital phones, digital  computers, digital traffic light controllers and so on require memory elements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 Memory elements are digital circuits that can store and retrieve data in the form of 1's and 0's.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 The output of the systems with memory depends not only on present inputs but also on what has happened in the past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Sequential Circuits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flip flop is a circuit which has two stable states and thereby is capable of serving as 1 bit memory.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Types of flip flops: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SR flip flop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JK flip flop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Master slave JK flip flop</a:t>
            </a:r>
            <a:endParaRPr/>
          </a:p>
          <a:p>
            <a:pPr indent="0" lvl="0" marL="342900" rtl="0" algn="l">
              <a:spcBef>
                <a:spcPts val="592"/>
              </a:spcBef>
              <a:spcAft>
                <a:spcPts val="0"/>
              </a:spcAft>
              <a:buNone/>
            </a:pPr>
            <a:r>
              <a:rPr b="1" lang="en-US" sz="1250">
                <a:latin typeface="Arial"/>
                <a:ea typeface="Arial"/>
                <a:cs typeface="Arial"/>
                <a:sym typeface="Arial"/>
              </a:rPr>
              <a:t>the Master-Slave Flip-Flop is basically a combination of two JK flip-flops connected together in a series configuration. Out of these, one acts as the “master” and the other as a “slave</a:t>
            </a:r>
            <a:endParaRPr b="1" sz="1250"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T flip flop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D flip flop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973" y="1828800"/>
            <a:ext cx="73152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SR flip flop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1" y="533400"/>
            <a:ext cx="73152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JK flip flop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1" y="1792406"/>
            <a:ext cx="64008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914400"/>
            <a:ext cx="7010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electronics-tutorials.ws/sequential/seq14.gif?81223b"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 flip flop</a:t>
            </a:r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://www.electronicshub.org/wp-content/uploads/2015/06/Symbol-of-T-flip-flop.jpg"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81200"/>
            <a:ext cx="70866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2015-09-19T09:36:58Z</dcterms:created>
  <dc:creator>university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0x0101005146EB73918F724DB015346E255FCDD9</vt:lpwstr>
  </property>
</Properties>
</file>