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5" r:id="rId3"/>
    <p:sldId id="276" r:id="rId4"/>
    <p:sldId id="264" r:id="rId5"/>
    <p:sldId id="257" r:id="rId6"/>
    <p:sldId id="258" r:id="rId7"/>
    <p:sldId id="281" r:id="rId8"/>
    <p:sldId id="259" r:id="rId9"/>
    <p:sldId id="260" r:id="rId10"/>
    <p:sldId id="261" r:id="rId11"/>
    <p:sldId id="269" r:id="rId12"/>
    <p:sldId id="270" r:id="rId13"/>
    <p:sldId id="268" r:id="rId14"/>
    <p:sldId id="282" r:id="rId15"/>
    <p:sldId id="278" r:id="rId16"/>
    <p:sldId id="279" r:id="rId17"/>
    <p:sldId id="277" r:id="rId18"/>
    <p:sldId id="272" r:id="rId19"/>
    <p:sldId id="273" r:id="rId20"/>
    <p:sldId id="280" r:id="rId21"/>
    <p:sldId id="283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0000F-FF24-4244-B677-AFB145E09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55529-8427-4F36-B783-3609FF52C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515C3-9470-4A27-B065-A83F75429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743A-A4E9-42BF-8478-89F6D46C7D83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6C190-1A83-44FD-B385-9EC52D40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1362D-EE50-4113-8D93-1BDA99F6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52CAB-08A3-42D7-8437-6890D3DB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96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BA3F5-81D2-4623-A4A3-6DDDEF7E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D77B0-E432-4B2F-84E3-88645DC3B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24CA3-0420-4D1B-9BED-6799D826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743A-A4E9-42BF-8478-89F6D46C7D83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B0795-6CF3-4ACD-9815-C310A028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B582E-64DC-4A90-8A67-BF6EE58D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52CAB-08A3-42D7-8437-6890D3DB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99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3AC5B1-8E5D-4ED7-82FF-E186688B4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2CF2E-82F2-4229-9CAC-6BB2E67BF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76892-8A6F-4755-940A-281539BB3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743A-A4E9-42BF-8478-89F6D46C7D83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8D5CF-5B0E-4FE1-A4F8-6F88AF305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2C0CA-D997-45C8-8EC8-9EA6F02D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52CAB-08A3-42D7-8437-6890D3DB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915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835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83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5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49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88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325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315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3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9881-938B-4A61-A1B9-3107F4AE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AC0AC-2E63-450D-A788-5E734973E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2F697-6E38-48E3-AF33-837D5A20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743A-A4E9-42BF-8478-89F6D46C7D83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D8A52-FC7C-4D1F-B8B5-DD41FD52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DCA2D-0DE5-40B8-BA85-CFB7955C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52CAB-08A3-42D7-8437-6890D3DB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2942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05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73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3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F5642-C904-4AE3-B5FE-2A1880338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15FD3-D858-47B4-A144-8D8CF8BF1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43888-38D0-463C-9AF8-76E21ABEA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743A-A4E9-42BF-8478-89F6D46C7D83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B85B3-E3F9-4BF0-B2D3-EF42DE60B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00E77-E4B8-4478-BA95-C33B6D50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52CAB-08A3-42D7-8437-6890D3DB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30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55144-194C-4571-BB54-86F882EC3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9E6E2-A7E2-436A-807A-672A2066A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4F934-4C98-447B-A311-35C88528B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0CD0D-0F30-48C2-B7D9-260E13F8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743A-A4E9-42BF-8478-89F6D46C7D83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0942C-56E9-45AD-AF99-790AA33D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10AC8-86DD-4162-BCCB-5BF254F1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52CAB-08A3-42D7-8437-6890D3DB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48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7EDB-1681-4C38-AFAB-3FC4E5A22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907B9-0610-4DCE-80E0-3CAADE589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14218-CA26-4862-AEB5-530875CF6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24980-00F5-4C92-A03C-69BD45A5F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9FB95-9B8D-4FA4-90B0-02EA98764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F50DC-093B-4FC1-89A9-C0B1DEC4D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743A-A4E9-42BF-8478-89F6D46C7D83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6F89C-8E2B-4240-8272-5F8D97E1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34C90-4182-4F89-AEED-4DC73127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52CAB-08A3-42D7-8437-6890D3DB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04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4496-C353-4FEC-A9EA-62D7D0510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E7B9E-CF45-4D02-98C7-47D71502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743A-A4E9-42BF-8478-89F6D46C7D83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0751D-BE08-4396-B95C-3CF5C52E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036DD-A67E-460E-91D1-6D957D04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52CAB-08A3-42D7-8437-6890D3DB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72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E710B9-B66E-41DB-A5A9-D2D2F965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743A-A4E9-42BF-8478-89F6D46C7D83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FC3602-F78E-41DF-B78E-0CDD5AB6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599E0-8675-453D-B4C0-22A9056F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52CAB-08A3-42D7-8437-6890D3DB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4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EBA7-2360-4E9C-9FAC-850A5A72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CDA8A-0593-4207-90E5-24BE43AD2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5FAED-665D-411F-8B6D-899088181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C5DCD-3084-4EA8-AFBB-9F98C810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743A-A4E9-42BF-8478-89F6D46C7D83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EF16C-85FE-4291-A626-E9B64A10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67CA3-9031-455C-A85F-95D949DD0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52CAB-08A3-42D7-8437-6890D3DB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87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C3DE-1EC1-4305-A0AF-6934331FA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463AC-4353-4C76-96F2-A5779AE8C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3C97B-BFA4-4D25-B6C3-B83E9CBED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0FE20-3888-41F5-B7D1-CEE97045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743A-A4E9-42BF-8478-89F6D46C7D83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E966D-BD41-4842-88CA-ACDAA3249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F6933-A56D-453E-9328-562536F6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52CAB-08A3-42D7-8437-6890D3DB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28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BC3AD-B287-4EF3-9F46-95E80368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DE874-2E98-458B-B2B9-C13070A60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B1F94-D8BC-4CF7-8AAF-57476A7EF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B743A-A4E9-42BF-8478-89F6D46C7D83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528CC-D0CF-4531-A9CE-F7AB8A10F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C5DCF-6F09-4E0E-B94F-9C4AD333F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52CAB-08A3-42D7-8437-6890D3DB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4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162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arrays-in-java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FE6175D-CE1B-4C8E-8FF8-7309F21F3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9121" y="863695"/>
            <a:ext cx="7204036" cy="4947169"/>
          </a:xfrm>
        </p:spPr>
        <p:txBody>
          <a:bodyPr anchor="ctr">
            <a:normAutofit/>
          </a:bodyPr>
          <a:lstStyle/>
          <a:p>
            <a:br>
              <a:rPr lang="en-US" sz="4400" dirty="0"/>
            </a:br>
            <a:r>
              <a:rPr lang="en-US" sz="4400" dirty="0">
                <a:ea typeface="+mj-lt"/>
                <a:cs typeface="+mj-lt"/>
              </a:rPr>
              <a:t>Object Oriented Programming METHODOLOGY</a:t>
            </a:r>
            <a:br>
              <a:rPr lang="en-US" sz="4400" dirty="0"/>
            </a:b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F8C05A-3103-44B5-AFBC-A8FC5AF00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94EE00-AFAB-44F8-902F-E94445806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F12ABC-29DF-4D0F-9FE7-873B7F8E3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268" y="863695"/>
            <a:ext cx="3059854" cy="4947170"/>
          </a:xfrm>
        </p:spPr>
        <p:txBody>
          <a:bodyPr anchor="ctr">
            <a:normAutofit/>
          </a:bodyPr>
          <a:lstStyle/>
          <a:p>
            <a:pPr algn="ctr"/>
            <a:endParaRPr lang="en-US" sz="3200">
              <a:solidFill>
                <a:srgbClr val="FFFFFF"/>
              </a:solidFill>
              <a:ea typeface="+mn-lt"/>
              <a:cs typeface="+mn-lt"/>
            </a:endParaRPr>
          </a:p>
          <a:p>
            <a:pPr algn="ctr"/>
            <a:endParaRPr lang="en-US" sz="3200" dirty="0">
              <a:solidFill>
                <a:srgbClr val="FFFFFF"/>
              </a:solidFill>
            </a:endParaRPr>
          </a:p>
          <a:p>
            <a:pPr algn="ctr"/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61F01-4948-4F45-938B-0A4BF8A8AA96}"/>
              </a:ext>
            </a:extLst>
          </p:cNvPr>
          <p:cNvSpPr txBox="1"/>
          <p:nvPr/>
        </p:nvSpPr>
        <p:spPr>
          <a:xfrm>
            <a:off x="7546181" y="5045868"/>
            <a:ext cx="349329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Ruchika Patil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ruchika.rp@somaiya.edu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2456-8B1D-471A-86CF-E37DA8748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9463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 and Methods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4D455-7C3A-404C-9643-5D7707DFFF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 Array to a Method 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Returning Array from the Method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7489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473C-8B19-491A-AB68-0A652ED7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20" y="279401"/>
            <a:ext cx="10515600" cy="863600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Java program demonstrates the passing of an array as a parameter to the function.</a:t>
            </a: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F64440-D222-4ACB-8369-C05CB72282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574004"/>
              </p:ext>
            </p:extLst>
          </p:nvPr>
        </p:nvGraphicFramePr>
        <p:xfrm>
          <a:off x="386080" y="1533525"/>
          <a:ext cx="5016290" cy="4433858"/>
        </p:xfrm>
        <a:graphic>
          <a:graphicData uri="http://schemas.openxmlformats.org/drawingml/2006/table">
            <a:tbl>
              <a:tblPr/>
              <a:tblGrid>
                <a:gridCol w="5016290">
                  <a:extLst>
                    <a:ext uri="{9D8B030D-6E8A-4147-A177-3AD203B41FA5}">
                      <a16:colId xmlns:a16="http://schemas.microsoft.com/office/drawing/2014/main" val="1349483327"/>
                    </a:ext>
                  </a:extLst>
                </a:gridCol>
              </a:tblGrid>
              <a:tr h="4433858">
                <a:tc>
                  <a:txBody>
                    <a:bodyPr/>
                    <a:lstStyle/>
                    <a:p>
                      <a:pPr rtl="0" fontAlgn="base"/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class Main</a:t>
                      </a:r>
                    </a:p>
                    <a:p>
                      <a:pPr rtl="0" fontAlgn="base"/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rtl="0" fontAlgn="base"/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en-IN" sz="2000" b="0" i="0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//method to print an array, taking array as an argument   </a:t>
                      </a:r>
                    </a:p>
                    <a:p>
                      <a:pPr rtl="0" fontAlgn="base"/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 private static void </a:t>
                      </a:r>
                      <a:r>
                        <a:rPr lang="en-IN" sz="20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printArray</a:t>
                      </a: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(Integer[] </a:t>
                      </a:r>
                      <a:r>
                        <a:rPr lang="en-IN" sz="20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intArray</a:t>
                      </a: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){</a:t>
                      </a:r>
                    </a:p>
                    <a:p>
                      <a:pPr rtl="0" fontAlgn="base"/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     </a:t>
                      </a:r>
                      <a:r>
                        <a:rPr lang="en-IN" sz="20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System.out.println</a:t>
                      </a: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("Array contents printed through method:");</a:t>
                      </a:r>
                    </a:p>
                    <a:p>
                      <a:pPr rtl="0" fontAlgn="base"/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     </a:t>
                      </a:r>
                      <a:r>
                        <a:rPr lang="en-IN" sz="2000" b="0" i="0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//print individual elements of array using enhanced for loop</a:t>
                      </a:r>
                    </a:p>
                    <a:p>
                      <a:pPr rtl="0" fontAlgn="base"/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    for(Integer </a:t>
                      </a:r>
                      <a:r>
                        <a:rPr lang="en-IN" sz="20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val</a:t>
                      </a: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IN" sz="20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intArray</a:t>
                      </a: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rtl="0" fontAlgn="base"/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       </a:t>
                      </a:r>
                      <a:r>
                        <a:rPr lang="en-IN" sz="20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System.out.print</a:t>
                      </a: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20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val</a:t>
                      </a: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+ " ");</a:t>
                      </a:r>
                    </a:p>
                    <a:p>
                      <a:pPr rtl="0" fontAlgn="base"/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 }</a:t>
                      </a:r>
                    </a:p>
                    <a:p>
                      <a:pPr rtl="0" fontAlgn="base"/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 </a:t>
                      </a:r>
                      <a:endParaRPr lang="en-IN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61445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00B681A-787D-4DFC-8D73-A7EDD5577164}"/>
              </a:ext>
            </a:extLst>
          </p:cNvPr>
          <p:cNvSpPr/>
          <p:nvPr/>
        </p:nvSpPr>
        <p:spPr>
          <a:xfrm>
            <a:off x="5709920" y="169068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fontAlgn="base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//integer array</a:t>
            </a:r>
          </a:p>
          <a:p>
            <a:pPr fontAlgn="base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Integer[]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intArray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{10,20,30,40,50,60,70,80};</a:t>
            </a:r>
          </a:p>
          <a:p>
            <a:pPr fontAlgn="base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</a:p>
          <a:p>
            <a:pPr fontAlgn="base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//call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printArray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by passing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intArray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an argument        </a:t>
            </a:r>
          </a:p>
          <a:p>
            <a:pPr fontAlgn="base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printArray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intArray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fontAlgn="base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pPr fontAlgn="base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5566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911B-8B11-4A2D-8B3C-740CF8A9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8103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 Array To The Method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5FF04-8B2B-420B-B430-92E2828B0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075"/>
            <a:ext cx="10515600" cy="481488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pass an array to a method as an argument, actually the address of the array in the memory is passed (reference).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changes to this array in the method will affect the array.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110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8112-9B8A-4C37-9F04-4984F503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Task (2)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13F83-A297-4F17-90A5-416A70F7B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WAJP to get the minimum number of an array using a method.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25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B21A-D7B0-44E1-A04D-9C0D88E7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55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Anonymous Array in Java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C6ABCB-07DC-4BAB-940B-A0371B221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array in Java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any name.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 use (just for one time usage)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Anonymous array is passed as an argument of method.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D7287D-7C86-4F99-B476-F0C46AACC14E}"/>
              </a:ext>
            </a:extLst>
          </p:cNvPr>
          <p:cNvSpPr txBox="1"/>
          <p:nvPr/>
        </p:nvSpPr>
        <p:spPr>
          <a:xfrm>
            <a:off x="933450" y="2847975"/>
            <a:ext cx="739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anonymous int array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int[] { 1, 2, 3, 4}; 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anonymous char array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char[] {'x', 'y', 'z');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1009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50502-0F52-4829-A3E3-8B538768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4981"/>
            <a:ext cx="10515600" cy="901700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Anonymous Array in Java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C90D2-4FE7-40DD-A2BE-8CA180B75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944344"/>
            <a:ext cx="4981576" cy="457199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Java program to illustrate the 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concept of anonymous array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Test {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anonymous array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sum(new int[]{ 1, 2, 3 });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1E498D-8CB3-4DB3-A0F5-87C18E86F608}"/>
              </a:ext>
            </a:extLst>
          </p:cNvPr>
          <p:cNvSpPr txBox="1">
            <a:spLocks/>
          </p:cNvSpPr>
          <p:nvPr/>
        </p:nvSpPr>
        <p:spPr>
          <a:xfrm>
            <a:off x="6095998" y="944344"/>
            <a:ext cx="5257801" cy="4638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sum(int[] a)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total = 0;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using for-each loop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(int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a)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total = total +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("The sum is:" + total);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1E2376-D4C9-4AD9-A778-C578FBF48273}"/>
              </a:ext>
            </a:extLst>
          </p:cNvPr>
          <p:cNvSpPr/>
          <p:nvPr/>
        </p:nvSpPr>
        <p:spPr>
          <a:xfrm>
            <a:off x="571500" y="5905500"/>
            <a:ext cx="10106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above example just to call sum method we required an array but after implementing sum method, we are not using array anymore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773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125F-A30A-4D7B-95DF-863D76A6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12223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Returning Array from the Method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69674-EA0D-4D1A-99DF-7CC590FAB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1266825"/>
            <a:ext cx="5553075" cy="494823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//Java Program to return an array from the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  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TestReturnArray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//creating method which returns an array  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 get(){  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[]{10,30,50,90,60};  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22EFCC-6FC1-4FEE-B807-2796D17A1C25}"/>
              </a:ext>
            </a:extLst>
          </p:cNvPr>
          <p:cNvSpPr txBox="1">
            <a:spLocks/>
          </p:cNvSpPr>
          <p:nvPr/>
        </p:nvSpPr>
        <p:spPr>
          <a:xfrm>
            <a:off x="6124575" y="1114426"/>
            <a:ext cx="5553075" cy="5014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main(String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[]){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//calling method which returns an array 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[]=get();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//printing the values of an array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arr.length;i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9445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5E0B-A8E1-4586-A118-C9B2DDD7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An Array In Java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91E70-E86B-4CB4-B7EB-8F7A288A3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500505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returning a reference to an array from a method, you should keep in mind that: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type that returns value should be specified as the array of the appropriate data type.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returned value from a method is the reference to the array.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array is returned from a method in the cases where you need to return multiple values of the same type from a method. This approach becomes useful as Java doesn’t allow returning multiple values.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2073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19EE-32C7-49DE-96CA-591D983D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640" y="-206747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program returns a string array from a method.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414AC2D-9AEB-487B-BE84-B10356664B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6760" y="915564"/>
            <a:ext cx="9362440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import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Monac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java.util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.*;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public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Monaco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Monac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Main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public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Monaco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static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Monac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String[]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return_Array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 {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Monaco"/>
              </a:rPr>
              <a:t> 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//define string array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Monaco"/>
              </a:rPr>
              <a:t> 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String[]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ret_Array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"Java"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"C++"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"Python"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"Ruby"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"C"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Monaco"/>
              </a:rPr>
              <a:t>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//return string array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Monaco"/>
              </a:rPr>
              <a:t>     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Monac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ret_Array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Monaco"/>
              </a:rPr>
              <a:t>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Monaco"/>
              </a:rPr>
              <a:t>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public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Monaco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static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Monaco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void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Monac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main(String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[]) {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Monaco"/>
              </a:rPr>
              <a:t>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//call method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return_array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 that returns array  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Monaco"/>
              </a:rPr>
              <a:t>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String[]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str_Array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return_Array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Monaco"/>
              </a:rPr>
              <a:t>  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System.out.println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"Array returned from method:"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Monac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Arrays.toString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str_Array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Monaco"/>
              </a:rPr>
              <a:t>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Monaco"/>
              </a:rPr>
              <a:t>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2" name="Picture 4" descr="Output for Return a string array">
            <a:extLst>
              <a:ext uri="{FF2B5EF4-FFF2-40B4-BE49-F238E27FC236}">
                <a16:creationId xmlns:a16="http://schemas.microsoft.com/office/drawing/2014/main" id="{D9231B31-DAEF-408B-B946-401B79294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608" y="5844149"/>
            <a:ext cx="8251632" cy="47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231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F3157-54C5-40E2-9377-C537C92E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Task (3)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1C11B-9261-4086-B94B-4E6118B48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WAJP for  Passing two dimensional array to method for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transpose of matrix.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32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D586-3A2C-41E7-B4CB-E0CDC328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54481"/>
            <a:ext cx="11029616" cy="118872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AGENDA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D52D6-7BEC-4843-8E97-6A36C2830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66290"/>
            <a:ext cx="11029615" cy="4682235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  <a:p>
            <a:pPr marL="305435" indent="-305435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loop</a:t>
            </a:r>
          </a:p>
          <a:p>
            <a:pPr marL="305435" indent="-305435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and Methods</a:t>
            </a:r>
          </a:p>
          <a:p>
            <a:pPr marL="629435" lvl="1" indent="-305435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Passing an array to Method</a:t>
            </a:r>
          </a:p>
          <a:p>
            <a:pPr marL="629435" lvl="1" indent="-305435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Anonymous Array in Java</a:t>
            </a:r>
          </a:p>
          <a:p>
            <a:pPr marL="629435" lvl="1" indent="-305435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Returning an array</a:t>
            </a:r>
          </a:p>
          <a:p>
            <a:pPr marL="629435" lvl="1" indent="-305435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Assignments</a:t>
            </a:r>
          </a:p>
          <a:p>
            <a:pPr marL="629435" lvl="1" indent="-305435"/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9435" lvl="1" indent="-305435"/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9435" lvl="1" indent="-305435"/>
            <a:endParaRPr lang="en-US" sz="2500" dirty="0"/>
          </a:p>
          <a:p>
            <a:pPr marL="305435" indent="-305435"/>
            <a:endParaRPr lang="en-US" sz="2800" dirty="0"/>
          </a:p>
          <a:p>
            <a:pPr marL="305435" indent="-305435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429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861F-FF0F-43C7-9961-DDE322BB8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(Extra)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AA29-9B49-44BD-AF31-162F337A0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62" y="1007268"/>
            <a:ext cx="11039475" cy="484346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with an array that is initialized with test data.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any primitive data type of your choice. The program should also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the following methods.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getTotal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should accept a one-dimensional array as its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 and return the total of the values in the array.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getAverage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method should accept a one-dimensional array as its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 and returns the average of the values in the array.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getHighest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method should accept a one-dimensional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as its argument and return the highest value in the array.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getLower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method should accept a one-dimensional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as its argument and returns the lowest value in the array.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 each of the methods in the program.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326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5F87-9F02-44B1-8B33-F4D2E683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point about Java arrays.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2B815-CA43-4986-8758-912BE3DC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1562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in Java are Objects.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 all arrays are dynamically allocated.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array can be also be used as a static field, a local variable or a method parameter.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an array must be specified by an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value and not long or short.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direct superclass of an array type is Object.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can contains primitives data types as well as objects of a class depending on the definition of array.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of primitives data types, the actual values are stored in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contiguous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memory locations.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of objects of a class, the actual objects are stored in heap segment.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813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508D5-5DB3-4D25-943C-A0464C44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250933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Arrays in Java</a:t>
            </a:r>
            <a:br>
              <a:rPr lang="en-IN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063811-2F0C-40A4-A30F-D9D77233C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256" y="1331119"/>
            <a:ext cx="8348662" cy="41957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D3843CA-638E-4C26-B74B-CC84ACA15037}"/>
              </a:ext>
            </a:extLst>
          </p:cNvPr>
          <p:cNvSpPr/>
          <p:nvPr/>
        </p:nvSpPr>
        <p:spPr>
          <a:xfrm>
            <a:off x="1285874" y="5944285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Array is a collection of similar type of elements that have </a:t>
            </a:r>
            <a:r>
              <a:rPr lang="en-US" b="1" i="0" dirty="0">
                <a:solidFill>
                  <a:srgbClr val="444444"/>
                </a:solidFill>
                <a:effectLst/>
                <a:latin typeface="open sans"/>
              </a:rPr>
              <a:t>contiguous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 memory location.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94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F8AA-C904-4D16-B38D-B276D0C3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03979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for loop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5DE59-0BDB-469A-8873-55F0FDCE3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133476"/>
            <a:ext cx="10648950" cy="4891088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Traversing technique - introduced in Java5.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you to traverse the complete array sequentially without using an index variable.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holds an array element in a variable, then executes the body of the loop.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(type var : array)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statements using var;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4233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ED45-6598-422F-AD04-90F308EF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889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 Program to print the array elements using for-each loop</a:t>
            </a:r>
            <a:endParaRPr lang="en-IN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33C41-9074-4A66-A5F7-3D25B22C0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844675"/>
            <a:ext cx="5334001" cy="43513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Testarray1{  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main(String 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[]){  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[]={33,3,4,5};  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//printing array using for-each loop  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i:arr)  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  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0DE855-3F41-4690-B0AC-0706638D2E36}"/>
              </a:ext>
            </a:extLst>
          </p:cNvPr>
          <p:cNvSpPr txBox="1">
            <a:spLocks/>
          </p:cNvSpPr>
          <p:nvPr/>
        </p:nvSpPr>
        <p:spPr>
          <a:xfrm>
            <a:off x="5953125" y="1844675"/>
            <a:ext cx="5791200" cy="4351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arr.length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 type var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statements using var;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A81D829-A214-44D3-A660-D8F2E0C7958E}"/>
              </a:ext>
            </a:extLst>
          </p:cNvPr>
          <p:cNvSpPr/>
          <p:nvPr/>
        </p:nvSpPr>
        <p:spPr>
          <a:xfrm>
            <a:off x="5200650" y="3552825"/>
            <a:ext cx="819150" cy="295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45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941F-E43D-4744-AA10-E0D67486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Task (1)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6715C-06FB-4839-BA7D-79AC34248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WAJP SUM ALL ELEMENTS WITH A FOR-EACH LOOP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7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81FB-3BA7-4FD0-82E9-D472105C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for-each loop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FAD25-BCE0-43E7-A686-8A0408C2D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325563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Both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cannot traverse the elements in reverse order.</a:t>
            </a:r>
          </a:p>
          <a:p>
            <a:pPr marL="514350" indent="-514350">
              <a:buAutoNum type="arabicParenBoth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cannot be converted to a for-each loop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=numbers.length-1;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--)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(numbers[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For-each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iterates forward over the array in single steps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67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3CCF7-5887-4EE8-8969-5E1753210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425"/>
            <a:ext cx="10515600" cy="4576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3)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For-each loops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keep track of index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 we can not obtain array index using For-Each loop.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(int num : numbers)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(num == target)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???;   // do not know the index of num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767BFB1-AF17-42B8-9E1D-71EB273E2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for-each loop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104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3CCF7-5887-4EE8-8969-5E1753210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1447800"/>
            <a:ext cx="10515600" cy="4576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For-each loops are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not appropriate when you want to modify the 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(int num : marks)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only changes num, not the array element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num = num*2;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767BFB1-AF17-42B8-9E1D-71EB273E2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for-each loop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54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1497</Words>
  <Application>Microsoft Office PowerPoint</Application>
  <PresentationFormat>Widescreen</PresentationFormat>
  <Paragraphs>200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Calibri</vt:lpstr>
      <vt:lpstr>Calibri Light</vt:lpstr>
      <vt:lpstr>Franklin Gothic Book</vt:lpstr>
      <vt:lpstr>Franklin Gothic Demi</vt:lpstr>
      <vt:lpstr>Monaco</vt:lpstr>
      <vt:lpstr>open sans</vt:lpstr>
      <vt:lpstr>Times New Roman</vt:lpstr>
      <vt:lpstr>Wingdings</vt:lpstr>
      <vt:lpstr>Wingdings 2</vt:lpstr>
      <vt:lpstr>Office Theme</vt:lpstr>
      <vt:lpstr>DividendVTI</vt:lpstr>
      <vt:lpstr> Object Oriented Programming METHODOLOGY </vt:lpstr>
      <vt:lpstr>AGENDA </vt:lpstr>
      <vt:lpstr>Arrays in Java </vt:lpstr>
      <vt:lpstr>Enhanced for loop </vt:lpstr>
      <vt:lpstr>Java Program to print the array elements using for-each loop</vt:lpstr>
      <vt:lpstr>Assignment Task (1)</vt:lpstr>
      <vt:lpstr>Limitations of for-each loop</vt:lpstr>
      <vt:lpstr>Limitations of for-each loop</vt:lpstr>
      <vt:lpstr>Limitations of for-each loop</vt:lpstr>
      <vt:lpstr>Arrays and Methods</vt:lpstr>
      <vt:lpstr>The following Java program demonstrates the passing of an array as a parameter to the function.</vt:lpstr>
      <vt:lpstr> Passing Array To The Method  </vt:lpstr>
      <vt:lpstr>Assignment Task (2)</vt:lpstr>
      <vt:lpstr>Anonymous Array in Java </vt:lpstr>
      <vt:lpstr>Anonymous Array in Java</vt:lpstr>
      <vt:lpstr>Returning Array from the Method </vt:lpstr>
      <vt:lpstr>Return An Array In Java </vt:lpstr>
      <vt:lpstr>The following program returns a string array from a method.</vt:lpstr>
      <vt:lpstr>Assignment Task (3)</vt:lpstr>
      <vt:lpstr> Assignment (Extra)</vt:lpstr>
      <vt:lpstr>Important point about Java arrays.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Shailesh Ingle</dc:creator>
  <cp:lastModifiedBy>Shailesh Ingle</cp:lastModifiedBy>
  <cp:revision>97</cp:revision>
  <dcterms:created xsi:type="dcterms:W3CDTF">2020-08-23T09:17:07Z</dcterms:created>
  <dcterms:modified xsi:type="dcterms:W3CDTF">2020-08-25T11:18:15Z</dcterms:modified>
</cp:coreProperties>
</file>