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4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010E-D56E-4C91-9F12-D8D4BEEB31C9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4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7691"/>
            <a:ext cx="8280920" cy="56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496944" cy="5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altLang="en-US" sz="2400" dirty="0"/>
              <a:t>Unlike traditional array which store values like string, integer, Boolean, etc. array of objects stores objects. </a:t>
            </a:r>
          </a:p>
          <a:p>
            <a:r>
              <a:rPr lang="en-IN" altLang="en-US" sz="2400" dirty="0"/>
              <a:t>The array elements store the location of reference variables of the </a:t>
            </a:r>
            <a:r>
              <a:rPr lang="en-IN" altLang="en-US" sz="2400" dirty="0" smtClean="0"/>
              <a:t>object.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1"/>
            <a:ext cx="4896544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/>
          </a:bodyPr>
          <a:lstStyle/>
          <a:p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b="1" dirty="0"/>
              <a:t>You can</a:t>
            </a:r>
            <a:r>
              <a:rPr lang="en-IN" sz="2400" dirty="0"/>
              <a:t> </a:t>
            </a:r>
            <a:r>
              <a:rPr lang="en-IN" sz="2400" b="1" dirty="0"/>
              <a:t>declare and instantiate the array of objects as shown below:</a:t>
            </a:r>
            <a:r>
              <a:rPr lang="en-IN" sz="2400" dirty="0" smtClean="0"/>
              <a:t>  </a:t>
            </a:r>
          </a:p>
          <a:p>
            <a:pPr marL="0" indent="0">
              <a:buNone/>
            </a:pPr>
            <a:r>
              <a:rPr lang="en-IN" sz="2400" dirty="0" smtClean="0"/>
              <a:t>       syntax: Class </a:t>
            </a:r>
            <a:r>
              <a:rPr lang="en-IN" sz="2400" dirty="0" err="1"/>
              <a:t>obj</a:t>
            </a:r>
            <a:r>
              <a:rPr lang="en-IN" sz="2400" dirty="0"/>
              <a:t>[]= new Class[</a:t>
            </a:r>
            <a:r>
              <a:rPr lang="en-IN" sz="2400" dirty="0" err="1"/>
              <a:t>array_length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r>
              <a:rPr lang="en-IN" altLang="en-US" sz="2400" dirty="0">
                <a:latin typeface="Courier New" pitchFamily="49" charset="0"/>
              </a:rPr>
              <a:t> </a:t>
            </a:r>
            <a:r>
              <a:rPr lang="en-IN" altLang="en-US" sz="2400" dirty="0" smtClean="0">
                <a:latin typeface="Courier New" pitchFamily="49" charset="0"/>
              </a:rPr>
              <a:t>       </a:t>
            </a:r>
            <a:r>
              <a:rPr lang="en-IN" sz="2400" dirty="0" smtClean="0"/>
              <a:t>Employee</a:t>
            </a:r>
            <a:r>
              <a:rPr lang="en-IN" sz="2400" dirty="0"/>
              <a:t> </a:t>
            </a:r>
            <a:r>
              <a:rPr lang="en-IN" sz="2400" dirty="0" err="1" smtClean="0"/>
              <a:t>emp</a:t>
            </a:r>
            <a:r>
              <a:rPr lang="en-IN" sz="2400" dirty="0" smtClean="0"/>
              <a:t>[] </a:t>
            </a:r>
            <a:r>
              <a:rPr lang="en-IN" sz="2400" dirty="0"/>
              <a:t>= new Employee[2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altLang="en-US" sz="2400" dirty="0" smtClean="0">
                <a:latin typeface="Courier New" pitchFamily="49" charset="0"/>
              </a:rPr>
              <a:t>2. </a:t>
            </a:r>
            <a:r>
              <a:rPr lang="en-IN" altLang="en-US" sz="2400" dirty="0"/>
              <a:t>O</a:t>
            </a:r>
            <a:r>
              <a:rPr lang="en-IN" sz="2400" dirty="0" smtClean="0"/>
              <a:t>nce </a:t>
            </a:r>
            <a:r>
              <a:rPr lang="en-IN" sz="2400" dirty="0"/>
              <a:t>an array of objects is instantiated like above, the </a:t>
            </a:r>
            <a:r>
              <a:rPr lang="en-IN" sz="2400" dirty="0" smtClean="0"/>
              <a:t>  individual </a:t>
            </a:r>
            <a:r>
              <a:rPr lang="en-IN" sz="2400" dirty="0"/>
              <a:t>elements of the array of objects need to be created using new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One way to initialize the array of objects is by using the constructors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When you create actual objects, you can assign initial values to each of the objects by passing values to the constructor. </a:t>
            </a:r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also have a separate member method in a class that will assign data to the objects.</a:t>
            </a:r>
            <a:endParaRPr lang="en-US" alt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55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   1D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Arrays </a:t>
            </a:r>
            <a:r>
              <a:rPr lang="en-IN" sz="2800" dirty="0"/>
              <a:t>are used to store multiple values in a single variable, instead of declaring separate variables for each value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An array is a group of contiguous or related data items that share a common name.</a:t>
            </a:r>
            <a:endParaRPr lang="en-IN" sz="2800" dirty="0"/>
          </a:p>
          <a:p>
            <a:r>
              <a:rPr lang="en-IN" sz="2800" dirty="0"/>
              <a:t>To declare an array, define the variable type with </a:t>
            </a:r>
            <a:r>
              <a:rPr lang="en-IN" sz="2800" b="1" dirty="0"/>
              <a:t>square brackets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                       </a:t>
            </a:r>
            <a:r>
              <a:rPr lang="en-IN" sz="2800" dirty="0" err="1" smtClean="0"/>
              <a:t>int</a:t>
            </a:r>
            <a:r>
              <a:rPr lang="en-IN" sz="2800" dirty="0"/>
              <a:t> </a:t>
            </a:r>
            <a:r>
              <a:rPr lang="en-IN" sz="2800" dirty="0" smtClean="0"/>
              <a:t>a[]; </a:t>
            </a:r>
          </a:p>
          <a:p>
            <a:r>
              <a:rPr lang="en-IN" sz="2800" dirty="0"/>
              <a:t>The elements in the array allocated by </a:t>
            </a:r>
            <a:r>
              <a:rPr lang="en-IN" sz="2800" i="1" dirty="0"/>
              <a:t>new</a:t>
            </a:r>
            <a:r>
              <a:rPr lang="en-IN" sz="2800" dirty="0"/>
              <a:t> will automatically be initialized to </a:t>
            </a:r>
            <a:r>
              <a:rPr lang="en-IN" sz="2800" b="1" dirty="0"/>
              <a:t>zero</a:t>
            </a:r>
            <a:r>
              <a:rPr lang="en-IN" sz="2800" dirty="0"/>
              <a:t> (for numeric types), </a:t>
            </a:r>
            <a:r>
              <a:rPr lang="en-IN" sz="2800" b="1" dirty="0"/>
              <a:t>false</a:t>
            </a:r>
            <a:r>
              <a:rPr lang="en-IN" sz="2800" dirty="0"/>
              <a:t> (for </a:t>
            </a:r>
            <a:r>
              <a:rPr lang="en-IN" sz="2800" dirty="0" err="1"/>
              <a:t>boolean</a:t>
            </a:r>
            <a:r>
              <a:rPr lang="en-IN" sz="2800" dirty="0"/>
              <a:t>), or </a:t>
            </a:r>
            <a:r>
              <a:rPr lang="en-IN" sz="2800" b="1" dirty="0"/>
              <a:t>null</a:t>
            </a:r>
            <a:r>
              <a:rPr lang="en-IN" sz="2800" dirty="0"/>
              <a:t> (for reference types). 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61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 err="1" smtClean="0"/>
              <a:t>int</a:t>
            </a:r>
            <a:r>
              <a:rPr lang="en-IN" sz="2800" dirty="0" smtClean="0"/>
              <a:t> a[]; </a:t>
            </a:r>
          </a:p>
          <a:p>
            <a:pPr marL="0" indent="0">
              <a:buNone/>
            </a:pPr>
            <a:r>
              <a:rPr lang="en-IN" sz="2800" dirty="0" smtClean="0"/>
              <a:t>   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/>
              <a:t>a[]= </a:t>
            </a:r>
            <a:r>
              <a:rPr lang="en-IN" sz="2800" dirty="0" smtClean="0"/>
              <a:t>{12,7,6,9,4};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5715000" cy="18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Creating an Array: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Declaring the array.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type </a:t>
            </a:r>
            <a:r>
              <a:rPr lang="en-IN" dirty="0" err="1" smtClean="0"/>
              <a:t>arrayname</a:t>
            </a:r>
            <a:r>
              <a:rPr lang="en-IN" dirty="0" smtClean="0"/>
              <a:t>[];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type[] </a:t>
            </a:r>
            <a:r>
              <a:rPr lang="en-IN" dirty="0" err="1" smtClean="0"/>
              <a:t>arrayname</a:t>
            </a:r>
            <a:r>
              <a:rPr lang="en-IN" dirty="0" smtClean="0"/>
              <a:t>;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Creating memory locations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arrayname</a:t>
            </a:r>
            <a:r>
              <a:rPr lang="en-IN" dirty="0" smtClean="0"/>
              <a:t>=new type[size];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e.g.    </a:t>
            </a:r>
            <a:r>
              <a:rPr lang="en-IN" dirty="0" err="1" smtClean="0"/>
              <a:t>int</a:t>
            </a:r>
            <a:r>
              <a:rPr lang="en-IN" dirty="0" smtClean="0"/>
              <a:t> a[]=new </a:t>
            </a:r>
            <a:r>
              <a:rPr lang="en-IN" dirty="0" err="1" smtClean="0"/>
              <a:t>int</a:t>
            </a:r>
            <a:r>
              <a:rPr lang="en-IN" dirty="0" smtClean="0"/>
              <a:t>[5];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a[]=new </a:t>
            </a:r>
            <a:r>
              <a:rPr lang="en-IN" dirty="0" err="1" smtClean="0"/>
              <a:t>int</a:t>
            </a:r>
            <a:r>
              <a:rPr lang="en-IN" dirty="0" smtClean="0"/>
              <a:t>[n];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Putting values into the memory locations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arrayname</a:t>
            </a:r>
            <a:r>
              <a:rPr lang="en-IN" dirty="0" smtClean="0"/>
              <a:t>[subscript]=value;</a:t>
            </a:r>
          </a:p>
        </p:txBody>
      </p:sp>
    </p:spTree>
    <p:extLst>
      <p:ext uri="{BB962C8B-B14F-4D97-AF65-F5344CB8AC3E}">
        <p14:creationId xmlns:p14="http://schemas.microsoft.com/office/powerpoint/2010/main" val="293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Access the Elements of an </a:t>
            </a:r>
            <a:r>
              <a:rPr lang="en-IN" sz="2800" b="1" dirty="0" smtClean="0"/>
              <a:t>Array:</a:t>
            </a:r>
          </a:p>
          <a:p>
            <a:pPr marL="0" indent="0">
              <a:buNone/>
            </a:pPr>
            <a:r>
              <a:rPr lang="en-IN" sz="2800" dirty="0"/>
              <a:t> You access an array element by referring to the index number.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400" dirty="0" smtClean="0"/>
              <a:t>String</a:t>
            </a:r>
            <a:r>
              <a:rPr lang="en-IN" sz="2400" dirty="0"/>
              <a:t>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(cars[0</a:t>
            </a:r>
            <a:r>
              <a:rPr lang="en-IN" sz="2400" dirty="0" smtClean="0"/>
              <a:t>]);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800" b="1" dirty="0"/>
              <a:t>Change an Array </a:t>
            </a:r>
            <a:r>
              <a:rPr lang="en-IN" sz="2800" b="1" dirty="0" smtClean="0"/>
              <a:t>Element:</a:t>
            </a:r>
          </a:p>
          <a:p>
            <a:pPr marL="0" indent="0">
              <a:buNone/>
            </a:pPr>
            <a:r>
              <a:rPr lang="en-IN" sz="2800" dirty="0" smtClean="0"/>
              <a:t>T</a:t>
            </a:r>
            <a:r>
              <a:rPr lang="en-IN" sz="2800" dirty="0"/>
              <a:t>o change the value of a specific element, refer to the index number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cars[0] = "Opel";</a:t>
            </a:r>
            <a:br>
              <a:rPr lang="en-IN" sz="2000" dirty="0"/>
            </a:br>
            <a:r>
              <a:rPr lang="en-IN" sz="2000" dirty="0" err="1"/>
              <a:t>System.out.println</a:t>
            </a:r>
            <a:r>
              <a:rPr lang="en-IN" sz="2000" dirty="0"/>
              <a:t>(cars[0]);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45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Array </a:t>
            </a:r>
            <a:r>
              <a:rPr lang="en-IN" sz="2800" b="1" dirty="0" smtClean="0"/>
              <a:t>Length</a:t>
            </a:r>
            <a:r>
              <a:rPr lang="en-IN" sz="2800" dirty="0" smtClean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To find out how many elements an array has, use the length property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cars.length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800" b="1" dirty="0"/>
              <a:t>Loop Through an Array</a:t>
            </a:r>
          </a:p>
          <a:p>
            <a:pPr marL="0" indent="0">
              <a:buNone/>
            </a:pPr>
            <a:r>
              <a:rPr lang="en-IN" sz="2800" dirty="0"/>
              <a:t>You can loop through the array elements with the for loop, and use the length property to specify how many times the loop should run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for (</a:t>
            </a:r>
            <a:r>
              <a:rPr lang="en-IN" sz="2000" dirty="0" err="1"/>
              <a:t>int</a:t>
            </a:r>
            <a:r>
              <a:rPr lang="en-IN" sz="2000" dirty="0"/>
              <a:t> i = 0; i &lt; </a:t>
            </a:r>
            <a:r>
              <a:rPr lang="en-IN" sz="2000" dirty="0" err="1"/>
              <a:t>cars.length</a:t>
            </a:r>
            <a:r>
              <a:rPr lang="en-IN" sz="2000" dirty="0"/>
              <a:t>; i++) {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System.out.println</a:t>
            </a:r>
            <a:r>
              <a:rPr lang="en-IN" sz="2000" dirty="0"/>
              <a:t>(cars[i]);</a:t>
            </a:r>
            <a:br>
              <a:rPr lang="en-IN" sz="2000" dirty="0"/>
            </a:br>
            <a:r>
              <a:rPr lang="en-IN" sz="20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17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Loop Through an Array with </a:t>
            </a:r>
            <a:r>
              <a:rPr lang="en-IN" sz="2800" b="1" dirty="0" smtClean="0"/>
              <a:t>For-Each:</a:t>
            </a:r>
            <a:endParaRPr lang="en-IN" sz="2800" b="1" dirty="0"/>
          </a:p>
          <a:p>
            <a:pPr marL="0" indent="0">
              <a:buNone/>
            </a:pPr>
            <a:r>
              <a:rPr lang="en-IN" sz="2800" dirty="0"/>
              <a:t>There is also a "</a:t>
            </a:r>
            <a:r>
              <a:rPr lang="en-IN" sz="2800" b="1" dirty="0"/>
              <a:t>for-each</a:t>
            </a:r>
            <a:r>
              <a:rPr lang="en-IN" sz="2800" dirty="0"/>
              <a:t>" loop, which is used exclusively to loop through elements in arrays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for</a:t>
            </a:r>
            <a:r>
              <a:rPr lang="en-IN" sz="2400" dirty="0"/>
              <a:t> (</a:t>
            </a:r>
            <a:r>
              <a:rPr lang="en-IN" sz="2400" i="1" dirty="0"/>
              <a:t>type</a:t>
            </a:r>
            <a:r>
              <a:rPr lang="en-IN" sz="2400" dirty="0"/>
              <a:t> </a:t>
            </a:r>
            <a:r>
              <a:rPr lang="en-IN" sz="2400" i="1" dirty="0"/>
              <a:t>variable</a:t>
            </a:r>
            <a:r>
              <a:rPr lang="en-IN" sz="2400" dirty="0"/>
              <a:t> : </a:t>
            </a:r>
            <a:r>
              <a:rPr lang="en-IN" sz="2400" i="1" dirty="0" err="1"/>
              <a:t>arrayname</a:t>
            </a:r>
            <a:r>
              <a:rPr lang="en-IN" sz="2400" dirty="0"/>
              <a:t>) {</a:t>
            </a:r>
            <a:br>
              <a:rPr lang="en-IN" sz="2400" dirty="0"/>
            </a:br>
            <a:r>
              <a:rPr lang="en-IN" sz="2400" dirty="0"/>
              <a:t>  ...</a:t>
            </a:r>
            <a:br>
              <a:rPr lang="en-IN" sz="2400" dirty="0"/>
            </a:b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/>
              <a:t>for (String i : cars)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  </a:t>
            </a:r>
            <a:r>
              <a:rPr lang="en-IN" sz="2400" dirty="0" err="1"/>
              <a:t>System.out.println</a:t>
            </a:r>
            <a:r>
              <a:rPr lang="en-IN" sz="2400" dirty="0"/>
              <a:t>(i);</a:t>
            </a:r>
            <a:br>
              <a:rPr lang="en-IN" sz="2400" dirty="0"/>
            </a:br>
            <a:r>
              <a:rPr lang="en-IN" sz="2400" dirty="0"/>
              <a:t>}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9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2D-Arrays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2D array we have rows and columns.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int</a:t>
            </a:r>
            <a:r>
              <a:rPr lang="en-IN" sz="2400" dirty="0" smtClean="0"/>
              <a:t> a[][]=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 [m][</a:t>
            </a:r>
            <a:r>
              <a:rPr lang="en-IN" sz="2400" dirty="0"/>
              <a:t>n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48883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x[][]=new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[n][ 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x[0]=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[7];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x[1]=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[2];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x[2]=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[5];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x[n-1]=new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[3];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4564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326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4</vt:lpstr>
      <vt:lpstr>Arrays   1D</vt:lpstr>
      <vt:lpstr>Arrays</vt:lpstr>
      <vt:lpstr>Arrays</vt:lpstr>
      <vt:lpstr>Arrays</vt:lpstr>
      <vt:lpstr>Arrays</vt:lpstr>
      <vt:lpstr>Arrays</vt:lpstr>
      <vt:lpstr>2D-Arrays</vt:lpstr>
      <vt:lpstr>Variable size arrays/Jagged array</vt:lpstr>
      <vt:lpstr>Variable size arrays/Jagged array</vt:lpstr>
      <vt:lpstr>Variable size arrays/Jagged array</vt:lpstr>
      <vt:lpstr>An Array of objects</vt:lpstr>
      <vt:lpstr>An Array of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Admin</dc:creator>
  <cp:lastModifiedBy>Admin</cp:lastModifiedBy>
  <cp:revision>125</cp:revision>
  <dcterms:created xsi:type="dcterms:W3CDTF">2017-07-20T06:04:31Z</dcterms:created>
  <dcterms:modified xsi:type="dcterms:W3CDTF">2020-08-26T07:44:06Z</dcterms:modified>
</cp:coreProperties>
</file>