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3" r:id="rId6"/>
    <p:sldId id="275" r:id="rId7"/>
    <p:sldId id="268" r:id="rId8"/>
    <p:sldId id="270" r:id="rId9"/>
    <p:sldId id="274" r:id="rId10"/>
    <p:sldId id="267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0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8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2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5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0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4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6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F56C5-FC5F-4EF4-9702-8F31D61BD85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Overloading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 members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Inheritance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07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Reusability 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Deriving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new class from an old one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Inheritance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allows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subclasses  to inherit all the variables and methods of their parent classes.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Forms:</a:t>
            </a: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</a:t>
            </a:r>
            <a:r>
              <a:rPr lang="en-IN" sz="2800" dirty="0" smtClean="0">
                <a:solidFill>
                  <a:schemeClr val="tx1"/>
                </a:solidFill>
              </a:rPr>
              <a:t>inheritance</a:t>
            </a: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</a:t>
            </a:r>
            <a:r>
              <a:rPr lang="en-IN" sz="2800" dirty="0" smtClean="0">
                <a:solidFill>
                  <a:schemeClr val="tx1"/>
                </a:solidFill>
              </a:rPr>
              <a:t>inheritance</a:t>
            </a: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Hierarchical </a:t>
            </a:r>
            <a:r>
              <a:rPr lang="en-IN" sz="2800" dirty="0" smtClean="0">
                <a:solidFill>
                  <a:schemeClr val="tx1"/>
                </a:solidFill>
              </a:rPr>
              <a:t>inheritance</a:t>
            </a: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Multilevel  </a:t>
            </a:r>
            <a:r>
              <a:rPr lang="en-IN" sz="2800" dirty="0">
                <a:solidFill>
                  <a:schemeClr val="tx1"/>
                </a:solidFill>
              </a:rPr>
              <a:t>inheritance</a:t>
            </a: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5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Defining a subclass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subclassname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extends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superclassname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variable declaration;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methods </a:t>
            </a:r>
            <a:r>
              <a:rPr lang="en-IN" sz="2800" dirty="0">
                <a:solidFill>
                  <a:schemeClr val="tx1"/>
                </a:solidFill>
              </a:rPr>
              <a:t>declaration;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keyword extends signifies that the properties of the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superclassname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 extended to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subclassname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subclass will now contain its own variables and methods as well those of the superclass.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708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Subclass Constructor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lnSpcReduction="10000"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subclass constructor is used to construct the instance variables of both the subclass and the superclass 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subclass constructor uses the keyword super to invoke the constructor method of the superclass.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keyword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used provided:</a:t>
            </a: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 may only be used within a subclass constructor method.</a:t>
            </a: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call to superclass constructor must appear as the first statement within the subclass constructor.</a:t>
            </a:r>
          </a:p>
          <a:p>
            <a:pPr marL="457200" indent="-457200" algn="l">
              <a:spcBef>
                <a:spcPct val="0"/>
              </a:spcBef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parameters in the super class must match the order and type of the instance variable declared in </a:t>
            </a:r>
            <a:r>
              <a:rPr lang="en-IN" sz="28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superclass.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608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Multilevel 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A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-----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------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B extends A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C extends B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------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80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Overriding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lnSpcReduction="10000"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method defined in a super class is inherited by its subclass and is used by the objects created by the subclass.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we want an object to respond to the same method but have different behaviour when that method is called. We override the method defined in the superclass.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is possible by defining a method in the subclass that has the same name, same arguments and same return type as a method in the superclass.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that method is called, the method defined in the subclass is invoked and executed instead of the one in the superclass. 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is known as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overriding.</a:t>
            </a:r>
            <a:endParaRPr lang="en-IN" sz="28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376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Final variables and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methods and variables can be overridden by default in subclasses.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we wish to prevent the subclasses from overriding the members of the superclass, we can declare them as final using the keyword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as a modifier.</a:t>
            </a: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SIZE=100;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void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showstatus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669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Final classes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Sometimes we may like to prevent a class being further subclasses for security reasons.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class that cannot be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subclassed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is called a final class.</a:t>
            </a: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class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abc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{………}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class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pqr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extends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someclass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{……..}</a:t>
            </a: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attempt to inherit these classes will cause an error and the compiler will </a:t>
            </a:r>
            <a:r>
              <a:rPr lang="en-IN" sz="28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 allow it.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57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Abstract methods and classes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lnSpcReduction="10000"/>
          </a:bodyPr>
          <a:lstStyle/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indicate that a method must always be redefined in a subclass, thus making overriding compulsory.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is done using the modifier keyword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the method definition.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class shape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{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………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 draw();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………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 marL="457200" indent="-457200" algn="l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a class contains one or more abstract methods ,it should be declared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206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Dynamic Method Dispatch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fontScale="92500" lnSpcReduction="10000"/>
          </a:bodyPr>
          <a:lstStyle/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overriding is one of the ways in which Java supports Runtime Polymorphism. </a:t>
            </a:r>
            <a:endParaRPr lang="en-IN" sz="33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3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</a:t>
            </a: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dispatch is the mechanism by which a call to an overridden method is resolved at run time, rather than compile time.</a:t>
            </a:r>
          </a:p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an overridden method is called through a superclass reference, Java determines which version(superclass/subclasses) of that method is to be executed based upon the type of the object being referred to at the time the call occurs. Thus, this determination is made at run time</a:t>
            </a:r>
            <a:r>
              <a:rPr lang="en-IN" sz="3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endParaRPr lang="en-IN" sz="33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682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Dynamic Method Dispatch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3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 </a:t>
            </a: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run-time, it depends on the type of the object being referred to (not the type of the reference variable) that determines which version of an overridden method will be executed</a:t>
            </a:r>
          </a:p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superclass reference variable can refer to a subclass object. This is also known as </a:t>
            </a:r>
            <a:r>
              <a:rPr lang="en-IN" sz="33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upcasting</a:t>
            </a:r>
            <a:r>
              <a:rPr lang="en-IN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Java uses this fact to resolve calls to overridden methods at run time.</a:t>
            </a: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401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Method Overloading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lnSpcReduction="10000"/>
          </a:bodyPr>
          <a:lstStyle/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 that have different parameter lists and different definitions.</a:t>
            </a: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 is used when objects are required to perform similar tasks but using different input parameters.</a:t>
            </a: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we call a method in an object, Java matches up the method name first and then the number and type of parameters to decide which one of the definitions to execute.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process is known as “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Compile time polymorphism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 or “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polymorphism.”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84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Dynamic Method Dispatch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 fontAlgn="base">
              <a:spcBef>
                <a:spcPct val="0"/>
              </a:spcBef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Therefore, if a superclass contains a method that is overridden by a subclass, then when different types of objects are referred to through a superclass reference variable, different versions of the method are executed.</a:t>
            </a: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68960"/>
            <a:ext cx="576064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6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476671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 </a:t>
            </a:r>
            <a:r>
              <a:rPr lang="en-IN" sz="3100" b="1" dirty="0"/>
              <a:t>Different Number of parameters in argument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76672"/>
            <a:ext cx="8280920" cy="6381328"/>
          </a:xfrm>
        </p:spPr>
        <p:txBody>
          <a:bodyPr>
            <a:normAutofit fontScale="85000" lnSpcReduction="20000"/>
          </a:bodyPr>
          <a:lstStyle/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DisplayOverloading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public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(char c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{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System.out.println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}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public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(char c,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{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System.out.println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+ " "+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}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public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 void main(String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args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[])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{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DisplayOverloading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 new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DisplayOverloading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obj.disp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('a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');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obj.disp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('a',10);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}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84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476671"/>
          </a:xfrm>
        </p:spPr>
        <p:txBody>
          <a:bodyPr>
            <a:noAutofit/>
          </a:bodyPr>
          <a:lstStyle/>
          <a:p>
            <a:r>
              <a:rPr lang="en-IN" sz="2800" b="1" dirty="0"/>
              <a:t>Difference in data type of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76672"/>
            <a:ext cx="8280920" cy="6381328"/>
          </a:xfrm>
        </p:spPr>
        <p:txBody>
          <a:bodyPr>
            <a:normAutofit fontScale="85000" lnSpcReduction="20000"/>
          </a:bodyPr>
          <a:lstStyle/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DisplayOverloading2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(char c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System.out.println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c)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</a:p>
          <a:p>
            <a:pPr algn="l">
              <a:spcBef>
                <a:spcPct val="0"/>
              </a:spcBef>
            </a:pP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System.out.println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 </a:t>
            </a: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Sample2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 void main(String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args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[])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DisplayOverloading2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 new DisplayOverloading2();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obj.disp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('a');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obj.disp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(5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7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476671"/>
          </a:xfrm>
        </p:spPr>
        <p:txBody>
          <a:bodyPr>
            <a:noAutofit/>
          </a:bodyPr>
          <a:lstStyle/>
          <a:p>
            <a:r>
              <a:rPr lang="en-IN" sz="2800" b="1" dirty="0"/>
              <a:t>Sequence of data type of arguments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76672"/>
            <a:ext cx="8856984" cy="6381328"/>
          </a:xfrm>
        </p:spPr>
        <p:txBody>
          <a:bodyPr>
            <a:normAutofit fontScale="85000" lnSpcReduction="10000"/>
          </a:bodyPr>
          <a:lstStyle/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DisplayOverloading3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(char c,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</a:p>
          <a:p>
            <a:pPr algn="l">
              <a:spcBef>
                <a:spcPct val="0"/>
              </a:spcBef>
            </a:pP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System.out.println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("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m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first definition of method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”+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c+num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void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char c)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</a:p>
          <a:p>
            <a:pPr algn="l">
              <a:spcBef>
                <a:spcPct val="0"/>
              </a:spcBef>
            </a:pP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System.out.println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("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m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2nd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definition of method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”+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num+c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Sample3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 void main(String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args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[])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DisplayOverloading3 </a:t>
            </a:r>
            <a:r>
              <a:rPr lang="en-IN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 new DisplayOverloading3();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obj.disp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('x', 51 );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obj.disp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(52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'y'); </a:t>
            </a: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}}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70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036496" cy="620687"/>
          </a:xfrm>
        </p:spPr>
        <p:txBody>
          <a:bodyPr>
            <a:noAutofit/>
          </a:bodyPr>
          <a:lstStyle/>
          <a:p>
            <a:r>
              <a:rPr lang="en-IN" sz="2800" b="1" dirty="0"/>
              <a:t>Method return type doesn’t matter in case of overloading.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8856984" cy="6237312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Demo2</a:t>
            </a: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{     </a:t>
            </a: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public double 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myMethod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num1, 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num2) </a:t>
            </a:r>
          </a:p>
          <a:p>
            <a:pPr algn="l">
              <a:spcBef>
                <a:spcPct val="0"/>
              </a:spcBef>
            </a:pP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{ </a:t>
            </a: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System.out.println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("First 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myMethod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class Demo"); </a:t>
            </a:r>
            <a:endParaRPr lang="en-IN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return 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num1+num2; </a:t>
            </a:r>
            <a:endParaRPr lang="en-IN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}</a:t>
            </a: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myMethod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var1, 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var2) </a:t>
            </a:r>
            <a:endParaRPr lang="en-IN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{ </a:t>
            </a: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System.out.println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("Second 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myMethod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class Demo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");</a:t>
            </a: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</a:t>
            </a:r>
            <a:r>
              <a:rPr lang="en-IN" sz="2400" dirty="0">
                <a:solidFill>
                  <a:schemeClr val="tx1"/>
                </a:solidFill>
              </a:rPr>
              <a:t>return var1-var2; 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} 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 </a:t>
            </a:r>
            <a:endParaRPr lang="en-IN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Sample5</a:t>
            </a:r>
          </a:p>
          <a:p>
            <a:pPr algn="l">
              <a:spcBef>
                <a:spcPct val="0"/>
              </a:spcBef>
            </a:pP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 </a:t>
            </a:r>
            <a:endParaRPr lang="en-IN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public 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 void main(String </a:t>
            </a:r>
            <a:r>
              <a:rPr lang="en-IN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args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[]) </a:t>
            </a:r>
            <a:endParaRPr lang="en-IN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{ </a:t>
            </a: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Demo2 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obj2= new Demo2(); </a:t>
            </a:r>
            <a:endParaRPr lang="en-IN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obj2.myMethod(10,10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 </a:t>
            </a:r>
            <a:endParaRPr lang="en-IN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obj2.myMethod(20,12</a:t>
            </a:r>
            <a:r>
              <a:rPr lang="en-I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 </a:t>
            </a:r>
            <a:endParaRPr lang="en-IN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   //compile time error</a:t>
            </a:r>
            <a:endParaRPr lang="en-IN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91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Static Members(Variables/methods)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Every time the class is instantiated , a new copy of instance variables and instance methods is created, they are accessed using the objects.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want to define a member that is common to all objects and accessed without using a particular object.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Such members can be defined as follows:</a:t>
            </a: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static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count;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max(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x,int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y);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09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Static Members(Variables/methods)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 lnSpcReduction="10000"/>
          </a:bodyPr>
          <a:lstStyle/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Since these members are associated with the class ,they are referred to as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variables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methods.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 variables and static methods can be called without using the objects.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They are also available for use by other classes.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class libraries contain a large number of class methods.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Math class for math operations:</a:t>
            </a:r>
            <a:r>
              <a:rPr lang="es-E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min(), </a:t>
            </a:r>
            <a:r>
              <a:rPr lang="es-ES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</a:t>
            </a:r>
            <a:r>
              <a:rPr lang="es-E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(), </a:t>
            </a:r>
            <a:r>
              <a:rPr lang="es-ES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avg</a:t>
            </a:r>
            <a:r>
              <a:rPr lang="es-E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(), sin(), </a:t>
            </a:r>
            <a:r>
              <a:rPr lang="es-ES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</a:t>
            </a:r>
            <a:r>
              <a:rPr lang="es-E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(), tan(), round(),</a:t>
            </a:r>
            <a:r>
              <a:rPr lang="es-ES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</a:t>
            </a:r>
            <a:r>
              <a:rPr lang="es-E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e.g. double x=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Math.sqrt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(25.0);</a:t>
            </a:r>
            <a:b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89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IN" sz="36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Inheritance</a:t>
            </a:r>
            <a:endParaRPr lang="en-IN" sz="36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64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1251</Words>
  <Application>Microsoft Office PowerPoint</Application>
  <PresentationFormat>On-screen Show (4:3)</PresentationFormat>
  <Paragraphs>201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Contents</vt:lpstr>
      <vt:lpstr>Method Overloading</vt:lpstr>
      <vt:lpstr> Different Number of parameters in argument list</vt:lpstr>
      <vt:lpstr>Difference in data type of parameters</vt:lpstr>
      <vt:lpstr>Sequence of data type of arguments</vt:lpstr>
      <vt:lpstr>Method return type doesn’t matter in case of overloading.</vt:lpstr>
      <vt:lpstr>Static Members(Variables/methods)</vt:lpstr>
      <vt:lpstr>Static Members(Variables/methods)</vt:lpstr>
      <vt:lpstr>Inheritance</vt:lpstr>
      <vt:lpstr>Inheritance</vt:lpstr>
      <vt:lpstr>Defining a subclass </vt:lpstr>
      <vt:lpstr>Subclass Constructor</vt:lpstr>
      <vt:lpstr>Multilevel Inheritance</vt:lpstr>
      <vt:lpstr>Overriding Methods</vt:lpstr>
      <vt:lpstr>Final variables and methods</vt:lpstr>
      <vt:lpstr>Final classes</vt:lpstr>
      <vt:lpstr>Abstract methods and classes</vt:lpstr>
      <vt:lpstr>Dynamic Method Dispatch</vt:lpstr>
      <vt:lpstr>Dynamic Method Dispatch</vt:lpstr>
      <vt:lpstr>Dynamic Method Dispatch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FOR loop</dc:title>
  <dc:creator>Admin</dc:creator>
  <cp:lastModifiedBy>Admin</cp:lastModifiedBy>
  <cp:revision>37</cp:revision>
  <dcterms:created xsi:type="dcterms:W3CDTF">2018-10-15T05:08:00Z</dcterms:created>
  <dcterms:modified xsi:type="dcterms:W3CDTF">2020-08-13T05:47:55Z</dcterms:modified>
</cp:coreProperties>
</file>